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94" r:id="rId4"/>
    <p:sldId id="263" r:id="rId5"/>
    <p:sldId id="259" r:id="rId6"/>
    <p:sldId id="318" r:id="rId7"/>
    <p:sldId id="261" r:id="rId8"/>
    <p:sldId id="295" r:id="rId9"/>
    <p:sldId id="265" r:id="rId10"/>
    <p:sldId id="296" r:id="rId11"/>
    <p:sldId id="264" r:id="rId12"/>
    <p:sldId id="297" r:id="rId13"/>
    <p:sldId id="266" r:id="rId14"/>
    <p:sldId id="267" r:id="rId15"/>
    <p:sldId id="303" r:id="rId16"/>
    <p:sldId id="270" r:id="rId17"/>
    <p:sldId id="298" r:id="rId18"/>
    <p:sldId id="302" r:id="rId19"/>
    <p:sldId id="271" r:id="rId20"/>
    <p:sldId id="272" r:id="rId21"/>
    <p:sldId id="304" r:id="rId22"/>
    <p:sldId id="299" r:id="rId23"/>
    <p:sldId id="273" r:id="rId24"/>
    <p:sldId id="274" r:id="rId25"/>
    <p:sldId id="275" r:id="rId26"/>
    <p:sldId id="269" r:id="rId27"/>
    <p:sldId id="276" r:id="rId28"/>
    <p:sldId id="278" r:id="rId29"/>
    <p:sldId id="268" r:id="rId30"/>
    <p:sldId id="301" r:id="rId31"/>
    <p:sldId id="300" r:id="rId32"/>
    <p:sldId id="317" r:id="rId33"/>
    <p:sldId id="279" r:id="rId34"/>
    <p:sldId id="306" r:id="rId35"/>
    <p:sldId id="307" r:id="rId36"/>
    <p:sldId id="316" r:id="rId37"/>
    <p:sldId id="308" r:id="rId38"/>
    <p:sldId id="319" r:id="rId39"/>
    <p:sldId id="320" r:id="rId40"/>
    <p:sldId id="321" r:id="rId41"/>
  </p:sldIdLst>
  <p:sldSz cx="9144000" cy="5143500" type="screen16x9"/>
  <p:notesSz cx="6858000" cy="9144000"/>
  <p:embeddedFontLst>
    <p:embeddedFont>
      <p:font typeface="Chau Philomene One" panose="020B0604020202020204" charset="0"/>
      <p:regular r:id="rId44"/>
      <p:italic r:id="rId45"/>
    </p:embeddedFont>
    <p:embeddedFont>
      <p:font typeface="Fira Sans Extra Condensed Medium" panose="020B0604020202020204" charset="0"/>
      <p:regular r:id="rId46"/>
      <p:bold r:id="rId47"/>
      <p:italic r:id="rId48"/>
      <p:boldItalic r:id="rId49"/>
    </p:embeddedFont>
    <p:embeddedFont>
      <p:font typeface="Gloria Hallelujah" panose="020B0604020202020204" charset="0"/>
      <p:regular r:id="rId50"/>
    </p:embeddedFont>
    <p:embeddedFont>
      <p:font typeface="Lato" panose="020F0502020204030203" pitchFamily="34" charset="0"/>
      <p:regular r:id="rId51"/>
      <p:bold r:id="rId52"/>
      <p:italic r:id="rId53"/>
      <p:boldItalic r:id="rId54"/>
    </p:embeddedFont>
    <p:embeddedFont>
      <p:font typeface="Pacifico" panose="00000500000000000000" pitchFamily="2" charset="0"/>
      <p:regular r:id="rId55"/>
    </p:embeddedFont>
    <p:embeddedFont>
      <p:font typeface="Roboto" panose="02000000000000000000" pitchFamily="2" charset="0"/>
      <p:regular r:id="rId56"/>
      <p:bold r:id="rId57"/>
      <p:italic r:id="rId58"/>
      <p:boldItalic r:id="rId59"/>
    </p:embeddedFont>
    <p:embeddedFont>
      <p:font typeface="Roboto Condensed Light" panose="02000000000000000000" pitchFamily="2" charset="0"/>
      <p:regular r:id="rId60"/>
      <p:italic r:id="rId61"/>
    </p:embeddedFont>
    <p:embeddedFont>
      <p:font typeface="Source Sans Pro" panose="020B0503030403020204" pitchFamily="34" charset="0"/>
      <p:regular r:id="rId62"/>
    </p:embeddedFont>
    <p:embeddedFont>
      <p:font typeface="Source Sans Pro SemiBold" panose="020B0603030403020204" pitchFamily="34" charset="0"/>
      <p:bold r:id="rId63"/>
    </p:embeddedFont>
    <p:embeddedFont>
      <p:font typeface="Staatliches" pitchFamily="2" charset="0"/>
      <p:regular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BC8"/>
    <a:srgbClr val="3D6D7F"/>
    <a:srgbClr val="47B5DA"/>
    <a:srgbClr val="9DC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5D2D7A-E079-47B6-BD9F-CAFF31AA2F1B}">
  <a:tblStyle styleId="{0F5D2D7A-E079-47B6-BD9F-CAFF31AA2F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1140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2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font" Target="fonts/font20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686A8-3E18-44F8-92AD-A76E79D63A58}" type="datetimeFigureOut">
              <a:rPr lang="es-AR" smtClean="0"/>
              <a:t>30/5/2022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4196C-8920-43EC-9EBE-1F4596B4A1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3018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56952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208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99f2f57a7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99f2f57a7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783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52d32caf4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52d32caf4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13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af53fd43f_6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af53fd43f_6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2187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52d32caf4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52d32caf4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91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2d32caf4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2d32caf4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2495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0c9b9078b_0_2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0c9b9078b_0_2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6202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52d32caf41_0_1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52d32caf41_0_1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5690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cc6d231daa_0_1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cc6d231daa_0_1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950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cc6d231daa_0_2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1" name="Google Shape;2081;gcc6d231daa_0_2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637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52d32caf41_0_1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52d32caf41_0_1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761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2d32caf4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2d32caf4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904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52d32caf41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52d32caf41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377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7968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PE" dirty="0"/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790642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52d32caf41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52d32caf41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397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52d32caf41_0_1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52d32caf41_0_1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318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52d32caf41_0_1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52d32caf41_0_1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428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52d32caf41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52d32caf41_0_1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610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52d32caf41_0_1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52d32caf41_0_1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4157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52d32caf41_0_1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52d32caf41_0_1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0933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52d32caf41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52d32caf41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932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721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5334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2d32caf41_0_1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2d32caf41_0_1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195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2d32caf41_0_1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2d32caf41_0_1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0776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2d32caf41_0_1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2d32caf41_0_1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41191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2d32caf41_0_1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2d32caf41_0_1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79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52d32caf4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52d32caf4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643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52d32caf4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52d32caf4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96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s-PE" dirty="0"/>
              <a:t>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59736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2d32caf4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2d32caf4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37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410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52d32caf4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52d32caf4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plantillaspower-point.com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92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97875" y="652375"/>
            <a:ext cx="5688401" cy="3992938"/>
          </a:xfrm>
          <a:custGeom>
            <a:avLst/>
            <a:gdLst/>
            <a:ahLst/>
            <a:cxnLst/>
            <a:rect l="l" t="t" r="r" b="b"/>
            <a:pathLst>
              <a:path w="13796" h="14030" extrusionOk="0">
                <a:moveTo>
                  <a:pt x="11018" y="1"/>
                </a:moveTo>
                <a:lnTo>
                  <a:pt x="0" y="3021"/>
                </a:lnTo>
                <a:lnTo>
                  <a:pt x="2769" y="14030"/>
                </a:lnTo>
                <a:cubicBezTo>
                  <a:pt x="5639" y="13612"/>
                  <a:pt x="8500" y="13135"/>
                  <a:pt x="11353" y="12608"/>
                </a:cubicBezTo>
                <a:cubicBezTo>
                  <a:pt x="11294" y="11771"/>
                  <a:pt x="11244" y="10935"/>
                  <a:pt x="11202" y="10098"/>
                </a:cubicBezTo>
                <a:cubicBezTo>
                  <a:pt x="12064" y="9789"/>
                  <a:pt x="12925" y="9504"/>
                  <a:pt x="13795" y="9245"/>
                </a:cubicBezTo>
                <a:cubicBezTo>
                  <a:pt x="12917" y="9128"/>
                  <a:pt x="12039" y="9036"/>
                  <a:pt x="11152" y="8985"/>
                </a:cubicBezTo>
                <a:cubicBezTo>
                  <a:pt x="11018" y="5999"/>
                  <a:pt x="10976" y="3004"/>
                  <a:pt x="110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flipH="1">
            <a:off x="3401363" y="3962997"/>
            <a:ext cx="24963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35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flipH="1">
            <a:off x="144175" y="245466"/>
            <a:ext cx="2026957" cy="1891877"/>
            <a:chOff x="7280351" y="0"/>
            <a:chExt cx="1888761" cy="1762891"/>
          </a:xfrm>
          <a:solidFill>
            <a:schemeClr val="accent2"/>
          </a:solidFill>
        </p:grpSpPr>
        <p:sp>
          <p:nvSpPr>
            <p:cNvPr id="13" name="Google Shape;13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10800000">
            <a:off x="233650" y="3264232"/>
            <a:ext cx="1888761" cy="1762891"/>
            <a:chOff x="7280351" y="0"/>
            <a:chExt cx="1888761" cy="1762891"/>
          </a:xfrm>
          <a:solidFill>
            <a:schemeClr val="bg2"/>
          </a:solidFill>
        </p:grpSpPr>
        <p:sp>
          <p:nvSpPr>
            <p:cNvPr id="48" name="Google Shape;48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 flipH="1">
            <a:off x="2942488" y="2050322"/>
            <a:ext cx="3414300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Pacifico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1" name="Google Shape;91;p2"/>
          <p:cNvSpPr/>
          <p:nvPr/>
        </p:nvSpPr>
        <p:spPr>
          <a:xfrm rot="7631436">
            <a:off x="8198706" y="885440"/>
            <a:ext cx="726647" cy="542071"/>
          </a:xfrm>
          <a:custGeom>
            <a:avLst/>
            <a:gdLst/>
            <a:ahLst/>
            <a:cxnLst/>
            <a:rect l="l" t="t" r="r" b="b"/>
            <a:pathLst>
              <a:path w="3740" h="2790" extrusionOk="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12;p2"/>
          <p:cNvGrpSpPr/>
          <p:nvPr userDrawn="1"/>
        </p:nvGrpSpPr>
        <p:grpSpPr>
          <a:xfrm>
            <a:off x="7293344" y="262833"/>
            <a:ext cx="1888761" cy="1762891"/>
            <a:chOff x="7280351" y="0"/>
            <a:chExt cx="1888761" cy="1762891"/>
          </a:xfrm>
          <a:solidFill>
            <a:schemeClr val="accent2"/>
          </a:solidFill>
        </p:grpSpPr>
        <p:sp>
          <p:nvSpPr>
            <p:cNvPr id="93" name="Google Shape;13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4" name="Google Shape;14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5" name="Google Shape;15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6" name="Google Shape;16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7" name="Google Shape;17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8" name="Google Shape;18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9" name="Google Shape;19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0" name="Google Shape;20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" name="Google Shape;21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" name="Google Shape;22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" name="Google Shape;23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" name="Google Shape;24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5" name="Google Shape;25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" name="Google Shape;2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" name="Google Shape;27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" name="Google Shape;28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" name="Google Shape;29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0" name="Google Shape;30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1" name="Google Shape;31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2" name="Google Shape;32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3" name="Google Shape;3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4" name="Google Shape;3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5" name="Google Shape;3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6" name="Google Shape;36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7" name="Google Shape;37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8" name="Google Shape;3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9" name="Google Shape;3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0" name="Google Shape;4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1" name="Google Shape;4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2" name="Google Shape;42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3" name="Google Shape;43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4" name="Google Shape;44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5" name="Google Shape;45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6" name="Google Shape;46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27" name="Google Shape;47;p2"/>
          <p:cNvGrpSpPr/>
          <p:nvPr userDrawn="1"/>
        </p:nvGrpSpPr>
        <p:grpSpPr>
          <a:xfrm rot="5400000">
            <a:off x="7134282" y="3247819"/>
            <a:ext cx="1888761" cy="1762891"/>
            <a:chOff x="7280351" y="0"/>
            <a:chExt cx="1888761" cy="1762891"/>
          </a:xfrm>
          <a:solidFill>
            <a:schemeClr val="bg2"/>
          </a:solidFill>
        </p:grpSpPr>
        <p:sp>
          <p:nvSpPr>
            <p:cNvPr id="128" name="Google Shape;48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9" name="Google Shape;49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0" name="Google Shape;50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1" name="Google Shape;51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2" name="Google Shape;52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3" name="Google Shape;53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4" name="Google Shape;54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5" name="Google Shape;55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6" name="Google Shape;56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7" name="Google Shape;57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8" name="Google Shape;58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9" name="Google Shape;59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0" name="Google Shape;60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1" name="Google Shape;6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2" name="Google Shape;62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3" name="Google Shape;63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4" name="Google Shape;64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5" name="Google Shape;65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6" name="Google Shape;66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7" name="Google Shape;67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8" name="Google Shape;6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9" name="Google Shape;6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0" name="Google Shape;7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1" name="Google Shape;71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2" name="Google Shape;72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3" name="Google Shape;7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4" name="Google Shape;7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5" name="Google Shape;7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6" name="Google Shape;7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7" name="Google Shape;77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8" name="Google Shape;78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9" name="Google Shape;79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0" name="Google Shape;80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1" name="Google Shape;81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userDrawn="1">
  <p:cSld name="CUSTOM_2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>
            <a:spLocks noGrp="1"/>
          </p:cNvSpPr>
          <p:nvPr>
            <p:ph type="subTitle" idx="1"/>
          </p:nvPr>
        </p:nvSpPr>
        <p:spPr>
          <a:xfrm>
            <a:off x="768044" y="2244909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2" name="Google Shape;312;p15"/>
          <p:cNvSpPr txBox="1">
            <a:spLocks noGrp="1"/>
          </p:cNvSpPr>
          <p:nvPr>
            <p:ph type="subTitle" idx="3"/>
          </p:nvPr>
        </p:nvSpPr>
        <p:spPr>
          <a:xfrm>
            <a:off x="3480150" y="3893952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3" name="Google Shape;313;p15"/>
          <p:cNvSpPr txBox="1">
            <a:spLocks noGrp="1"/>
          </p:cNvSpPr>
          <p:nvPr>
            <p:ph type="subTitle" idx="4"/>
          </p:nvPr>
        </p:nvSpPr>
        <p:spPr>
          <a:xfrm>
            <a:off x="3480150" y="2244909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grpSp>
        <p:nvGrpSpPr>
          <p:cNvPr id="314" name="Google Shape;314;p15"/>
          <p:cNvGrpSpPr/>
          <p:nvPr/>
        </p:nvGrpSpPr>
        <p:grpSpPr>
          <a:xfrm rot="10800000">
            <a:off x="7873889" y="1222088"/>
            <a:ext cx="1336921" cy="181834"/>
            <a:chOff x="7591575" y="960850"/>
            <a:chExt cx="1049388" cy="128341"/>
          </a:xfrm>
        </p:grpSpPr>
        <p:sp>
          <p:nvSpPr>
            <p:cNvPr id="315" name="Google Shape;315;p15"/>
            <p:cNvSpPr/>
            <p:nvPr/>
          </p:nvSpPr>
          <p:spPr>
            <a:xfrm>
              <a:off x="7592364" y="960850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17" name="Google Shape;317;p15"/>
          <p:cNvSpPr txBox="1">
            <a:spLocks noGrp="1"/>
          </p:cNvSpPr>
          <p:nvPr>
            <p:ph type="subTitle" idx="5"/>
          </p:nvPr>
        </p:nvSpPr>
        <p:spPr>
          <a:xfrm>
            <a:off x="767699" y="3893952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title"/>
          </p:nvPr>
        </p:nvSpPr>
        <p:spPr>
          <a:xfrm>
            <a:off x="604798" y="438121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20" name="Google Shape;320;p15"/>
          <p:cNvSpPr txBox="1">
            <a:spLocks noGrp="1"/>
          </p:cNvSpPr>
          <p:nvPr>
            <p:ph type="title" idx="7" hasCustomPrompt="1"/>
          </p:nvPr>
        </p:nvSpPr>
        <p:spPr>
          <a:xfrm>
            <a:off x="1084650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1" name="Google Shape;321;p15"/>
          <p:cNvSpPr txBox="1">
            <a:spLocks noGrp="1"/>
          </p:cNvSpPr>
          <p:nvPr>
            <p:ph type="title" idx="8" hasCustomPrompt="1"/>
          </p:nvPr>
        </p:nvSpPr>
        <p:spPr>
          <a:xfrm>
            <a:off x="1084650" y="317767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2" name="Google Shape;322;p15"/>
          <p:cNvSpPr txBox="1">
            <a:spLocks noGrp="1"/>
          </p:cNvSpPr>
          <p:nvPr>
            <p:ph type="title" idx="9" hasCustomPrompt="1"/>
          </p:nvPr>
        </p:nvSpPr>
        <p:spPr>
          <a:xfrm>
            <a:off x="3790300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3" name="Google Shape;323;p15"/>
          <p:cNvSpPr txBox="1">
            <a:spLocks noGrp="1"/>
          </p:cNvSpPr>
          <p:nvPr>
            <p:ph type="title" idx="13" hasCustomPrompt="1"/>
          </p:nvPr>
        </p:nvSpPr>
        <p:spPr>
          <a:xfrm>
            <a:off x="3790300" y="317767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26" name="Google Shape;326;p15"/>
          <p:cNvGrpSpPr/>
          <p:nvPr/>
        </p:nvGrpSpPr>
        <p:grpSpPr>
          <a:xfrm rot="10800000">
            <a:off x="7873889" y="913063"/>
            <a:ext cx="1336921" cy="181834"/>
            <a:chOff x="7591575" y="960850"/>
            <a:chExt cx="1049388" cy="128341"/>
          </a:xfrm>
        </p:grpSpPr>
        <p:sp>
          <p:nvSpPr>
            <p:cNvPr id="327" name="Google Shape;327;p15"/>
            <p:cNvSpPr/>
            <p:nvPr/>
          </p:nvSpPr>
          <p:spPr>
            <a:xfrm>
              <a:off x="7592364" y="960850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329" name="Google Shape;329;p15"/>
          <p:cNvGrpSpPr/>
          <p:nvPr/>
        </p:nvGrpSpPr>
        <p:grpSpPr>
          <a:xfrm rot="10800000">
            <a:off x="7873889" y="617763"/>
            <a:ext cx="1336921" cy="181834"/>
            <a:chOff x="7591575" y="960850"/>
            <a:chExt cx="1049388" cy="128341"/>
          </a:xfrm>
        </p:grpSpPr>
        <p:sp>
          <p:nvSpPr>
            <p:cNvPr id="330" name="Google Shape;330;p15"/>
            <p:cNvSpPr/>
            <p:nvPr/>
          </p:nvSpPr>
          <p:spPr>
            <a:xfrm>
              <a:off x="7592364" y="960850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332" name="Google Shape;332;p15"/>
          <p:cNvSpPr/>
          <p:nvPr/>
        </p:nvSpPr>
        <p:spPr>
          <a:xfrm rot="10800000">
            <a:off x="1070504" y="3857054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33" name="Google Shape;333;p15"/>
          <p:cNvSpPr/>
          <p:nvPr/>
        </p:nvSpPr>
        <p:spPr>
          <a:xfrm rot="10800000">
            <a:off x="3833429" y="3857054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35" name="Google Shape;335;p15"/>
          <p:cNvSpPr/>
          <p:nvPr/>
        </p:nvSpPr>
        <p:spPr>
          <a:xfrm rot="10800000">
            <a:off x="1054716" y="2214989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336" name="Google Shape;336;p15"/>
          <p:cNvSpPr/>
          <p:nvPr/>
        </p:nvSpPr>
        <p:spPr>
          <a:xfrm rot="10800000">
            <a:off x="3817641" y="2214989"/>
            <a:ext cx="1538946" cy="79049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30" name="Grupo 29"/>
          <p:cNvGrpSpPr/>
          <p:nvPr userDrawn="1"/>
        </p:nvGrpSpPr>
        <p:grpSpPr>
          <a:xfrm>
            <a:off x="166422" y="202015"/>
            <a:ext cx="8820697" cy="839578"/>
            <a:chOff x="152975" y="202015"/>
            <a:chExt cx="8820697" cy="839578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692" y="202015"/>
              <a:ext cx="5319980" cy="839577"/>
            </a:xfrm>
            <a:prstGeom prst="rect">
              <a:avLst/>
            </a:prstGeom>
          </p:spPr>
        </p:pic>
        <p:pic>
          <p:nvPicPr>
            <p:cNvPr id="32" name="Imagen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75" y="202016"/>
              <a:ext cx="5319980" cy="8395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CUSTOM_3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"/>
          <p:cNvSpPr txBox="1">
            <a:spLocks noGrp="1"/>
          </p:cNvSpPr>
          <p:nvPr>
            <p:ph type="ctrTitle"/>
          </p:nvPr>
        </p:nvSpPr>
        <p:spPr>
          <a:xfrm flipH="1">
            <a:off x="861488" y="1139175"/>
            <a:ext cx="2813100" cy="129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0" name="Google Shape;340;p16"/>
          <p:cNvSpPr txBox="1">
            <a:spLocks noGrp="1"/>
          </p:cNvSpPr>
          <p:nvPr>
            <p:ph type="subTitle" idx="1"/>
          </p:nvPr>
        </p:nvSpPr>
        <p:spPr>
          <a:xfrm flipH="1">
            <a:off x="982700" y="2738475"/>
            <a:ext cx="25707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1" name="Google Shape;341;p16"/>
          <p:cNvSpPr txBox="1">
            <a:spLocks noGrp="1"/>
          </p:cNvSpPr>
          <p:nvPr>
            <p:ph type="ctrTitle" idx="2"/>
          </p:nvPr>
        </p:nvSpPr>
        <p:spPr>
          <a:xfrm flipH="1">
            <a:off x="5549925" y="1139175"/>
            <a:ext cx="28131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2" name="Google Shape;342;p16"/>
          <p:cNvSpPr txBox="1">
            <a:spLocks noGrp="1"/>
          </p:cNvSpPr>
          <p:nvPr>
            <p:ph type="subTitle" idx="3"/>
          </p:nvPr>
        </p:nvSpPr>
        <p:spPr>
          <a:xfrm flipH="1">
            <a:off x="5671129" y="2738475"/>
            <a:ext cx="25707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343" name="Google Shape;343;p16"/>
          <p:cNvGrpSpPr/>
          <p:nvPr/>
        </p:nvGrpSpPr>
        <p:grpSpPr>
          <a:xfrm>
            <a:off x="4334455" y="-6715"/>
            <a:ext cx="475771" cy="5095170"/>
            <a:chOff x="4334455" y="-6715"/>
            <a:chExt cx="475771" cy="5095170"/>
          </a:xfrm>
        </p:grpSpPr>
        <p:grpSp>
          <p:nvGrpSpPr>
            <p:cNvPr id="344" name="Google Shape;344;p16"/>
            <p:cNvGrpSpPr/>
            <p:nvPr/>
          </p:nvGrpSpPr>
          <p:grpSpPr>
            <a:xfrm rot="5254883">
              <a:off x="3312404" y="1075021"/>
              <a:ext cx="2519873" cy="369761"/>
              <a:chOff x="6803285" y="880113"/>
              <a:chExt cx="2519897" cy="369764"/>
            </a:xfrm>
          </p:grpSpPr>
          <p:sp>
            <p:nvSpPr>
              <p:cNvPr id="345" name="Google Shape;345;p16"/>
              <p:cNvSpPr/>
              <p:nvPr/>
            </p:nvSpPr>
            <p:spPr>
              <a:xfrm rot="-2700000">
                <a:off x="7770175" y="987835"/>
                <a:ext cx="239072" cy="168729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461" extrusionOk="0">
                    <a:moveTo>
                      <a:pt x="2215" y="0"/>
                    </a:moveTo>
                    <a:cubicBezTo>
                      <a:pt x="2132" y="0"/>
                      <a:pt x="2049" y="36"/>
                      <a:pt x="1996" y="118"/>
                    </a:cubicBezTo>
                    <a:cubicBezTo>
                      <a:pt x="1839" y="359"/>
                      <a:pt x="1755" y="635"/>
                      <a:pt x="1707" y="912"/>
                    </a:cubicBezTo>
                    <a:cubicBezTo>
                      <a:pt x="1226" y="924"/>
                      <a:pt x="733" y="936"/>
                      <a:pt x="253" y="960"/>
                    </a:cubicBezTo>
                    <a:cubicBezTo>
                      <a:pt x="0" y="972"/>
                      <a:pt x="0" y="1345"/>
                      <a:pt x="253" y="1357"/>
                    </a:cubicBezTo>
                    <a:cubicBezTo>
                      <a:pt x="721" y="1369"/>
                      <a:pt x="1202" y="1393"/>
                      <a:pt x="1683" y="1405"/>
                    </a:cubicBezTo>
                    <a:cubicBezTo>
                      <a:pt x="1695" y="1741"/>
                      <a:pt x="1767" y="2090"/>
                      <a:pt x="1900" y="2390"/>
                    </a:cubicBezTo>
                    <a:cubicBezTo>
                      <a:pt x="1922" y="2440"/>
                      <a:pt x="1966" y="2460"/>
                      <a:pt x="2012" y="2460"/>
                    </a:cubicBezTo>
                    <a:cubicBezTo>
                      <a:pt x="2091" y="2460"/>
                      <a:pt x="2176" y="2401"/>
                      <a:pt x="2176" y="2318"/>
                    </a:cubicBezTo>
                    <a:cubicBezTo>
                      <a:pt x="2164" y="2018"/>
                      <a:pt x="2152" y="1705"/>
                      <a:pt x="2188" y="1405"/>
                    </a:cubicBezTo>
                    <a:cubicBezTo>
                      <a:pt x="2513" y="1405"/>
                      <a:pt x="2837" y="1417"/>
                      <a:pt x="3162" y="1417"/>
                    </a:cubicBezTo>
                    <a:cubicBezTo>
                      <a:pt x="3486" y="1405"/>
                      <a:pt x="3486" y="900"/>
                      <a:pt x="3162" y="900"/>
                    </a:cubicBezTo>
                    <a:cubicBezTo>
                      <a:pt x="2873" y="900"/>
                      <a:pt x="2585" y="900"/>
                      <a:pt x="2296" y="912"/>
                    </a:cubicBezTo>
                    <a:cubicBezTo>
                      <a:pt x="2344" y="707"/>
                      <a:pt x="2416" y="527"/>
                      <a:pt x="2477" y="323"/>
                    </a:cubicBezTo>
                    <a:cubicBezTo>
                      <a:pt x="2532" y="133"/>
                      <a:pt x="2374" y="0"/>
                      <a:pt x="2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6"/>
              <p:cNvSpPr/>
              <p:nvPr/>
            </p:nvSpPr>
            <p:spPr>
              <a:xfrm rot="-2700000">
                <a:off x="7468280" y="980509"/>
                <a:ext cx="264851" cy="135340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1974" extrusionOk="0">
                    <a:moveTo>
                      <a:pt x="1881" y="0"/>
                    </a:moveTo>
                    <a:cubicBezTo>
                      <a:pt x="1815" y="0"/>
                      <a:pt x="1746" y="26"/>
                      <a:pt x="1683" y="86"/>
                    </a:cubicBezTo>
                    <a:cubicBezTo>
                      <a:pt x="1563" y="194"/>
                      <a:pt x="1491" y="339"/>
                      <a:pt x="1443" y="483"/>
                    </a:cubicBezTo>
                    <a:cubicBezTo>
                      <a:pt x="1046" y="459"/>
                      <a:pt x="661" y="423"/>
                      <a:pt x="265" y="411"/>
                    </a:cubicBezTo>
                    <a:cubicBezTo>
                      <a:pt x="60" y="411"/>
                      <a:pt x="0" y="747"/>
                      <a:pt x="216" y="783"/>
                    </a:cubicBezTo>
                    <a:cubicBezTo>
                      <a:pt x="601" y="843"/>
                      <a:pt x="974" y="892"/>
                      <a:pt x="1358" y="928"/>
                    </a:cubicBezTo>
                    <a:cubicBezTo>
                      <a:pt x="1358" y="988"/>
                      <a:pt x="1346" y="1036"/>
                      <a:pt x="1346" y="1084"/>
                    </a:cubicBezTo>
                    <a:cubicBezTo>
                      <a:pt x="1346" y="1336"/>
                      <a:pt x="1370" y="1685"/>
                      <a:pt x="1587" y="1841"/>
                    </a:cubicBezTo>
                    <a:lnTo>
                      <a:pt x="1587" y="1853"/>
                    </a:lnTo>
                    <a:cubicBezTo>
                      <a:pt x="1626" y="1936"/>
                      <a:pt x="1700" y="1973"/>
                      <a:pt x="1771" y="1973"/>
                    </a:cubicBezTo>
                    <a:cubicBezTo>
                      <a:pt x="1875" y="1973"/>
                      <a:pt x="1971" y="1893"/>
                      <a:pt x="1935" y="1757"/>
                    </a:cubicBezTo>
                    <a:cubicBezTo>
                      <a:pt x="1935" y="1745"/>
                      <a:pt x="1935" y="1745"/>
                      <a:pt x="1923" y="1733"/>
                    </a:cubicBezTo>
                    <a:cubicBezTo>
                      <a:pt x="2008" y="1565"/>
                      <a:pt x="1947" y="1372"/>
                      <a:pt x="1960" y="1180"/>
                    </a:cubicBezTo>
                    <a:cubicBezTo>
                      <a:pt x="1960" y="1120"/>
                      <a:pt x="1972" y="1060"/>
                      <a:pt x="1984" y="1000"/>
                    </a:cubicBezTo>
                    <a:cubicBezTo>
                      <a:pt x="2452" y="1060"/>
                      <a:pt x="2921" y="1108"/>
                      <a:pt x="3390" y="1180"/>
                    </a:cubicBezTo>
                    <a:cubicBezTo>
                      <a:pt x="3409" y="1183"/>
                      <a:pt x="3428" y="1184"/>
                      <a:pt x="3446" y="1184"/>
                    </a:cubicBezTo>
                    <a:cubicBezTo>
                      <a:pt x="3806" y="1184"/>
                      <a:pt x="3863" y="638"/>
                      <a:pt x="3462" y="627"/>
                    </a:cubicBezTo>
                    <a:cubicBezTo>
                      <a:pt x="3017" y="603"/>
                      <a:pt x="2573" y="579"/>
                      <a:pt x="2128" y="543"/>
                    </a:cubicBezTo>
                    <a:cubicBezTo>
                      <a:pt x="2140" y="483"/>
                      <a:pt x="2152" y="423"/>
                      <a:pt x="2164" y="375"/>
                    </a:cubicBezTo>
                    <a:cubicBezTo>
                      <a:pt x="2199" y="175"/>
                      <a:pt x="2051" y="0"/>
                      <a:pt x="1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6"/>
              <p:cNvSpPr/>
              <p:nvPr/>
            </p:nvSpPr>
            <p:spPr>
              <a:xfrm rot="-2700000">
                <a:off x="7770175" y="987835"/>
                <a:ext cx="239072" cy="168729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461" extrusionOk="0">
                    <a:moveTo>
                      <a:pt x="2215" y="0"/>
                    </a:moveTo>
                    <a:cubicBezTo>
                      <a:pt x="2132" y="0"/>
                      <a:pt x="2049" y="36"/>
                      <a:pt x="1996" y="118"/>
                    </a:cubicBezTo>
                    <a:cubicBezTo>
                      <a:pt x="1839" y="359"/>
                      <a:pt x="1755" y="635"/>
                      <a:pt x="1707" y="912"/>
                    </a:cubicBezTo>
                    <a:cubicBezTo>
                      <a:pt x="1226" y="924"/>
                      <a:pt x="733" y="936"/>
                      <a:pt x="253" y="960"/>
                    </a:cubicBezTo>
                    <a:cubicBezTo>
                      <a:pt x="0" y="972"/>
                      <a:pt x="0" y="1345"/>
                      <a:pt x="253" y="1357"/>
                    </a:cubicBezTo>
                    <a:cubicBezTo>
                      <a:pt x="721" y="1369"/>
                      <a:pt x="1202" y="1393"/>
                      <a:pt x="1683" y="1405"/>
                    </a:cubicBezTo>
                    <a:cubicBezTo>
                      <a:pt x="1695" y="1741"/>
                      <a:pt x="1767" y="2090"/>
                      <a:pt x="1900" y="2390"/>
                    </a:cubicBezTo>
                    <a:cubicBezTo>
                      <a:pt x="1922" y="2440"/>
                      <a:pt x="1966" y="2460"/>
                      <a:pt x="2012" y="2460"/>
                    </a:cubicBezTo>
                    <a:cubicBezTo>
                      <a:pt x="2091" y="2460"/>
                      <a:pt x="2176" y="2401"/>
                      <a:pt x="2176" y="2318"/>
                    </a:cubicBezTo>
                    <a:cubicBezTo>
                      <a:pt x="2164" y="2018"/>
                      <a:pt x="2152" y="1705"/>
                      <a:pt x="2188" y="1405"/>
                    </a:cubicBezTo>
                    <a:cubicBezTo>
                      <a:pt x="2513" y="1405"/>
                      <a:pt x="2837" y="1417"/>
                      <a:pt x="3162" y="1417"/>
                    </a:cubicBezTo>
                    <a:cubicBezTo>
                      <a:pt x="3486" y="1405"/>
                      <a:pt x="3486" y="900"/>
                      <a:pt x="3162" y="900"/>
                    </a:cubicBezTo>
                    <a:cubicBezTo>
                      <a:pt x="2873" y="900"/>
                      <a:pt x="2585" y="900"/>
                      <a:pt x="2296" y="912"/>
                    </a:cubicBezTo>
                    <a:cubicBezTo>
                      <a:pt x="2344" y="707"/>
                      <a:pt x="2416" y="527"/>
                      <a:pt x="2477" y="323"/>
                    </a:cubicBezTo>
                    <a:cubicBezTo>
                      <a:pt x="2532" y="133"/>
                      <a:pt x="2374" y="0"/>
                      <a:pt x="2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6"/>
              <p:cNvSpPr/>
              <p:nvPr/>
            </p:nvSpPr>
            <p:spPr>
              <a:xfrm rot="-2700000">
                <a:off x="8388671" y="995947"/>
                <a:ext cx="256418" cy="19128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90" extrusionOk="0">
                    <a:moveTo>
                      <a:pt x="1666" y="1"/>
                    </a:moveTo>
                    <a:cubicBezTo>
                      <a:pt x="1534" y="1"/>
                      <a:pt x="1401" y="88"/>
                      <a:pt x="1395" y="262"/>
                    </a:cubicBezTo>
                    <a:cubicBezTo>
                      <a:pt x="1383" y="370"/>
                      <a:pt x="1383" y="478"/>
                      <a:pt x="1383" y="587"/>
                    </a:cubicBezTo>
                    <a:cubicBezTo>
                      <a:pt x="987" y="599"/>
                      <a:pt x="590" y="623"/>
                      <a:pt x="217" y="683"/>
                    </a:cubicBezTo>
                    <a:cubicBezTo>
                      <a:pt x="1" y="707"/>
                      <a:pt x="1" y="983"/>
                      <a:pt x="217" y="1007"/>
                    </a:cubicBezTo>
                    <a:cubicBezTo>
                      <a:pt x="590" y="1055"/>
                      <a:pt x="987" y="1079"/>
                      <a:pt x="1383" y="1091"/>
                    </a:cubicBezTo>
                    <a:cubicBezTo>
                      <a:pt x="1395" y="1596"/>
                      <a:pt x="1431" y="2089"/>
                      <a:pt x="1455" y="2582"/>
                    </a:cubicBezTo>
                    <a:cubicBezTo>
                      <a:pt x="1461" y="2720"/>
                      <a:pt x="1564" y="2789"/>
                      <a:pt x="1666" y="2789"/>
                    </a:cubicBezTo>
                    <a:cubicBezTo>
                      <a:pt x="1768" y="2789"/>
                      <a:pt x="1870" y="2720"/>
                      <a:pt x="1876" y="2582"/>
                    </a:cubicBezTo>
                    <a:cubicBezTo>
                      <a:pt x="1900" y="2101"/>
                      <a:pt x="1936" y="1596"/>
                      <a:pt x="1948" y="1103"/>
                    </a:cubicBezTo>
                    <a:cubicBezTo>
                      <a:pt x="2441" y="1103"/>
                      <a:pt x="2934" y="1091"/>
                      <a:pt x="3415" y="1091"/>
                    </a:cubicBezTo>
                    <a:cubicBezTo>
                      <a:pt x="3419" y="1092"/>
                      <a:pt x="3422" y="1092"/>
                      <a:pt x="3426" y="1092"/>
                    </a:cubicBezTo>
                    <a:cubicBezTo>
                      <a:pt x="3739" y="1092"/>
                      <a:pt x="3736" y="587"/>
                      <a:pt x="3415" y="587"/>
                    </a:cubicBezTo>
                    <a:lnTo>
                      <a:pt x="1948" y="587"/>
                    </a:lnTo>
                    <a:cubicBezTo>
                      <a:pt x="1948" y="478"/>
                      <a:pt x="1948" y="370"/>
                      <a:pt x="1936" y="262"/>
                    </a:cubicBezTo>
                    <a:cubicBezTo>
                      <a:pt x="1930" y="88"/>
                      <a:pt x="1798" y="1"/>
                      <a:pt x="1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6"/>
              <p:cNvSpPr/>
              <p:nvPr/>
            </p:nvSpPr>
            <p:spPr>
              <a:xfrm rot="-8263958">
                <a:off x="9047545" y="1024093"/>
                <a:ext cx="264640" cy="134994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1969" extrusionOk="0">
                    <a:moveTo>
                      <a:pt x="1879" y="0"/>
                    </a:moveTo>
                    <a:cubicBezTo>
                      <a:pt x="1814" y="0"/>
                      <a:pt x="1746" y="25"/>
                      <a:pt x="1683" y="81"/>
                    </a:cubicBezTo>
                    <a:cubicBezTo>
                      <a:pt x="1563" y="189"/>
                      <a:pt x="1491" y="333"/>
                      <a:pt x="1443" y="478"/>
                    </a:cubicBezTo>
                    <a:cubicBezTo>
                      <a:pt x="1046" y="454"/>
                      <a:pt x="661" y="430"/>
                      <a:pt x="265" y="405"/>
                    </a:cubicBezTo>
                    <a:cubicBezTo>
                      <a:pt x="60" y="405"/>
                      <a:pt x="0" y="754"/>
                      <a:pt x="216" y="778"/>
                    </a:cubicBezTo>
                    <a:cubicBezTo>
                      <a:pt x="601" y="838"/>
                      <a:pt x="974" y="886"/>
                      <a:pt x="1358" y="934"/>
                    </a:cubicBezTo>
                    <a:cubicBezTo>
                      <a:pt x="1358" y="983"/>
                      <a:pt x="1346" y="1031"/>
                      <a:pt x="1346" y="1079"/>
                    </a:cubicBezTo>
                    <a:cubicBezTo>
                      <a:pt x="1346" y="1331"/>
                      <a:pt x="1370" y="1692"/>
                      <a:pt x="1587" y="1836"/>
                    </a:cubicBezTo>
                    <a:lnTo>
                      <a:pt x="1587" y="1848"/>
                    </a:lnTo>
                    <a:cubicBezTo>
                      <a:pt x="1626" y="1931"/>
                      <a:pt x="1700" y="1968"/>
                      <a:pt x="1771" y="1968"/>
                    </a:cubicBezTo>
                    <a:cubicBezTo>
                      <a:pt x="1875" y="1968"/>
                      <a:pt x="1971" y="1888"/>
                      <a:pt x="1935" y="1752"/>
                    </a:cubicBezTo>
                    <a:cubicBezTo>
                      <a:pt x="1935" y="1752"/>
                      <a:pt x="1935" y="1740"/>
                      <a:pt x="1923" y="1728"/>
                    </a:cubicBezTo>
                    <a:cubicBezTo>
                      <a:pt x="2008" y="1560"/>
                      <a:pt x="1947" y="1379"/>
                      <a:pt x="1960" y="1175"/>
                    </a:cubicBezTo>
                    <a:cubicBezTo>
                      <a:pt x="1960" y="1115"/>
                      <a:pt x="1972" y="1055"/>
                      <a:pt x="1984" y="1007"/>
                    </a:cubicBezTo>
                    <a:cubicBezTo>
                      <a:pt x="2452" y="1055"/>
                      <a:pt x="2921" y="1103"/>
                      <a:pt x="3390" y="1175"/>
                    </a:cubicBezTo>
                    <a:cubicBezTo>
                      <a:pt x="3413" y="1179"/>
                      <a:pt x="3434" y="1181"/>
                      <a:pt x="3455" y="1181"/>
                    </a:cubicBezTo>
                    <a:cubicBezTo>
                      <a:pt x="3807" y="1181"/>
                      <a:pt x="3860" y="633"/>
                      <a:pt x="3462" y="622"/>
                    </a:cubicBezTo>
                    <a:cubicBezTo>
                      <a:pt x="3017" y="610"/>
                      <a:pt x="2573" y="574"/>
                      <a:pt x="2128" y="538"/>
                    </a:cubicBezTo>
                    <a:cubicBezTo>
                      <a:pt x="2140" y="478"/>
                      <a:pt x="2152" y="430"/>
                      <a:pt x="2164" y="369"/>
                    </a:cubicBezTo>
                    <a:cubicBezTo>
                      <a:pt x="2199" y="169"/>
                      <a:pt x="2050" y="0"/>
                      <a:pt x="18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6"/>
              <p:cNvSpPr/>
              <p:nvPr/>
            </p:nvSpPr>
            <p:spPr>
              <a:xfrm rot="-2700000">
                <a:off x="8388671" y="995947"/>
                <a:ext cx="256418" cy="191285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2790" extrusionOk="0">
                    <a:moveTo>
                      <a:pt x="1666" y="1"/>
                    </a:moveTo>
                    <a:cubicBezTo>
                      <a:pt x="1534" y="1"/>
                      <a:pt x="1401" y="88"/>
                      <a:pt x="1395" y="262"/>
                    </a:cubicBezTo>
                    <a:cubicBezTo>
                      <a:pt x="1383" y="370"/>
                      <a:pt x="1383" y="478"/>
                      <a:pt x="1383" y="587"/>
                    </a:cubicBezTo>
                    <a:cubicBezTo>
                      <a:pt x="987" y="599"/>
                      <a:pt x="590" y="623"/>
                      <a:pt x="217" y="683"/>
                    </a:cubicBezTo>
                    <a:cubicBezTo>
                      <a:pt x="1" y="707"/>
                      <a:pt x="1" y="983"/>
                      <a:pt x="217" y="1007"/>
                    </a:cubicBezTo>
                    <a:cubicBezTo>
                      <a:pt x="590" y="1055"/>
                      <a:pt x="987" y="1079"/>
                      <a:pt x="1383" y="1091"/>
                    </a:cubicBezTo>
                    <a:cubicBezTo>
                      <a:pt x="1395" y="1596"/>
                      <a:pt x="1431" y="2089"/>
                      <a:pt x="1455" y="2582"/>
                    </a:cubicBezTo>
                    <a:cubicBezTo>
                      <a:pt x="1461" y="2720"/>
                      <a:pt x="1564" y="2789"/>
                      <a:pt x="1666" y="2789"/>
                    </a:cubicBezTo>
                    <a:cubicBezTo>
                      <a:pt x="1768" y="2789"/>
                      <a:pt x="1870" y="2720"/>
                      <a:pt x="1876" y="2582"/>
                    </a:cubicBezTo>
                    <a:cubicBezTo>
                      <a:pt x="1900" y="2101"/>
                      <a:pt x="1936" y="1596"/>
                      <a:pt x="1948" y="1103"/>
                    </a:cubicBezTo>
                    <a:cubicBezTo>
                      <a:pt x="2441" y="1103"/>
                      <a:pt x="2934" y="1091"/>
                      <a:pt x="3415" y="1091"/>
                    </a:cubicBezTo>
                    <a:cubicBezTo>
                      <a:pt x="3419" y="1092"/>
                      <a:pt x="3422" y="1092"/>
                      <a:pt x="3426" y="1092"/>
                    </a:cubicBezTo>
                    <a:cubicBezTo>
                      <a:pt x="3739" y="1092"/>
                      <a:pt x="3736" y="587"/>
                      <a:pt x="3415" y="587"/>
                    </a:cubicBezTo>
                    <a:lnTo>
                      <a:pt x="1948" y="587"/>
                    </a:lnTo>
                    <a:cubicBezTo>
                      <a:pt x="1948" y="478"/>
                      <a:pt x="1948" y="370"/>
                      <a:pt x="1936" y="262"/>
                    </a:cubicBezTo>
                    <a:cubicBezTo>
                      <a:pt x="1930" y="88"/>
                      <a:pt x="1798" y="1"/>
                      <a:pt x="16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6"/>
              <p:cNvSpPr/>
              <p:nvPr/>
            </p:nvSpPr>
            <p:spPr>
              <a:xfrm rot="-2700000">
                <a:off x="7468280" y="980509"/>
                <a:ext cx="264851" cy="135340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1974" extrusionOk="0">
                    <a:moveTo>
                      <a:pt x="1881" y="0"/>
                    </a:moveTo>
                    <a:cubicBezTo>
                      <a:pt x="1815" y="0"/>
                      <a:pt x="1746" y="26"/>
                      <a:pt x="1683" y="86"/>
                    </a:cubicBezTo>
                    <a:cubicBezTo>
                      <a:pt x="1563" y="194"/>
                      <a:pt x="1491" y="339"/>
                      <a:pt x="1443" y="483"/>
                    </a:cubicBezTo>
                    <a:cubicBezTo>
                      <a:pt x="1046" y="459"/>
                      <a:pt x="661" y="423"/>
                      <a:pt x="265" y="411"/>
                    </a:cubicBezTo>
                    <a:cubicBezTo>
                      <a:pt x="60" y="411"/>
                      <a:pt x="0" y="747"/>
                      <a:pt x="216" y="783"/>
                    </a:cubicBezTo>
                    <a:cubicBezTo>
                      <a:pt x="601" y="843"/>
                      <a:pt x="974" y="892"/>
                      <a:pt x="1358" y="928"/>
                    </a:cubicBezTo>
                    <a:cubicBezTo>
                      <a:pt x="1358" y="988"/>
                      <a:pt x="1346" y="1036"/>
                      <a:pt x="1346" y="1084"/>
                    </a:cubicBezTo>
                    <a:cubicBezTo>
                      <a:pt x="1346" y="1336"/>
                      <a:pt x="1370" y="1685"/>
                      <a:pt x="1587" y="1841"/>
                    </a:cubicBezTo>
                    <a:lnTo>
                      <a:pt x="1587" y="1853"/>
                    </a:lnTo>
                    <a:cubicBezTo>
                      <a:pt x="1626" y="1936"/>
                      <a:pt x="1700" y="1973"/>
                      <a:pt x="1771" y="1973"/>
                    </a:cubicBezTo>
                    <a:cubicBezTo>
                      <a:pt x="1875" y="1973"/>
                      <a:pt x="1971" y="1893"/>
                      <a:pt x="1935" y="1757"/>
                    </a:cubicBezTo>
                    <a:cubicBezTo>
                      <a:pt x="1935" y="1745"/>
                      <a:pt x="1935" y="1745"/>
                      <a:pt x="1923" y="1733"/>
                    </a:cubicBezTo>
                    <a:cubicBezTo>
                      <a:pt x="2008" y="1565"/>
                      <a:pt x="1947" y="1372"/>
                      <a:pt x="1960" y="1180"/>
                    </a:cubicBezTo>
                    <a:cubicBezTo>
                      <a:pt x="1960" y="1120"/>
                      <a:pt x="1972" y="1060"/>
                      <a:pt x="1984" y="1000"/>
                    </a:cubicBezTo>
                    <a:cubicBezTo>
                      <a:pt x="2452" y="1060"/>
                      <a:pt x="2921" y="1108"/>
                      <a:pt x="3390" y="1180"/>
                    </a:cubicBezTo>
                    <a:cubicBezTo>
                      <a:pt x="3409" y="1183"/>
                      <a:pt x="3428" y="1184"/>
                      <a:pt x="3446" y="1184"/>
                    </a:cubicBezTo>
                    <a:cubicBezTo>
                      <a:pt x="3806" y="1184"/>
                      <a:pt x="3863" y="638"/>
                      <a:pt x="3462" y="627"/>
                    </a:cubicBezTo>
                    <a:cubicBezTo>
                      <a:pt x="3017" y="603"/>
                      <a:pt x="2573" y="579"/>
                      <a:pt x="2128" y="543"/>
                    </a:cubicBezTo>
                    <a:cubicBezTo>
                      <a:pt x="2140" y="483"/>
                      <a:pt x="2152" y="423"/>
                      <a:pt x="2164" y="375"/>
                    </a:cubicBezTo>
                    <a:cubicBezTo>
                      <a:pt x="2199" y="175"/>
                      <a:pt x="2051" y="0"/>
                      <a:pt x="1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6"/>
              <p:cNvSpPr/>
              <p:nvPr/>
            </p:nvSpPr>
            <p:spPr>
              <a:xfrm rot="-2700000">
                <a:off x="7129739" y="990641"/>
                <a:ext cx="264646" cy="134997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1969" extrusionOk="0">
                    <a:moveTo>
                      <a:pt x="1879" y="0"/>
                    </a:moveTo>
                    <a:cubicBezTo>
                      <a:pt x="1814" y="0"/>
                      <a:pt x="1746" y="25"/>
                      <a:pt x="1683" y="81"/>
                    </a:cubicBezTo>
                    <a:cubicBezTo>
                      <a:pt x="1563" y="189"/>
                      <a:pt x="1491" y="333"/>
                      <a:pt x="1443" y="478"/>
                    </a:cubicBezTo>
                    <a:cubicBezTo>
                      <a:pt x="1046" y="454"/>
                      <a:pt x="661" y="430"/>
                      <a:pt x="265" y="405"/>
                    </a:cubicBezTo>
                    <a:cubicBezTo>
                      <a:pt x="60" y="405"/>
                      <a:pt x="0" y="754"/>
                      <a:pt x="216" y="778"/>
                    </a:cubicBezTo>
                    <a:cubicBezTo>
                      <a:pt x="601" y="838"/>
                      <a:pt x="974" y="886"/>
                      <a:pt x="1358" y="934"/>
                    </a:cubicBezTo>
                    <a:cubicBezTo>
                      <a:pt x="1358" y="983"/>
                      <a:pt x="1346" y="1031"/>
                      <a:pt x="1346" y="1079"/>
                    </a:cubicBezTo>
                    <a:cubicBezTo>
                      <a:pt x="1346" y="1331"/>
                      <a:pt x="1370" y="1692"/>
                      <a:pt x="1587" y="1836"/>
                    </a:cubicBezTo>
                    <a:lnTo>
                      <a:pt x="1587" y="1848"/>
                    </a:lnTo>
                    <a:cubicBezTo>
                      <a:pt x="1626" y="1931"/>
                      <a:pt x="1700" y="1968"/>
                      <a:pt x="1771" y="1968"/>
                    </a:cubicBezTo>
                    <a:cubicBezTo>
                      <a:pt x="1875" y="1968"/>
                      <a:pt x="1971" y="1888"/>
                      <a:pt x="1935" y="1752"/>
                    </a:cubicBezTo>
                    <a:cubicBezTo>
                      <a:pt x="1935" y="1752"/>
                      <a:pt x="1935" y="1740"/>
                      <a:pt x="1923" y="1728"/>
                    </a:cubicBezTo>
                    <a:cubicBezTo>
                      <a:pt x="2008" y="1560"/>
                      <a:pt x="1947" y="1379"/>
                      <a:pt x="1960" y="1175"/>
                    </a:cubicBezTo>
                    <a:cubicBezTo>
                      <a:pt x="1960" y="1115"/>
                      <a:pt x="1972" y="1055"/>
                      <a:pt x="1984" y="1007"/>
                    </a:cubicBezTo>
                    <a:cubicBezTo>
                      <a:pt x="2452" y="1055"/>
                      <a:pt x="2921" y="1103"/>
                      <a:pt x="3390" y="1175"/>
                    </a:cubicBezTo>
                    <a:cubicBezTo>
                      <a:pt x="3413" y="1179"/>
                      <a:pt x="3434" y="1181"/>
                      <a:pt x="3455" y="1181"/>
                    </a:cubicBezTo>
                    <a:cubicBezTo>
                      <a:pt x="3807" y="1181"/>
                      <a:pt x="3860" y="633"/>
                      <a:pt x="3462" y="622"/>
                    </a:cubicBezTo>
                    <a:cubicBezTo>
                      <a:pt x="3017" y="610"/>
                      <a:pt x="2573" y="574"/>
                      <a:pt x="2128" y="538"/>
                    </a:cubicBezTo>
                    <a:cubicBezTo>
                      <a:pt x="2140" y="478"/>
                      <a:pt x="2152" y="430"/>
                      <a:pt x="2164" y="369"/>
                    </a:cubicBezTo>
                    <a:cubicBezTo>
                      <a:pt x="2199" y="169"/>
                      <a:pt x="2050" y="0"/>
                      <a:pt x="18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6"/>
              <p:cNvSpPr/>
              <p:nvPr/>
            </p:nvSpPr>
            <p:spPr>
              <a:xfrm rot="-2700000">
                <a:off x="8102933" y="954674"/>
                <a:ext cx="220698" cy="17867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606" extrusionOk="0">
                    <a:moveTo>
                      <a:pt x="1655" y="0"/>
                    </a:moveTo>
                    <a:cubicBezTo>
                      <a:pt x="1566" y="0"/>
                      <a:pt x="1477" y="39"/>
                      <a:pt x="1419" y="126"/>
                    </a:cubicBezTo>
                    <a:cubicBezTo>
                      <a:pt x="1251" y="378"/>
                      <a:pt x="1155" y="655"/>
                      <a:pt x="1095" y="943"/>
                    </a:cubicBezTo>
                    <a:cubicBezTo>
                      <a:pt x="818" y="955"/>
                      <a:pt x="542" y="955"/>
                      <a:pt x="265" y="967"/>
                    </a:cubicBezTo>
                    <a:cubicBezTo>
                      <a:pt x="1" y="979"/>
                      <a:pt x="1" y="1364"/>
                      <a:pt x="265" y="1376"/>
                    </a:cubicBezTo>
                    <a:cubicBezTo>
                      <a:pt x="530" y="1388"/>
                      <a:pt x="794" y="1400"/>
                      <a:pt x="1071" y="1400"/>
                    </a:cubicBezTo>
                    <a:cubicBezTo>
                      <a:pt x="1059" y="1748"/>
                      <a:pt x="1107" y="2097"/>
                      <a:pt x="1191" y="2410"/>
                    </a:cubicBezTo>
                    <a:cubicBezTo>
                      <a:pt x="1224" y="2547"/>
                      <a:pt x="1326" y="2606"/>
                      <a:pt x="1433" y="2606"/>
                    </a:cubicBezTo>
                    <a:cubicBezTo>
                      <a:pt x="1598" y="2606"/>
                      <a:pt x="1776" y="2465"/>
                      <a:pt x="1732" y="2253"/>
                    </a:cubicBezTo>
                    <a:cubicBezTo>
                      <a:pt x="1672" y="1953"/>
                      <a:pt x="1672" y="1676"/>
                      <a:pt x="1696" y="1412"/>
                    </a:cubicBezTo>
                    <a:cubicBezTo>
                      <a:pt x="2092" y="1412"/>
                      <a:pt x="2489" y="1424"/>
                      <a:pt x="2886" y="1436"/>
                    </a:cubicBezTo>
                    <a:cubicBezTo>
                      <a:pt x="2889" y="1436"/>
                      <a:pt x="2893" y="1436"/>
                      <a:pt x="2897" y="1436"/>
                    </a:cubicBezTo>
                    <a:cubicBezTo>
                      <a:pt x="3215" y="1436"/>
                      <a:pt x="3219" y="918"/>
                      <a:pt x="2907" y="918"/>
                    </a:cubicBezTo>
                    <a:cubicBezTo>
                      <a:pt x="2900" y="918"/>
                      <a:pt x="2893" y="918"/>
                      <a:pt x="2886" y="919"/>
                    </a:cubicBezTo>
                    <a:cubicBezTo>
                      <a:pt x="2513" y="931"/>
                      <a:pt x="2153" y="931"/>
                      <a:pt x="1780" y="943"/>
                    </a:cubicBezTo>
                    <a:cubicBezTo>
                      <a:pt x="1828" y="751"/>
                      <a:pt x="1876" y="558"/>
                      <a:pt x="1936" y="354"/>
                    </a:cubicBezTo>
                    <a:cubicBezTo>
                      <a:pt x="1991" y="141"/>
                      <a:pt x="1824" y="0"/>
                      <a:pt x="1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6"/>
              <p:cNvSpPr/>
              <p:nvPr/>
            </p:nvSpPr>
            <p:spPr>
              <a:xfrm rot="-2700000">
                <a:off x="8102933" y="954674"/>
                <a:ext cx="220698" cy="178670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606" extrusionOk="0">
                    <a:moveTo>
                      <a:pt x="1655" y="0"/>
                    </a:moveTo>
                    <a:cubicBezTo>
                      <a:pt x="1566" y="0"/>
                      <a:pt x="1477" y="39"/>
                      <a:pt x="1419" y="126"/>
                    </a:cubicBezTo>
                    <a:cubicBezTo>
                      <a:pt x="1251" y="378"/>
                      <a:pt x="1155" y="655"/>
                      <a:pt x="1095" y="943"/>
                    </a:cubicBezTo>
                    <a:cubicBezTo>
                      <a:pt x="818" y="955"/>
                      <a:pt x="542" y="955"/>
                      <a:pt x="265" y="967"/>
                    </a:cubicBezTo>
                    <a:cubicBezTo>
                      <a:pt x="1" y="979"/>
                      <a:pt x="1" y="1364"/>
                      <a:pt x="265" y="1376"/>
                    </a:cubicBezTo>
                    <a:cubicBezTo>
                      <a:pt x="530" y="1388"/>
                      <a:pt x="794" y="1400"/>
                      <a:pt x="1071" y="1400"/>
                    </a:cubicBezTo>
                    <a:cubicBezTo>
                      <a:pt x="1059" y="1748"/>
                      <a:pt x="1107" y="2097"/>
                      <a:pt x="1191" y="2410"/>
                    </a:cubicBezTo>
                    <a:cubicBezTo>
                      <a:pt x="1224" y="2547"/>
                      <a:pt x="1326" y="2606"/>
                      <a:pt x="1433" y="2606"/>
                    </a:cubicBezTo>
                    <a:cubicBezTo>
                      <a:pt x="1598" y="2606"/>
                      <a:pt x="1776" y="2465"/>
                      <a:pt x="1732" y="2253"/>
                    </a:cubicBezTo>
                    <a:cubicBezTo>
                      <a:pt x="1672" y="1953"/>
                      <a:pt x="1672" y="1676"/>
                      <a:pt x="1696" y="1412"/>
                    </a:cubicBezTo>
                    <a:cubicBezTo>
                      <a:pt x="2092" y="1412"/>
                      <a:pt x="2489" y="1424"/>
                      <a:pt x="2886" y="1436"/>
                    </a:cubicBezTo>
                    <a:cubicBezTo>
                      <a:pt x="2889" y="1436"/>
                      <a:pt x="2893" y="1436"/>
                      <a:pt x="2897" y="1436"/>
                    </a:cubicBezTo>
                    <a:cubicBezTo>
                      <a:pt x="3215" y="1436"/>
                      <a:pt x="3219" y="918"/>
                      <a:pt x="2907" y="918"/>
                    </a:cubicBezTo>
                    <a:cubicBezTo>
                      <a:pt x="2900" y="918"/>
                      <a:pt x="2893" y="918"/>
                      <a:pt x="2886" y="919"/>
                    </a:cubicBezTo>
                    <a:cubicBezTo>
                      <a:pt x="2513" y="931"/>
                      <a:pt x="2153" y="931"/>
                      <a:pt x="1780" y="943"/>
                    </a:cubicBezTo>
                    <a:cubicBezTo>
                      <a:pt x="1828" y="751"/>
                      <a:pt x="1876" y="558"/>
                      <a:pt x="1936" y="354"/>
                    </a:cubicBezTo>
                    <a:cubicBezTo>
                      <a:pt x="1991" y="141"/>
                      <a:pt x="1824" y="0"/>
                      <a:pt x="1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6"/>
              <p:cNvSpPr/>
              <p:nvPr/>
            </p:nvSpPr>
            <p:spPr>
              <a:xfrm rot="-2700000">
                <a:off x="6828025" y="939888"/>
                <a:ext cx="239072" cy="169003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465" extrusionOk="0">
                    <a:moveTo>
                      <a:pt x="2219" y="0"/>
                    </a:moveTo>
                    <a:cubicBezTo>
                      <a:pt x="2135" y="0"/>
                      <a:pt x="2050" y="38"/>
                      <a:pt x="1996" y="126"/>
                    </a:cubicBezTo>
                    <a:cubicBezTo>
                      <a:pt x="1839" y="355"/>
                      <a:pt x="1755" y="631"/>
                      <a:pt x="1707" y="920"/>
                    </a:cubicBezTo>
                    <a:cubicBezTo>
                      <a:pt x="1226" y="920"/>
                      <a:pt x="733" y="944"/>
                      <a:pt x="253" y="968"/>
                    </a:cubicBezTo>
                    <a:cubicBezTo>
                      <a:pt x="0" y="980"/>
                      <a:pt x="0" y="1340"/>
                      <a:pt x="253" y="1352"/>
                    </a:cubicBezTo>
                    <a:cubicBezTo>
                      <a:pt x="721" y="1376"/>
                      <a:pt x="1202" y="1388"/>
                      <a:pt x="1683" y="1400"/>
                    </a:cubicBezTo>
                    <a:cubicBezTo>
                      <a:pt x="1695" y="1749"/>
                      <a:pt x="1767" y="2086"/>
                      <a:pt x="1900" y="2386"/>
                    </a:cubicBezTo>
                    <a:cubicBezTo>
                      <a:pt x="1922" y="2441"/>
                      <a:pt x="1968" y="2465"/>
                      <a:pt x="2016" y="2465"/>
                    </a:cubicBezTo>
                    <a:cubicBezTo>
                      <a:pt x="2093" y="2465"/>
                      <a:pt x="2176" y="2403"/>
                      <a:pt x="2176" y="2314"/>
                    </a:cubicBezTo>
                    <a:cubicBezTo>
                      <a:pt x="2164" y="2014"/>
                      <a:pt x="2152" y="1701"/>
                      <a:pt x="2188" y="1412"/>
                    </a:cubicBezTo>
                    <a:lnTo>
                      <a:pt x="3162" y="1412"/>
                    </a:lnTo>
                    <a:cubicBezTo>
                      <a:pt x="3486" y="1412"/>
                      <a:pt x="3486" y="908"/>
                      <a:pt x="3162" y="908"/>
                    </a:cubicBezTo>
                    <a:lnTo>
                      <a:pt x="2296" y="908"/>
                    </a:lnTo>
                    <a:cubicBezTo>
                      <a:pt x="2344" y="715"/>
                      <a:pt x="2416" y="523"/>
                      <a:pt x="2477" y="331"/>
                    </a:cubicBezTo>
                    <a:cubicBezTo>
                      <a:pt x="2531" y="135"/>
                      <a:pt x="2377" y="0"/>
                      <a:pt x="2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6"/>
              <p:cNvSpPr/>
              <p:nvPr/>
            </p:nvSpPr>
            <p:spPr>
              <a:xfrm rot="-2700000">
                <a:off x="8736311" y="1018677"/>
                <a:ext cx="239072" cy="169003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465" extrusionOk="0">
                    <a:moveTo>
                      <a:pt x="2219" y="0"/>
                    </a:moveTo>
                    <a:cubicBezTo>
                      <a:pt x="2135" y="0"/>
                      <a:pt x="2050" y="38"/>
                      <a:pt x="1996" y="126"/>
                    </a:cubicBezTo>
                    <a:cubicBezTo>
                      <a:pt x="1839" y="355"/>
                      <a:pt x="1755" y="631"/>
                      <a:pt x="1707" y="920"/>
                    </a:cubicBezTo>
                    <a:cubicBezTo>
                      <a:pt x="1226" y="920"/>
                      <a:pt x="733" y="944"/>
                      <a:pt x="253" y="968"/>
                    </a:cubicBezTo>
                    <a:cubicBezTo>
                      <a:pt x="0" y="980"/>
                      <a:pt x="0" y="1340"/>
                      <a:pt x="253" y="1352"/>
                    </a:cubicBezTo>
                    <a:cubicBezTo>
                      <a:pt x="721" y="1376"/>
                      <a:pt x="1202" y="1388"/>
                      <a:pt x="1683" y="1400"/>
                    </a:cubicBezTo>
                    <a:cubicBezTo>
                      <a:pt x="1695" y="1749"/>
                      <a:pt x="1767" y="2086"/>
                      <a:pt x="1900" y="2386"/>
                    </a:cubicBezTo>
                    <a:cubicBezTo>
                      <a:pt x="1922" y="2441"/>
                      <a:pt x="1968" y="2465"/>
                      <a:pt x="2016" y="2465"/>
                    </a:cubicBezTo>
                    <a:cubicBezTo>
                      <a:pt x="2093" y="2465"/>
                      <a:pt x="2176" y="2403"/>
                      <a:pt x="2176" y="2314"/>
                    </a:cubicBezTo>
                    <a:cubicBezTo>
                      <a:pt x="2164" y="2014"/>
                      <a:pt x="2152" y="1701"/>
                      <a:pt x="2188" y="1412"/>
                    </a:cubicBezTo>
                    <a:lnTo>
                      <a:pt x="3162" y="1412"/>
                    </a:lnTo>
                    <a:cubicBezTo>
                      <a:pt x="3486" y="1412"/>
                      <a:pt x="3486" y="908"/>
                      <a:pt x="3162" y="908"/>
                    </a:cubicBezTo>
                    <a:lnTo>
                      <a:pt x="2296" y="908"/>
                    </a:lnTo>
                    <a:cubicBezTo>
                      <a:pt x="2344" y="715"/>
                      <a:pt x="2416" y="523"/>
                      <a:pt x="2477" y="331"/>
                    </a:cubicBezTo>
                    <a:cubicBezTo>
                      <a:pt x="2531" y="135"/>
                      <a:pt x="2377" y="0"/>
                      <a:pt x="22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357;p16"/>
            <p:cNvGrpSpPr/>
            <p:nvPr/>
          </p:nvGrpSpPr>
          <p:grpSpPr>
            <a:xfrm rot="-126541">
              <a:off x="4384167" y="2574330"/>
              <a:ext cx="375655" cy="2508062"/>
              <a:chOff x="4226189" y="2542825"/>
              <a:chExt cx="375663" cy="2508119"/>
            </a:xfrm>
          </p:grpSpPr>
          <p:grpSp>
            <p:nvGrpSpPr>
              <p:cNvPr id="358" name="Google Shape;358;p16"/>
              <p:cNvGrpSpPr/>
              <p:nvPr/>
            </p:nvGrpSpPr>
            <p:grpSpPr>
              <a:xfrm rot="-5400000">
                <a:off x="3312651" y="3767642"/>
                <a:ext cx="2196839" cy="369764"/>
                <a:chOff x="6803285" y="880113"/>
                <a:chExt cx="2196839" cy="369764"/>
              </a:xfrm>
            </p:grpSpPr>
            <p:sp>
              <p:nvSpPr>
                <p:cNvPr id="359" name="Google Shape;359;p16"/>
                <p:cNvSpPr/>
                <p:nvPr/>
              </p:nvSpPr>
              <p:spPr>
                <a:xfrm rot="-2700000">
                  <a:off x="7770175" y="987835"/>
                  <a:ext cx="239072" cy="16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7" h="2461" extrusionOk="0">
                      <a:moveTo>
                        <a:pt x="2215" y="0"/>
                      </a:moveTo>
                      <a:cubicBezTo>
                        <a:pt x="2132" y="0"/>
                        <a:pt x="2049" y="36"/>
                        <a:pt x="1996" y="118"/>
                      </a:cubicBezTo>
                      <a:cubicBezTo>
                        <a:pt x="1839" y="359"/>
                        <a:pt x="1755" y="635"/>
                        <a:pt x="1707" y="912"/>
                      </a:cubicBezTo>
                      <a:cubicBezTo>
                        <a:pt x="1226" y="924"/>
                        <a:pt x="733" y="936"/>
                        <a:pt x="253" y="960"/>
                      </a:cubicBezTo>
                      <a:cubicBezTo>
                        <a:pt x="0" y="972"/>
                        <a:pt x="0" y="1345"/>
                        <a:pt x="253" y="1357"/>
                      </a:cubicBezTo>
                      <a:cubicBezTo>
                        <a:pt x="721" y="1369"/>
                        <a:pt x="1202" y="1393"/>
                        <a:pt x="1683" y="1405"/>
                      </a:cubicBezTo>
                      <a:cubicBezTo>
                        <a:pt x="1695" y="1741"/>
                        <a:pt x="1767" y="2090"/>
                        <a:pt x="1900" y="2390"/>
                      </a:cubicBezTo>
                      <a:cubicBezTo>
                        <a:pt x="1922" y="2440"/>
                        <a:pt x="1966" y="2460"/>
                        <a:pt x="2012" y="2460"/>
                      </a:cubicBezTo>
                      <a:cubicBezTo>
                        <a:pt x="2091" y="2460"/>
                        <a:pt x="2176" y="2401"/>
                        <a:pt x="2176" y="2318"/>
                      </a:cubicBezTo>
                      <a:cubicBezTo>
                        <a:pt x="2164" y="2018"/>
                        <a:pt x="2152" y="1705"/>
                        <a:pt x="2188" y="1405"/>
                      </a:cubicBezTo>
                      <a:cubicBezTo>
                        <a:pt x="2513" y="1405"/>
                        <a:pt x="2837" y="1417"/>
                        <a:pt x="3162" y="1417"/>
                      </a:cubicBezTo>
                      <a:cubicBezTo>
                        <a:pt x="3486" y="1405"/>
                        <a:pt x="3486" y="900"/>
                        <a:pt x="3162" y="900"/>
                      </a:cubicBezTo>
                      <a:cubicBezTo>
                        <a:pt x="2873" y="900"/>
                        <a:pt x="2585" y="900"/>
                        <a:pt x="2296" y="912"/>
                      </a:cubicBezTo>
                      <a:cubicBezTo>
                        <a:pt x="2344" y="707"/>
                        <a:pt x="2416" y="527"/>
                        <a:pt x="2477" y="323"/>
                      </a:cubicBezTo>
                      <a:cubicBezTo>
                        <a:pt x="2532" y="133"/>
                        <a:pt x="2374" y="0"/>
                        <a:pt x="22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16"/>
                <p:cNvSpPr/>
                <p:nvPr/>
              </p:nvSpPr>
              <p:spPr>
                <a:xfrm rot="-2700000">
                  <a:off x="7468280" y="980509"/>
                  <a:ext cx="264851" cy="135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3" h="1974" extrusionOk="0">
                      <a:moveTo>
                        <a:pt x="1881" y="0"/>
                      </a:moveTo>
                      <a:cubicBezTo>
                        <a:pt x="1815" y="0"/>
                        <a:pt x="1746" y="26"/>
                        <a:pt x="1683" y="86"/>
                      </a:cubicBezTo>
                      <a:cubicBezTo>
                        <a:pt x="1563" y="194"/>
                        <a:pt x="1491" y="339"/>
                        <a:pt x="1443" y="483"/>
                      </a:cubicBezTo>
                      <a:cubicBezTo>
                        <a:pt x="1046" y="459"/>
                        <a:pt x="661" y="423"/>
                        <a:pt x="265" y="411"/>
                      </a:cubicBezTo>
                      <a:cubicBezTo>
                        <a:pt x="60" y="411"/>
                        <a:pt x="0" y="747"/>
                        <a:pt x="216" y="783"/>
                      </a:cubicBezTo>
                      <a:cubicBezTo>
                        <a:pt x="601" y="843"/>
                        <a:pt x="974" y="892"/>
                        <a:pt x="1358" y="928"/>
                      </a:cubicBezTo>
                      <a:cubicBezTo>
                        <a:pt x="1358" y="988"/>
                        <a:pt x="1346" y="1036"/>
                        <a:pt x="1346" y="1084"/>
                      </a:cubicBezTo>
                      <a:cubicBezTo>
                        <a:pt x="1346" y="1336"/>
                        <a:pt x="1370" y="1685"/>
                        <a:pt x="1587" y="1841"/>
                      </a:cubicBezTo>
                      <a:lnTo>
                        <a:pt x="1587" y="1853"/>
                      </a:lnTo>
                      <a:cubicBezTo>
                        <a:pt x="1626" y="1936"/>
                        <a:pt x="1700" y="1973"/>
                        <a:pt x="1771" y="1973"/>
                      </a:cubicBezTo>
                      <a:cubicBezTo>
                        <a:pt x="1875" y="1973"/>
                        <a:pt x="1971" y="1893"/>
                        <a:pt x="1935" y="1757"/>
                      </a:cubicBezTo>
                      <a:cubicBezTo>
                        <a:pt x="1935" y="1745"/>
                        <a:pt x="1935" y="1745"/>
                        <a:pt x="1923" y="1733"/>
                      </a:cubicBezTo>
                      <a:cubicBezTo>
                        <a:pt x="2008" y="1565"/>
                        <a:pt x="1947" y="1372"/>
                        <a:pt x="1960" y="1180"/>
                      </a:cubicBezTo>
                      <a:cubicBezTo>
                        <a:pt x="1960" y="1120"/>
                        <a:pt x="1972" y="1060"/>
                        <a:pt x="1984" y="1000"/>
                      </a:cubicBezTo>
                      <a:cubicBezTo>
                        <a:pt x="2452" y="1060"/>
                        <a:pt x="2921" y="1108"/>
                        <a:pt x="3390" y="1180"/>
                      </a:cubicBezTo>
                      <a:cubicBezTo>
                        <a:pt x="3409" y="1183"/>
                        <a:pt x="3428" y="1184"/>
                        <a:pt x="3446" y="1184"/>
                      </a:cubicBezTo>
                      <a:cubicBezTo>
                        <a:pt x="3806" y="1184"/>
                        <a:pt x="3863" y="638"/>
                        <a:pt x="3462" y="627"/>
                      </a:cubicBezTo>
                      <a:cubicBezTo>
                        <a:pt x="3017" y="603"/>
                        <a:pt x="2573" y="579"/>
                        <a:pt x="2128" y="543"/>
                      </a:cubicBezTo>
                      <a:cubicBezTo>
                        <a:pt x="2140" y="483"/>
                        <a:pt x="2152" y="423"/>
                        <a:pt x="2164" y="375"/>
                      </a:cubicBezTo>
                      <a:cubicBezTo>
                        <a:pt x="2199" y="175"/>
                        <a:pt x="2051" y="0"/>
                        <a:pt x="18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16"/>
                <p:cNvSpPr/>
                <p:nvPr/>
              </p:nvSpPr>
              <p:spPr>
                <a:xfrm rot="-2700000">
                  <a:off x="7770175" y="987835"/>
                  <a:ext cx="239072" cy="16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7" h="2461" extrusionOk="0">
                      <a:moveTo>
                        <a:pt x="2215" y="0"/>
                      </a:moveTo>
                      <a:cubicBezTo>
                        <a:pt x="2132" y="0"/>
                        <a:pt x="2049" y="36"/>
                        <a:pt x="1996" y="118"/>
                      </a:cubicBezTo>
                      <a:cubicBezTo>
                        <a:pt x="1839" y="359"/>
                        <a:pt x="1755" y="635"/>
                        <a:pt x="1707" y="912"/>
                      </a:cubicBezTo>
                      <a:cubicBezTo>
                        <a:pt x="1226" y="924"/>
                        <a:pt x="733" y="936"/>
                        <a:pt x="253" y="960"/>
                      </a:cubicBezTo>
                      <a:cubicBezTo>
                        <a:pt x="0" y="972"/>
                        <a:pt x="0" y="1345"/>
                        <a:pt x="253" y="1357"/>
                      </a:cubicBezTo>
                      <a:cubicBezTo>
                        <a:pt x="721" y="1369"/>
                        <a:pt x="1202" y="1393"/>
                        <a:pt x="1683" y="1405"/>
                      </a:cubicBezTo>
                      <a:cubicBezTo>
                        <a:pt x="1695" y="1741"/>
                        <a:pt x="1767" y="2090"/>
                        <a:pt x="1900" y="2390"/>
                      </a:cubicBezTo>
                      <a:cubicBezTo>
                        <a:pt x="1922" y="2440"/>
                        <a:pt x="1966" y="2460"/>
                        <a:pt x="2012" y="2460"/>
                      </a:cubicBezTo>
                      <a:cubicBezTo>
                        <a:pt x="2091" y="2460"/>
                        <a:pt x="2176" y="2401"/>
                        <a:pt x="2176" y="2318"/>
                      </a:cubicBezTo>
                      <a:cubicBezTo>
                        <a:pt x="2164" y="2018"/>
                        <a:pt x="2152" y="1705"/>
                        <a:pt x="2188" y="1405"/>
                      </a:cubicBezTo>
                      <a:cubicBezTo>
                        <a:pt x="2513" y="1405"/>
                        <a:pt x="2837" y="1417"/>
                        <a:pt x="3162" y="1417"/>
                      </a:cubicBezTo>
                      <a:cubicBezTo>
                        <a:pt x="3486" y="1405"/>
                        <a:pt x="3486" y="900"/>
                        <a:pt x="3162" y="900"/>
                      </a:cubicBezTo>
                      <a:cubicBezTo>
                        <a:pt x="2873" y="900"/>
                        <a:pt x="2585" y="900"/>
                        <a:pt x="2296" y="912"/>
                      </a:cubicBezTo>
                      <a:cubicBezTo>
                        <a:pt x="2344" y="707"/>
                        <a:pt x="2416" y="527"/>
                        <a:pt x="2477" y="323"/>
                      </a:cubicBezTo>
                      <a:cubicBezTo>
                        <a:pt x="2532" y="133"/>
                        <a:pt x="2374" y="0"/>
                        <a:pt x="22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16"/>
                <p:cNvSpPr/>
                <p:nvPr/>
              </p:nvSpPr>
              <p:spPr>
                <a:xfrm rot="-2700000">
                  <a:off x="8388671" y="995947"/>
                  <a:ext cx="256418" cy="191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2790" extrusionOk="0">
                      <a:moveTo>
                        <a:pt x="1666" y="1"/>
                      </a:moveTo>
                      <a:cubicBezTo>
                        <a:pt x="1534" y="1"/>
                        <a:pt x="1401" y="88"/>
                        <a:pt x="1395" y="262"/>
                      </a:cubicBezTo>
                      <a:cubicBezTo>
                        <a:pt x="1383" y="370"/>
                        <a:pt x="1383" y="478"/>
                        <a:pt x="1383" y="587"/>
                      </a:cubicBezTo>
                      <a:cubicBezTo>
                        <a:pt x="987" y="599"/>
                        <a:pt x="590" y="623"/>
                        <a:pt x="217" y="683"/>
                      </a:cubicBezTo>
                      <a:cubicBezTo>
                        <a:pt x="1" y="707"/>
                        <a:pt x="1" y="983"/>
                        <a:pt x="217" y="1007"/>
                      </a:cubicBezTo>
                      <a:cubicBezTo>
                        <a:pt x="590" y="1055"/>
                        <a:pt x="987" y="1079"/>
                        <a:pt x="1383" y="1091"/>
                      </a:cubicBezTo>
                      <a:cubicBezTo>
                        <a:pt x="1395" y="1596"/>
                        <a:pt x="1431" y="2089"/>
                        <a:pt x="1455" y="2582"/>
                      </a:cubicBezTo>
                      <a:cubicBezTo>
                        <a:pt x="1461" y="2720"/>
                        <a:pt x="1564" y="2789"/>
                        <a:pt x="1666" y="2789"/>
                      </a:cubicBezTo>
                      <a:cubicBezTo>
                        <a:pt x="1768" y="2789"/>
                        <a:pt x="1870" y="2720"/>
                        <a:pt x="1876" y="2582"/>
                      </a:cubicBezTo>
                      <a:cubicBezTo>
                        <a:pt x="1900" y="2101"/>
                        <a:pt x="1936" y="1596"/>
                        <a:pt x="1948" y="1103"/>
                      </a:cubicBezTo>
                      <a:cubicBezTo>
                        <a:pt x="2441" y="1103"/>
                        <a:pt x="2934" y="1091"/>
                        <a:pt x="3415" y="1091"/>
                      </a:cubicBezTo>
                      <a:cubicBezTo>
                        <a:pt x="3419" y="1092"/>
                        <a:pt x="3422" y="1092"/>
                        <a:pt x="3426" y="1092"/>
                      </a:cubicBezTo>
                      <a:cubicBezTo>
                        <a:pt x="3739" y="1092"/>
                        <a:pt x="3736" y="587"/>
                        <a:pt x="3415" y="587"/>
                      </a:cubicBezTo>
                      <a:lnTo>
                        <a:pt x="1948" y="587"/>
                      </a:lnTo>
                      <a:cubicBezTo>
                        <a:pt x="1948" y="478"/>
                        <a:pt x="1948" y="370"/>
                        <a:pt x="1936" y="262"/>
                      </a:cubicBezTo>
                      <a:cubicBezTo>
                        <a:pt x="1930" y="88"/>
                        <a:pt x="1798" y="1"/>
                        <a:pt x="16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16"/>
                <p:cNvSpPr/>
                <p:nvPr/>
              </p:nvSpPr>
              <p:spPr>
                <a:xfrm rot="-2700000">
                  <a:off x="8388671" y="995947"/>
                  <a:ext cx="256418" cy="191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2790" extrusionOk="0">
                      <a:moveTo>
                        <a:pt x="1666" y="1"/>
                      </a:moveTo>
                      <a:cubicBezTo>
                        <a:pt x="1534" y="1"/>
                        <a:pt x="1401" y="88"/>
                        <a:pt x="1395" y="262"/>
                      </a:cubicBezTo>
                      <a:cubicBezTo>
                        <a:pt x="1383" y="370"/>
                        <a:pt x="1383" y="478"/>
                        <a:pt x="1383" y="587"/>
                      </a:cubicBezTo>
                      <a:cubicBezTo>
                        <a:pt x="987" y="599"/>
                        <a:pt x="590" y="623"/>
                        <a:pt x="217" y="683"/>
                      </a:cubicBezTo>
                      <a:cubicBezTo>
                        <a:pt x="1" y="707"/>
                        <a:pt x="1" y="983"/>
                        <a:pt x="217" y="1007"/>
                      </a:cubicBezTo>
                      <a:cubicBezTo>
                        <a:pt x="590" y="1055"/>
                        <a:pt x="987" y="1079"/>
                        <a:pt x="1383" y="1091"/>
                      </a:cubicBezTo>
                      <a:cubicBezTo>
                        <a:pt x="1395" y="1596"/>
                        <a:pt x="1431" y="2089"/>
                        <a:pt x="1455" y="2582"/>
                      </a:cubicBezTo>
                      <a:cubicBezTo>
                        <a:pt x="1461" y="2720"/>
                        <a:pt x="1564" y="2789"/>
                        <a:pt x="1666" y="2789"/>
                      </a:cubicBezTo>
                      <a:cubicBezTo>
                        <a:pt x="1768" y="2789"/>
                        <a:pt x="1870" y="2720"/>
                        <a:pt x="1876" y="2582"/>
                      </a:cubicBezTo>
                      <a:cubicBezTo>
                        <a:pt x="1900" y="2101"/>
                        <a:pt x="1936" y="1596"/>
                        <a:pt x="1948" y="1103"/>
                      </a:cubicBezTo>
                      <a:cubicBezTo>
                        <a:pt x="2441" y="1103"/>
                        <a:pt x="2934" y="1091"/>
                        <a:pt x="3415" y="1091"/>
                      </a:cubicBezTo>
                      <a:cubicBezTo>
                        <a:pt x="3419" y="1092"/>
                        <a:pt x="3422" y="1092"/>
                        <a:pt x="3426" y="1092"/>
                      </a:cubicBezTo>
                      <a:cubicBezTo>
                        <a:pt x="3739" y="1092"/>
                        <a:pt x="3736" y="587"/>
                        <a:pt x="3415" y="587"/>
                      </a:cubicBezTo>
                      <a:lnTo>
                        <a:pt x="1948" y="587"/>
                      </a:lnTo>
                      <a:cubicBezTo>
                        <a:pt x="1948" y="478"/>
                        <a:pt x="1948" y="370"/>
                        <a:pt x="1936" y="262"/>
                      </a:cubicBezTo>
                      <a:cubicBezTo>
                        <a:pt x="1930" y="88"/>
                        <a:pt x="1798" y="1"/>
                        <a:pt x="16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16"/>
                <p:cNvSpPr/>
                <p:nvPr/>
              </p:nvSpPr>
              <p:spPr>
                <a:xfrm rot="-2700000">
                  <a:off x="7468280" y="980509"/>
                  <a:ext cx="264851" cy="135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3" h="1974" extrusionOk="0">
                      <a:moveTo>
                        <a:pt x="1881" y="0"/>
                      </a:moveTo>
                      <a:cubicBezTo>
                        <a:pt x="1815" y="0"/>
                        <a:pt x="1746" y="26"/>
                        <a:pt x="1683" y="86"/>
                      </a:cubicBezTo>
                      <a:cubicBezTo>
                        <a:pt x="1563" y="194"/>
                        <a:pt x="1491" y="339"/>
                        <a:pt x="1443" y="483"/>
                      </a:cubicBezTo>
                      <a:cubicBezTo>
                        <a:pt x="1046" y="459"/>
                        <a:pt x="661" y="423"/>
                        <a:pt x="265" y="411"/>
                      </a:cubicBezTo>
                      <a:cubicBezTo>
                        <a:pt x="60" y="411"/>
                        <a:pt x="0" y="747"/>
                        <a:pt x="216" y="783"/>
                      </a:cubicBezTo>
                      <a:cubicBezTo>
                        <a:pt x="601" y="843"/>
                        <a:pt x="974" y="892"/>
                        <a:pt x="1358" y="928"/>
                      </a:cubicBezTo>
                      <a:cubicBezTo>
                        <a:pt x="1358" y="988"/>
                        <a:pt x="1346" y="1036"/>
                        <a:pt x="1346" y="1084"/>
                      </a:cubicBezTo>
                      <a:cubicBezTo>
                        <a:pt x="1346" y="1336"/>
                        <a:pt x="1370" y="1685"/>
                        <a:pt x="1587" y="1841"/>
                      </a:cubicBezTo>
                      <a:lnTo>
                        <a:pt x="1587" y="1853"/>
                      </a:lnTo>
                      <a:cubicBezTo>
                        <a:pt x="1626" y="1936"/>
                        <a:pt x="1700" y="1973"/>
                        <a:pt x="1771" y="1973"/>
                      </a:cubicBezTo>
                      <a:cubicBezTo>
                        <a:pt x="1875" y="1973"/>
                        <a:pt x="1971" y="1893"/>
                        <a:pt x="1935" y="1757"/>
                      </a:cubicBezTo>
                      <a:cubicBezTo>
                        <a:pt x="1935" y="1745"/>
                        <a:pt x="1935" y="1745"/>
                        <a:pt x="1923" y="1733"/>
                      </a:cubicBezTo>
                      <a:cubicBezTo>
                        <a:pt x="2008" y="1565"/>
                        <a:pt x="1947" y="1372"/>
                        <a:pt x="1960" y="1180"/>
                      </a:cubicBezTo>
                      <a:cubicBezTo>
                        <a:pt x="1960" y="1120"/>
                        <a:pt x="1972" y="1060"/>
                        <a:pt x="1984" y="1000"/>
                      </a:cubicBezTo>
                      <a:cubicBezTo>
                        <a:pt x="2452" y="1060"/>
                        <a:pt x="2921" y="1108"/>
                        <a:pt x="3390" y="1180"/>
                      </a:cubicBezTo>
                      <a:cubicBezTo>
                        <a:pt x="3409" y="1183"/>
                        <a:pt x="3428" y="1184"/>
                        <a:pt x="3446" y="1184"/>
                      </a:cubicBezTo>
                      <a:cubicBezTo>
                        <a:pt x="3806" y="1184"/>
                        <a:pt x="3863" y="638"/>
                        <a:pt x="3462" y="627"/>
                      </a:cubicBezTo>
                      <a:cubicBezTo>
                        <a:pt x="3017" y="603"/>
                        <a:pt x="2573" y="579"/>
                        <a:pt x="2128" y="543"/>
                      </a:cubicBezTo>
                      <a:cubicBezTo>
                        <a:pt x="2140" y="483"/>
                        <a:pt x="2152" y="423"/>
                        <a:pt x="2164" y="375"/>
                      </a:cubicBezTo>
                      <a:cubicBezTo>
                        <a:pt x="2199" y="175"/>
                        <a:pt x="2051" y="0"/>
                        <a:pt x="18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16"/>
                <p:cNvSpPr/>
                <p:nvPr/>
              </p:nvSpPr>
              <p:spPr>
                <a:xfrm rot="-2700000">
                  <a:off x="7129739" y="990641"/>
                  <a:ext cx="264646" cy="13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0" h="1969" extrusionOk="0">
                      <a:moveTo>
                        <a:pt x="1879" y="0"/>
                      </a:moveTo>
                      <a:cubicBezTo>
                        <a:pt x="1814" y="0"/>
                        <a:pt x="1746" y="25"/>
                        <a:pt x="1683" y="81"/>
                      </a:cubicBezTo>
                      <a:cubicBezTo>
                        <a:pt x="1563" y="189"/>
                        <a:pt x="1491" y="333"/>
                        <a:pt x="1443" y="478"/>
                      </a:cubicBezTo>
                      <a:cubicBezTo>
                        <a:pt x="1046" y="454"/>
                        <a:pt x="661" y="430"/>
                        <a:pt x="265" y="405"/>
                      </a:cubicBezTo>
                      <a:cubicBezTo>
                        <a:pt x="60" y="405"/>
                        <a:pt x="0" y="754"/>
                        <a:pt x="216" y="778"/>
                      </a:cubicBezTo>
                      <a:cubicBezTo>
                        <a:pt x="601" y="838"/>
                        <a:pt x="974" y="886"/>
                        <a:pt x="1358" y="934"/>
                      </a:cubicBezTo>
                      <a:cubicBezTo>
                        <a:pt x="1358" y="983"/>
                        <a:pt x="1346" y="1031"/>
                        <a:pt x="1346" y="1079"/>
                      </a:cubicBezTo>
                      <a:cubicBezTo>
                        <a:pt x="1346" y="1331"/>
                        <a:pt x="1370" y="1692"/>
                        <a:pt x="1587" y="1836"/>
                      </a:cubicBezTo>
                      <a:lnTo>
                        <a:pt x="1587" y="1848"/>
                      </a:lnTo>
                      <a:cubicBezTo>
                        <a:pt x="1626" y="1931"/>
                        <a:pt x="1700" y="1968"/>
                        <a:pt x="1771" y="1968"/>
                      </a:cubicBezTo>
                      <a:cubicBezTo>
                        <a:pt x="1875" y="1968"/>
                        <a:pt x="1971" y="1888"/>
                        <a:pt x="1935" y="1752"/>
                      </a:cubicBezTo>
                      <a:cubicBezTo>
                        <a:pt x="1935" y="1752"/>
                        <a:pt x="1935" y="1740"/>
                        <a:pt x="1923" y="1728"/>
                      </a:cubicBezTo>
                      <a:cubicBezTo>
                        <a:pt x="2008" y="1560"/>
                        <a:pt x="1947" y="1379"/>
                        <a:pt x="1960" y="1175"/>
                      </a:cubicBezTo>
                      <a:cubicBezTo>
                        <a:pt x="1960" y="1115"/>
                        <a:pt x="1972" y="1055"/>
                        <a:pt x="1984" y="1007"/>
                      </a:cubicBezTo>
                      <a:cubicBezTo>
                        <a:pt x="2452" y="1055"/>
                        <a:pt x="2921" y="1103"/>
                        <a:pt x="3390" y="1175"/>
                      </a:cubicBezTo>
                      <a:cubicBezTo>
                        <a:pt x="3413" y="1179"/>
                        <a:pt x="3434" y="1181"/>
                        <a:pt x="3455" y="1181"/>
                      </a:cubicBezTo>
                      <a:cubicBezTo>
                        <a:pt x="3807" y="1181"/>
                        <a:pt x="3860" y="633"/>
                        <a:pt x="3462" y="622"/>
                      </a:cubicBezTo>
                      <a:cubicBezTo>
                        <a:pt x="3017" y="610"/>
                        <a:pt x="2573" y="574"/>
                        <a:pt x="2128" y="538"/>
                      </a:cubicBezTo>
                      <a:cubicBezTo>
                        <a:pt x="2140" y="478"/>
                        <a:pt x="2152" y="430"/>
                        <a:pt x="2164" y="369"/>
                      </a:cubicBezTo>
                      <a:cubicBezTo>
                        <a:pt x="2199" y="169"/>
                        <a:pt x="2050" y="0"/>
                        <a:pt x="18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16"/>
                <p:cNvSpPr/>
                <p:nvPr/>
              </p:nvSpPr>
              <p:spPr>
                <a:xfrm rot="-2700000">
                  <a:off x="8102933" y="954674"/>
                  <a:ext cx="220698" cy="17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2606" extrusionOk="0">
                      <a:moveTo>
                        <a:pt x="1655" y="0"/>
                      </a:moveTo>
                      <a:cubicBezTo>
                        <a:pt x="1566" y="0"/>
                        <a:pt x="1477" y="39"/>
                        <a:pt x="1419" y="126"/>
                      </a:cubicBezTo>
                      <a:cubicBezTo>
                        <a:pt x="1251" y="378"/>
                        <a:pt x="1155" y="655"/>
                        <a:pt x="1095" y="943"/>
                      </a:cubicBezTo>
                      <a:cubicBezTo>
                        <a:pt x="818" y="955"/>
                        <a:pt x="542" y="955"/>
                        <a:pt x="265" y="967"/>
                      </a:cubicBezTo>
                      <a:cubicBezTo>
                        <a:pt x="1" y="979"/>
                        <a:pt x="1" y="1364"/>
                        <a:pt x="265" y="1376"/>
                      </a:cubicBezTo>
                      <a:cubicBezTo>
                        <a:pt x="530" y="1388"/>
                        <a:pt x="794" y="1400"/>
                        <a:pt x="1071" y="1400"/>
                      </a:cubicBezTo>
                      <a:cubicBezTo>
                        <a:pt x="1059" y="1748"/>
                        <a:pt x="1107" y="2097"/>
                        <a:pt x="1191" y="2410"/>
                      </a:cubicBezTo>
                      <a:cubicBezTo>
                        <a:pt x="1224" y="2547"/>
                        <a:pt x="1326" y="2606"/>
                        <a:pt x="1433" y="2606"/>
                      </a:cubicBezTo>
                      <a:cubicBezTo>
                        <a:pt x="1598" y="2606"/>
                        <a:pt x="1776" y="2465"/>
                        <a:pt x="1732" y="2253"/>
                      </a:cubicBezTo>
                      <a:cubicBezTo>
                        <a:pt x="1672" y="1953"/>
                        <a:pt x="1672" y="1676"/>
                        <a:pt x="1696" y="1412"/>
                      </a:cubicBezTo>
                      <a:cubicBezTo>
                        <a:pt x="2092" y="1412"/>
                        <a:pt x="2489" y="1424"/>
                        <a:pt x="2886" y="1436"/>
                      </a:cubicBezTo>
                      <a:cubicBezTo>
                        <a:pt x="2889" y="1436"/>
                        <a:pt x="2893" y="1436"/>
                        <a:pt x="2897" y="1436"/>
                      </a:cubicBezTo>
                      <a:cubicBezTo>
                        <a:pt x="3215" y="1436"/>
                        <a:pt x="3219" y="918"/>
                        <a:pt x="2907" y="918"/>
                      </a:cubicBezTo>
                      <a:cubicBezTo>
                        <a:pt x="2900" y="918"/>
                        <a:pt x="2893" y="918"/>
                        <a:pt x="2886" y="919"/>
                      </a:cubicBezTo>
                      <a:cubicBezTo>
                        <a:pt x="2513" y="931"/>
                        <a:pt x="2153" y="931"/>
                        <a:pt x="1780" y="943"/>
                      </a:cubicBezTo>
                      <a:cubicBezTo>
                        <a:pt x="1828" y="751"/>
                        <a:pt x="1876" y="558"/>
                        <a:pt x="1936" y="354"/>
                      </a:cubicBezTo>
                      <a:cubicBezTo>
                        <a:pt x="1991" y="141"/>
                        <a:pt x="1824" y="0"/>
                        <a:pt x="16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16"/>
                <p:cNvSpPr/>
                <p:nvPr/>
              </p:nvSpPr>
              <p:spPr>
                <a:xfrm rot="-2700000">
                  <a:off x="8102933" y="954674"/>
                  <a:ext cx="220698" cy="178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2606" extrusionOk="0">
                      <a:moveTo>
                        <a:pt x="1655" y="0"/>
                      </a:moveTo>
                      <a:cubicBezTo>
                        <a:pt x="1566" y="0"/>
                        <a:pt x="1477" y="39"/>
                        <a:pt x="1419" y="126"/>
                      </a:cubicBezTo>
                      <a:cubicBezTo>
                        <a:pt x="1251" y="378"/>
                        <a:pt x="1155" y="655"/>
                        <a:pt x="1095" y="943"/>
                      </a:cubicBezTo>
                      <a:cubicBezTo>
                        <a:pt x="818" y="955"/>
                        <a:pt x="542" y="955"/>
                        <a:pt x="265" y="967"/>
                      </a:cubicBezTo>
                      <a:cubicBezTo>
                        <a:pt x="1" y="979"/>
                        <a:pt x="1" y="1364"/>
                        <a:pt x="265" y="1376"/>
                      </a:cubicBezTo>
                      <a:cubicBezTo>
                        <a:pt x="530" y="1388"/>
                        <a:pt x="794" y="1400"/>
                        <a:pt x="1071" y="1400"/>
                      </a:cubicBezTo>
                      <a:cubicBezTo>
                        <a:pt x="1059" y="1748"/>
                        <a:pt x="1107" y="2097"/>
                        <a:pt x="1191" y="2410"/>
                      </a:cubicBezTo>
                      <a:cubicBezTo>
                        <a:pt x="1224" y="2547"/>
                        <a:pt x="1326" y="2606"/>
                        <a:pt x="1433" y="2606"/>
                      </a:cubicBezTo>
                      <a:cubicBezTo>
                        <a:pt x="1598" y="2606"/>
                        <a:pt x="1776" y="2465"/>
                        <a:pt x="1732" y="2253"/>
                      </a:cubicBezTo>
                      <a:cubicBezTo>
                        <a:pt x="1672" y="1953"/>
                        <a:pt x="1672" y="1676"/>
                        <a:pt x="1696" y="1412"/>
                      </a:cubicBezTo>
                      <a:cubicBezTo>
                        <a:pt x="2092" y="1412"/>
                        <a:pt x="2489" y="1424"/>
                        <a:pt x="2886" y="1436"/>
                      </a:cubicBezTo>
                      <a:cubicBezTo>
                        <a:pt x="2889" y="1436"/>
                        <a:pt x="2893" y="1436"/>
                        <a:pt x="2897" y="1436"/>
                      </a:cubicBezTo>
                      <a:cubicBezTo>
                        <a:pt x="3215" y="1436"/>
                        <a:pt x="3219" y="918"/>
                        <a:pt x="2907" y="918"/>
                      </a:cubicBezTo>
                      <a:cubicBezTo>
                        <a:pt x="2900" y="918"/>
                        <a:pt x="2893" y="918"/>
                        <a:pt x="2886" y="919"/>
                      </a:cubicBezTo>
                      <a:cubicBezTo>
                        <a:pt x="2513" y="931"/>
                        <a:pt x="2153" y="931"/>
                        <a:pt x="1780" y="943"/>
                      </a:cubicBezTo>
                      <a:cubicBezTo>
                        <a:pt x="1828" y="751"/>
                        <a:pt x="1876" y="558"/>
                        <a:pt x="1936" y="354"/>
                      </a:cubicBezTo>
                      <a:cubicBezTo>
                        <a:pt x="1991" y="141"/>
                        <a:pt x="1824" y="0"/>
                        <a:pt x="16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16"/>
                <p:cNvSpPr/>
                <p:nvPr/>
              </p:nvSpPr>
              <p:spPr>
                <a:xfrm rot="-2700000">
                  <a:off x="6828025" y="939888"/>
                  <a:ext cx="239072" cy="169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7" h="2465" extrusionOk="0">
                      <a:moveTo>
                        <a:pt x="2219" y="0"/>
                      </a:moveTo>
                      <a:cubicBezTo>
                        <a:pt x="2135" y="0"/>
                        <a:pt x="2050" y="38"/>
                        <a:pt x="1996" y="126"/>
                      </a:cubicBezTo>
                      <a:cubicBezTo>
                        <a:pt x="1839" y="355"/>
                        <a:pt x="1755" y="631"/>
                        <a:pt x="1707" y="920"/>
                      </a:cubicBezTo>
                      <a:cubicBezTo>
                        <a:pt x="1226" y="920"/>
                        <a:pt x="733" y="944"/>
                        <a:pt x="253" y="968"/>
                      </a:cubicBezTo>
                      <a:cubicBezTo>
                        <a:pt x="0" y="980"/>
                        <a:pt x="0" y="1340"/>
                        <a:pt x="253" y="1352"/>
                      </a:cubicBezTo>
                      <a:cubicBezTo>
                        <a:pt x="721" y="1376"/>
                        <a:pt x="1202" y="1388"/>
                        <a:pt x="1683" y="1400"/>
                      </a:cubicBezTo>
                      <a:cubicBezTo>
                        <a:pt x="1695" y="1749"/>
                        <a:pt x="1767" y="2086"/>
                        <a:pt x="1900" y="2386"/>
                      </a:cubicBezTo>
                      <a:cubicBezTo>
                        <a:pt x="1922" y="2441"/>
                        <a:pt x="1968" y="2465"/>
                        <a:pt x="2016" y="2465"/>
                      </a:cubicBezTo>
                      <a:cubicBezTo>
                        <a:pt x="2093" y="2465"/>
                        <a:pt x="2176" y="2403"/>
                        <a:pt x="2176" y="2314"/>
                      </a:cubicBezTo>
                      <a:cubicBezTo>
                        <a:pt x="2164" y="2014"/>
                        <a:pt x="2152" y="1701"/>
                        <a:pt x="2188" y="1412"/>
                      </a:cubicBezTo>
                      <a:lnTo>
                        <a:pt x="3162" y="1412"/>
                      </a:lnTo>
                      <a:cubicBezTo>
                        <a:pt x="3486" y="1412"/>
                        <a:pt x="3486" y="908"/>
                        <a:pt x="3162" y="908"/>
                      </a:cubicBezTo>
                      <a:lnTo>
                        <a:pt x="2296" y="908"/>
                      </a:lnTo>
                      <a:cubicBezTo>
                        <a:pt x="2344" y="715"/>
                        <a:pt x="2416" y="523"/>
                        <a:pt x="2477" y="331"/>
                      </a:cubicBezTo>
                      <a:cubicBezTo>
                        <a:pt x="2531" y="135"/>
                        <a:pt x="2377" y="0"/>
                        <a:pt x="22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16"/>
                <p:cNvSpPr/>
                <p:nvPr/>
              </p:nvSpPr>
              <p:spPr>
                <a:xfrm rot="-2700000">
                  <a:off x="8736311" y="1018677"/>
                  <a:ext cx="239072" cy="169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7" h="2465" extrusionOk="0">
                      <a:moveTo>
                        <a:pt x="2219" y="0"/>
                      </a:moveTo>
                      <a:cubicBezTo>
                        <a:pt x="2135" y="0"/>
                        <a:pt x="2050" y="38"/>
                        <a:pt x="1996" y="126"/>
                      </a:cubicBezTo>
                      <a:cubicBezTo>
                        <a:pt x="1839" y="355"/>
                        <a:pt x="1755" y="631"/>
                        <a:pt x="1707" y="920"/>
                      </a:cubicBezTo>
                      <a:cubicBezTo>
                        <a:pt x="1226" y="920"/>
                        <a:pt x="733" y="944"/>
                        <a:pt x="253" y="968"/>
                      </a:cubicBezTo>
                      <a:cubicBezTo>
                        <a:pt x="0" y="980"/>
                        <a:pt x="0" y="1340"/>
                        <a:pt x="253" y="1352"/>
                      </a:cubicBezTo>
                      <a:cubicBezTo>
                        <a:pt x="721" y="1376"/>
                        <a:pt x="1202" y="1388"/>
                        <a:pt x="1683" y="1400"/>
                      </a:cubicBezTo>
                      <a:cubicBezTo>
                        <a:pt x="1695" y="1749"/>
                        <a:pt x="1767" y="2086"/>
                        <a:pt x="1900" y="2386"/>
                      </a:cubicBezTo>
                      <a:cubicBezTo>
                        <a:pt x="1922" y="2441"/>
                        <a:pt x="1968" y="2465"/>
                        <a:pt x="2016" y="2465"/>
                      </a:cubicBezTo>
                      <a:cubicBezTo>
                        <a:pt x="2093" y="2465"/>
                        <a:pt x="2176" y="2403"/>
                        <a:pt x="2176" y="2314"/>
                      </a:cubicBezTo>
                      <a:cubicBezTo>
                        <a:pt x="2164" y="2014"/>
                        <a:pt x="2152" y="1701"/>
                        <a:pt x="2188" y="1412"/>
                      </a:cubicBezTo>
                      <a:lnTo>
                        <a:pt x="3162" y="1412"/>
                      </a:lnTo>
                      <a:cubicBezTo>
                        <a:pt x="3486" y="1412"/>
                        <a:pt x="3486" y="908"/>
                        <a:pt x="3162" y="908"/>
                      </a:cubicBezTo>
                      <a:lnTo>
                        <a:pt x="2296" y="908"/>
                      </a:lnTo>
                      <a:cubicBezTo>
                        <a:pt x="2344" y="715"/>
                        <a:pt x="2416" y="523"/>
                        <a:pt x="2477" y="331"/>
                      </a:cubicBezTo>
                      <a:cubicBezTo>
                        <a:pt x="2531" y="135"/>
                        <a:pt x="2377" y="0"/>
                        <a:pt x="221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0" name="Google Shape;370;p16"/>
              <p:cNvSpPr/>
              <p:nvPr/>
            </p:nvSpPr>
            <p:spPr>
              <a:xfrm rot="-8100000">
                <a:off x="4338136" y="2602640"/>
                <a:ext cx="239072" cy="168729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2461" extrusionOk="0">
                    <a:moveTo>
                      <a:pt x="2215" y="0"/>
                    </a:moveTo>
                    <a:cubicBezTo>
                      <a:pt x="2132" y="0"/>
                      <a:pt x="2049" y="36"/>
                      <a:pt x="1996" y="118"/>
                    </a:cubicBezTo>
                    <a:cubicBezTo>
                      <a:pt x="1839" y="359"/>
                      <a:pt x="1755" y="635"/>
                      <a:pt x="1707" y="912"/>
                    </a:cubicBezTo>
                    <a:cubicBezTo>
                      <a:pt x="1226" y="924"/>
                      <a:pt x="733" y="936"/>
                      <a:pt x="253" y="960"/>
                    </a:cubicBezTo>
                    <a:cubicBezTo>
                      <a:pt x="0" y="972"/>
                      <a:pt x="0" y="1345"/>
                      <a:pt x="253" y="1357"/>
                    </a:cubicBezTo>
                    <a:cubicBezTo>
                      <a:pt x="721" y="1369"/>
                      <a:pt x="1202" y="1393"/>
                      <a:pt x="1683" y="1405"/>
                    </a:cubicBezTo>
                    <a:cubicBezTo>
                      <a:pt x="1695" y="1741"/>
                      <a:pt x="1767" y="2090"/>
                      <a:pt x="1900" y="2390"/>
                    </a:cubicBezTo>
                    <a:cubicBezTo>
                      <a:pt x="1922" y="2440"/>
                      <a:pt x="1966" y="2460"/>
                      <a:pt x="2012" y="2460"/>
                    </a:cubicBezTo>
                    <a:cubicBezTo>
                      <a:pt x="2091" y="2460"/>
                      <a:pt x="2176" y="2401"/>
                      <a:pt x="2176" y="2318"/>
                    </a:cubicBezTo>
                    <a:cubicBezTo>
                      <a:pt x="2164" y="2018"/>
                      <a:pt x="2152" y="1705"/>
                      <a:pt x="2188" y="1405"/>
                    </a:cubicBezTo>
                    <a:cubicBezTo>
                      <a:pt x="2513" y="1405"/>
                      <a:pt x="2837" y="1417"/>
                      <a:pt x="3162" y="1417"/>
                    </a:cubicBezTo>
                    <a:cubicBezTo>
                      <a:pt x="3486" y="1405"/>
                      <a:pt x="3486" y="900"/>
                      <a:pt x="3162" y="900"/>
                    </a:cubicBezTo>
                    <a:cubicBezTo>
                      <a:pt x="2873" y="900"/>
                      <a:pt x="2585" y="900"/>
                      <a:pt x="2296" y="912"/>
                    </a:cubicBezTo>
                    <a:cubicBezTo>
                      <a:pt x="2344" y="707"/>
                      <a:pt x="2416" y="527"/>
                      <a:pt x="2477" y="323"/>
                    </a:cubicBezTo>
                    <a:cubicBezTo>
                      <a:pt x="2532" y="133"/>
                      <a:pt x="2374" y="0"/>
                      <a:pt x="2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7"/>
          <p:cNvSpPr txBox="1">
            <a:spLocks noGrp="1"/>
          </p:cNvSpPr>
          <p:nvPr>
            <p:ph type="subTitle" idx="1"/>
          </p:nvPr>
        </p:nvSpPr>
        <p:spPr>
          <a:xfrm flipH="1">
            <a:off x="1934650" y="2830961"/>
            <a:ext cx="14844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2"/>
          </p:nvPr>
        </p:nvSpPr>
        <p:spPr>
          <a:xfrm flipH="1">
            <a:off x="3767500" y="1945901"/>
            <a:ext cx="11067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7"/>
          <p:cNvSpPr txBox="1">
            <a:spLocks noGrp="1"/>
          </p:cNvSpPr>
          <p:nvPr>
            <p:ph type="subTitle" idx="3"/>
          </p:nvPr>
        </p:nvSpPr>
        <p:spPr>
          <a:xfrm flipH="1">
            <a:off x="3773050" y="3662526"/>
            <a:ext cx="10956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7"/>
          <p:cNvSpPr txBox="1">
            <a:spLocks noGrp="1"/>
          </p:cNvSpPr>
          <p:nvPr>
            <p:ph type="subTitle" idx="4"/>
          </p:nvPr>
        </p:nvSpPr>
        <p:spPr>
          <a:xfrm flipH="1">
            <a:off x="5610800" y="2845986"/>
            <a:ext cx="13542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7"/>
          <p:cNvSpPr txBox="1">
            <a:spLocks noGrp="1"/>
          </p:cNvSpPr>
          <p:nvPr>
            <p:ph type="subTitle" idx="5"/>
          </p:nvPr>
        </p:nvSpPr>
        <p:spPr>
          <a:xfrm flipH="1">
            <a:off x="1847200" y="2332999"/>
            <a:ext cx="16593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7" name="Google Shape;377;p17"/>
          <p:cNvSpPr txBox="1">
            <a:spLocks noGrp="1"/>
          </p:cNvSpPr>
          <p:nvPr>
            <p:ph type="subTitle" idx="6"/>
          </p:nvPr>
        </p:nvSpPr>
        <p:spPr>
          <a:xfrm flipH="1">
            <a:off x="3447400" y="1449986"/>
            <a:ext cx="17469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8" name="Google Shape;378;p17"/>
          <p:cNvSpPr txBox="1">
            <a:spLocks noGrp="1"/>
          </p:cNvSpPr>
          <p:nvPr>
            <p:ph type="subTitle" idx="7"/>
          </p:nvPr>
        </p:nvSpPr>
        <p:spPr>
          <a:xfrm flipH="1">
            <a:off x="3491200" y="3168827"/>
            <a:ext cx="16593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9" name="Google Shape;379;p17"/>
          <p:cNvSpPr txBox="1">
            <a:spLocks noGrp="1"/>
          </p:cNvSpPr>
          <p:nvPr>
            <p:ph type="subTitle" idx="8"/>
          </p:nvPr>
        </p:nvSpPr>
        <p:spPr>
          <a:xfrm flipH="1">
            <a:off x="5414450" y="2351237"/>
            <a:ext cx="17469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0" name="Google Shape;380;p17"/>
          <p:cNvSpPr txBox="1">
            <a:spLocks noGrp="1"/>
          </p:cNvSpPr>
          <p:nvPr>
            <p:ph type="title"/>
          </p:nvPr>
        </p:nvSpPr>
        <p:spPr>
          <a:xfrm>
            <a:off x="609252" y="438126"/>
            <a:ext cx="79602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381" name="Google Shape;381;p17"/>
          <p:cNvGrpSpPr/>
          <p:nvPr/>
        </p:nvGrpSpPr>
        <p:grpSpPr>
          <a:xfrm>
            <a:off x="7161359" y="105825"/>
            <a:ext cx="1860069" cy="1534291"/>
            <a:chOff x="7309043" y="0"/>
            <a:chExt cx="1860069" cy="1534291"/>
          </a:xfrm>
        </p:grpSpPr>
        <p:sp>
          <p:nvSpPr>
            <p:cNvPr id="382" name="Google Shape;382;p17"/>
            <p:cNvSpPr/>
            <p:nvPr/>
          </p:nvSpPr>
          <p:spPr>
            <a:xfrm>
              <a:off x="730904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7739800" y="17867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>
              <a:off x="8181446" y="4773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7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7"/>
            <p:cNvSpPr/>
            <p:nvPr/>
          </p:nvSpPr>
          <p:spPr>
            <a:xfrm rot="-5564026">
              <a:off x="8888536" y="13314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rupo 28"/>
          <p:cNvGrpSpPr/>
          <p:nvPr userDrawn="1"/>
        </p:nvGrpSpPr>
        <p:grpSpPr>
          <a:xfrm>
            <a:off x="166422" y="202015"/>
            <a:ext cx="8820697" cy="839578"/>
            <a:chOff x="152975" y="202015"/>
            <a:chExt cx="8820697" cy="839578"/>
          </a:xfrm>
        </p:grpSpPr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692" y="202015"/>
              <a:ext cx="5319980" cy="839577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75" y="202016"/>
              <a:ext cx="5319980" cy="8395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5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"/>
          <p:cNvSpPr txBox="1">
            <a:spLocks noGrp="1"/>
          </p:cNvSpPr>
          <p:nvPr>
            <p:ph type="ctrTitle"/>
          </p:nvPr>
        </p:nvSpPr>
        <p:spPr>
          <a:xfrm>
            <a:off x="585825" y="793575"/>
            <a:ext cx="4976700" cy="8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602375" y="1659325"/>
            <a:ext cx="3309300" cy="13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18"/>
          <p:cNvGrpSpPr/>
          <p:nvPr/>
        </p:nvGrpSpPr>
        <p:grpSpPr>
          <a:xfrm rot="10800000">
            <a:off x="5782149" y="648326"/>
            <a:ext cx="3428300" cy="699894"/>
            <a:chOff x="7591575" y="937155"/>
            <a:chExt cx="2263950" cy="493996"/>
          </a:xfrm>
        </p:grpSpPr>
        <p:sp>
          <p:nvSpPr>
            <p:cNvPr id="404" name="Google Shape;404;p18"/>
            <p:cNvSpPr/>
            <p:nvPr/>
          </p:nvSpPr>
          <p:spPr>
            <a:xfrm rot="10800000" flipH="1">
              <a:off x="7592367" y="937155"/>
              <a:ext cx="1598617" cy="23698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427" name="Google Shape;427;p18"/>
          <p:cNvGrpSpPr/>
          <p:nvPr/>
        </p:nvGrpSpPr>
        <p:grpSpPr>
          <a:xfrm rot="10800000">
            <a:off x="5782149" y="3787781"/>
            <a:ext cx="3428300" cy="699894"/>
            <a:chOff x="7591575" y="937155"/>
            <a:chExt cx="2263950" cy="493996"/>
          </a:xfrm>
        </p:grpSpPr>
        <p:sp>
          <p:nvSpPr>
            <p:cNvPr id="428" name="Google Shape;428;p18"/>
            <p:cNvSpPr/>
            <p:nvPr/>
          </p:nvSpPr>
          <p:spPr>
            <a:xfrm rot="10800000" flipH="1">
              <a:off x="7592367" y="937155"/>
              <a:ext cx="1598617" cy="23698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29" name="Google Shape;429;p18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0" name="Google Shape;430;p18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1" name="Google Shape;431;p18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2" name="Google Shape;432;p18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35" name="Grupo 34"/>
          <p:cNvGrpSpPr/>
          <p:nvPr userDrawn="1"/>
        </p:nvGrpSpPr>
        <p:grpSpPr>
          <a:xfrm>
            <a:off x="152975" y="4184687"/>
            <a:ext cx="8820697" cy="839578"/>
            <a:chOff x="152975" y="202015"/>
            <a:chExt cx="8820697" cy="839578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692" y="202015"/>
              <a:ext cx="5319980" cy="839577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75" y="202016"/>
              <a:ext cx="5319980" cy="8395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1_Thanks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8"/>
          <p:cNvSpPr txBox="1">
            <a:spLocks noGrp="1"/>
          </p:cNvSpPr>
          <p:nvPr>
            <p:ph type="ctrTitle"/>
          </p:nvPr>
        </p:nvSpPr>
        <p:spPr>
          <a:xfrm>
            <a:off x="585825" y="793575"/>
            <a:ext cx="4976700" cy="86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602375" y="1659325"/>
            <a:ext cx="3309300" cy="13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" name="Grupo 34"/>
          <p:cNvGrpSpPr/>
          <p:nvPr userDrawn="1"/>
        </p:nvGrpSpPr>
        <p:grpSpPr>
          <a:xfrm>
            <a:off x="152975" y="4184687"/>
            <a:ext cx="8820697" cy="839578"/>
            <a:chOff x="152975" y="202015"/>
            <a:chExt cx="8820697" cy="839578"/>
          </a:xfrm>
        </p:grpSpPr>
        <p:pic>
          <p:nvPicPr>
            <p:cNvPr id="36" name="Imagen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692" y="202015"/>
              <a:ext cx="5319980" cy="839577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75" y="202016"/>
              <a:ext cx="5319980" cy="839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483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7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9"/>
          <p:cNvSpPr txBox="1">
            <a:spLocks noGrp="1"/>
          </p:cNvSpPr>
          <p:nvPr>
            <p:ph type="title"/>
          </p:nvPr>
        </p:nvSpPr>
        <p:spPr>
          <a:xfrm>
            <a:off x="2159100" y="2911400"/>
            <a:ext cx="5151000" cy="5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  <p:sp>
        <p:nvSpPr>
          <p:cNvPr id="435" name="Google Shape;435;p19"/>
          <p:cNvSpPr txBox="1">
            <a:spLocks noGrp="1"/>
          </p:cNvSpPr>
          <p:nvPr>
            <p:ph type="subTitle" idx="1"/>
          </p:nvPr>
        </p:nvSpPr>
        <p:spPr>
          <a:xfrm>
            <a:off x="1834200" y="1669275"/>
            <a:ext cx="5475900" cy="13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6" name="Google Shape;436;p19"/>
          <p:cNvGrpSpPr/>
          <p:nvPr/>
        </p:nvGrpSpPr>
        <p:grpSpPr>
          <a:xfrm rot="10800000">
            <a:off x="4772470" y="519584"/>
            <a:ext cx="4451904" cy="797398"/>
            <a:chOff x="7591590" y="960853"/>
            <a:chExt cx="2093831" cy="470303"/>
          </a:xfrm>
          <a:solidFill>
            <a:srgbClr val="43BBC8"/>
          </a:solidFill>
        </p:grpSpPr>
        <p:sp>
          <p:nvSpPr>
            <p:cNvPr id="437" name="Google Shape;437;p19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1" name="Google Shape;441;p19"/>
            <p:cNvSpPr/>
            <p:nvPr userDrawn="1"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42" name="Google Shape;442;p19"/>
          <p:cNvGrpSpPr/>
          <p:nvPr/>
        </p:nvGrpSpPr>
        <p:grpSpPr>
          <a:xfrm>
            <a:off x="-55466" y="3788325"/>
            <a:ext cx="2856823" cy="797398"/>
            <a:chOff x="7591590" y="960853"/>
            <a:chExt cx="2093831" cy="470303"/>
          </a:xfrm>
          <a:solidFill>
            <a:srgbClr val="43BBC8"/>
          </a:solidFill>
        </p:grpSpPr>
        <p:sp>
          <p:nvSpPr>
            <p:cNvPr id="443" name="Google Shape;443;p19"/>
            <p:cNvSpPr/>
            <p:nvPr/>
          </p:nvSpPr>
          <p:spPr>
            <a:xfrm>
              <a:off x="7592375" y="960853"/>
              <a:ext cx="1686346" cy="32803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7591590" y="1037557"/>
              <a:ext cx="2093831" cy="51631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7593153" y="1355810"/>
              <a:ext cx="1677605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f section 1">
  <p:cSld name="CUSTOM_8">
    <p:bg>
      <p:bgPr>
        <a:solidFill>
          <a:schemeClr val="accen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0"/>
          <p:cNvSpPr/>
          <p:nvPr/>
        </p:nvSpPr>
        <p:spPr>
          <a:xfrm>
            <a:off x="2441768" y="673303"/>
            <a:ext cx="4529561" cy="4071505"/>
          </a:xfrm>
          <a:custGeom>
            <a:avLst/>
            <a:gdLst/>
            <a:ahLst/>
            <a:cxnLst/>
            <a:rect l="l" t="t" r="r" b="b"/>
            <a:pathLst>
              <a:path w="14122" h="12694" extrusionOk="0">
                <a:moveTo>
                  <a:pt x="9279" y="1"/>
                </a:moveTo>
                <a:cubicBezTo>
                  <a:pt x="9077" y="1"/>
                  <a:pt x="8875" y="5"/>
                  <a:pt x="8675" y="12"/>
                </a:cubicBezTo>
                <a:cubicBezTo>
                  <a:pt x="7278" y="54"/>
                  <a:pt x="5873" y="179"/>
                  <a:pt x="4543" y="606"/>
                </a:cubicBezTo>
                <a:cubicBezTo>
                  <a:pt x="3221" y="1033"/>
                  <a:pt x="1974" y="1794"/>
                  <a:pt x="1163" y="2915"/>
                </a:cubicBezTo>
                <a:cubicBezTo>
                  <a:pt x="301" y="4111"/>
                  <a:pt x="0" y="5617"/>
                  <a:pt x="59" y="7081"/>
                </a:cubicBezTo>
                <a:cubicBezTo>
                  <a:pt x="134" y="8980"/>
                  <a:pt x="912" y="10996"/>
                  <a:pt x="2593" y="11916"/>
                </a:cubicBezTo>
                <a:cubicBezTo>
                  <a:pt x="3346" y="12326"/>
                  <a:pt x="4200" y="12485"/>
                  <a:pt x="5045" y="12586"/>
                </a:cubicBezTo>
                <a:cubicBezTo>
                  <a:pt x="5544" y="12650"/>
                  <a:pt x="6051" y="12694"/>
                  <a:pt x="6554" y="12694"/>
                </a:cubicBezTo>
                <a:cubicBezTo>
                  <a:pt x="7163" y="12694"/>
                  <a:pt x="7767" y="12630"/>
                  <a:pt x="8349" y="12460"/>
                </a:cubicBezTo>
                <a:cubicBezTo>
                  <a:pt x="9370" y="12159"/>
                  <a:pt x="10323" y="11473"/>
                  <a:pt x="10725" y="10503"/>
                </a:cubicBezTo>
                <a:lnTo>
                  <a:pt x="12139" y="12209"/>
                </a:lnTo>
                <a:lnTo>
                  <a:pt x="11720" y="9959"/>
                </a:lnTo>
                <a:lnTo>
                  <a:pt x="11812" y="9950"/>
                </a:lnTo>
                <a:cubicBezTo>
                  <a:pt x="12641" y="9800"/>
                  <a:pt x="13293" y="9131"/>
                  <a:pt x="13636" y="8378"/>
                </a:cubicBezTo>
                <a:cubicBezTo>
                  <a:pt x="13979" y="7625"/>
                  <a:pt x="14055" y="6771"/>
                  <a:pt x="14080" y="5935"/>
                </a:cubicBezTo>
                <a:cubicBezTo>
                  <a:pt x="14121" y="4964"/>
                  <a:pt x="14105" y="3977"/>
                  <a:pt x="13837" y="3040"/>
                </a:cubicBezTo>
                <a:cubicBezTo>
                  <a:pt x="13578" y="2103"/>
                  <a:pt x="13042" y="1217"/>
                  <a:pt x="12222" y="681"/>
                </a:cubicBezTo>
                <a:cubicBezTo>
                  <a:pt x="11368" y="121"/>
                  <a:pt x="10315" y="1"/>
                  <a:pt x="92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0"/>
          <p:cNvSpPr txBox="1">
            <a:spLocks noGrp="1"/>
          </p:cNvSpPr>
          <p:nvPr>
            <p:ph type="title"/>
          </p:nvPr>
        </p:nvSpPr>
        <p:spPr>
          <a:xfrm>
            <a:off x="2626375" y="1826275"/>
            <a:ext cx="38913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825400" y="1055210"/>
            <a:ext cx="34932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5" name="Google Shape;455;p20"/>
          <p:cNvSpPr txBox="1">
            <a:spLocks noGrp="1"/>
          </p:cNvSpPr>
          <p:nvPr>
            <p:ph type="subTitle" idx="1"/>
          </p:nvPr>
        </p:nvSpPr>
        <p:spPr>
          <a:xfrm>
            <a:off x="3431325" y="3540925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2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">
  <p:cSld name="CUSTOM_11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4"/>
          <p:cNvSpPr/>
          <p:nvPr/>
        </p:nvSpPr>
        <p:spPr>
          <a:xfrm rot="10800000" flipH="1">
            <a:off x="6875" y="-16700"/>
            <a:ext cx="9144000" cy="3818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4"/>
          <p:cNvSpPr txBox="1">
            <a:spLocks noGrp="1"/>
          </p:cNvSpPr>
          <p:nvPr>
            <p:ph type="subTitle" idx="1"/>
          </p:nvPr>
        </p:nvSpPr>
        <p:spPr>
          <a:xfrm>
            <a:off x="2325450" y="4168386"/>
            <a:ext cx="44931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24"/>
          <p:cNvSpPr/>
          <p:nvPr/>
        </p:nvSpPr>
        <p:spPr>
          <a:xfrm rot="10800000">
            <a:off x="8062044" y="4169400"/>
            <a:ext cx="1328406" cy="94350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rgbClr val="97D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7D5EA"/>
              </a:solidFill>
            </a:endParaRPr>
          </a:p>
        </p:txBody>
      </p:sp>
      <p:sp>
        <p:nvSpPr>
          <p:cNvPr id="467" name="Google Shape;467;p24"/>
          <p:cNvSpPr/>
          <p:nvPr/>
        </p:nvSpPr>
        <p:spPr>
          <a:xfrm rot="10800000">
            <a:off x="-267802" y="4886425"/>
            <a:ext cx="2060131" cy="94350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rgbClr val="97D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7D5E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/>
          <p:nvPr/>
        </p:nvSpPr>
        <p:spPr>
          <a:xfrm>
            <a:off x="2441768" y="673303"/>
            <a:ext cx="4529561" cy="4071505"/>
          </a:xfrm>
          <a:custGeom>
            <a:avLst/>
            <a:gdLst/>
            <a:ahLst/>
            <a:cxnLst/>
            <a:rect l="l" t="t" r="r" b="b"/>
            <a:pathLst>
              <a:path w="14122" h="12694" extrusionOk="0">
                <a:moveTo>
                  <a:pt x="9279" y="1"/>
                </a:moveTo>
                <a:cubicBezTo>
                  <a:pt x="9077" y="1"/>
                  <a:pt x="8875" y="5"/>
                  <a:pt x="8675" y="12"/>
                </a:cubicBezTo>
                <a:cubicBezTo>
                  <a:pt x="7278" y="54"/>
                  <a:pt x="5873" y="179"/>
                  <a:pt x="4543" y="606"/>
                </a:cubicBezTo>
                <a:cubicBezTo>
                  <a:pt x="3221" y="1033"/>
                  <a:pt x="1974" y="1794"/>
                  <a:pt x="1163" y="2915"/>
                </a:cubicBezTo>
                <a:cubicBezTo>
                  <a:pt x="301" y="4111"/>
                  <a:pt x="0" y="5617"/>
                  <a:pt x="59" y="7081"/>
                </a:cubicBezTo>
                <a:cubicBezTo>
                  <a:pt x="134" y="8980"/>
                  <a:pt x="912" y="10996"/>
                  <a:pt x="2593" y="11916"/>
                </a:cubicBezTo>
                <a:cubicBezTo>
                  <a:pt x="3346" y="12326"/>
                  <a:pt x="4200" y="12485"/>
                  <a:pt x="5045" y="12586"/>
                </a:cubicBezTo>
                <a:cubicBezTo>
                  <a:pt x="5544" y="12650"/>
                  <a:pt x="6051" y="12694"/>
                  <a:pt x="6554" y="12694"/>
                </a:cubicBezTo>
                <a:cubicBezTo>
                  <a:pt x="7163" y="12694"/>
                  <a:pt x="7767" y="12630"/>
                  <a:pt x="8349" y="12460"/>
                </a:cubicBezTo>
                <a:cubicBezTo>
                  <a:pt x="9370" y="12159"/>
                  <a:pt x="10323" y="11473"/>
                  <a:pt x="10725" y="10503"/>
                </a:cubicBezTo>
                <a:lnTo>
                  <a:pt x="12139" y="12209"/>
                </a:lnTo>
                <a:lnTo>
                  <a:pt x="11720" y="9959"/>
                </a:lnTo>
                <a:lnTo>
                  <a:pt x="11812" y="9950"/>
                </a:lnTo>
                <a:cubicBezTo>
                  <a:pt x="12641" y="9800"/>
                  <a:pt x="13293" y="9131"/>
                  <a:pt x="13636" y="8378"/>
                </a:cubicBezTo>
                <a:cubicBezTo>
                  <a:pt x="13979" y="7625"/>
                  <a:pt x="14055" y="6771"/>
                  <a:pt x="14080" y="5935"/>
                </a:cubicBezTo>
                <a:cubicBezTo>
                  <a:pt x="14121" y="4964"/>
                  <a:pt x="14105" y="3977"/>
                  <a:pt x="13837" y="3040"/>
                </a:cubicBezTo>
                <a:cubicBezTo>
                  <a:pt x="13578" y="2103"/>
                  <a:pt x="13042" y="1217"/>
                  <a:pt x="12222" y="681"/>
                </a:cubicBezTo>
                <a:cubicBezTo>
                  <a:pt x="11368" y="121"/>
                  <a:pt x="10315" y="1"/>
                  <a:pt x="927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2626375" y="1826275"/>
            <a:ext cx="38913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200"/>
              <a:buNone/>
              <a:defRPr sz="4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825400" y="1055210"/>
            <a:ext cx="34932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7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Fira Sans Extra Condensed Medium"/>
              <a:buNone/>
              <a:defRPr sz="3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3"/>
          <p:cNvSpPr txBox="1">
            <a:spLocks noGrp="1"/>
          </p:cNvSpPr>
          <p:nvPr>
            <p:ph type="subTitle" idx="1"/>
          </p:nvPr>
        </p:nvSpPr>
        <p:spPr>
          <a:xfrm>
            <a:off x="3431325" y="3540925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None/>
              <a:defRPr sz="21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12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70" name="Google Shape;470;p25"/>
          <p:cNvGrpSpPr/>
          <p:nvPr/>
        </p:nvGrpSpPr>
        <p:grpSpPr>
          <a:xfrm>
            <a:off x="7664037" y="572107"/>
            <a:ext cx="1868912" cy="1472268"/>
            <a:chOff x="7664037" y="572107"/>
            <a:chExt cx="1868912" cy="1472268"/>
          </a:xfrm>
          <a:solidFill>
            <a:srgbClr val="43BBC8"/>
          </a:solidFill>
        </p:grpSpPr>
        <p:grpSp>
          <p:nvGrpSpPr>
            <p:cNvPr id="471" name="Google Shape;471;p25"/>
            <p:cNvGrpSpPr/>
            <p:nvPr/>
          </p:nvGrpSpPr>
          <p:grpSpPr>
            <a:xfrm rot="10800000">
              <a:off x="7664037" y="572107"/>
              <a:ext cx="1547004" cy="695550"/>
              <a:chOff x="7591575" y="940225"/>
              <a:chExt cx="1462335" cy="490930"/>
            </a:xfrm>
            <a:grpFill/>
          </p:grpSpPr>
          <p:sp>
            <p:nvSpPr>
              <p:cNvPr id="472" name="Google Shape;472;p25"/>
              <p:cNvSpPr/>
              <p:nvPr/>
            </p:nvSpPr>
            <p:spPr>
              <a:xfrm>
                <a:off x="7592367" y="940225"/>
                <a:ext cx="442736" cy="32803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502" extrusionOk="0">
                    <a:moveTo>
                      <a:pt x="780" y="1"/>
                    </a:moveTo>
                    <a:cubicBezTo>
                      <a:pt x="596" y="1"/>
                      <a:pt x="412" y="4"/>
                      <a:pt x="229" y="14"/>
                    </a:cubicBezTo>
                    <a:cubicBezTo>
                      <a:pt x="60" y="26"/>
                      <a:pt x="0" y="290"/>
                      <a:pt x="181" y="326"/>
                    </a:cubicBezTo>
                    <a:cubicBezTo>
                      <a:pt x="953" y="476"/>
                      <a:pt x="1755" y="502"/>
                      <a:pt x="2552" y="502"/>
                    </a:cubicBezTo>
                    <a:cubicBezTo>
                      <a:pt x="2971" y="502"/>
                      <a:pt x="3389" y="494"/>
                      <a:pt x="3799" y="494"/>
                    </a:cubicBezTo>
                    <a:cubicBezTo>
                      <a:pt x="5061" y="494"/>
                      <a:pt x="6335" y="482"/>
                      <a:pt x="7598" y="374"/>
                    </a:cubicBezTo>
                    <a:cubicBezTo>
                      <a:pt x="7810" y="351"/>
                      <a:pt x="7826" y="25"/>
                      <a:pt x="7609" y="25"/>
                    </a:cubicBezTo>
                    <a:cubicBezTo>
                      <a:pt x="7606" y="25"/>
                      <a:pt x="7602" y="25"/>
                      <a:pt x="7598" y="26"/>
                    </a:cubicBezTo>
                    <a:cubicBezTo>
                      <a:pt x="6478" y="80"/>
                      <a:pt x="5359" y="135"/>
                      <a:pt x="4231" y="135"/>
                    </a:cubicBezTo>
                    <a:cubicBezTo>
                      <a:pt x="4123" y="135"/>
                      <a:pt x="4015" y="135"/>
                      <a:pt x="3907" y="134"/>
                    </a:cubicBezTo>
                    <a:cubicBezTo>
                      <a:pt x="2876" y="124"/>
                      <a:pt x="1819" y="1"/>
                      <a:pt x="78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73" name="Google Shape;473;p25"/>
              <p:cNvSpPr/>
              <p:nvPr/>
            </p:nvSpPr>
            <p:spPr>
              <a:xfrm>
                <a:off x="7591575" y="1019758"/>
                <a:ext cx="1049388" cy="48815"/>
              </a:xfrm>
              <a:custGeom>
                <a:avLst/>
                <a:gdLst/>
                <a:ahLst/>
                <a:cxnLst/>
                <a:rect l="l" t="t" r="r" b="b"/>
                <a:pathLst>
                  <a:path w="15953" h="747" extrusionOk="0">
                    <a:moveTo>
                      <a:pt x="14696" y="0"/>
                    </a:moveTo>
                    <a:cubicBezTo>
                      <a:pt x="13740" y="0"/>
                      <a:pt x="12771" y="77"/>
                      <a:pt x="11829" y="95"/>
                    </a:cubicBezTo>
                    <a:cubicBezTo>
                      <a:pt x="10507" y="119"/>
                      <a:pt x="9172" y="155"/>
                      <a:pt x="7850" y="179"/>
                    </a:cubicBezTo>
                    <a:cubicBezTo>
                      <a:pt x="6564" y="191"/>
                      <a:pt x="5278" y="215"/>
                      <a:pt x="3991" y="227"/>
                    </a:cubicBezTo>
                    <a:cubicBezTo>
                      <a:pt x="3882" y="228"/>
                      <a:pt x="3773" y="228"/>
                      <a:pt x="3664" y="228"/>
                    </a:cubicBezTo>
                    <a:cubicBezTo>
                      <a:pt x="3250" y="228"/>
                      <a:pt x="2833" y="223"/>
                      <a:pt x="2417" y="223"/>
                    </a:cubicBezTo>
                    <a:cubicBezTo>
                      <a:pt x="1671" y="223"/>
                      <a:pt x="926" y="242"/>
                      <a:pt x="193" y="347"/>
                    </a:cubicBezTo>
                    <a:cubicBezTo>
                      <a:pt x="0" y="371"/>
                      <a:pt x="85" y="624"/>
                      <a:pt x="229" y="648"/>
                    </a:cubicBezTo>
                    <a:cubicBezTo>
                      <a:pt x="807" y="724"/>
                      <a:pt x="1396" y="746"/>
                      <a:pt x="1985" y="746"/>
                    </a:cubicBezTo>
                    <a:cubicBezTo>
                      <a:pt x="2694" y="746"/>
                      <a:pt x="3404" y="714"/>
                      <a:pt x="4100" y="708"/>
                    </a:cubicBezTo>
                    <a:cubicBezTo>
                      <a:pt x="5386" y="684"/>
                      <a:pt x="6672" y="672"/>
                      <a:pt x="7970" y="648"/>
                    </a:cubicBezTo>
                    <a:cubicBezTo>
                      <a:pt x="9220" y="624"/>
                      <a:pt x="10471" y="600"/>
                      <a:pt x="11721" y="576"/>
                    </a:cubicBezTo>
                    <a:cubicBezTo>
                      <a:pt x="13031" y="540"/>
                      <a:pt x="14390" y="600"/>
                      <a:pt x="15700" y="419"/>
                    </a:cubicBezTo>
                    <a:cubicBezTo>
                      <a:pt x="15940" y="395"/>
                      <a:pt x="15952" y="59"/>
                      <a:pt x="15700" y="35"/>
                    </a:cubicBezTo>
                    <a:cubicBezTo>
                      <a:pt x="15368" y="10"/>
                      <a:pt x="15033" y="0"/>
                      <a:pt x="146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74" name="Google Shape;474;p25"/>
              <p:cNvSpPr/>
              <p:nvPr/>
            </p:nvSpPr>
            <p:spPr>
              <a:xfrm>
                <a:off x="7592564" y="1151017"/>
                <a:ext cx="1331944" cy="47361"/>
              </a:xfrm>
              <a:custGeom>
                <a:avLst/>
                <a:gdLst/>
                <a:ahLst/>
                <a:cxnLst/>
                <a:rect l="l" t="t" r="r" b="b"/>
                <a:pathLst>
                  <a:path w="23114" h="725" extrusionOk="0">
                    <a:moveTo>
                      <a:pt x="215" y="0"/>
                    </a:moveTo>
                    <a:cubicBezTo>
                      <a:pt x="44" y="0"/>
                      <a:pt x="1" y="290"/>
                      <a:pt x="178" y="325"/>
                    </a:cubicBezTo>
                    <a:cubicBezTo>
                      <a:pt x="1419" y="578"/>
                      <a:pt x="2707" y="630"/>
                      <a:pt x="3985" y="630"/>
                    </a:cubicBezTo>
                    <a:cubicBezTo>
                      <a:pt x="4526" y="630"/>
                      <a:pt x="5066" y="621"/>
                      <a:pt x="5599" y="614"/>
                    </a:cubicBezTo>
                    <a:cubicBezTo>
                      <a:pt x="7523" y="578"/>
                      <a:pt x="9446" y="505"/>
                      <a:pt x="11381" y="493"/>
                    </a:cubicBezTo>
                    <a:cubicBezTo>
                      <a:pt x="11830" y="491"/>
                      <a:pt x="12278" y="489"/>
                      <a:pt x="12726" y="489"/>
                    </a:cubicBezTo>
                    <a:cubicBezTo>
                      <a:pt x="14177" y="489"/>
                      <a:pt x="15628" y="505"/>
                      <a:pt x="17079" y="542"/>
                    </a:cubicBezTo>
                    <a:cubicBezTo>
                      <a:pt x="18886" y="575"/>
                      <a:pt x="20704" y="724"/>
                      <a:pt x="22513" y="724"/>
                    </a:cubicBezTo>
                    <a:cubicBezTo>
                      <a:pt x="22641" y="724"/>
                      <a:pt x="22769" y="723"/>
                      <a:pt x="22897" y="722"/>
                    </a:cubicBezTo>
                    <a:cubicBezTo>
                      <a:pt x="23114" y="722"/>
                      <a:pt x="23102" y="421"/>
                      <a:pt x="22897" y="397"/>
                    </a:cubicBezTo>
                    <a:cubicBezTo>
                      <a:pt x="21010" y="181"/>
                      <a:pt x="19087" y="193"/>
                      <a:pt x="17199" y="157"/>
                    </a:cubicBezTo>
                    <a:cubicBezTo>
                      <a:pt x="15748" y="120"/>
                      <a:pt x="14291" y="104"/>
                      <a:pt x="12836" y="104"/>
                    </a:cubicBezTo>
                    <a:cubicBezTo>
                      <a:pt x="12387" y="104"/>
                      <a:pt x="11938" y="106"/>
                      <a:pt x="11489" y="109"/>
                    </a:cubicBezTo>
                    <a:cubicBezTo>
                      <a:pt x="9602" y="121"/>
                      <a:pt x="7715" y="181"/>
                      <a:pt x="5816" y="217"/>
                    </a:cubicBezTo>
                    <a:cubicBezTo>
                      <a:pt x="5510" y="225"/>
                      <a:pt x="5205" y="228"/>
                      <a:pt x="4900" y="228"/>
                    </a:cubicBezTo>
                    <a:cubicBezTo>
                      <a:pt x="3336" y="228"/>
                      <a:pt x="1785" y="131"/>
                      <a:pt x="226" y="1"/>
                    </a:cubicBezTo>
                    <a:cubicBezTo>
                      <a:pt x="222" y="0"/>
                      <a:pt x="219" y="0"/>
                      <a:pt x="21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75" name="Google Shape;475;p25"/>
              <p:cNvSpPr/>
              <p:nvPr/>
            </p:nvSpPr>
            <p:spPr>
              <a:xfrm>
                <a:off x="7593940" y="1246673"/>
                <a:ext cx="1190382" cy="45542"/>
              </a:xfrm>
              <a:custGeom>
                <a:avLst/>
                <a:gdLst/>
                <a:ahLst/>
                <a:cxnLst/>
                <a:rect l="l" t="t" r="r" b="b"/>
                <a:pathLst>
                  <a:path w="28863" h="697" extrusionOk="0">
                    <a:moveTo>
                      <a:pt x="1361" y="1"/>
                    </a:moveTo>
                    <a:cubicBezTo>
                      <a:pt x="964" y="1"/>
                      <a:pt x="566" y="5"/>
                      <a:pt x="169" y="15"/>
                    </a:cubicBezTo>
                    <a:cubicBezTo>
                      <a:pt x="0" y="27"/>
                      <a:pt x="12" y="256"/>
                      <a:pt x="169" y="280"/>
                    </a:cubicBezTo>
                    <a:cubicBezTo>
                      <a:pt x="2525" y="520"/>
                      <a:pt x="4917" y="520"/>
                      <a:pt x="7285" y="568"/>
                    </a:cubicBezTo>
                    <a:cubicBezTo>
                      <a:pt x="9653" y="628"/>
                      <a:pt x="12033" y="664"/>
                      <a:pt x="14402" y="676"/>
                    </a:cubicBezTo>
                    <a:cubicBezTo>
                      <a:pt x="15789" y="690"/>
                      <a:pt x="17180" y="696"/>
                      <a:pt x="18571" y="696"/>
                    </a:cubicBezTo>
                    <a:cubicBezTo>
                      <a:pt x="19554" y="696"/>
                      <a:pt x="20537" y="693"/>
                      <a:pt x="21518" y="688"/>
                    </a:cubicBezTo>
                    <a:cubicBezTo>
                      <a:pt x="21786" y="686"/>
                      <a:pt x="22056" y="685"/>
                      <a:pt x="22325" y="685"/>
                    </a:cubicBezTo>
                    <a:cubicBezTo>
                      <a:pt x="23122" y="685"/>
                      <a:pt x="23923" y="693"/>
                      <a:pt x="24725" y="693"/>
                    </a:cubicBezTo>
                    <a:cubicBezTo>
                      <a:pt x="26035" y="693"/>
                      <a:pt x="27346" y="670"/>
                      <a:pt x="28634" y="544"/>
                    </a:cubicBezTo>
                    <a:cubicBezTo>
                      <a:pt x="28863" y="520"/>
                      <a:pt x="28863" y="195"/>
                      <a:pt x="28634" y="183"/>
                    </a:cubicBezTo>
                    <a:cubicBezTo>
                      <a:pt x="28050" y="154"/>
                      <a:pt x="27464" y="142"/>
                      <a:pt x="26876" y="142"/>
                    </a:cubicBezTo>
                    <a:cubicBezTo>
                      <a:pt x="25093" y="142"/>
                      <a:pt x="23299" y="247"/>
                      <a:pt x="21518" y="256"/>
                    </a:cubicBezTo>
                    <a:cubicBezTo>
                      <a:pt x="20334" y="268"/>
                      <a:pt x="19147" y="274"/>
                      <a:pt x="17960" y="274"/>
                    </a:cubicBezTo>
                    <a:cubicBezTo>
                      <a:pt x="16773" y="274"/>
                      <a:pt x="15586" y="268"/>
                      <a:pt x="14402" y="256"/>
                    </a:cubicBezTo>
                    <a:cubicBezTo>
                      <a:pt x="12033" y="244"/>
                      <a:pt x="9653" y="207"/>
                      <a:pt x="7285" y="147"/>
                    </a:cubicBezTo>
                    <a:cubicBezTo>
                      <a:pt x="5314" y="107"/>
                      <a:pt x="3335" y="1"/>
                      <a:pt x="136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76" name="Google Shape;476;p25"/>
              <p:cNvSpPr/>
              <p:nvPr/>
            </p:nvSpPr>
            <p:spPr>
              <a:xfrm>
                <a:off x="7593153" y="1355810"/>
                <a:ext cx="1460757" cy="75346"/>
              </a:xfrm>
              <a:custGeom>
                <a:avLst/>
                <a:gdLst/>
                <a:ahLst/>
                <a:cxnLst/>
                <a:rect l="l" t="t" r="r" b="b"/>
                <a:pathLst>
                  <a:path w="34393" h="1153" extrusionOk="0">
                    <a:moveTo>
                      <a:pt x="3647" y="1"/>
                    </a:moveTo>
                    <a:cubicBezTo>
                      <a:pt x="2499" y="1"/>
                      <a:pt x="1350" y="15"/>
                      <a:pt x="205" y="64"/>
                    </a:cubicBezTo>
                    <a:cubicBezTo>
                      <a:pt x="12" y="76"/>
                      <a:pt x="0" y="377"/>
                      <a:pt x="205" y="377"/>
                    </a:cubicBezTo>
                    <a:cubicBezTo>
                      <a:pt x="4604" y="521"/>
                      <a:pt x="9016" y="425"/>
                      <a:pt x="13404" y="497"/>
                    </a:cubicBezTo>
                    <a:cubicBezTo>
                      <a:pt x="17804" y="557"/>
                      <a:pt x="22203" y="665"/>
                      <a:pt x="26603" y="834"/>
                    </a:cubicBezTo>
                    <a:cubicBezTo>
                      <a:pt x="27865" y="882"/>
                      <a:pt x="29127" y="942"/>
                      <a:pt x="30389" y="1002"/>
                    </a:cubicBezTo>
                    <a:cubicBezTo>
                      <a:pt x="31482" y="1054"/>
                      <a:pt x="32592" y="1153"/>
                      <a:pt x="33697" y="1153"/>
                    </a:cubicBezTo>
                    <a:cubicBezTo>
                      <a:pt x="33857" y="1153"/>
                      <a:pt x="34016" y="1151"/>
                      <a:pt x="34176" y="1146"/>
                    </a:cubicBezTo>
                    <a:cubicBezTo>
                      <a:pt x="34392" y="1146"/>
                      <a:pt x="34380" y="846"/>
                      <a:pt x="34176" y="821"/>
                    </a:cubicBezTo>
                    <a:cubicBezTo>
                      <a:pt x="31976" y="557"/>
                      <a:pt x="29728" y="581"/>
                      <a:pt x="27516" y="497"/>
                    </a:cubicBezTo>
                    <a:cubicBezTo>
                      <a:pt x="25341" y="413"/>
                      <a:pt x="23165" y="353"/>
                      <a:pt x="20977" y="293"/>
                    </a:cubicBezTo>
                    <a:cubicBezTo>
                      <a:pt x="16589" y="160"/>
                      <a:pt x="12190" y="64"/>
                      <a:pt x="7790" y="28"/>
                    </a:cubicBezTo>
                    <a:cubicBezTo>
                      <a:pt x="6411" y="22"/>
                      <a:pt x="5029" y="1"/>
                      <a:pt x="3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</p:grpSp>
        <p:sp>
          <p:nvSpPr>
            <p:cNvPr id="477" name="Google Shape;477;p25"/>
            <p:cNvSpPr/>
            <p:nvPr/>
          </p:nvSpPr>
          <p:spPr>
            <a:xfrm rot="10800000">
              <a:off x="8693820" y="1528025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 rot="10800000">
              <a:off x="8838020" y="1997900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79" name="Google Shape;479;p25"/>
            <p:cNvSpPr/>
            <p:nvPr/>
          </p:nvSpPr>
          <p:spPr>
            <a:xfrm rot="10800000">
              <a:off x="8927295" y="1847850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  <p:grpSp>
        <p:nvGrpSpPr>
          <p:cNvPr id="13" name="Grupo 12"/>
          <p:cNvGrpSpPr/>
          <p:nvPr userDrawn="1"/>
        </p:nvGrpSpPr>
        <p:grpSpPr>
          <a:xfrm>
            <a:off x="166422" y="202015"/>
            <a:ext cx="8820697" cy="839578"/>
            <a:chOff x="152975" y="202015"/>
            <a:chExt cx="8820697" cy="839578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692" y="202015"/>
              <a:ext cx="5319980" cy="839577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75" y="202016"/>
              <a:ext cx="5319980" cy="8395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3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6"/>
          <p:cNvGrpSpPr/>
          <p:nvPr/>
        </p:nvGrpSpPr>
        <p:grpSpPr>
          <a:xfrm rot="10800000">
            <a:off x="6500314" y="402880"/>
            <a:ext cx="2710401" cy="913972"/>
            <a:chOff x="7591575" y="1014633"/>
            <a:chExt cx="2263950" cy="645096"/>
          </a:xfrm>
        </p:grpSpPr>
        <p:sp>
          <p:nvSpPr>
            <p:cNvPr id="482" name="Google Shape;482;p26"/>
            <p:cNvSpPr/>
            <p:nvPr/>
          </p:nvSpPr>
          <p:spPr>
            <a:xfrm>
              <a:off x="7592364" y="1014633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7591575" y="1094160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7592562" y="1506211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7593154" y="1584384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  <p:sp>
        <p:nvSpPr>
          <p:cNvPr id="487" name="Google Shape;487;p26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9" name="Grupo 8"/>
          <p:cNvGrpSpPr/>
          <p:nvPr userDrawn="1"/>
        </p:nvGrpSpPr>
        <p:grpSpPr>
          <a:xfrm>
            <a:off x="166422" y="202015"/>
            <a:ext cx="8820697" cy="839578"/>
            <a:chOff x="152975" y="202015"/>
            <a:chExt cx="8820697" cy="839578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692" y="202015"/>
              <a:ext cx="5319980" cy="839577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75" y="202016"/>
              <a:ext cx="5319980" cy="8395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716525" y="1783950"/>
            <a:ext cx="37416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716525" y="2744500"/>
            <a:ext cx="34836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351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7"/>
          <p:cNvSpPr txBox="1">
            <a:spLocks noGrp="1"/>
          </p:cNvSpPr>
          <p:nvPr>
            <p:ph type="ctrTitle"/>
          </p:nvPr>
        </p:nvSpPr>
        <p:spPr>
          <a:xfrm>
            <a:off x="741725" y="359450"/>
            <a:ext cx="7682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6152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preserve="1" userDrawn="1">
  <p:cSld name="1_Title only 1">
    <p:bg>
      <p:bgPr>
        <a:solidFill>
          <a:schemeClr val="lt1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5499ED7-6C67-1B85-6C76-DEF1BCAEF5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10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70E9E2A8-0EA7-DB7A-D95A-6C4CECF2EB76}"/>
              </a:ext>
            </a:extLst>
          </p:cNvPr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 dirty="0">
              <a:solidFill>
                <a:srgbClr val="5E4028"/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D747B8D-24B6-AD1E-9FD9-8C10F3A7F30C}"/>
              </a:ext>
            </a:extLst>
          </p:cNvPr>
          <p:cNvSpPr/>
          <p:nvPr userDrawn="1"/>
        </p:nvSpPr>
        <p:spPr>
          <a:xfrm>
            <a:off x="342358" y="972505"/>
            <a:ext cx="98156" cy="3199323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84E96C9-50C7-C525-6808-09F7B94C66E7}"/>
              </a:ext>
            </a:extLst>
          </p:cNvPr>
          <p:cNvGrpSpPr/>
          <p:nvPr userDrawn="1"/>
        </p:nvGrpSpPr>
        <p:grpSpPr>
          <a:xfrm>
            <a:off x="1047037" y="1366628"/>
            <a:ext cx="1674186" cy="1419105"/>
            <a:chOff x="1476865" y="1865995"/>
            <a:chExt cx="2232248" cy="1337880"/>
          </a:xfrm>
        </p:grpSpPr>
        <p:sp>
          <p:nvSpPr>
            <p:cNvPr id="7" name="TextBox 57">
              <a:extLst>
                <a:ext uri="{FF2B5EF4-FFF2-40B4-BE49-F238E27FC236}">
                  <a16:creationId xmlns:a16="http://schemas.microsoft.com/office/drawing/2014/main" id="{0B6305D4-E0DE-95E0-ED2D-B6C9893C537E}"/>
                </a:ext>
              </a:extLst>
            </p:cNvPr>
            <p:cNvSpPr txBox="1"/>
            <p:nvPr userDrawn="1"/>
          </p:nvSpPr>
          <p:spPr>
            <a:xfrm>
              <a:off x="1476865" y="1865995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58">
              <a:extLst>
                <a:ext uri="{FF2B5EF4-FFF2-40B4-BE49-F238E27FC236}">
                  <a16:creationId xmlns:a16="http://schemas.microsoft.com/office/drawing/2014/main" id="{6B23DDA2-8447-E599-E0B6-E45DEEA59157}"/>
                </a:ext>
              </a:extLst>
            </p:cNvPr>
            <p:cNvSpPr txBox="1"/>
            <p:nvPr userDrawn="1"/>
          </p:nvSpPr>
          <p:spPr>
            <a:xfrm>
              <a:off x="1476865" y="2463966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extBox 59">
            <a:extLst>
              <a:ext uri="{FF2B5EF4-FFF2-40B4-BE49-F238E27FC236}">
                <a16:creationId xmlns:a16="http://schemas.microsoft.com/office/drawing/2014/main" id="{1313190C-F565-D7F7-119F-F0C52DC174CC}"/>
              </a:ext>
            </a:extLst>
          </p:cNvPr>
          <p:cNvSpPr txBox="1"/>
          <p:nvPr userDrawn="1"/>
        </p:nvSpPr>
        <p:spPr>
          <a:xfrm>
            <a:off x="584088" y="4424383"/>
            <a:ext cx="213713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plantillaspower-point.com</a:t>
            </a:r>
            <a:endParaRPr lang="ko-KR" altLang="en-US" sz="13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id="{B1E54A15-B693-071E-AAD1-3F10CD529C70}"/>
              </a:ext>
            </a:extLst>
          </p:cNvPr>
          <p:cNvSpPr txBox="1"/>
          <p:nvPr userDrawn="1"/>
        </p:nvSpPr>
        <p:spPr>
          <a:xfrm>
            <a:off x="683251" y="3016435"/>
            <a:ext cx="203797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1800" b="1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98C60D0A-A3AC-FBC0-5713-99FCD7FCE98D}"/>
              </a:ext>
            </a:extLst>
          </p:cNvPr>
          <p:cNvSpPr/>
          <p:nvPr userDrawn="1"/>
        </p:nvSpPr>
        <p:spPr>
          <a:xfrm rot="5400000">
            <a:off x="1948931" y="3905553"/>
            <a:ext cx="76235" cy="1668469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7B37B85-0DD6-BB26-0F47-C4A9A2D45413}"/>
              </a:ext>
            </a:extLst>
          </p:cNvPr>
          <p:cNvGrpSpPr/>
          <p:nvPr userDrawn="1"/>
        </p:nvGrpSpPr>
        <p:grpSpPr>
          <a:xfrm>
            <a:off x="2141950" y="972505"/>
            <a:ext cx="679333" cy="682777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13" name="Rounded Rectangle 3">
              <a:extLst>
                <a:ext uri="{FF2B5EF4-FFF2-40B4-BE49-F238E27FC236}">
                  <a16:creationId xmlns:a16="http://schemas.microsoft.com/office/drawing/2014/main" id="{F5EE7F98-FFD1-36C2-FE68-7E005EB31C5A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44FB37D8-D1CE-9DBC-BE30-4D95858F9E2B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5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40" name="Google Shape;140;p6"/>
          <p:cNvGrpSpPr/>
          <p:nvPr/>
        </p:nvGrpSpPr>
        <p:grpSpPr>
          <a:xfrm>
            <a:off x="7336409" y="105825"/>
            <a:ext cx="1685019" cy="2405475"/>
            <a:chOff x="7336409" y="105825"/>
            <a:chExt cx="1685019" cy="2405475"/>
          </a:xfrm>
        </p:grpSpPr>
        <p:sp>
          <p:nvSpPr>
            <p:cNvPr id="141" name="Google Shape;141;p6"/>
            <p:cNvSpPr/>
            <p:nvPr/>
          </p:nvSpPr>
          <p:spPr>
            <a:xfrm>
              <a:off x="7336409" y="161701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022989" y="105825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8442508" y="127147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8800665" y="128107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8564476" y="369848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442508" y="591365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800665" y="592393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186162" y="811784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564476" y="834066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8716878" y="2375963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7965464" y="458661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442508" y="591365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8800665" y="592393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186162" y="811784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8800665" y="1056953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262362" y="1124013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-5564026">
              <a:off x="8740852" y="1665828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8501133" y="135015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800665" y="1056953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8426329" y="1812799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rupo 23"/>
          <p:cNvGrpSpPr/>
          <p:nvPr userDrawn="1"/>
        </p:nvGrpSpPr>
        <p:grpSpPr>
          <a:xfrm>
            <a:off x="166422" y="202015"/>
            <a:ext cx="8820697" cy="839578"/>
            <a:chOff x="152975" y="202015"/>
            <a:chExt cx="8820697" cy="839578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692" y="202015"/>
              <a:ext cx="5319980" cy="839577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75" y="202016"/>
              <a:ext cx="5319980" cy="8395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602350" y="1215450"/>
            <a:ext cx="2680800" cy="10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Source Sans Pro SemiBold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subTitle" idx="1"/>
          </p:nvPr>
        </p:nvSpPr>
        <p:spPr>
          <a:xfrm flipH="1">
            <a:off x="601925" y="2303850"/>
            <a:ext cx="2760600" cy="1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FÓRMULAS DE SALUDO – Spanish in 100 days – ¡Practica tu español con  nosotros!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Google Shape;165;p8"/>
          <p:cNvSpPr txBox="1">
            <a:spLocks noGrp="1"/>
          </p:cNvSpPr>
          <p:nvPr>
            <p:ph type="ctrTitle"/>
          </p:nvPr>
        </p:nvSpPr>
        <p:spPr>
          <a:xfrm flipH="1">
            <a:off x="2336300" y="354825"/>
            <a:ext cx="44715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35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41C1D"/>
              </a:buClr>
              <a:buSzPts val="12000"/>
              <a:buNone/>
              <a:defRPr sz="12000">
                <a:solidFill>
                  <a:srgbClr val="541C1D"/>
                </a:solidFill>
              </a:defRPr>
            </a:lvl9pPr>
          </a:lstStyle>
          <a:p>
            <a:endParaRPr/>
          </a:p>
        </p:txBody>
      </p:sp>
      <p:grpSp>
        <p:nvGrpSpPr>
          <p:cNvPr id="166" name="Google Shape;166;p8"/>
          <p:cNvGrpSpPr/>
          <p:nvPr/>
        </p:nvGrpSpPr>
        <p:grpSpPr>
          <a:xfrm rot="10800000">
            <a:off x="152567" y="3234825"/>
            <a:ext cx="1888761" cy="1762891"/>
            <a:chOff x="7280351" y="0"/>
            <a:chExt cx="1888761" cy="1762891"/>
          </a:xfrm>
          <a:solidFill>
            <a:schemeClr val="tx1"/>
          </a:solidFill>
        </p:grpSpPr>
        <p:sp>
          <p:nvSpPr>
            <p:cNvPr id="167" name="Google Shape;167;p8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  <a:solidFill>
            <a:schemeClr val="tx1"/>
          </a:solidFill>
        </p:grpSpPr>
        <p:sp>
          <p:nvSpPr>
            <p:cNvPr id="202" name="Google Shape;202;p8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719750" y="2066475"/>
            <a:ext cx="3933600" cy="18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719750" y="3799913"/>
            <a:ext cx="27681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9750" y="1225050"/>
            <a:ext cx="2304300" cy="1139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0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 preserve="1" userDrawn="1">
  <p:cSld name="1_Title and 3 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 flipH="1">
            <a:off x="3760800" y="3127475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2"/>
          </p:nvPr>
        </p:nvSpPr>
        <p:spPr>
          <a:xfrm flipH="1">
            <a:off x="6359525" y="3127475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3"/>
          </p:nvPr>
        </p:nvSpPr>
        <p:spPr>
          <a:xfrm flipH="1">
            <a:off x="1194300" y="3127500"/>
            <a:ext cx="15978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hasCustomPrompt="1"/>
          </p:nvPr>
        </p:nvSpPr>
        <p:spPr>
          <a:xfrm>
            <a:off x="1251900" y="2271200"/>
            <a:ext cx="14826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dirty="0"/>
              <a:t>xx%</a:t>
            </a:r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4" hasCustomPrompt="1"/>
          </p:nvPr>
        </p:nvSpPr>
        <p:spPr>
          <a:xfrm>
            <a:off x="3818800" y="2271200"/>
            <a:ext cx="15063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5" hasCustomPrompt="1"/>
          </p:nvPr>
        </p:nvSpPr>
        <p:spPr>
          <a:xfrm>
            <a:off x="6419675" y="2271200"/>
            <a:ext cx="15021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9" name="Grupo 18"/>
          <p:cNvGrpSpPr/>
          <p:nvPr userDrawn="1"/>
        </p:nvGrpSpPr>
        <p:grpSpPr>
          <a:xfrm>
            <a:off x="166422" y="202015"/>
            <a:ext cx="8820697" cy="839578"/>
            <a:chOff x="152975" y="202015"/>
            <a:chExt cx="8820697" cy="839578"/>
          </a:xfrm>
        </p:grpSpPr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692" y="202015"/>
              <a:ext cx="5319980" cy="839577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75" y="202016"/>
              <a:ext cx="5319980" cy="839577"/>
            </a:xfrm>
            <a:prstGeom prst="rect">
              <a:avLst/>
            </a:prstGeom>
          </p:spPr>
        </p:pic>
      </p:grp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44DCB86D-1639-D5BF-F4D8-EB2876EE98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3755" y="1478991"/>
            <a:ext cx="1588345" cy="176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912DFDD8-8C96-1110-0EF0-A809458AB2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1640" y="1478991"/>
            <a:ext cx="1588345" cy="176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15A9AAE4-82FA-CE40-A369-7A33B8EFAD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76552" y="1478990"/>
            <a:ext cx="1588345" cy="1763063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333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>
            <a:spLocks noGrp="1"/>
          </p:cNvSpPr>
          <p:nvPr>
            <p:ph type="title"/>
          </p:nvPr>
        </p:nvSpPr>
        <p:spPr>
          <a:xfrm>
            <a:off x="615900" y="445025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ubTitle" idx="1"/>
          </p:nvPr>
        </p:nvSpPr>
        <p:spPr>
          <a:xfrm>
            <a:off x="2094221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subTitle" idx="2"/>
          </p:nvPr>
        </p:nvSpPr>
        <p:spPr>
          <a:xfrm>
            <a:off x="4678796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title" idx="3" hasCustomPrompt="1"/>
          </p:nvPr>
        </p:nvSpPr>
        <p:spPr>
          <a:xfrm>
            <a:off x="2500925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6" name="Google Shape;276;p14"/>
          <p:cNvSpPr txBox="1">
            <a:spLocks noGrp="1"/>
          </p:cNvSpPr>
          <p:nvPr>
            <p:ph type="title" idx="4" hasCustomPrompt="1"/>
          </p:nvPr>
        </p:nvSpPr>
        <p:spPr>
          <a:xfrm>
            <a:off x="5089518" y="1548415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7" name="Google Shape;277;p14"/>
          <p:cNvSpPr txBox="1">
            <a:spLocks noGrp="1"/>
          </p:cNvSpPr>
          <p:nvPr>
            <p:ph type="title" idx="5" hasCustomPrompt="1"/>
          </p:nvPr>
        </p:nvSpPr>
        <p:spPr>
          <a:xfrm>
            <a:off x="2501169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8" name="Google Shape;278;p14"/>
          <p:cNvSpPr txBox="1">
            <a:spLocks noGrp="1"/>
          </p:cNvSpPr>
          <p:nvPr>
            <p:ph type="title" idx="6" hasCustomPrompt="1"/>
          </p:nvPr>
        </p:nvSpPr>
        <p:spPr>
          <a:xfrm>
            <a:off x="5089762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7"/>
          </p:nvPr>
        </p:nvSpPr>
        <p:spPr>
          <a:xfrm>
            <a:off x="1974950" y="1994907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8"/>
          </p:nvPr>
        </p:nvSpPr>
        <p:spPr>
          <a:xfrm>
            <a:off x="4590650" y="1994907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subTitle" idx="9"/>
          </p:nvPr>
        </p:nvSpPr>
        <p:spPr>
          <a:xfrm>
            <a:off x="4567075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subTitle" idx="13"/>
          </p:nvPr>
        </p:nvSpPr>
        <p:spPr>
          <a:xfrm>
            <a:off x="2093196" y="22660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14"/>
          </p:nvPr>
        </p:nvSpPr>
        <p:spPr>
          <a:xfrm>
            <a:off x="4682796" y="22636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15"/>
          </p:nvPr>
        </p:nvSpPr>
        <p:spPr>
          <a:xfrm>
            <a:off x="1973950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5" name="Google Shape;285;p14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286" name="Google Shape;286;p14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4"/>
          <p:cNvSpPr/>
          <p:nvPr/>
        </p:nvSpPr>
        <p:spPr>
          <a:xfrm>
            <a:off x="8740853" y="2107405"/>
            <a:ext cx="264642" cy="134995"/>
          </a:xfrm>
          <a:custGeom>
            <a:avLst/>
            <a:gdLst/>
            <a:ahLst/>
            <a:cxnLst/>
            <a:rect l="l" t="t" r="r" b="b"/>
            <a:pathLst>
              <a:path w="3860" h="1969" extrusionOk="0">
                <a:moveTo>
                  <a:pt x="1879" y="0"/>
                </a:moveTo>
                <a:cubicBezTo>
                  <a:pt x="1814" y="0"/>
                  <a:pt x="1746" y="25"/>
                  <a:pt x="1683" y="81"/>
                </a:cubicBezTo>
                <a:cubicBezTo>
                  <a:pt x="1563" y="189"/>
                  <a:pt x="1491" y="333"/>
                  <a:pt x="1443" y="478"/>
                </a:cubicBezTo>
                <a:cubicBezTo>
                  <a:pt x="1046" y="454"/>
                  <a:pt x="661" y="430"/>
                  <a:pt x="265" y="405"/>
                </a:cubicBezTo>
                <a:cubicBezTo>
                  <a:pt x="60" y="405"/>
                  <a:pt x="0" y="754"/>
                  <a:pt x="216" y="778"/>
                </a:cubicBezTo>
                <a:cubicBezTo>
                  <a:pt x="601" y="838"/>
                  <a:pt x="974" y="886"/>
                  <a:pt x="1358" y="934"/>
                </a:cubicBezTo>
                <a:cubicBezTo>
                  <a:pt x="1358" y="983"/>
                  <a:pt x="1346" y="1031"/>
                  <a:pt x="1346" y="1079"/>
                </a:cubicBezTo>
                <a:cubicBezTo>
                  <a:pt x="1346" y="1331"/>
                  <a:pt x="1370" y="1692"/>
                  <a:pt x="1587" y="1836"/>
                </a:cubicBezTo>
                <a:lnTo>
                  <a:pt x="1587" y="1848"/>
                </a:lnTo>
                <a:cubicBezTo>
                  <a:pt x="1626" y="1931"/>
                  <a:pt x="1700" y="1968"/>
                  <a:pt x="1771" y="1968"/>
                </a:cubicBezTo>
                <a:cubicBezTo>
                  <a:pt x="1875" y="1968"/>
                  <a:pt x="1971" y="1888"/>
                  <a:pt x="1935" y="1752"/>
                </a:cubicBezTo>
                <a:cubicBezTo>
                  <a:pt x="1935" y="1752"/>
                  <a:pt x="1935" y="1740"/>
                  <a:pt x="1923" y="1728"/>
                </a:cubicBezTo>
                <a:cubicBezTo>
                  <a:pt x="2008" y="1560"/>
                  <a:pt x="1947" y="1379"/>
                  <a:pt x="1960" y="1175"/>
                </a:cubicBezTo>
                <a:cubicBezTo>
                  <a:pt x="1960" y="1115"/>
                  <a:pt x="1972" y="1055"/>
                  <a:pt x="1984" y="1007"/>
                </a:cubicBezTo>
                <a:cubicBezTo>
                  <a:pt x="2452" y="1055"/>
                  <a:pt x="2921" y="1103"/>
                  <a:pt x="3390" y="1175"/>
                </a:cubicBezTo>
                <a:cubicBezTo>
                  <a:pt x="3413" y="1179"/>
                  <a:pt x="3434" y="1181"/>
                  <a:pt x="3455" y="1181"/>
                </a:cubicBezTo>
                <a:cubicBezTo>
                  <a:pt x="3807" y="1181"/>
                  <a:pt x="3860" y="633"/>
                  <a:pt x="3462" y="622"/>
                </a:cubicBezTo>
                <a:cubicBezTo>
                  <a:pt x="3017" y="610"/>
                  <a:pt x="2573" y="574"/>
                  <a:pt x="2128" y="538"/>
                </a:cubicBezTo>
                <a:cubicBezTo>
                  <a:pt x="2140" y="478"/>
                  <a:pt x="2152" y="430"/>
                  <a:pt x="2164" y="369"/>
                </a:cubicBezTo>
                <a:cubicBezTo>
                  <a:pt x="2199" y="169"/>
                  <a:pt x="2050" y="0"/>
                  <a:pt x="18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rupo 38"/>
          <p:cNvGrpSpPr/>
          <p:nvPr userDrawn="1"/>
        </p:nvGrpSpPr>
        <p:grpSpPr>
          <a:xfrm>
            <a:off x="166422" y="202015"/>
            <a:ext cx="8820697" cy="839578"/>
            <a:chOff x="152975" y="202015"/>
            <a:chExt cx="8820697" cy="839578"/>
          </a:xfrm>
        </p:grpSpPr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692" y="202015"/>
              <a:ext cx="5319980" cy="839577"/>
            </a:xfrm>
            <a:prstGeom prst="rect">
              <a:avLst/>
            </a:prstGeom>
          </p:spPr>
        </p:pic>
        <p:pic>
          <p:nvPicPr>
            <p:cNvPr id="41" name="Imagen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975" y="202016"/>
              <a:ext cx="5319980" cy="83957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7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78" r:id="rId14"/>
    <p:sldLayoutId id="2147483665" r:id="rId15"/>
    <p:sldLayoutId id="2147483666" r:id="rId16"/>
    <p:sldLayoutId id="2147483667" r:id="rId17"/>
    <p:sldLayoutId id="2147483669" r:id="rId18"/>
    <p:sldLayoutId id="2147483670" r:id="rId19"/>
    <p:sldLayoutId id="2147483671" r:id="rId20"/>
    <p:sldLayoutId id="2147483672" r:id="rId21"/>
    <p:sldLayoutId id="2147483676" r:id="rId22"/>
    <p:sldLayoutId id="2147483677" r:id="rId23"/>
    <p:sldLayoutId id="2147483680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2JHtxpv9ZPmYgWzMkTBDhrZO5Ms_EfqxDhBUELNVaOA/copy#gid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2oy_Mc9H4iaUKRiH16kz-g01km8_FbeWk2f69adi1E4/cop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 txBox="1">
            <a:spLocks noGrp="1"/>
          </p:cNvSpPr>
          <p:nvPr>
            <p:ph type="subTitle" idx="1"/>
          </p:nvPr>
        </p:nvSpPr>
        <p:spPr>
          <a:xfrm flipH="1">
            <a:off x="3529982" y="2879324"/>
            <a:ext cx="24963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Here is where your presentations begins!</a:t>
            </a:r>
            <a:endParaRPr dirty="0"/>
          </a:p>
        </p:txBody>
      </p:sp>
      <p:sp>
        <p:nvSpPr>
          <p:cNvPr id="497" name="Google Shape;497;p29"/>
          <p:cNvSpPr txBox="1">
            <a:spLocks noGrp="1"/>
          </p:cNvSpPr>
          <p:nvPr>
            <p:ph type="ctrTitle"/>
          </p:nvPr>
        </p:nvSpPr>
        <p:spPr>
          <a:xfrm flipH="1">
            <a:off x="3212496" y="1215034"/>
            <a:ext cx="3414300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PE" sz="3600" dirty="0"/>
              <a:t>GREETINGS AND FAREWELLS</a:t>
            </a:r>
            <a:endParaRPr sz="3600" dirty="0"/>
          </a:p>
        </p:txBody>
      </p:sp>
      <p:sp>
        <p:nvSpPr>
          <p:cNvPr id="6" name="Google Shape;10;p2"/>
          <p:cNvSpPr/>
          <p:nvPr/>
        </p:nvSpPr>
        <p:spPr>
          <a:xfrm flipH="1">
            <a:off x="1804330" y="726992"/>
            <a:ext cx="5467436" cy="3684842"/>
          </a:xfrm>
          <a:custGeom>
            <a:avLst/>
            <a:gdLst/>
            <a:ahLst/>
            <a:cxnLst/>
            <a:rect l="l" t="t" r="r" b="b"/>
            <a:pathLst>
              <a:path w="13261" h="13189" extrusionOk="0">
                <a:moveTo>
                  <a:pt x="11288" y="337"/>
                </a:moveTo>
                <a:cubicBezTo>
                  <a:pt x="10886" y="3230"/>
                  <a:pt x="10563" y="6138"/>
                  <a:pt x="10326" y="9047"/>
                </a:cubicBezTo>
                <a:lnTo>
                  <a:pt x="10326" y="9047"/>
                </a:lnTo>
                <a:cubicBezTo>
                  <a:pt x="10302" y="9119"/>
                  <a:pt x="10324" y="9201"/>
                  <a:pt x="10411" y="9227"/>
                </a:cubicBezTo>
                <a:lnTo>
                  <a:pt x="10411" y="9227"/>
                </a:lnTo>
                <a:cubicBezTo>
                  <a:pt x="10424" y="9231"/>
                  <a:pt x="10437" y="9234"/>
                  <a:pt x="10451" y="9235"/>
                </a:cubicBezTo>
                <a:lnTo>
                  <a:pt x="10451" y="9235"/>
                </a:lnTo>
                <a:cubicBezTo>
                  <a:pt x="11077" y="9356"/>
                  <a:pt x="11699" y="9489"/>
                  <a:pt x="12316" y="9639"/>
                </a:cubicBezTo>
                <a:lnTo>
                  <a:pt x="12316" y="9639"/>
                </a:lnTo>
                <a:cubicBezTo>
                  <a:pt x="11658" y="9760"/>
                  <a:pt x="11003" y="9893"/>
                  <a:pt x="10349" y="10035"/>
                </a:cubicBezTo>
                <a:cubicBezTo>
                  <a:pt x="10282" y="10060"/>
                  <a:pt x="10232" y="10118"/>
                  <a:pt x="10232" y="10194"/>
                </a:cubicBezTo>
                <a:cubicBezTo>
                  <a:pt x="10177" y="10980"/>
                  <a:pt x="10122" y="11767"/>
                  <a:pt x="10073" y="12553"/>
                </a:cubicBezTo>
                <a:lnTo>
                  <a:pt x="10073" y="12553"/>
                </a:lnTo>
                <a:cubicBezTo>
                  <a:pt x="7267" y="12713"/>
                  <a:pt x="4468" y="12818"/>
                  <a:pt x="1662" y="12876"/>
                </a:cubicBezTo>
                <a:lnTo>
                  <a:pt x="1662" y="12876"/>
                </a:lnTo>
                <a:cubicBezTo>
                  <a:pt x="1214" y="9210"/>
                  <a:pt x="774" y="5551"/>
                  <a:pt x="334" y="1893"/>
                </a:cubicBezTo>
                <a:lnTo>
                  <a:pt x="334" y="1893"/>
                </a:lnTo>
                <a:lnTo>
                  <a:pt x="11288" y="337"/>
                </a:lnTo>
                <a:close/>
                <a:moveTo>
                  <a:pt x="11464" y="0"/>
                </a:moveTo>
                <a:cubicBezTo>
                  <a:pt x="11452" y="0"/>
                  <a:pt x="11440" y="1"/>
                  <a:pt x="11428" y="4"/>
                </a:cubicBezTo>
                <a:lnTo>
                  <a:pt x="117" y="1610"/>
                </a:lnTo>
                <a:cubicBezTo>
                  <a:pt x="50" y="1627"/>
                  <a:pt x="0" y="1686"/>
                  <a:pt x="9" y="1761"/>
                </a:cubicBezTo>
                <a:cubicBezTo>
                  <a:pt x="460" y="5517"/>
                  <a:pt x="912" y="9273"/>
                  <a:pt x="1364" y="13038"/>
                </a:cubicBezTo>
                <a:cubicBezTo>
                  <a:pt x="1364" y="13122"/>
                  <a:pt x="1439" y="13189"/>
                  <a:pt x="1523" y="13189"/>
                </a:cubicBezTo>
                <a:cubicBezTo>
                  <a:pt x="4426" y="13130"/>
                  <a:pt x="7320" y="13021"/>
                  <a:pt x="10223" y="12854"/>
                </a:cubicBezTo>
                <a:cubicBezTo>
                  <a:pt x="10307" y="12854"/>
                  <a:pt x="10374" y="12787"/>
                  <a:pt x="10374" y="12703"/>
                </a:cubicBezTo>
                <a:cubicBezTo>
                  <a:pt x="10421" y="11909"/>
                  <a:pt x="10477" y="11116"/>
                  <a:pt x="10532" y="10322"/>
                </a:cubicBezTo>
                <a:lnTo>
                  <a:pt x="10532" y="10322"/>
                </a:lnTo>
                <a:cubicBezTo>
                  <a:pt x="11386" y="10130"/>
                  <a:pt x="12240" y="9962"/>
                  <a:pt x="13101" y="9817"/>
                </a:cubicBezTo>
                <a:cubicBezTo>
                  <a:pt x="13260" y="9792"/>
                  <a:pt x="13243" y="9549"/>
                  <a:pt x="13101" y="9516"/>
                </a:cubicBezTo>
                <a:cubicBezTo>
                  <a:pt x="12290" y="9301"/>
                  <a:pt x="11471" y="9117"/>
                  <a:pt x="10645" y="8955"/>
                </a:cubicBezTo>
                <a:lnTo>
                  <a:pt x="10645" y="8955"/>
                </a:lnTo>
                <a:cubicBezTo>
                  <a:pt x="10894" y="6022"/>
                  <a:pt x="11217" y="3105"/>
                  <a:pt x="11629" y="197"/>
                </a:cubicBezTo>
                <a:cubicBezTo>
                  <a:pt x="11651" y="92"/>
                  <a:pt x="11566" y="0"/>
                  <a:pt x="114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43B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3E8205FE-45F7-4A70-FC3F-CA40DD39B4A4}"/>
              </a:ext>
            </a:extLst>
          </p:cNvPr>
          <p:cNvGrpSpPr/>
          <p:nvPr/>
        </p:nvGrpSpPr>
        <p:grpSpPr>
          <a:xfrm>
            <a:off x="358285" y="2359253"/>
            <a:ext cx="1539989" cy="2541361"/>
            <a:chOff x="6481763" y="1644650"/>
            <a:chExt cx="1933575" cy="3190875"/>
          </a:xfrm>
          <a:solidFill>
            <a:srgbClr val="43BBC8"/>
          </a:solidFill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F749CEB5-1F9D-3014-5E3C-8E7761ABF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1644650"/>
              <a:ext cx="1933575" cy="3190875"/>
            </a:xfrm>
            <a:custGeom>
              <a:avLst/>
              <a:gdLst>
                <a:gd name="T0" fmla="*/ 30 w 120"/>
                <a:gd name="T1" fmla="*/ 144 h 200"/>
                <a:gd name="T2" fmla="*/ 31 w 120"/>
                <a:gd name="T3" fmla="*/ 153 h 200"/>
                <a:gd name="T4" fmla="*/ 26 w 120"/>
                <a:gd name="T5" fmla="*/ 147 h 200"/>
                <a:gd name="T6" fmla="*/ 24 w 120"/>
                <a:gd name="T7" fmla="*/ 160 h 200"/>
                <a:gd name="T8" fmla="*/ 20 w 120"/>
                <a:gd name="T9" fmla="*/ 160 h 200"/>
                <a:gd name="T10" fmla="*/ 19 w 120"/>
                <a:gd name="T11" fmla="*/ 152 h 200"/>
                <a:gd name="T12" fmla="*/ 16 w 120"/>
                <a:gd name="T13" fmla="*/ 160 h 200"/>
                <a:gd name="T14" fmla="*/ 11 w 120"/>
                <a:gd name="T15" fmla="*/ 159 h 200"/>
                <a:gd name="T16" fmla="*/ 13 w 120"/>
                <a:gd name="T17" fmla="*/ 150 h 200"/>
                <a:gd name="T18" fmla="*/ 5 w 120"/>
                <a:gd name="T19" fmla="*/ 160 h 200"/>
                <a:gd name="T20" fmla="*/ 6 w 120"/>
                <a:gd name="T21" fmla="*/ 148 h 200"/>
                <a:gd name="T22" fmla="*/ 2 w 120"/>
                <a:gd name="T23" fmla="*/ 151 h 200"/>
                <a:gd name="T24" fmla="*/ 9 w 120"/>
                <a:gd name="T25" fmla="*/ 128 h 200"/>
                <a:gd name="T26" fmla="*/ 43 w 120"/>
                <a:gd name="T27" fmla="*/ 78 h 200"/>
                <a:gd name="T28" fmla="*/ 86 w 120"/>
                <a:gd name="T29" fmla="*/ 48 h 200"/>
                <a:gd name="T30" fmla="*/ 88 w 120"/>
                <a:gd name="T31" fmla="*/ 21 h 200"/>
                <a:gd name="T32" fmla="*/ 91 w 120"/>
                <a:gd name="T33" fmla="*/ 18 h 200"/>
                <a:gd name="T34" fmla="*/ 95 w 120"/>
                <a:gd name="T35" fmla="*/ 17 h 200"/>
                <a:gd name="T36" fmla="*/ 98 w 120"/>
                <a:gd name="T37" fmla="*/ 1 h 200"/>
                <a:gd name="T38" fmla="*/ 100 w 120"/>
                <a:gd name="T39" fmla="*/ 11 h 200"/>
                <a:gd name="T40" fmla="*/ 102 w 120"/>
                <a:gd name="T41" fmla="*/ 11 h 200"/>
                <a:gd name="T42" fmla="*/ 107 w 120"/>
                <a:gd name="T43" fmla="*/ 0 h 200"/>
                <a:gd name="T44" fmla="*/ 108 w 120"/>
                <a:gd name="T45" fmla="*/ 15 h 200"/>
                <a:gd name="T46" fmla="*/ 114 w 120"/>
                <a:gd name="T47" fmla="*/ 4 h 200"/>
                <a:gd name="T48" fmla="*/ 114 w 120"/>
                <a:gd name="T49" fmla="*/ 18 h 200"/>
                <a:gd name="T50" fmla="*/ 118 w 120"/>
                <a:gd name="T51" fmla="*/ 14 h 200"/>
                <a:gd name="T52" fmla="*/ 104 w 120"/>
                <a:gd name="T53" fmla="*/ 56 h 200"/>
                <a:gd name="T54" fmla="*/ 84 w 120"/>
                <a:gd name="T55" fmla="*/ 128 h 200"/>
                <a:gd name="T56" fmla="*/ 82 w 120"/>
                <a:gd name="T57" fmla="*/ 180 h 200"/>
                <a:gd name="T58" fmla="*/ 103 w 120"/>
                <a:gd name="T59" fmla="*/ 189 h 200"/>
                <a:gd name="T60" fmla="*/ 73 w 120"/>
                <a:gd name="T61" fmla="*/ 199 h 200"/>
                <a:gd name="T62" fmla="*/ 57 w 120"/>
                <a:gd name="T63" fmla="*/ 189 h 200"/>
                <a:gd name="T64" fmla="*/ 59 w 120"/>
                <a:gd name="T65" fmla="*/ 153 h 200"/>
                <a:gd name="T66" fmla="*/ 54 w 120"/>
                <a:gd name="T67" fmla="*/ 153 h 200"/>
                <a:gd name="T68" fmla="*/ 54 w 120"/>
                <a:gd name="T69" fmla="*/ 189 h 200"/>
                <a:gd name="T70" fmla="*/ 14 w 120"/>
                <a:gd name="T71" fmla="*/ 200 h 200"/>
                <a:gd name="T72" fmla="*/ 14 w 120"/>
                <a:gd name="T73" fmla="*/ 184 h 200"/>
                <a:gd name="T74" fmla="*/ 34 w 120"/>
                <a:gd name="T75" fmla="*/ 177 h 200"/>
                <a:gd name="T76" fmla="*/ 30 w 120"/>
                <a:gd name="T77" fmla="*/ 12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200">
                  <a:moveTo>
                    <a:pt x="30" y="129"/>
                  </a:moveTo>
                  <a:cubicBezTo>
                    <a:pt x="28" y="135"/>
                    <a:pt x="29" y="139"/>
                    <a:pt x="30" y="144"/>
                  </a:cubicBezTo>
                  <a:cubicBezTo>
                    <a:pt x="31" y="145"/>
                    <a:pt x="31" y="147"/>
                    <a:pt x="31" y="148"/>
                  </a:cubicBezTo>
                  <a:cubicBezTo>
                    <a:pt x="32" y="149"/>
                    <a:pt x="33" y="152"/>
                    <a:pt x="31" y="153"/>
                  </a:cubicBezTo>
                  <a:cubicBezTo>
                    <a:pt x="29" y="153"/>
                    <a:pt x="28" y="151"/>
                    <a:pt x="28" y="149"/>
                  </a:cubicBezTo>
                  <a:cubicBezTo>
                    <a:pt x="27" y="148"/>
                    <a:pt x="27" y="147"/>
                    <a:pt x="26" y="147"/>
                  </a:cubicBezTo>
                  <a:cubicBezTo>
                    <a:pt x="24" y="147"/>
                    <a:pt x="24" y="149"/>
                    <a:pt x="24" y="150"/>
                  </a:cubicBezTo>
                  <a:cubicBezTo>
                    <a:pt x="24" y="153"/>
                    <a:pt x="24" y="157"/>
                    <a:pt x="24" y="160"/>
                  </a:cubicBezTo>
                  <a:cubicBezTo>
                    <a:pt x="23" y="162"/>
                    <a:pt x="23" y="164"/>
                    <a:pt x="21" y="164"/>
                  </a:cubicBezTo>
                  <a:cubicBezTo>
                    <a:pt x="19" y="163"/>
                    <a:pt x="20" y="162"/>
                    <a:pt x="20" y="160"/>
                  </a:cubicBezTo>
                  <a:cubicBezTo>
                    <a:pt x="20" y="158"/>
                    <a:pt x="20" y="156"/>
                    <a:pt x="20" y="154"/>
                  </a:cubicBezTo>
                  <a:cubicBezTo>
                    <a:pt x="20" y="153"/>
                    <a:pt x="20" y="152"/>
                    <a:pt x="19" y="152"/>
                  </a:cubicBezTo>
                  <a:cubicBezTo>
                    <a:pt x="17" y="152"/>
                    <a:pt x="17" y="153"/>
                    <a:pt x="17" y="154"/>
                  </a:cubicBezTo>
                  <a:cubicBezTo>
                    <a:pt x="16" y="156"/>
                    <a:pt x="16" y="158"/>
                    <a:pt x="16" y="160"/>
                  </a:cubicBezTo>
                  <a:cubicBezTo>
                    <a:pt x="15" y="162"/>
                    <a:pt x="14" y="165"/>
                    <a:pt x="12" y="165"/>
                  </a:cubicBezTo>
                  <a:cubicBezTo>
                    <a:pt x="10" y="164"/>
                    <a:pt x="11" y="161"/>
                    <a:pt x="11" y="159"/>
                  </a:cubicBezTo>
                  <a:cubicBezTo>
                    <a:pt x="12" y="157"/>
                    <a:pt x="12" y="154"/>
                    <a:pt x="13" y="152"/>
                  </a:cubicBezTo>
                  <a:cubicBezTo>
                    <a:pt x="13" y="151"/>
                    <a:pt x="13" y="150"/>
                    <a:pt x="13" y="150"/>
                  </a:cubicBezTo>
                  <a:cubicBezTo>
                    <a:pt x="10" y="152"/>
                    <a:pt x="10" y="155"/>
                    <a:pt x="9" y="157"/>
                  </a:cubicBezTo>
                  <a:cubicBezTo>
                    <a:pt x="8" y="159"/>
                    <a:pt x="7" y="161"/>
                    <a:pt x="5" y="160"/>
                  </a:cubicBezTo>
                  <a:cubicBezTo>
                    <a:pt x="3" y="159"/>
                    <a:pt x="4" y="157"/>
                    <a:pt x="5" y="156"/>
                  </a:cubicBezTo>
                  <a:cubicBezTo>
                    <a:pt x="6" y="153"/>
                    <a:pt x="7" y="150"/>
                    <a:pt x="6" y="148"/>
                  </a:cubicBezTo>
                  <a:cubicBezTo>
                    <a:pt x="5" y="147"/>
                    <a:pt x="5" y="148"/>
                    <a:pt x="4" y="148"/>
                  </a:cubicBezTo>
                  <a:cubicBezTo>
                    <a:pt x="3" y="149"/>
                    <a:pt x="3" y="151"/>
                    <a:pt x="2" y="151"/>
                  </a:cubicBezTo>
                  <a:cubicBezTo>
                    <a:pt x="0" y="150"/>
                    <a:pt x="1" y="148"/>
                    <a:pt x="1" y="147"/>
                  </a:cubicBezTo>
                  <a:cubicBezTo>
                    <a:pt x="3" y="140"/>
                    <a:pt x="6" y="134"/>
                    <a:pt x="9" y="128"/>
                  </a:cubicBezTo>
                  <a:cubicBezTo>
                    <a:pt x="13" y="118"/>
                    <a:pt x="18" y="109"/>
                    <a:pt x="23" y="100"/>
                  </a:cubicBezTo>
                  <a:cubicBezTo>
                    <a:pt x="28" y="92"/>
                    <a:pt x="33" y="83"/>
                    <a:pt x="43" y="78"/>
                  </a:cubicBezTo>
                  <a:cubicBezTo>
                    <a:pt x="47" y="75"/>
                    <a:pt x="52" y="74"/>
                    <a:pt x="57" y="73"/>
                  </a:cubicBezTo>
                  <a:cubicBezTo>
                    <a:pt x="72" y="71"/>
                    <a:pt x="81" y="61"/>
                    <a:pt x="86" y="48"/>
                  </a:cubicBezTo>
                  <a:cubicBezTo>
                    <a:pt x="88" y="46"/>
                    <a:pt x="88" y="43"/>
                    <a:pt x="90" y="40"/>
                  </a:cubicBezTo>
                  <a:cubicBezTo>
                    <a:pt x="92" y="34"/>
                    <a:pt x="91" y="27"/>
                    <a:pt x="88" y="21"/>
                  </a:cubicBezTo>
                  <a:cubicBezTo>
                    <a:pt x="86" y="19"/>
                    <a:pt x="84" y="16"/>
                    <a:pt x="86" y="15"/>
                  </a:cubicBezTo>
                  <a:cubicBezTo>
                    <a:pt x="88" y="13"/>
                    <a:pt x="89" y="17"/>
                    <a:pt x="91" y="18"/>
                  </a:cubicBezTo>
                  <a:cubicBezTo>
                    <a:pt x="92" y="19"/>
                    <a:pt x="92" y="20"/>
                    <a:pt x="93" y="19"/>
                  </a:cubicBezTo>
                  <a:cubicBezTo>
                    <a:pt x="94" y="19"/>
                    <a:pt x="94" y="18"/>
                    <a:pt x="95" y="17"/>
                  </a:cubicBezTo>
                  <a:cubicBezTo>
                    <a:pt x="95" y="13"/>
                    <a:pt x="95" y="9"/>
                    <a:pt x="96" y="5"/>
                  </a:cubicBezTo>
                  <a:cubicBezTo>
                    <a:pt x="96" y="4"/>
                    <a:pt x="96" y="1"/>
                    <a:pt x="98" y="1"/>
                  </a:cubicBezTo>
                  <a:cubicBezTo>
                    <a:pt x="100" y="1"/>
                    <a:pt x="100" y="3"/>
                    <a:pt x="100" y="5"/>
                  </a:cubicBezTo>
                  <a:cubicBezTo>
                    <a:pt x="100" y="7"/>
                    <a:pt x="100" y="9"/>
                    <a:pt x="100" y="11"/>
                  </a:cubicBezTo>
                  <a:cubicBezTo>
                    <a:pt x="100" y="12"/>
                    <a:pt x="100" y="13"/>
                    <a:pt x="101" y="13"/>
                  </a:cubicBezTo>
                  <a:cubicBezTo>
                    <a:pt x="102" y="13"/>
                    <a:pt x="102" y="12"/>
                    <a:pt x="102" y="11"/>
                  </a:cubicBezTo>
                  <a:cubicBezTo>
                    <a:pt x="103" y="8"/>
                    <a:pt x="104" y="6"/>
                    <a:pt x="105" y="3"/>
                  </a:cubicBezTo>
                  <a:cubicBezTo>
                    <a:pt x="105" y="2"/>
                    <a:pt x="105" y="0"/>
                    <a:pt x="107" y="0"/>
                  </a:cubicBezTo>
                  <a:cubicBezTo>
                    <a:pt x="109" y="0"/>
                    <a:pt x="108" y="2"/>
                    <a:pt x="108" y="4"/>
                  </a:cubicBezTo>
                  <a:cubicBezTo>
                    <a:pt x="109" y="7"/>
                    <a:pt x="106" y="11"/>
                    <a:pt x="108" y="15"/>
                  </a:cubicBezTo>
                  <a:cubicBezTo>
                    <a:pt x="109" y="12"/>
                    <a:pt x="110" y="10"/>
                    <a:pt x="111" y="7"/>
                  </a:cubicBezTo>
                  <a:cubicBezTo>
                    <a:pt x="112" y="6"/>
                    <a:pt x="113" y="4"/>
                    <a:pt x="114" y="4"/>
                  </a:cubicBezTo>
                  <a:cubicBezTo>
                    <a:pt x="116" y="5"/>
                    <a:pt x="115" y="7"/>
                    <a:pt x="115" y="8"/>
                  </a:cubicBezTo>
                  <a:cubicBezTo>
                    <a:pt x="114" y="11"/>
                    <a:pt x="113" y="14"/>
                    <a:pt x="114" y="18"/>
                  </a:cubicBezTo>
                  <a:cubicBezTo>
                    <a:pt x="114" y="18"/>
                    <a:pt x="114" y="18"/>
                    <a:pt x="115" y="18"/>
                  </a:cubicBezTo>
                  <a:cubicBezTo>
                    <a:pt x="116" y="17"/>
                    <a:pt x="116" y="13"/>
                    <a:pt x="118" y="14"/>
                  </a:cubicBezTo>
                  <a:cubicBezTo>
                    <a:pt x="120" y="15"/>
                    <a:pt x="118" y="18"/>
                    <a:pt x="118" y="19"/>
                  </a:cubicBezTo>
                  <a:cubicBezTo>
                    <a:pt x="114" y="32"/>
                    <a:pt x="108" y="44"/>
                    <a:pt x="104" y="56"/>
                  </a:cubicBezTo>
                  <a:cubicBezTo>
                    <a:pt x="98" y="71"/>
                    <a:pt x="92" y="87"/>
                    <a:pt x="88" y="103"/>
                  </a:cubicBezTo>
                  <a:cubicBezTo>
                    <a:pt x="86" y="111"/>
                    <a:pt x="85" y="120"/>
                    <a:pt x="84" y="128"/>
                  </a:cubicBezTo>
                  <a:cubicBezTo>
                    <a:pt x="81" y="144"/>
                    <a:pt x="80" y="159"/>
                    <a:pt x="78" y="175"/>
                  </a:cubicBezTo>
                  <a:cubicBezTo>
                    <a:pt x="77" y="178"/>
                    <a:pt x="78" y="180"/>
                    <a:pt x="82" y="180"/>
                  </a:cubicBezTo>
                  <a:cubicBezTo>
                    <a:pt x="88" y="180"/>
                    <a:pt x="94" y="181"/>
                    <a:pt x="99" y="184"/>
                  </a:cubicBezTo>
                  <a:cubicBezTo>
                    <a:pt x="101" y="186"/>
                    <a:pt x="102" y="187"/>
                    <a:pt x="103" y="189"/>
                  </a:cubicBezTo>
                  <a:cubicBezTo>
                    <a:pt x="106" y="194"/>
                    <a:pt x="104" y="199"/>
                    <a:pt x="98" y="199"/>
                  </a:cubicBezTo>
                  <a:cubicBezTo>
                    <a:pt x="90" y="200"/>
                    <a:pt x="81" y="200"/>
                    <a:pt x="73" y="199"/>
                  </a:cubicBezTo>
                  <a:cubicBezTo>
                    <a:pt x="71" y="199"/>
                    <a:pt x="68" y="199"/>
                    <a:pt x="66" y="199"/>
                  </a:cubicBezTo>
                  <a:cubicBezTo>
                    <a:pt x="60" y="199"/>
                    <a:pt x="57" y="196"/>
                    <a:pt x="57" y="189"/>
                  </a:cubicBezTo>
                  <a:cubicBezTo>
                    <a:pt x="57" y="180"/>
                    <a:pt x="58" y="171"/>
                    <a:pt x="59" y="162"/>
                  </a:cubicBezTo>
                  <a:cubicBezTo>
                    <a:pt x="59" y="159"/>
                    <a:pt x="59" y="156"/>
                    <a:pt x="59" y="153"/>
                  </a:cubicBezTo>
                  <a:cubicBezTo>
                    <a:pt x="58" y="152"/>
                    <a:pt x="58" y="150"/>
                    <a:pt x="56" y="150"/>
                  </a:cubicBezTo>
                  <a:cubicBezTo>
                    <a:pt x="54" y="150"/>
                    <a:pt x="54" y="152"/>
                    <a:pt x="54" y="153"/>
                  </a:cubicBezTo>
                  <a:cubicBezTo>
                    <a:pt x="52" y="158"/>
                    <a:pt x="53" y="164"/>
                    <a:pt x="53" y="169"/>
                  </a:cubicBezTo>
                  <a:cubicBezTo>
                    <a:pt x="54" y="176"/>
                    <a:pt x="55" y="183"/>
                    <a:pt x="54" y="189"/>
                  </a:cubicBezTo>
                  <a:cubicBezTo>
                    <a:pt x="54" y="196"/>
                    <a:pt x="51" y="198"/>
                    <a:pt x="45" y="199"/>
                  </a:cubicBezTo>
                  <a:cubicBezTo>
                    <a:pt x="34" y="200"/>
                    <a:pt x="24" y="200"/>
                    <a:pt x="14" y="200"/>
                  </a:cubicBezTo>
                  <a:cubicBezTo>
                    <a:pt x="8" y="199"/>
                    <a:pt x="4" y="194"/>
                    <a:pt x="7" y="190"/>
                  </a:cubicBezTo>
                  <a:cubicBezTo>
                    <a:pt x="9" y="187"/>
                    <a:pt x="11" y="185"/>
                    <a:pt x="14" y="184"/>
                  </a:cubicBezTo>
                  <a:cubicBezTo>
                    <a:pt x="19" y="181"/>
                    <a:pt x="25" y="180"/>
                    <a:pt x="31" y="180"/>
                  </a:cubicBezTo>
                  <a:cubicBezTo>
                    <a:pt x="33" y="180"/>
                    <a:pt x="34" y="179"/>
                    <a:pt x="34" y="177"/>
                  </a:cubicBezTo>
                  <a:cubicBezTo>
                    <a:pt x="33" y="162"/>
                    <a:pt x="32" y="146"/>
                    <a:pt x="30" y="131"/>
                  </a:cubicBezTo>
                  <a:cubicBezTo>
                    <a:pt x="30" y="131"/>
                    <a:pt x="30" y="130"/>
                    <a:pt x="3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9054E3C1-0016-A392-3E1F-71BD33810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1313" y="1819275"/>
              <a:ext cx="1192213" cy="1006475"/>
            </a:xfrm>
            <a:custGeom>
              <a:avLst/>
              <a:gdLst>
                <a:gd name="T0" fmla="*/ 38 w 74"/>
                <a:gd name="T1" fmla="*/ 0 h 63"/>
                <a:gd name="T2" fmla="*/ 60 w 74"/>
                <a:gd name="T3" fmla="*/ 9 h 63"/>
                <a:gd name="T4" fmla="*/ 53 w 74"/>
                <a:gd name="T5" fmla="*/ 55 h 63"/>
                <a:gd name="T6" fmla="*/ 14 w 74"/>
                <a:gd name="T7" fmla="*/ 50 h 63"/>
                <a:gd name="T8" fmla="*/ 22 w 74"/>
                <a:gd name="T9" fmla="*/ 4 h 63"/>
                <a:gd name="T10" fmla="*/ 38 w 74"/>
                <a:gd name="T11" fmla="*/ 0 h 63"/>
                <a:gd name="T12" fmla="*/ 20 w 74"/>
                <a:gd name="T13" fmla="*/ 38 h 63"/>
                <a:gd name="T14" fmla="*/ 42 w 74"/>
                <a:gd name="T15" fmla="*/ 52 h 63"/>
                <a:gd name="T16" fmla="*/ 60 w 74"/>
                <a:gd name="T17" fmla="*/ 32 h 63"/>
                <a:gd name="T18" fmla="*/ 20 w 74"/>
                <a:gd name="T19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3">
                  <a:moveTo>
                    <a:pt x="38" y="0"/>
                  </a:moveTo>
                  <a:cubicBezTo>
                    <a:pt x="47" y="0"/>
                    <a:pt x="54" y="3"/>
                    <a:pt x="60" y="9"/>
                  </a:cubicBezTo>
                  <a:cubicBezTo>
                    <a:pt x="74" y="24"/>
                    <a:pt x="71" y="45"/>
                    <a:pt x="53" y="55"/>
                  </a:cubicBezTo>
                  <a:cubicBezTo>
                    <a:pt x="39" y="63"/>
                    <a:pt x="24" y="60"/>
                    <a:pt x="14" y="50"/>
                  </a:cubicBezTo>
                  <a:cubicBezTo>
                    <a:pt x="0" y="37"/>
                    <a:pt x="4" y="13"/>
                    <a:pt x="22" y="4"/>
                  </a:cubicBezTo>
                  <a:cubicBezTo>
                    <a:pt x="28" y="1"/>
                    <a:pt x="32" y="0"/>
                    <a:pt x="38" y="0"/>
                  </a:cubicBezTo>
                  <a:close/>
                  <a:moveTo>
                    <a:pt x="20" y="38"/>
                  </a:moveTo>
                  <a:cubicBezTo>
                    <a:pt x="23" y="46"/>
                    <a:pt x="33" y="52"/>
                    <a:pt x="42" y="52"/>
                  </a:cubicBezTo>
                  <a:cubicBezTo>
                    <a:pt x="49" y="51"/>
                    <a:pt x="58" y="43"/>
                    <a:pt x="60" y="32"/>
                  </a:cubicBezTo>
                  <a:cubicBezTo>
                    <a:pt x="47" y="41"/>
                    <a:pt x="34" y="42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55" name="Grupo 454">
            <a:extLst>
              <a:ext uri="{FF2B5EF4-FFF2-40B4-BE49-F238E27FC236}">
                <a16:creationId xmlns:a16="http://schemas.microsoft.com/office/drawing/2014/main" id="{8EFE501F-9671-A41E-B9DF-C3F3330A31BB}"/>
              </a:ext>
            </a:extLst>
          </p:cNvPr>
          <p:cNvGrpSpPr/>
          <p:nvPr/>
        </p:nvGrpSpPr>
        <p:grpSpPr>
          <a:xfrm>
            <a:off x="7169795" y="2171692"/>
            <a:ext cx="1570182" cy="2765118"/>
            <a:chOff x="8145357" y="3830356"/>
            <a:chExt cx="410411" cy="722741"/>
          </a:xfrm>
          <a:solidFill>
            <a:srgbClr val="43BBC8"/>
          </a:solidFill>
        </p:grpSpPr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8EF0E0D4-A7EC-5F88-0EE5-783DFB9D4BA0}"/>
                </a:ext>
              </a:extLst>
            </p:cNvPr>
            <p:cNvSpPr/>
            <p:nvPr/>
          </p:nvSpPr>
          <p:spPr>
            <a:xfrm>
              <a:off x="8145357" y="3830356"/>
              <a:ext cx="410411" cy="722741"/>
            </a:xfrm>
            <a:custGeom>
              <a:avLst/>
              <a:gdLst>
                <a:gd name="connsiteX0" fmla="*/ 144753 w 410411"/>
                <a:gd name="connsiteY0" fmla="*/ 291424 h 722741"/>
                <a:gd name="connsiteX1" fmla="*/ 79507 w 410411"/>
                <a:gd name="connsiteY1" fmla="*/ 256753 h 722741"/>
                <a:gd name="connsiteX2" fmla="*/ 41693 w 410411"/>
                <a:gd name="connsiteY2" fmla="*/ 188649 h 722741"/>
                <a:gd name="connsiteX3" fmla="*/ 1593 w 410411"/>
                <a:gd name="connsiteY3" fmla="*/ 47203 h 722741"/>
                <a:gd name="connsiteX4" fmla="*/ 25405 w 410411"/>
                <a:gd name="connsiteY4" fmla="*/ 1483 h 722741"/>
                <a:gd name="connsiteX5" fmla="*/ 70554 w 410411"/>
                <a:gd name="connsiteY5" fmla="*/ 29010 h 722741"/>
                <a:gd name="connsiteX6" fmla="*/ 96747 w 410411"/>
                <a:gd name="connsiteY6" fmla="*/ 127308 h 722741"/>
                <a:gd name="connsiteX7" fmla="*/ 179710 w 410411"/>
                <a:gd name="connsiteY7" fmla="*/ 201032 h 722741"/>
                <a:gd name="connsiteX8" fmla="*/ 285533 w 410411"/>
                <a:gd name="connsiteY8" fmla="*/ 205509 h 722741"/>
                <a:gd name="connsiteX9" fmla="*/ 364019 w 410411"/>
                <a:gd name="connsiteY9" fmla="*/ 246276 h 722741"/>
                <a:gd name="connsiteX10" fmla="*/ 369734 w 410411"/>
                <a:gd name="connsiteY10" fmla="*/ 255705 h 722741"/>
                <a:gd name="connsiteX11" fmla="*/ 408024 w 410411"/>
                <a:gd name="connsiteY11" fmla="*/ 365910 h 722741"/>
                <a:gd name="connsiteX12" fmla="*/ 409072 w 410411"/>
                <a:gd name="connsiteY12" fmla="*/ 398771 h 722741"/>
                <a:gd name="connsiteX13" fmla="*/ 363352 w 410411"/>
                <a:gd name="connsiteY13" fmla="*/ 428013 h 722741"/>
                <a:gd name="connsiteX14" fmla="*/ 262768 w 410411"/>
                <a:gd name="connsiteY14" fmla="*/ 402581 h 722741"/>
                <a:gd name="connsiteX15" fmla="*/ 232764 w 410411"/>
                <a:gd name="connsiteY15" fmla="*/ 357623 h 722741"/>
                <a:gd name="connsiteX16" fmla="*/ 281247 w 410411"/>
                <a:gd name="connsiteY16" fmla="*/ 330858 h 722741"/>
                <a:gd name="connsiteX17" fmla="*/ 348588 w 410411"/>
                <a:gd name="connsiteY17" fmla="*/ 347907 h 722741"/>
                <a:gd name="connsiteX18" fmla="*/ 360304 w 410411"/>
                <a:gd name="connsiteY18" fmla="*/ 343335 h 722741"/>
                <a:gd name="connsiteX19" fmla="*/ 351827 w 410411"/>
                <a:gd name="connsiteY19" fmla="*/ 334858 h 722741"/>
                <a:gd name="connsiteX20" fmla="*/ 336682 w 410411"/>
                <a:gd name="connsiteY20" fmla="*/ 330381 h 722741"/>
                <a:gd name="connsiteX21" fmla="*/ 336682 w 410411"/>
                <a:gd name="connsiteY21" fmla="*/ 293043 h 722741"/>
                <a:gd name="connsiteX22" fmla="*/ 329443 w 410411"/>
                <a:gd name="connsiteY22" fmla="*/ 281137 h 722741"/>
                <a:gd name="connsiteX23" fmla="*/ 322490 w 410411"/>
                <a:gd name="connsiteY23" fmla="*/ 293520 h 722741"/>
                <a:gd name="connsiteX24" fmla="*/ 322490 w 410411"/>
                <a:gd name="connsiteY24" fmla="*/ 326762 h 722741"/>
                <a:gd name="connsiteX25" fmla="*/ 280008 w 410411"/>
                <a:gd name="connsiteY25" fmla="*/ 316380 h 722741"/>
                <a:gd name="connsiteX26" fmla="*/ 220001 w 410411"/>
                <a:gd name="connsiteY26" fmla="*/ 351527 h 722741"/>
                <a:gd name="connsiteX27" fmla="*/ 252386 w 410411"/>
                <a:gd name="connsiteY27" fmla="*/ 413820 h 722741"/>
                <a:gd name="connsiteX28" fmla="*/ 314775 w 410411"/>
                <a:gd name="connsiteY28" fmla="*/ 430013 h 722741"/>
                <a:gd name="connsiteX29" fmla="*/ 325919 w 410411"/>
                <a:gd name="connsiteY29" fmla="*/ 441538 h 722741"/>
                <a:gd name="connsiteX30" fmla="*/ 364400 w 410411"/>
                <a:gd name="connsiteY30" fmla="*/ 670233 h 722741"/>
                <a:gd name="connsiteX31" fmla="*/ 333729 w 410411"/>
                <a:gd name="connsiteY31" fmla="*/ 721383 h 722741"/>
                <a:gd name="connsiteX32" fmla="*/ 284104 w 410411"/>
                <a:gd name="connsiteY32" fmla="*/ 684997 h 722741"/>
                <a:gd name="connsiteX33" fmla="*/ 247814 w 410411"/>
                <a:gd name="connsiteY33" fmla="*/ 474399 h 722741"/>
                <a:gd name="connsiteX34" fmla="*/ 240480 w 410411"/>
                <a:gd name="connsiteY34" fmla="*/ 464398 h 722741"/>
                <a:gd name="connsiteX35" fmla="*/ 233336 w 410411"/>
                <a:gd name="connsiteY35" fmla="*/ 474780 h 722741"/>
                <a:gd name="connsiteX36" fmla="*/ 196569 w 410411"/>
                <a:gd name="connsiteY36" fmla="*/ 688426 h 722741"/>
                <a:gd name="connsiteX37" fmla="*/ 151230 w 410411"/>
                <a:gd name="connsiteY37" fmla="*/ 722240 h 722741"/>
                <a:gd name="connsiteX38" fmla="*/ 116464 w 410411"/>
                <a:gd name="connsiteY38" fmla="*/ 672996 h 722741"/>
                <a:gd name="connsiteX39" fmla="*/ 157898 w 410411"/>
                <a:gd name="connsiteY39" fmla="*/ 428489 h 722741"/>
                <a:gd name="connsiteX40" fmla="*/ 158565 w 410411"/>
                <a:gd name="connsiteY40" fmla="*/ 417440 h 722741"/>
                <a:gd name="connsiteX41" fmla="*/ 158565 w 410411"/>
                <a:gd name="connsiteY41" fmla="*/ 273898 h 722741"/>
                <a:gd name="connsiteX42" fmla="*/ 158469 w 410411"/>
                <a:gd name="connsiteY42" fmla="*/ 268945 h 722741"/>
                <a:gd name="connsiteX43" fmla="*/ 151992 w 410411"/>
                <a:gd name="connsiteY43" fmla="*/ 260277 h 722741"/>
                <a:gd name="connsiteX44" fmla="*/ 144849 w 410411"/>
                <a:gd name="connsiteY44" fmla="*/ 269136 h 722741"/>
                <a:gd name="connsiteX45" fmla="*/ 144753 w 410411"/>
                <a:gd name="connsiteY45" fmla="*/ 291424 h 72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10411" h="722741">
                  <a:moveTo>
                    <a:pt x="144753" y="291424"/>
                  </a:moveTo>
                  <a:cubicBezTo>
                    <a:pt x="119607" y="284280"/>
                    <a:pt x="97414" y="274660"/>
                    <a:pt x="79507" y="256753"/>
                  </a:cubicBezTo>
                  <a:cubicBezTo>
                    <a:pt x="60362" y="237703"/>
                    <a:pt x="49122" y="214081"/>
                    <a:pt x="41693" y="188649"/>
                  </a:cubicBezTo>
                  <a:cubicBezTo>
                    <a:pt x="27977" y="141596"/>
                    <a:pt x="14737" y="94447"/>
                    <a:pt x="1593" y="47203"/>
                  </a:cubicBezTo>
                  <a:cubicBezTo>
                    <a:pt x="-4218" y="26343"/>
                    <a:pt x="6355" y="6817"/>
                    <a:pt x="25405" y="1483"/>
                  </a:cubicBezTo>
                  <a:cubicBezTo>
                    <a:pt x="45979" y="-4232"/>
                    <a:pt x="64553" y="6912"/>
                    <a:pt x="70554" y="29010"/>
                  </a:cubicBezTo>
                  <a:cubicBezTo>
                    <a:pt x="79507" y="61681"/>
                    <a:pt x="88461" y="94447"/>
                    <a:pt x="96747" y="127308"/>
                  </a:cubicBezTo>
                  <a:cubicBezTo>
                    <a:pt x="107701" y="170933"/>
                    <a:pt x="135990" y="196174"/>
                    <a:pt x="179710" y="201032"/>
                  </a:cubicBezTo>
                  <a:cubicBezTo>
                    <a:pt x="214667" y="204937"/>
                    <a:pt x="250195" y="204461"/>
                    <a:pt x="285533" y="205509"/>
                  </a:cubicBezTo>
                  <a:cubicBezTo>
                    <a:pt x="318394" y="206461"/>
                    <a:pt x="344493" y="219987"/>
                    <a:pt x="364019" y="246276"/>
                  </a:cubicBezTo>
                  <a:cubicBezTo>
                    <a:pt x="366210" y="249228"/>
                    <a:pt x="368496" y="252372"/>
                    <a:pt x="369734" y="255705"/>
                  </a:cubicBezTo>
                  <a:cubicBezTo>
                    <a:pt x="382783" y="292377"/>
                    <a:pt x="396309" y="328857"/>
                    <a:pt x="408024" y="365910"/>
                  </a:cubicBezTo>
                  <a:cubicBezTo>
                    <a:pt x="411263" y="376006"/>
                    <a:pt x="410787" y="388103"/>
                    <a:pt x="409072" y="398771"/>
                  </a:cubicBezTo>
                  <a:cubicBezTo>
                    <a:pt x="405453" y="421155"/>
                    <a:pt x="385355" y="433442"/>
                    <a:pt x="363352" y="428013"/>
                  </a:cubicBezTo>
                  <a:cubicBezTo>
                    <a:pt x="329729" y="419726"/>
                    <a:pt x="296201" y="411249"/>
                    <a:pt x="262768" y="402581"/>
                  </a:cubicBezTo>
                  <a:cubicBezTo>
                    <a:pt x="240099" y="396675"/>
                    <a:pt x="227621" y="377625"/>
                    <a:pt x="232764" y="357623"/>
                  </a:cubicBezTo>
                  <a:cubicBezTo>
                    <a:pt x="238479" y="335525"/>
                    <a:pt x="257434" y="324952"/>
                    <a:pt x="281247" y="330858"/>
                  </a:cubicBezTo>
                  <a:cubicBezTo>
                    <a:pt x="303726" y="336477"/>
                    <a:pt x="326205" y="341907"/>
                    <a:pt x="348588" y="347907"/>
                  </a:cubicBezTo>
                  <a:cubicBezTo>
                    <a:pt x="354208" y="349431"/>
                    <a:pt x="359542" y="349812"/>
                    <a:pt x="360304" y="343335"/>
                  </a:cubicBezTo>
                  <a:cubicBezTo>
                    <a:pt x="360590" y="340764"/>
                    <a:pt x="355351" y="336668"/>
                    <a:pt x="351827" y="334858"/>
                  </a:cubicBezTo>
                  <a:cubicBezTo>
                    <a:pt x="347445" y="332572"/>
                    <a:pt x="342207" y="331905"/>
                    <a:pt x="336682" y="330381"/>
                  </a:cubicBezTo>
                  <a:cubicBezTo>
                    <a:pt x="336682" y="317904"/>
                    <a:pt x="336587" y="305521"/>
                    <a:pt x="336682" y="293043"/>
                  </a:cubicBezTo>
                  <a:cubicBezTo>
                    <a:pt x="336682" y="287424"/>
                    <a:pt x="336873" y="280947"/>
                    <a:pt x="329443" y="281137"/>
                  </a:cubicBezTo>
                  <a:cubicBezTo>
                    <a:pt x="322204" y="281328"/>
                    <a:pt x="322395" y="287900"/>
                    <a:pt x="322490" y="293520"/>
                  </a:cubicBezTo>
                  <a:cubicBezTo>
                    <a:pt x="322490" y="304283"/>
                    <a:pt x="322490" y="315046"/>
                    <a:pt x="322490" y="326762"/>
                  </a:cubicBezTo>
                  <a:cubicBezTo>
                    <a:pt x="307726" y="323142"/>
                    <a:pt x="293915" y="319523"/>
                    <a:pt x="280008" y="316380"/>
                  </a:cubicBezTo>
                  <a:cubicBezTo>
                    <a:pt x="253815" y="310474"/>
                    <a:pt x="227621" y="325905"/>
                    <a:pt x="220001" y="351527"/>
                  </a:cubicBezTo>
                  <a:cubicBezTo>
                    <a:pt x="212286" y="377530"/>
                    <a:pt x="226383" y="405724"/>
                    <a:pt x="252386" y="413820"/>
                  </a:cubicBezTo>
                  <a:cubicBezTo>
                    <a:pt x="272865" y="420202"/>
                    <a:pt x="293820" y="425155"/>
                    <a:pt x="314775" y="430013"/>
                  </a:cubicBezTo>
                  <a:cubicBezTo>
                    <a:pt x="321728" y="431632"/>
                    <a:pt x="324776" y="434680"/>
                    <a:pt x="325919" y="441538"/>
                  </a:cubicBezTo>
                  <a:cubicBezTo>
                    <a:pt x="338587" y="517738"/>
                    <a:pt x="351541" y="593938"/>
                    <a:pt x="364400" y="670233"/>
                  </a:cubicBezTo>
                  <a:cubicBezTo>
                    <a:pt x="368781" y="696141"/>
                    <a:pt x="356304" y="716620"/>
                    <a:pt x="333729" y="721383"/>
                  </a:cubicBezTo>
                  <a:cubicBezTo>
                    <a:pt x="309155" y="726526"/>
                    <a:pt x="288486" y="711000"/>
                    <a:pt x="284104" y="684997"/>
                  </a:cubicBezTo>
                  <a:cubicBezTo>
                    <a:pt x="272293" y="614703"/>
                    <a:pt x="260196" y="544503"/>
                    <a:pt x="247814" y="474399"/>
                  </a:cubicBezTo>
                  <a:cubicBezTo>
                    <a:pt x="247147" y="470780"/>
                    <a:pt x="243051" y="467732"/>
                    <a:pt x="240480" y="464398"/>
                  </a:cubicBezTo>
                  <a:cubicBezTo>
                    <a:pt x="238003" y="467827"/>
                    <a:pt x="234003" y="471066"/>
                    <a:pt x="233336" y="474780"/>
                  </a:cubicBezTo>
                  <a:cubicBezTo>
                    <a:pt x="220858" y="545932"/>
                    <a:pt x="208857" y="617179"/>
                    <a:pt x="196569" y="688426"/>
                  </a:cubicBezTo>
                  <a:cubicBezTo>
                    <a:pt x="192855" y="710334"/>
                    <a:pt x="171995" y="725764"/>
                    <a:pt x="151230" y="722240"/>
                  </a:cubicBezTo>
                  <a:cubicBezTo>
                    <a:pt x="126656" y="718144"/>
                    <a:pt x="112273" y="698046"/>
                    <a:pt x="116464" y="672996"/>
                  </a:cubicBezTo>
                  <a:cubicBezTo>
                    <a:pt x="130180" y="591462"/>
                    <a:pt x="144087" y="509928"/>
                    <a:pt x="157898" y="428489"/>
                  </a:cubicBezTo>
                  <a:cubicBezTo>
                    <a:pt x="158469" y="424869"/>
                    <a:pt x="158565" y="421155"/>
                    <a:pt x="158565" y="417440"/>
                  </a:cubicBezTo>
                  <a:cubicBezTo>
                    <a:pt x="158565" y="369624"/>
                    <a:pt x="158565" y="321714"/>
                    <a:pt x="158565" y="273898"/>
                  </a:cubicBezTo>
                  <a:cubicBezTo>
                    <a:pt x="158565" y="272184"/>
                    <a:pt x="159136" y="270183"/>
                    <a:pt x="158469" y="268945"/>
                  </a:cubicBezTo>
                  <a:cubicBezTo>
                    <a:pt x="156660" y="265897"/>
                    <a:pt x="154183" y="263135"/>
                    <a:pt x="151992" y="260277"/>
                  </a:cubicBezTo>
                  <a:cubicBezTo>
                    <a:pt x="149516" y="263230"/>
                    <a:pt x="145325" y="265897"/>
                    <a:pt x="144849" y="269136"/>
                  </a:cubicBezTo>
                  <a:cubicBezTo>
                    <a:pt x="143896" y="275803"/>
                    <a:pt x="144753" y="282947"/>
                    <a:pt x="144753" y="291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BAEC39A3-B0AF-193D-FC14-C888824D6963}"/>
                </a:ext>
              </a:extLst>
            </p:cNvPr>
            <p:cNvSpPr/>
            <p:nvPr/>
          </p:nvSpPr>
          <p:spPr>
            <a:xfrm>
              <a:off x="8309922" y="3868700"/>
              <a:ext cx="152883" cy="153162"/>
            </a:xfrm>
            <a:custGeom>
              <a:avLst/>
              <a:gdLst>
                <a:gd name="connsiteX0" fmla="*/ 76010 w 152883"/>
                <a:gd name="connsiteY0" fmla="*/ 153163 h 153162"/>
                <a:gd name="connsiteX1" fmla="*/ 0 w 152883"/>
                <a:gd name="connsiteY1" fmla="*/ 76868 h 153162"/>
                <a:gd name="connsiteX2" fmla="*/ 75914 w 152883"/>
                <a:gd name="connsiteY2" fmla="*/ 1 h 153162"/>
                <a:gd name="connsiteX3" fmla="*/ 152876 w 152883"/>
                <a:gd name="connsiteY3" fmla="*/ 77249 h 153162"/>
                <a:gd name="connsiteX4" fmla="*/ 76010 w 152883"/>
                <a:gd name="connsiteY4" fmla="*/ 153163 h 1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883" h="153162">
                  <a:moveTo>
                    <a:pt x="76010" y="153163"/>
                  </a:moveTo>
                  <a:cubicBezTo>
                    <a:pt x="33338" y="153068"/>
                    <a:pt x="95" y="119635"/>
                    <a:pt x="0" y="76868"/>
                  </a:cubicBezTo>
                  <a:cubicBezTo>
                    <a:pt x="-95" y="34577"/>
                    <a:pt x="33909" y="287"/>
                    <a:pt x="75914" y="1"/>
                  </a:cubicBezTo>
                  <a:cubicBezTo>
                    <a:pt x="118015" y="-190"/>
                    <a:pt x="153448" y="35339"/>
                    <a:pt x="152876" y="77249"/>
                  </a:cubicBezTo>
                  <a:cubicBezTo>
                    <a:pt x="152305" y="119825"/>
                    <a:pt x="118396" y="153258"/>
                    <a:pt x="76010" y="153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B455D75C-33BC-5773-7DE5-9BDE7E5682A1}"/>
              </a:ext>
            </a:extLst>
          </p:cNvPr>
          <p:cNvGrpSpPr/>
          <p:nvPr/>
        </p:nvGrpSpPr>
        <p:grpSpPr>
          <a:xfrm>
            <a:off x="4280317" y="3463367"/>
            <a:ext cx="1278658" cy="809180"/>
            <a:chOff x="5364402" y="1342328"/>
            <a:chExt cx="1278658" cy="809180"/>
          </a:xfrm>
          <a:solidFill>
            <a:srgbClr val="43BBC8"/>
          </a:solidFill>
        </p:grpSpPr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34E85A80-6357-2797-C369-D3E06E76C074}"/>
                </a:ext>
              </a:extLst>
            </p:cNvPr>
            <p:cNvSpPr/>
            <p:nvPr/>
          </p:nvSpPr>
          <p:spPr>
            <a:xfrm>
              <a:off x="5512890" y="1463420"/>
              <a:ext cx="896246" cy="674715"/>
            </a:xfrm>
            <a:custGeom>
              <a:avLst/>
              <a:gdLst>
                <a:gd name="connsiteX0" fmla="*/ 722174 w 896246"/>
                <a:gd name="connsiteY0" fmla="*/ 559594 h 674715"/>
                <a:gd name="connsiteX1" fmla="*/ 715887 w 896246"/>
                <a:gd name="connsiteY1" fmla="*/ 585502 h 674715"/>
                <a:gd name="connsiteX2" fmla="*/ 683121 w 896246"/>
                <a:gd name="connsiteY2" fmla="*/ 612553 h 674715"/>
                <a:gd name="connsiteX3" fmla="*/ 628734 w 896246"/>
                <a:gd name="connsiteY3" fmla="*/ 602837 h 674715"/>
                <a:gd name="connsiteX4" fmla="*/ 519768 w 896246"/>
                <a:gd name="connsiteY4" fmla="*/ 549688 h 674715"/>
                <a:gd name="connsiteX5" fmla="*/ 499003 w 896246"/>
                <a:gd name="connsiteY5" fmla="*/ 554641 h 674715"/>
                <a:gd name="connsiteX6" fmla="*/ 508528 w 896246"/>
                <a:gd name="connsiteY6" fmla="*/ 573119 h 674715"/>
                <a:gd name="connsiteX7" fmla="*/ 622542 w 896246"/>
                <a:gd name="connsiteY7" fmla="*/ 628269 h 674715"/>
                <a:gd name="connsiteX8" fmla="*/ 629591 w 896246"/>
                <a:gd name="connsiteY8" fmla="*/ 632079 h 674715"/>
                <a:gd name="connsiteX9" fmla="*/ 550247 w 896246"/>
                <a:gd name="connsiteY9" fmla="*/ 674465 h 674715"/>
                <a:gd name="connsiteX10" fmla="*/ 438138 w 896246"/>
                <a:gd name="connsiteY10" fmla="*/ 648081 h 674715"/>
                <a:gd name="connsiteX11" fmla="*/ 453474 w 896246"/>
                <a:gd name="connsiteY11" fmla="*/ 565690 h 674715"/>
                <a:gd name="connsiteX12" fmla="*/ 381845 w 896246"/>
                <a:gd name="connsiteY12" fmla="*/ 521113 h 674715"/>
                <a:gd name="connsiteX13" fmla="*/ 364701 w 896246"/>
                <a:gd name="connsiteY13" fmla="*/ 459486 h 674715"/>
                <a:gd name="connsiteX14" fmla="*/ 308789 w 896246"/>
                <a:gd name="connsiteY14" fmla="*/ 432816 h 674715"/>
                <a:gd name="connsiteX15" fmla="*/ 303455 w 896246"/>
                <a:gd name="connsiteY15" fmla="*/ 394716 h 674715"/>
                <a:gd name="connsiteX16" fmla="*/ 210967 w 896246"/>
                <a:gd name="connsiteY16" fmla="*/ 347377 h 674715"/>
                <a:gd name="connsiteX17" fmla="*/ 187250 w 896246"/>
                <a:gd name="connsiteY17" fmla="*/ 365760 h 674715"/>
                <a:gd name="connsiteX18" fmla="*/ 171248 w 896246"/>
                <a:gd name="connsiteY18" fmla="*/ 386429 h 674715"/>
                <a:gd name="connsiteX19" fmla="*/ 51614 w 896246"/>
                <a:gd name="connsiteY19" fmla="*/ 355283 h 674715"/>
                <a:gd name="connsiteX20" fmla="*/ 14371 w 896246"/>
                <a:gd name="connsiteY20" fmla="*/ 309182 h 674715"/>
                <a:gd name="connsiteX21" fmla="*/ 2084 w 896246"/>
                <a:gd name="connsiteY21" fmla="*/ 295085 h 674715"/>
                <a:gd name="connsiteX22" fmla="*/ 1417 w 896246"/>
                <a:gd name="connsiteY22" fmla="*/ 287084 h 674715"/>
                <a:gd name="connsiteX23" fmla="*/ 100477 w 896246"/>
                <a:gd name="connsiteY23" fmla="*/ 111157 h 674715"/>
                <a:gd name="connsiteX24" fmla="*/ 160675 w 896246"/>
                <a:gd name="connsiteY24" fmla="*/ 4191 h 674715"/>
                <a:gd name="connsiteX25" fmla="*/ 163533 w 896246"/>
                <a:gd name="connsiteY25" fmla="*/ 0 h 674715"/>
                <a:gd name="connsiteX26" fmla="*/ 296025 w 896246"/>
                <a:gd name="connsiteY26" fmla="*/ 42767 h 674715"/>
                <a:gd name="connsiteX27" fmla="*/ 281452 w 896246"/>
                <a:gd name="connsiteY27" fmla="*/ 63437 h 674715"/>
                <a:gd name="connsiteX28" fmla="*/ 228684 w 896246"/>
                <a:gd name="connsiteY28" fmla="*/ 143827 h 674715"/>
                <a:gd name="connsiteX29" fmla="*/ 216968 w 896246"/>
                <a:gd name="connsiteY29" fmla="*/ 189452 h 674715"/>
                <a:gd name="connsiteX30" fmla="*/ 250591 w 896246"/>
                <a:gd name="connsiteY30" fmla="*/ 227743 h 674715"/>
                <a:gd name="connsiteX31" fmla="*/ 325267 w 896246"/>
                <a:gd name="connsiteY31" fmla="*/ 215551 h 674715"/>
                <a:gd name="connsiteX32" fmla="*/ 421565 w 896246"/>
                <a:gd name="connsiteY32" fmla="*/ 133064 h 674715"/>
                <a:gd name="connsiteX33" fmla="*/ 430518 w 896246"/>
                <a:gd name="connsiteY33" fmla="*/ 126302 h 674715"/>
                <a:gd name="connsiteX34" fmla="*/ 468523 w 896246"/>
                <a:gd name="connsiteY34" fmla="*/ 114205 h 674715"/>
                <a:gd name="connsiteX35" fmla="*/ 477191 w 896246"/>
                <a:gd name="connsiteY35" fmla="*/ 115062 h 674715"/>
                <a:gd name="connsiteX36" fmla="*/ 639878 w 896246"/>
                <a:gd name="connsiteY36" fmla="*/ 206597 h 674715"/>
                <a:gd name="connsiteX37" fmla="*/ 866478 w 896246"/>
                <a:gd name="connsiteY37" fmla="*/ 370904 h 674715"/>
                <a:gd name="connsiteX38" fmla="*/ 894957 w 896246"/>
                <a:gd name="connsiteY38" fmla="*/ 407098 h 674715"/>
                <a:gd name="connsiteX39" fmla="*/ 856381 w 896246"/>
                <a:gd name="connsiteY39" fmla="*/ 461772 h 674715"/>
                <a:gd name="connsiteX40" fmla="*/ 814280 w 896246"/>
                <a:gd name="connsiteY40" fmla="*/ 450818 h 674715"/>
                <a:gd name="connsiteX41" fmla="*/ 676359 w 896246"/>
                <a:gd name="connsiteY41" fmla="*/ 367856 h 674715"/>
                <a:gd name="connsiteX42" fmla="*/ 634068 w 896246"/>
                <a:gd name="connsiteY42" fmla="*/ 342519 h 674715"/>
                <a:gd name="connsiteX43" fmla="*/ 629400 w 896246"/>
                <a:gd name="connsiteY43" fmla="*/ 339662 h 674715"/>
                <a:gd name="connsiteX44" fmla="*/ 610541 w 896246"/>
                <a:gd name="connsiteY44" fmla="*/ 344519 h 674715"/>
                <a:gd name="connsiteX45" fmla="*/ 616161 w 896246"/>
                <a:gd name="connsiteY45" fmla="*/ 361855 h 674715"/>
                <a:gd name="connsiteX46" fmla="*/ 653594 w 896246"/>
                <a:gd name="connsiteY46" fmla="*/ 384524 h 674715"/>
                <a:gd name="connsiteX47" fmla="*/ 800946 w 896246"/>
                <a:gd name="connsiteY47" fmla="*/ 473202 h 674715"/>
                <a:gd name="connsiteX48" fmla="*/ 805994 w 896246"/>
                <a:gd name="connsiteY48" fmla="*/ 478536 h 674715"/>
                <a:gd name="connsiteX49" fmla="*/ 780371 w 896246"/>
                <a:gd name="connsiteY49" fmla="*/ 533591 h 674715"/>
                <a:gd name="connsiteX50" fmla="*/ 738938 w 896246"/>
                <a:gd name="connsiteY50" fmla="*/ 538353 h 674715"/>
                <a:gd name="connsiteX51" fmla="*/ 726555 w 896246"/>
                <a:gd name="connsiteY51" fmla="*/ 532067 h 674715"/>
                <a:gd name="connsiteX52" fmla="*/ 583871 w 896246"/>
                <a:gd name="connsiteY52" fmla="*/ 449104 h 674715"/>
                <a:gd name="connsiteX53" fmla="*/ 574251 w 896246"/>
                <a:gd name="connsiteY53" fmla="*/ 443865 h 674715"/>
                <a:gd name="connsiteX54" fmla="*/ 556344 w 896246"/>
                <a:gd name="connsiteY54" fmla="*/ 448151 h 674715"/>
                <a:gd name="connsiteX55" fmla="*/ 561392 w 896246"/>
                <a:gd name="connsiteY55" fmla="*/ 466439 h 674715"/>
                <a:gd name="connsiteX56" fmla="*/ 652641 w 896246"/>
                <a:gd name="connsiteY56" fmla="*/ 519398 h 674715"/>
                <a:gd name="connsiteX57" fmla="*/ 722174 w 896246"/>
                <a:gd name="connsiteY57" fmla="*/ 559594 h 67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896246" h="674715">
                  <a:moveTo>
                    <a:pt x="722174" y="559594"/>
                  </a:moveTo>
                  <a:cubicBezTo>
                    <a:pt x="720078" y="568452"/>
                    <a:pt x="718364" y="577120"/>
                    <a:pt x="715887" y="585502"/>
                  </a:cubicBezTo>
                  <a:cubicBezTo>
                    <a:pt x="711125" y="601790"/>
                    <a:pt x="699885" y="610362"/>
                    <a:pt x="683121" y="612553"/>
                  </a:cubicBezTo>
                  <a:cubicBezTo>
                    <a:pt x="663881" y="615029"/>
                    <a:pt x="646260" y="611696"/>
                    <a:pt x="628734" y="602837"/>
                  </a:cubicBezTo>
                  <a:cubicBezTo>
                    <a:pt x="592729" y="584454"/>
                    <a:pt x="556153" y="567309"/>
                    <a:pt x="519768" y="549688"/>
                  </a:cubicBezTo>
                  <a:cubicBezTo>
                    <a:pt x="510433" y="545116"/>
                    <a:pt x="502527" y="547021"/>
                    <a:pt x="499003" y="554641"/>
                  </a:cubicBezTo>
                  <a:cubicBezTo>
                    <a:pt x="495860" y="561594"/>
                    <a:pt x="499575" y="568833"/>
                    <a:pt x="508528" y="573119"/>
                  </a:cubicBezTo>
                  <a:cubicBezTo>
                    <a:pt x="546533" y="591503"/>
                    <a:pt x="584537" y="609886"/>
                    <a:pt x="622542" y="628269"/>
                  </a:cubicBezTo>
                  <a:cubicBezTo>
                    <a:pt x="624828" y="629412"/>
                    <a:pt x="627019" y="630650"/>
                    <a:pt x="629591" y="632079"/>
                  </a:cubicBezTo>
                  <a:cubicBezTo>
                    <a:pt x="610636" y="660940"/>
                    <a:pt x="585395" y="676942"/>
                    <a:pt x="550247" y="674465"/>
                  </a:cubicBezTo>
                  <a:cubicBezTo>
                    <a:pt x="511862" y="671798"/>
                    <a:pt x="475667" y="660273"/>
                    <a:pt x="438138" y="648081"/>
                  </a:cubicBezTo>
                  <a:cubicBezTo>
                    <a:pt x="461094" y="623411"/>
                    <a:pt x="468237" y="596265"/>
                    <a:pt x="453474" y="565690"/>
                  </a:cubicBezTo>
                  <a:cubicBezTo>
                    <a:pt x="439281" y="536162"/>
                    <a:pt x="414897" y="522446"/>
                    <a:pt x="381845" y="521113"/>
                  </a:cubicBezTo>
                  <a:cubicBezTo>
                    <a:pt x="385655" y="497967"/>
                    <a:pt x="379750" y="477107"/>
                    <a:pt x="364701" y="459486"/>
                  </a:cubicBezTo>
                  <a:cubicBezTo>
                    <a:pt x="349842" y="442055"/>
                    <a:pt x="330696" y="432340"/>
                    <a:pt x="308789" y="432816"/>
                  </a:cubicBezTo>
                  <a:cubicBezTo>
                    <a:pt x="307074" y="419671"/>
                    <a:pt x="307170" y="406622"/>
                    <a:pt x="303455" y="394716"/>
                  </a:cubicBezTo>
                  <a:cubicBezTo>
                    <a:pt x="291739" y="356711"/>
                    <a:pt x="248781" y="331470"/>
                    <a:pt x="210967" y="347377"/>
                  </a:cubicBezTo>
                  <a:cubicBezTo>
                    <a:pt x="202013" y="351187"/>
                    <a:pt x="194394" y="358807"/>
                    <a:pt x="187250" y="365760"/>
                  </a:cubicBezTo>
                  <a:cubicBezTo>
                    <a:pt x="181154" y="371666"/>
                    <a:pt x="176677" y="379190"/>
                    <a:pt x="171248" y="386429"/>
                  </a:cubicBezTo>
                  <a:cubicBezTo>
                    <a:pt x="152579" y="330517"/>
                    <a:pt x="84666" y="313373"/>
                    <a:pt x="51614" y="355283"/>
                  </a:cubicBezTo>
                  <a:cubicBezTo>
                    <a:pt x="39136" y="339852"/>
                    <a:pt x="26753" y="324517"/>
                    <a:pt x="14371" y="309182"/>
                  </a:cubicBezTo>
                  <a:cubicBezTo>
                    <a:pt x="10466" y="304324"/>
                    <a:pt x="6561" y="299371"/>
                    <a:pt x="2084" y="295085"/>
                  </a:cubicBezTo>
                  <a:cubicBezTo>
                    <a:pt x="-869" y="292227"/>
                    <a:pt x="-297" y="290036"/>
                    <a:pt x="1417" y="287084"/>
                  </a:cubicBezTo>
                  <a:cubicBezTo>
                    <a:pt x="34469" y="228505"/>
                    <a:pt x="67425" y="169831"/>
                    <a:pt x="100477" y="111157"/>
                  </a:cubicBezTo>
                  <a:cubicBezTo>
                    <a:pt x="120575" y="75533"/>
                    <a:pt x="140577" y="39815"/>
                    <a:pt x="160675" y="4191"/>
                  </a:cubicBezTo>
                  <a:cubicBezTo>
                    <a:pt x="161151" y="3334"/>
                    <a:pt x="161818" y="2477"/>
                    <a:pt x="163533" y="0"/>
                  </a:cubicBezTo>
                  <a:cubicBezTo>
                    <a:pt x="201156" y="32576"/>
                    <a:pt x="248305" y="35814"/>
                    <a:pt x="296025" y="42767"/>
                  </a:cubicBezTo>
                  <a:cubicBezTo>
                    <a:pt x="290787" y="50197"/>
                    <a:pt x="285929" y="56674"/>
                    <a:pt x="281452" y="63437"/>
                  </a:cubicBezTo>
                  <a:cubicBezTo>
                    <a:pt x="263831" y="90202"/>
                    <a:pt x="246114" y="116872"/>
                    <a:pt x="228684" y="143827"/>
                  </a:cubicBezTo>
                  <a:cubicBezTo>
                    <a:pt x="219825" y="157639"/>
                    <a:pt x="216777" y="173355"/>
                    <a:pt x="216968" y="189452"/>
                  </a:cubicBezTo>
                  <a:cubicBezTo>
                    <a:pt x="217158" y="211074"/>
                    <a:pt x="229160" y="224885"/>
                    <a:pt x="250591" y="227743"/>
                  </a:cubicBezTo>
                  <a:cubicBezTo>
                    <a:pt x="276689" y="231267"/>
                    <a:pt x="301454" y="225933"/>
                    <a:pt x="325267" y="215551"/>
                  </a:cubicBezTo>
                  <a:cubicBezTo>
                    <a:pt x="365653" y="197834"/>
                    <a:pt x="395943" y="168212"/>
                    <a:pt x="421565" y="133064"/>
                  </a:cubicBezTo>
                  <a:cubicBezTo>
                    <a:pt x="423660" y="130112"/>
                    <a:pt x="427089" y="127540"/>
                    <a:pt x="430518" y="126302"/>
                  </a:cubicBezTo>
                  <a:cubicBezTo>
                    <a:pt x="442996" y="121825"/>
                    <a:pt x="455760" y="117920"/>
                    <a:pt x="468523" y="114205"/>
                  </a:cubicBezTo>
                  <a:cubicBezTo>
                    <a:pt x="471190" y="113443"/>
                    <a:pt x="474810" y="113729"/>
                    <a:pt x="477191" y="115062"/>
                  </a:cubicBezTo>
                  <a:cubicBezTo>
                    <a:pt x="531579" y="145352"/>
                    <a:pt x="587014" y="173927"/>
                    <a:pt x="639878" y="206597"/>
                  </a:cubicBezTo>
                  <a:cubicBezTo>
                    <a:pt x="719316" y="255746"/>
                    <a:pt x="793992" y="311848"/>
                    <a:pt x="866478" y="370904"/>
                  </a:cubicBezTo>
                  <a:cubicBezTo>
                    <a:pt x="878574" y="380810"/>
                    <a:pt x="890671" y="390716"/>
                    <a:pt x="894957" y="407098"/>
                  </a:cubicBezTo>
                  <a:cubicBezTo>
                    <a:pt x="901529" y="432149"/>
                    <a:pt x="882099" y="459867"/>
                    <a:pt x="856381" y="461772"/>
                  </a:cubicBezTo>
                  <a:cubicBezTo>
                    <a:pt x="840951" y="462915"/>
                    <a:pt x="827616" y="459010"/>
                    <a:pt x="814280" y="450818"/>
                  </a:cubicBezTo>
                  <a:cubicBezTo>
                    <a:pt x="768656" y="422624"/>
                    <a:pt x="722364" y="395383"/>
                    <a:pt x="676359" y="367856"/>
                  </a:cubicBezTo>
                  <a:cubicBezTo>
                    <a:pt x="662262" y="359378"/>
                    <a:pt x="648164" y="350996"/>
                    <a:pt x="634068" y="342519"/>
                  </a:cubicBezTo>
                  <a:cubicBezTo>
                    <a:pt x="632544" y="341567"/>
                    <a:pt x="631020" y="340519"/>
                    <a:pt x="629400" y="339662"/>
                  </a:cubicBezTo>
                  <a:cubicBezTo>
                    <a:pt x="621590" y="335661"/>
                    <a:pt x="614446" y="337566"/>
                    <a:pt x="610541" y="344519"/>
                  </a:cubicBezTo>
                  <a:cubicBezTo>
                    <a:pt x="607112" y="350615"/>
                    <a:pt x="609017" y="357378"/>
                    <a:pt x="616161" y="361855"/>
                  </a:cubicBezTo>
                  <a:cubicBezTo>
                    <a:pt x="628543" y="369570"/>
                    <a:pt x="641116" y="377000"/>
                    <a:pt x="653594" y="384524"/>
                  </a:cubicBezTo>
                  <a:cubicBezTo>
                    <a:pt x="702743" y="414052"/>
                    <a:pt x="751892" y="443579"/>
                    <a:pt x="800946" y="473202"/>
                  </a:cubicBezTo>
                  <a:cubicBezTo>
                    <a:pt x="803041" y="474440"/>
                    <a:pt x="805708" y="476441"/>
                    <a:pt x="805994" y="478536"/>
                  </a:cubicBezTo>
                  <a:cubicBezTo>
                    <a:pt x="809423" y="498443"/>
                    <a:pt x="803136" y="525971"/>
                    <a:pt x="780371" y="533591"/>
                  </a:cubicBezTo>
                  <a:cubicBezTo>
                    <a:pt x="767418" y="537877"/>
                    <a:pt x="752844" y="537686"/>
                    <a:pt x="738938" y="538353"/>
                  </a:cubicBezTo>
                  <a:cubicBezTo>
                    <a:pt x="734937" y="538544"/>
                    <a:pt x="730651" y="534448"/>
                    <a:pt x="726555" y="532067"/>
                  </a:cubicBezTo>
                  <a:cubicBezTo>
                    <a:pt x="679026" y="504444"/>
                    <a:pt x="631401" y="476726"/>
                    <a:pt x="583871" y="449104"/>
                  </a:cubicBezTo>
                  <a:cubicBezTo>
                    <a:pt x="580728" y="447294"/>
                    <a:pt x="577489" y="445484"/>
                    <a:pt x="574251" y="443865"/>
                  </a:cubicBezTo>
                  <a:cubicBezTo>
                    <a:pt x="567393" y="440341"/>
                    <a:pt x="559868" y="442246"/>
                    <a:pt x="556344" y="448151"/>
                  </a:cubicBezTo>
                  <a:cubicBezTo>
                    <a:pt x="552629" y="454438"/>
                    <a:pt x="554629" y="462534"/>
                    <a:pt x="561392" y="466439"/>
                  </a:cubicBezTo>
                  <a:cubicBezTo>
                    <a:pt x="591777" y="484156"/>
                    <a:pt x="622256" y="501682"/>
                    <a:pt x="652641" y="519398"/>
                  </a:cubicBezTo>
                  <a:cubicBezTo>
                    <a:pt x="675501" y="532543"/>
                    <a:pt x="698456" y="545783"/>
                    <a:pt x="722174" y="5595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6" name="Forma libre: forma 85">
              <a:extLst>
                <a:ext uri="{FF2B5EF4-FFF2-40B4-BE49-F238E27FC236}">
                  <a16:creationId xmlns:a16="http://schemas.microsoft.com/office/drawing/2014/main" id="{743096A6-189A-D190-53EA-7D71F01DE0B2}"/>
                </a:ext>
              </a:extLst>
            </p:cNvPr>
            <p:cNvSpPr/>
            <p:nvPr/>
          </p:nvSpPr>
          <p:spPr>
            <a:xfrm>
              <a:off x="5755596" y="1442154"/>
              <a:ext cx="736071" cy="376154"/>
            </a:xfrm>
            <a:custGeom>
              <a:avLst/>
              <a:gdLst>
                <a:gd name="connsiteX0" fmla="*/ 736071 w 736071"/>
                <a:gd name="connsiteY0" fmla="*/ 306922 h 376154"/>
                <a:gd name="connsiteX1" fmla="*/ 671587 w 736071"/>
                <a:gd name="connsiteY1" fmla="*/ 363881 h 376154"/>
                <a:gd name="connsiteX2" fmla="*/ 628724 w 736071"/>
                <a:gd name="connsiteY2" fmla="*/ 362833 h 376154"/>
                <a:gd name="connsiteX3" fmla="*/ 440891 w 736071"/>
                <a:gd name="connsiteY3" fmla="*/ 224911 h 376154"/>
                <a:gd name="connsiteX4" fmla="*/ 278966 w 736071"/>
                <a:gd name="connsiteY4" fmla="*/ 130138 h 376154"/>
                <a:gd name="connsiteX5" fmla="*/ 239343 w 736071"/>
                <a:gd name="connsiteY5" fmla="*/ 109849 h 376154"/>
                <a:gd name="connsiteX6" fmla="*/ 224483 w 736071"/>
                <a:gd name="connsiteY6" fmla="*/ 108706 h 376154"/>
                <a:gd name="connsiteX7" fmla="*/ 171715 w 736071"/>
                <a:gd name="connsiteY7" fmla="*/ 125470 h 376154"/>
                <a:gd name="connsiteX8" fmla="*/ 160285 w 736071"/>
                <a:gd name="connsiteY8" fmla="*/ 135186 h 376154"/>
                <a:gd name="connsiteX9" fmla="*/ 77894 w 736071"/>
                <a:gd name="connsiteY9" fmla="*/ 210338 h 376154"/>
                <a:gd name="connsiteX10" fmla="*/ 15219 w 736071"/>
                <a:gd name="connsiteY10" fmla="*/ 223959 h 376154"/>
                <a:gd name="connsiteX11" fmla="*/ 74 w 736071"/>
                <a:gd name="connsiteY11" fmla="*/ 206338 h 376154"/>
                <a:gd name="connsiteX12" fmla="*/ 18077 w 736071"/>
                <a:gd name="connsiteY12" fmla="*/ 161951 h 376154"/>
                <a:gd name="connsiteX13" fmla="*/ 105326 w 736071"/>
                <a:gd name="connsiteY13" fmla="*/ 36888 h 376154"/>
                <a:gd name="connsiteX14" fmla="*/ 139997 w 736071"/>
                <a:gd name="connsiteY14" fmla="*/ 17647 h 376154"/>
                <a:gd name="connsiteX15" fmla="*/ 245153 w 736071"/>
                <a:gd name="connsiteY15" fmla="*/ 2407 h 376154"/>
                <a:gd name="connsiteX16" fmla="*/ 331068 w 736071"/>
                <a:gd name="connsiteY16" fmla="*/ 26 h 376154"/>
                <a:gd name="connsiteX17" fmla="*/ 434510 w 736071"/>
                <a:gd name="connsiteY17" fmla="*/ 15457 h 376154"/>
                <a:gd name="connsiteX18" fmla="*/ 487850 w 736071"/>
                <a:gd name="connsiteY18" fmla="*/ 27363 h 376154"/>
                <a:gd name="connsiteX19" fmla="*/ 566431 w 736071"/>
                <a:gd name="connsiteY19" fmla="*/ 21457 h 376154"/>
                <a:gd name="connsiteX20" fmla="*/ 578623 w 736071"/>
                <a:gd name="connsiteY20" fmla="*/ 25934 h 376154"/>
                <a:gd name="connsiteX21" fmla="*/ 665777 w 736071"/>
                <a:gd name="connsiteY21" fmla="*/ 181382 h 376154"/>
                <a:gd name="connsiteX22" fmla="*/ 732642 w 736071"/>
                <a:gd name="connsiteY22" fmla="*/ 299587 h 376154"/>
                <a:gd name="connsiteX23" fmla="*/ 736071 w 736071"/>
                <a:gd name="connsiteY23" fmla="*/ 306922 h 37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36071" h="376154">
                  <a:moveTo>
                    <a:pt x="736071" y="306922"/>
                  </a:moveTo>
                  <a:cubicBezTo>
                    <a:pt x="714545" y="326162"/>
                    <a:pt x="693875" y="346069"/>
                    <a:pt x="671587" y="363881"/>
                  </a:cubicBezTo>
                  <a:cubicBezTo>
                    <a:pt x="650441" y="380836"/>
                    <a:pt x="649680" y="379978"/>
                    <a:pt x="628724" y="362833"/>
                  </a:cubicBezTo>
                  <a:cubicBezTo>
                    <a:pt x="568527" y="313589"/>
                    <a:pt x="505090" y="268631"/>
                    <a:pt x="440891" y="224911"/>
                  </a:cubicBezTo>
                  <a:cubicBezTo>
                    <a:pt x="389075" y="189574"/>
                    <a:pt x="334212" y="159570"/>
                    <a:pt x="278966" y="130138"/>
                  </a:cubicBezTo>
                  <a:cubicBezTo>
                    <a:pt x="265822" y="123184"/>
                    <a:pt x="252773" y="115945"/>
                    <a:pt x="239343" y="109849"/>
                  </a:cubicBezTo>
                  <a:cubicBezTo>
                    <a:pt x="235056" y="107849"/>
                    <a:pt x="229055" y="107468"/>
                    <a:pt x="224483" y="108706"/>
                  </a:cubicBezTo>
                  <a:cubicBezTo>
                    <a:pt x="206672" y="113659"/>
                    <a:pt x="189050" y="119279"/>
                    <a:pt x="171715" y="125470"/>
                  </a:cubicBezTo>
                  <a:cubicBezTo>
                    <a:pt x="167238" y="127090"/>
                    <a:pt x="163047" y="131185"/>
                    <a:pt x="160285" y="135186"/>
                  </a:cubicBezTo>
                  <a:cubicBezTo>
                    <a:pt x="138378" y="166333"/>
                    <a:pt x="112374" y="193003"/>
                    <a:pt x="77894" y="210338"/>
                  </a:cubicBezTo>
                  <a:cubicBezTo>
                    <a:pt x="58272" y="220149"/>
                    <a:pt x="37413" y="225197"/>
                    <a:pt x="15219" y="223959"/>
                  </a:cubicBezTo>
                  <a:cubicBezTo>
                    <a:pt x="3122" y="223292"/>
                    <a:pt x="-592" y="218530"/>
                    <a:pt x="74" y="206338"/>
                  </a:cubicBezTo>
                  <a:cubicBezTo>
                    <a:pt x="1027" y="189383"/>
                    <a:pt x="8933" y="175286"/>
                    <a:pt x="18077" y="161951"/>
                  </a:cubicBezTo>
                  <a:cubicBezTo>
                    <a:pt x="46842" y="120041"/>
                    <a:pt x="76370" y="78607"/>
                    <a:pt x="105326" y="36888"/>
                  </a:cubicBezTo>
                  <a:cubicBezTo>
                    <a:pt x="113803" y="24601"/>
                    <a:pt x="127043" y="21267"/>
                    <a:pt x="139997" y="17647"/>
                  </a:cubicBezTo>
                  <a:cubicBezTo>
                    <a:pt x="174382" y="8218"/>
                    <a:pt x="209720" y="4598"/>
                    <a:pt x="245153" y="2407"/>
                  </a:cubicBezTo>
                  <a:cubicBezTo>
                    <a:pt x="273728" y="693"/>
                    <a:pt x="302398" y="-164"/>
                    <a:pt x="331068" y="26"/>
                  </a:cubicBezTo>
                  <a:cubicBezTo>
                    <a:pt x="366215" y="312"/>
                    <a:pt x="400410" y="7741"/>
                    <a:pt x="434510" y="15457"/>
                  </a:cubicBezTo>
                  <a:cubicBezTo>
                    <a:pt x="452321" y="19457"/>
                    <a:pt x="470038" y="23362"/>
                    <a:pt x="487850" y="27363"/>
                  </a:cubicBezTo>
                  <a:cubicBezTo>
                    <a:pt x="514615" y="33554"/>
                    <a:pt x="540809" y="30411"/>
                    <a:pt x="566431" y="21457"/>
                  </a:cubicBezTo>
                  <a:cubicBezTo>
                    <a:pt x="572527" y="19362"/>
                    <a:pt x="575385" y="20124"/>
                    <a:pt x="578623" y="25934"/>
                  </a:cubicBezTo>
                  <a:cubicBezTo>
                    <a:pt x="607484" y="77845"/>
                    <a:pt x="636630" y="129661"/>
                    <a:pt x="665777" y="181382"/>
                  </a:cubicBezTo>
                  <a:cubicBezTo>
                    <a:pt x="687970" y="220816"/>
                    <a:pt x="710354" y="260154"/>
                    <a:pt x="732642" y="299587"/>
                  </a:cubicBezTo>
                  <a:cubicBezTo>
                    <a:pt x="733595" y="301492"/>
                    <a:pt x="734357" y="303397"/>
                    <a:pt x="736071" y="306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7" name="Forma libre: forma 86">
              <a:extLst>
                <a:ext uri="{FF2B5EF4-FFF2-40B4-BE49-F238E27FC236}">
                  <a16:creationId xmlns:a16="http://schemas.microsoft.com/office/drawing/2014/main" id="{44EE9A46-7069-4FF6-4442-D1DAFBE8F80B}"/>
                </a:ext>
              </a:extLst>
            </p:cNvPr>
            <p:cNvSpPr/>
            <p:nvPr/>
          </p:nvSpPr>
          <p:spPr>
            <a:xfrm>
              <a:off x="5364402" y="1342534"/>
              <a:ext cx="312972" cy="435576"/>
            </a:xfrm>
            <a:custGeom>
              <a:avLst/>
              <a:gdLst>
                <a:gd name="connsiteX0" fmla="*/ 312973 w 312972"/>
                <a:gd name="connsiteY0" fmla="*/ 64308 h 435576"/>
                <a:gd name="connsiteX1" fmla="*/ 305353 w 312972"/>
                <a:gd name="connsiteY1" fmla="*/ 79357 h 435576"/>
                <a:gd name="connsiteX2" fmla="*/ 231534 w 312972"/>
                <a:gd name="connsiteY2" fmla="*/ 209945 h 435576"/>
                <a:gd name="connsiteX3" fmla="*/ 133427 w 312972"/>
                <a:gd name="connsiteY3" fmla="*/ 384348 h 435576"/>
                <a:gd name="connsiteX4" fmla="*/ 109805 w 312972"/>
                <a:gd name="connsiteY4" fmla="*/ 426639 h 435576"/>
                <a:gd name="connsiteX5" fmla="*/ 90564 w 312972"/>
                <a:gd name="connsiteY5" fmla="*/ 431687 h 435576"/>
                <a:gd name="connsiteX6" fmla="*/ 7125 w 312972"/>
                <a:gd name="connsiteY6" fmla="*/ 380728 h 435576"/>
                <a:gd name="connsiteX7" fmla="*/ 2458 w 312972"/>
                <a:gd name="connsiteY7" fmla="*/ 364726 h 435576"/>
                <a:gd name="connsiteX8" fmla="*/ 55131 w 312972"/>
                <a:gd name="connsiteY8" fmla="*/ 270524 h 435576"/>
                <a:gd name="connsiteX9" fmla="*/ 101613 w 312972"/>
                <a:gd name="connsiteY9" fmla="*/ 188228 h 435576"/>
                <a:gd name="connsiteX10" fmla="*/ 161621 w 312972"/>
                <a:gd name="connsiteY10" fmla="*/ 82024 h 435576"/>
                <a:gd name="connsiteX11" fmla="*/ 203245 w 312972"/>
                <a:gd name="connsiteY11" fmla="*/ 7634 h 435576"/>
                <a:gd name="connsiteX12" fmla="*/ 219247 w 312972"/>
                <a:gd name="connsiteY12" fmla="*/ 2967 h 435576"/>
                <a:gd name="connsiteX13" fmla="*/ 305924 w 312972"/>
                <a:gd name="connsiteY13" fmla="*/ 55926 h 435576"/>
                <a:gd name="connsiteX14" fmla="*/ 312973 w 312972"/>
                <a:gd name="connsiteY14" fmla="*/ 64308 h 43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972" h="435576">
                  <a:moveTo>
                    <a:pt x="312973" y="64308"/>
                  </a:moveTo>
                  <a:cubicBezTo>
                    <a:pt x="310020" y="70118"/>
                    <a:pt x="307925" y="74880"/>
                    <a:pt x="305353" y="79357"/>
                  </a:cubicBezTo>
                  <a:cubicBezTo>
                    <a:pt x="280779" y="122886"/>
                    <a:pt x="256109" y="166416"/>
                    <a:pt x="231534" y="209945"/>
                  </a:cubicBezTo>
                  <a:cubicBezTo>
                    <a:pt x="198768" y="268047"/>
                    <a:pt x="166098" y="326150"/>
                    <a:pt x="133427" y="384348"/>
                  </a:cubicBezTo>
                  <a:cubicBezTo>
                    <a:pt x="125521" y="398445"/>
                    <a:pt x="117710" y="412542"/>
                    <a:pt x="109805" y="426639"/>
                  </a:cubicBezTo>
                  <a:cubicBezTo>
                    <a:pt x="103994" y="437021"/>
                    <a:pt x="100661" y="437878"/>
                    <a:pt x="90564" y="431687"/>
                  </a:cubicBezTo>
                  <a:cubicBezTo>
                    <a:pt x="62751" y="414732"/>
                    <a:pt x="34938" y="397683"/>
                    <a:pt x="7125" y="380728"/>
                  </a:cubicBezTo>
                  <a:cubicBezTo>
                    <a:pt x="-495" y="376061"/>
                    <a:pt x="-1924" y="372537"/>
                    <a:pt x="2458" y="364726"/>
                  </a:cubicBezTo>
                  <a:cubicBezTo>
                    <a:pt x="19889" y="333294"/>
                    <a:pt x="37510" y="301861"/>
                    <a:pt x="55131" y="270524"/>
                  </a:cubicBezTo>
                  <a:cubicBezTo>
                    <a:pt x="70562" y="243092"/>
                    <a:pt x="86183" y="215660"/>
                    <a:pt x="101613" y="188228"/>
                  </a:cubicBezTo>
                  <a:cubicBezTo>
                    <a:pt x="121616" y="152795"/>
                    <a:pt x="141618" y="117457"/>
                    <a:pt x="161621" y="82024"/>
                  </a:cubicBezTo>
                  <a:cubicBezTo>
                    <a:pt x="175527" y="57259"/>
                    <a:pt x="189339" y="32399"/>
                    <a:pt x="203245" y="7634"/>
                  </a:cubicBezTo>
                  <a:cubicBezTo>
                    <a:pt x="208007" y="-939"/>
                    <a:pt x="211056" y="-1986"/>
                    <a:pt x="219247" y="2967"/>
                  </a:cubicBezTo>
                  <a:cubicBezTo>
                    <a:pt x="248203" y="20493"/>
                    <a:pt x="277159" y="38114"/>
                    <a:pt x="305924" y="55926"/>
                  </a:cubicBezTo>
                  <a:cubicBezTo>
                    <a:pt x="308877" y="57735"/>
                    <a:pt x="310592" y="61450"/>
                    <a:pt x="312973" y="64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8" name="Forma libre: forma 87">
              <a:extLst>
                <a:ext uri="{FF2B5EF4-FFF2-40B4-BE49-F238E27FC236}">
                  <a16:creationId xmlns:a16="http://schemas.microsoft.com/office/drawing/2014/main" id="{4C822F67-3F2F-1C63-FA36-7CF6D2FC9832}"/>
                </a:ext>
              </a:extLst>
            </p:cNvPr>
            <p:cNvSpPr/>
            <p:nvPr/>
          </p:nvSpPr>
          <p:spPr>
            <a:xfrm>
              <a:off x="6330123" y="1342328"/>
              <a:ext cx="312937" cy="435728"/>
            </a:xfrm>
            <a:custGeom>
              <a:avLst/>
              <a:gdLst>
                <a:gd name="connsiteX0" fmla="*/ 0 w 312937"/>
                <a:gd name="connsiteY0" fmla="*/ 63848 h 435728"/>
                <a:gd name="connsiteX1" fmla="*/ 8477 w 312937"/>
                <a:gd name="connsiteY1" fmla="*/ 55180 h 435728"/>
                <a:gd name="connsiteX2" fmla="*/ 83153 w 312937"/>
                <a:gd name="connsiteY2" fmla="*/ 9460 h 435728"/>
                <a:gd name="connsiteX3" fmla="*/ 95250 w 312937"/>
                <a:gd name="connsiteY3" fmla="*/ 2221 h 435728"/>
                <a:gd name="connsiteX4" fmla="*/ 108680 w 312937"/>
                <a:gd name="connsiteY4" fmla="*/ 5840 h 435728"/>
                <a:gd name="connsiteX5" fmla="*/ 153924 w 312937"/>
                <a:gd name="connsiteY5" fmla="*/ 86136 h 435728"/>
                <a:gd name="connsiteX6" fmla="*/ 222790 w 312937"/>
                <a:gd name="connsiteY6" fmla="*/ 208818 h 435728"/>
                <a:gd name="connsiteX7" fmla="*/ 308325 w 312937"/>
                <a:gd name="connsiteY7" fmla="*/ 360647 h 435728"/>
                <a:gd name="connsiteX8" fmla="*/ 302324 w 312937"/>
                <a:gd name="connsiteY8" fmla="*/ 382745 h 435728"/>
                <a:gd name="connsiteX9" fmla="*/ 223076 w 312937"/>
                <a:gd name="connsiteY9" fmla="*/ 431513 h 435728"/>
                <a:gd name="connsiteX10" fmla="*/ 202787 w 312937"/>
                <a:gd name="connsiteY10" fmla="*/ 426179 h 435728"/>
                <a:gd name="connsiteX11" fmla="*/ 112586 w 312937"/>
                <a:gd name="connsiteY11" fmla="*/ 265968 h 435728"/>
                <a:gd name="connsiteX12" fmla="*/ 24289 w 312937"/>
                <a:gd name="connsiteY12" fmla="*/ 108425 h 435728"/>
                <a:gd name="connsiteX13" fmla="*/ 3524 w 312937"/>
                <a:gd name="connsiteY13" fmla="*/ 71658 h 435728"/>
                <a:gd name="connsiteX14" fmla="*/ 0 w 312937"/>
                <a:gd name="connsiteY14" fmla="*/ 63848 h 43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937" h="435728">
                  <a:moveTo>
                    <a:pt x="0" y="63848"/>
                  </a:moveTo>
                  <a:cubicBezTo>
                    <a:pt x="2667" y="61085"/>
                    <a:pt x="5048" y="57275"/>
                    <a:pt x="8477" y="55180"/>
                  </a:cubicBezTo>
                  <a:cubicBezTo>
                    <a:pt x="33242" y="39749"/>
                    <a:pt x="58198" y="24605"/>
                    <a:pt x="83153" y="9460"/>
                  </a:cubicBezTo>
                  <a:cubicBezTo>
                    <a:pt x="87154" y="6983"/>
                    <a:pt x="91440" y="4983"/>
                    <a:pt x="95250" y="2221"/>
                  </a:cubicBezTo>
                  <a:cubicBezTo>
                    <a:pt x="101441" y="-2161"/>
                    <a:pt x="105633" y="411"/>
                    <a:pt x="108680" y="5840"/>
                  </a:cubicBezTo>
                  <a:cubicBezTo>
                    <a:pt x="123825" y="32606"/>
                    <a:pt x="138875" y="59371"/>
                    <a:pt x="153924" y="86136"/>
                  </a:cubicBezTo>
                  <a:cubicBezTo>
                    <a:pt x="176879" y="126998"/>
                    <a:pt x="199835" y="167956"/>
                    <a:pt x="222790" y="208818"/>
                  </a:cubicBezTo>
                  <a:cubicBezTo>
                    <a:pt x="251270" y="259396"/>
                    <a:pt x="279940" y="309974"/>
                    <a:pt x="308325" y="360647"/>
                  </a:cubicBezTo>
                  <a:cubicBezTo>
                    <a:pt x="315563" y="373505"/>
                    <a:pt x="314801" y="375125"/>
                    <a:pt x="302324" y="382745"/>
                  </a:cubicBezTo>
                  <a:cubicBezTo>
                    <a:pt x="275844" y="398937"/>
                    <a:pt x="249460" y="415225"/>
                    <a:pt x="223076" y="431513"/>
                  </a:cubicBezTo>
                  <a:cubicBezTo>
                    <a:pt x="212217" y="438180"/>
                    <a:pt x="209074" y="437323"/>
                    <a:pt x="202787" y="426179"/>
                  </a:cubicBezTo>
                  <a:cubicBezTo>
                    <a:pt x="172688" y="372743"/>
                    <a:pt x="142589" y="319403"/>
                    <a:pt x="112586" y="265968"/>
                  </a:cubicBezTo>
                  <a:cubicBezTo>
                    <a:pt x="83058" y="213485"/>
                    <a:pt x="53721" y="160907"/>
                    <a:pt x="24289" y="108425"/>
                  </a:cubicBezTo>
                  <a:cubicBezTo>
                    <a:pt x="17431" y="96137"/>
                    <a:pt x="10383" y="83945"/>
                    <a:pt x="3524" y="71658"/>
                  </a:cubicBezTo>
                  <a:cubicBezTo>
                    <a:pt x="2191" y="69753"/>
                    <a:pt x="1524" y="67467"/>
                    <a:pt x="0" y="638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9" name="Forma libre: forma 88">
              <a:extLst>
                <a:ext uri="{FF2B5EF4-FFF2-40B4-BE49-F238E27FC236}">
                  <a16:creationId xmlns:a16="http://schemas.microsoft.com/office/drawing/2014/main" id="{DD2EC8B3-950E-6F03-CD23-949DA133FEBF}"/>
                </a:ext>
              </a:extLst>
            </p:cNvPr>
            <p:cNvSpPr/>
            <p:nvPr/>
          </p:nvSpPr>
          <p:spPr>
            <a:xfrm>
              <a:off x="5629280" y="1831943"/>
              <a:ext cx="165537" cy="198376"/>
            </a:xfrm>
            <a:custGeom>
              <a:avLst/>
              <a:gdLst>
                <a:gd name="connsiteX0" fmla="*/ 118961 w 165537"/>
                <a:gd name="connsiteY0" fmla="*/ 0 h 198376"/>
                <a:gd name="connsiteX1" fmla="*/ 160586 w 165537"/>
                <a:gd name="connsiteY1" fmla="*/ 28956 h 198376"/>
                <a:gd name="connsiteX2" fmla="*/ 155442 w 165537"/>
                <a:gd name="connsiteY2" fmla="*/ 75724 h 198376"/>
                <a:gd name="connsiteX3" fmla="*/ 77147 w 165537"/>
                <a:gd name="connsiteY3" fmla="*/ 182118 h 198376"/>
                <a:gd name="connsiteX4" fmla="*/ 32284 w 165537"/>
                <a:gd name="connsiteY4" fmla="*/ 195453 h 198376"/>
                <a:gd name="connsiteX5" fmla="*/ 2185 w 165537"/>
                <a:gd name="connsiteY5" fmla="*/ 136588 h 198376"/>
                <a:gd name="connsiteX6" fmla="*/ 11424 w 165537"/>
                <a:gd name="connsiteY6" fmla="*/ 121253 h 198376"/>
                <a:gd name="connsiteX7" fmla="*/ 90101 w 165537"/>
                <a:gd name="connsiteY7" fmla="*/ 14097 h 198376"/>
                <a:gd name="connsiteX8" fmla="*/ 118961 w 165537"/>
                <a:gd name="connsiteY8" fmla="*/ 0 h 19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537" h="198376">
                  <a:moveTo>
                    <a:pt x="118961" y="0"/>
                  </a:moveTo>
                  <a:cubicBezTo>
                    <a:pt x="137440" y="1429"/>
                    <a:pt x="151727" y="11240"/>
                    <a:pt x="160586" y="28956"/>
                  </a:cubicBezTo>
                  <a:cubicBezTo>
                    <a:pt x="168873" y="45529"/>
                    <a:pt x="166491" y="60960"/>
                    <a:pt x="155442" y="75724"/>
                  </a:cubicBezTo>
                  <a:cubicBezTo>
                    <a:pt x="129153" y="111061"/>
                    <a:pt x="103150" y="146590"/>
                    <a:pt x="77147" y="182118"/>
                  </a:cubicBezTo>
                  <a:cubicBezTo>
                    <a:pt x="66098" y="197263"/>
                    <a:pt x="50572" y="202121"/>
                    <a:pt x="32284" y="195453"/>
                  </a:cubicBezTo>
                  <a:cubicBezTo>
                    <a:pt x="9043" y="186976"/>
                    <a:pt x="-5816" y="158401"/>
                    <a:pt x="2185" y="136588"/>
                  </a:cubicBezTo>
                  <a:cubicBezTo>
                    <a:pt x="4185" y="131064"/>
                    <a:pt x="7900" y="126111"/>
                    <a:pt x="11424" y="121253"/>
                  </a:cubicBezTo>
                  <a:cubicBezTo>
                    <a:pt x="37618" y="85534"/>
                    <a:pt x="63907" y="49911"/>
                    <a:pt x="90101" y="14097"/>
                  </a:cubicBezTo>
                  <a:cubicBezTo>
                    <a:pt x="97054" y="4858"/>
                    <a:pt x="106198" y="571"/>
                    <a:pt x="11896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0" name="Forma libre: forma 89">
              <a:extLst>
                <a:ext uri="{FF2B5EF4-FFF2-40B4-BE49-F238E27FC236}">
                  <a16:creationId xmlns:a16="http://schemas.microsoft.com/office/drawing/2014/main" id="{784A4C66-F64D-0ECE-2632-D4A910A52E7E}"/>
                </a:ext>
              </a:extLst>
            </p:cNvPr>
            <p:cNvSpPr/>
            <p:nvPr/>
          </p:nvSpPr>
          <p:spPr>
            <a:xfrm>
              <a:off x="5723678" y="1922384"/>
              <a:ext cx="146487" cy="172777"/>
            </a:xfrm>
            <a:custGeom>
              <a:avLst/>
              <a:gdLst>
                <a:gd name="connsiteX0" fmla="*/ 52472 w 146487"/>
                <a:gd name="connsiteY0" fmla="*/ 172734 h 172777"/>
                <a:gd name="connsiteX1" fmla="*/ 5323 w 146487"/>
                <a:gd name="connsiteY1" fmla="*/ 144635 h 172777"/>
                <a:gd name="connsiteX2" fmla="*/ 9990 w 146487"/>
                <a:gd name="connsiteY2" fmla="*/ 97868 h 172777"/>
                <a:gd name="connsiteX3" fmla="*/ 69998 w 146487"/>
                <a:gd name="connsiteY3" fmla="*/ 15762 h 172777"/>
                <a:gd name="connsiteX4" fmla="*/ 122862 w 146487"/>
                <a:gd name="connsiteY4" fmla="*/ 7475 h 172777"/>
                <a:gd name="connsiteX5" fmla="*/ 142197 w 146487"/>
                <a:gd name="connsiteY5" fmla="*/ 65864 h 172777"/>
                <a:gd name="connsiteX6" fmla="*/ 123338 w 146487"/>
                <a:gd name="connsiteY6" fmla="*/ 92724 h 172777"/>
                <a:gd name="connsiteX7" fmla="*/ 77428 w 146487"/>
                <a:gd name="connsiteY7" fmla="*/ 156065 h 172777"/>
                <a:gd name="connsiteX8" fmla="*/ 52472 w 146487"/>
                <a:gd name="connsiteY8" fmla="*/ 172734 h 17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87" h="172777">
                  <a:moveTo>
                    <a:pt x="52472" y="172734"/>
                  </a:moveTo>
                  <a:cubicBezTo>
                    <a:pt x="27707" y="171972"/>
                    <a:pt x="14086" y="161304"/>
                    <a:pt x="5323" y="144635"/>
                  </a:cubicBezTo>
                  <a:cubicBezTo>
                    <a:pt x="-3154" y="128538"/>
                    <a:pt x="-1439" y="112822"/>
                    <a:pt x="9990" y="97868"/>
                  </a:cubicBezTo>
                  <a:cubicBezTo>
                    <a:pt x="30469" y="70817"/>
                    <a:pt x="50948" y="43861"/>
                    <a:pt x="69998" y="15762"/>
                  </a:cubicBezTo>
                  <a:cubicBezTo>
                    <a:pt x="83047" y="-3478"/>
                    <a:pt x="106098" y="-3669"/>
                    <a:pt x="122862" y="7475"/>
                  </a:cubicBezTo>
                  <a:cubicBezTo>
                    <a:pt x="143340" y="21001"/>
                    <a:pt x="152580" y="47195"/>
                    <a:pt x="142197" y="65864"/>
                  </a:cubicBezTo>
                  <a:cubicBezTo>
                    <a:pt x="136959" y="75389"/>
                    <a:pt x="129815" y="83866"/>
                    <a:pt x="123338" y="92724"/>
                  </a:cubicBezTo>
                  <a:cubicBezTo>
                    <a:pt x="108098" y="113870"/>
                    <a:pt x="92668" y="134825"/>
                    <a:pt x="77428" y="156065"/>
                  </a:cubicBezTo>
                  <a:cubicBezTo>
                    <a:pt x="70093" y="166352"/>
                    <a:pt x="61140" y="173401"/>
                    <a:pt x="52472" y="172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1" name="Forma libre: forma 90">
              <a:extLst>
                <a:ext uri="{FF2B5EF4-FFF2-40B4-BE49-F238E27FC236}">
                  <a16:creationId xmlns:a16="http://schemas.microsoft.com/office/drawing/2014/main" id="{32D80BA8-085D-36EC-BF82-24FD559E8E72}"/>
                </a:ext>
              </a:extLst>
            </p:cNvPr>
            <p:cNvSpPr/>
            <p:nvPr/>
          </p:nvSpPr>
          <p:spPr>
            <a:xfrm>
              <a:off x="5824487" y="2010749"/>
              <a:ext cx="123304" cy="140759"/>
            </a:xfrm>
            <a:custGeom>
              <a:avLst/>
              <a:gdLst>
                <a:gd name="connsiteX0" fmla="*/ 48246 w 123304"/>
                <a:gd name="connsiteY0" fmla="*/ 140757 h 140759"/>
                <a:gd name="connsiteX1" fmla="*/ 240 w 123304"/>
                <a:gd name="connsiteY1" fmla="*/ 87894 h 140759"/>
                <a:gd name="connsiteX2" fmla="*/ 6432 w 123304"/>
                <a:gd name="connsiteY2" fmla="*/ 72177 h 140759"/>
                <a:gd name="connsiteX3" fmla="*/ 48151 w 123304"/>
                <a:gd name="connsiteY3" fmla="*/ 14646 h 140759"/>
                <a:gd name="connsiteX4" fmla="*/ 100824 w 123304"/>
                <a:gd name="connsiteY4" fmla="*/ 8931 h 140759"/>
                <a:gd name="connsiteX5" fmla="*/ 122351 w 123304"/>
                <a:gd name="connsiteY5" fmla="*/ 57223 h 140759"/>
                <a:gd name="connsiteX6" fmla="*/ 111778 w 123304"/>
                <a:gd name="connsiteY6" fmla="*/ 77702 h 140759"/>
                <a:gd name="connsiteX7" fmla="*/ 75202 w 123304"/>
                <a:gd name="connsiteY7" fmla="*/ 127327 h 140759"/>
                <a:gd name="connsiteX8" fmla="*/ 48246 w 123304"/>
                <a:gd name="connsiteY8" fmla="*/ 140757 h 1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04" h="140759">
                  <a:moveTo>
                    <a:pt x="48246" y="140757"/>
                  </a:moveTo>
                  <a:cubicBezTo>
                    <a:pt x="22052" y="141043"/>
                    <a:pt x="-2713" y="114183"/>
                    <a:pt x="240" y="87894"/>
                  </a:cubicBezTo>
                  <a:cubicBezTo>
                    <a:pt x="812" y="82464"/>
                    <a:pt x="3288" y="76654"/>
                    <a:pt x="6432" y="72177"/>
                  </a:cubicBezTo>
                  <a:cubicBezTo>
                    <a:pt x="19957" y="52746"/>
                    <a:pt x="33673" y="33411"/>
                    <a:pt x="48151" y="14646"/>
                  </a:cubicBezTo>
                  <a:cubicBezTo>
                    <a:pt x="61486" y="-2689"/>
                    <a:pt x="81488" y="-4689"/>
                    <a:pt x="100824" y="8931"/>
                  </a:cubicBezTo>
                  <a:cubicBezTo>
                    <a:pt x="117493" y="20647"/>
                    <a:pt x="126351" y="36649"/>
                    <a:pt x="122351" y="57223"/>
                  </a:cubicBezTo>
                  <a:cubicBezTo>
                    <a:pt x="120922" y="64462"/>
                    <a:pt x="116159" y="71415"/>
                    <a:pt x="111778" y="77702"/>
                  </a:cubicBezTo>
                  <a:cubicBezTo>
                    <a:pt x="99967" y="94466"/>
                    <a:pt x="87489" y="110944"/>
                    <a:pt x="75202" y="127327"/>
                  </a:cubicBezTo>
                  <a:cubicBezTo>
                    <a:pt x="68534" y="136185"/>
                    <a:pt x="59486" y="140853"/>
                    <a:pt x="48246" y="140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92" name="Forma libre: forma 91">
              <a:extLst>
                <a:ext uri="{FF2B5EF4-FFF2-40B4-BE49-F238E27FC236}">
                  <a16:creationId xmlns:a16="http://schemas.microsoft.com/office/drawing/2014/main" id="{CDFC0A69-4D22-C762-B77B-611232952289}"/>
                </a:ext>
              </a:extLst>
            </p:cNvPr>
            <p:cNvSpPr/>
            <p:nvPr/>
          </p:nvSpPr>
          <p:spPr>
            <a:xfrm>
              <a:off x="5551264" y="1821024"/>
              <a:ext cx="109281" cy="119813"/>
            </a:xfrm>
            <a:custGeom>
              <a:avLst/>
              <a:gdLst>
                <a:gd name="connsiteX0" fmla="*/ 0 w 109281"/>
                <a:gd name="connsiteY0" fmla="*/ 70164 h 119813"/>
                <a:gd name="connsiteX1" fmla="*/ 7525 w 109281"/>
                <a:gd name="connsiteY1" fmla="*/ 50924 h 119813"/>
                <a:gd name="connsiteX2" fmla="*/ 32861 w 109281"/>
                <a:gd name="connsiteY2" fmla="*/ 16157 h 119813"/>
                <a:gd name="connsiteX3" fmla="*/ 78200 w 109281"/>
                <a:gd name="connsiteY3" fmla="*/ 3775 h 119813"/>
                <a:gd name="connsiteX4" fmla="*/ 99346 w 109281"/>
                <a:gd name="connsiteY4" fmla="*/ 75212 h 119813"/>
                <a:gd name="connsiteX5" fmla="*/ 76295 w 109281"/>
                <a:gd name="connsiteY5" fmla="*/ 105788 h 119813"/>
                <a:gd name="connsiteX6" fmla="*/ 42767 w 109281"/>
                <a:gd name="connsiteY6" fmla="*/ 119218 h 119813"/>
                <a:gd name="connsiteX7" fmla="*/ 0 w 109281"/>
                <a:gd name="connsiteY7" fmla="*/ 70164 h 11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281" h="119813">
                  <a:moveTo>
                    <a:pt x="0" y="70164"/>
                  </a:moveTo>
                  <a:cubicBezTo>
                    <a:pt x="2477" y="63687"/>
                    <a:pt x="3810" y="56639"/>
                    <a:pt x="7525" y="50924"/>
                  </a:cubicBezTo>
                  <a:cubicBezTo>
                    <a:pt x="15335" y="38922"/>
                    <a:pt x="24003" y="27492"/>
                    <a:pt x="32861" y="16157"/>
                  </a:cubicBezTo>
                  <a:cubicBezTo>
                    <a:pt x="45625" y="-226"/>
                    <a:pt x="58769" y="-3750"/>
                    <a:pt x="78200" y="3775"/>
                  </a:cubicBezTo>
                  <a:cubicBezTo>
                    <a:pt x="104680" y="14062"/>
                    <a:pt x="120777" y="51400"/>
                    <a:pt x="99346" y="75212"/>
                  </a:cubicBezTo>
                  <a:cubicBezTo>
                    <a:pt x="90869" y="84642"/>
                    <a:pt x="83629" y="95405"/>
                    <a:pt x="76295" y="105788"/>
                  </a:cubicBezTo>
                  <a:cubicBezTo>
                    <a:pt x="67913" y="117694"/>
                    <a:pt x="56293" y="121409"/>
                    <a:pt x="42767" y="119218"/>
                  </a:cubicBezTo>
                  <a:cubicBezTo>
                    <a:pt x="20003" y="115694"/>
                    <a:pt x="1714" y="93786"/>
                    <a:pt x="0" y="70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48"/>
          <p:cNvSpPr txBox="1">
            <a:spLocks noGrp="1"/>
          </p:cNvSpPr>
          <p:nvPr>
            <p:ph type="subTitle" idx="4294967295"/>
          </p:nvPr>
        </p:nvSpPr>
        <p:spPr>
          <a:xfrm>
            <a:off x="720000" y="3958975"/>
            <a:ext cx="5128800" cy="6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>
                <a:solidFill>
                  <a:schemeClr val="tx1"/>
                </a:solidFill>
              </a:rPr>
              <a:t>Follow the link in the graph to modify its data and then paste the new one here.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107" name="Google Shape;1107;p48"/>
          <p:cNvSpPr txBox="1">
            <a:spLocks noGrp="1"/>
          </p:cNvSpPr>
          <p:nvPr>
            <p:ph type="ctrTitle"/>
          </p:nvPr>
        </p:nvSpPr>
        <p:spPr>
          <a:xfrm>
            <a:off x="576989" y="331912"/>
            <a:ext cx="7682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bg1"/>
                </a:solidFill>
              </a:rPr>
              <a:t>ST. PATRICK’S DAY GRAPH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1108" name="Google Shape;1108;p48"/>
          <p:cNvSpPr/>
          <p:nvPr/>
        </p:nvSpPr>
        <p:spPr>
          <a:xfrm>
            <a:off x="5994000" y="3344313"/>
            <a:ext cx="2439900" cy="1133100"/>
          </a:xfrm>
          <a:prstGeom prst="roundRect">
            <a:avLst>
              <a:gd name="adj" fmla="val 16667"/>
            </a:avLst>
          </a:prstGeom>
          <a:solidFill>
            <a:srgbClr val="9D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48"/>
          <p:cNvSpPr txBox="1"/>
          <p:nvPr/>
        </p:nvSpPr>
        <p:spPr>
          <a:xfrm>
            <a:off x="5982600" y="2536237"/>
            <a:ext cx="24513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62000" rIns="18287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People that celebrate Saint Patrick’s Day in Ireland</a:t>
            </a:r>
            <a:endParaRPr b="1" dirty="0">
              <a:solidFill>
                <a:schemeClr val="tx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111" name="Google Shape;1111;p48"/>
          <p:cNvSpPr txBox="1"/>
          <p:nvPr/>
        </p:nvSpPr>
        <p:spPr>
          <a:xfrm>
            <a:off x="5982675" y="3583575"/>
            <a:ext cx="24513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62000" rIns="182875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People that celebrate Saint Patrick’s Day in other places</a:t>
            </a:r>
            <a:endParaRPr b="1" dirty="0"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112" name="Google Shape;1112;p48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800" y="1242050"/>
            <a:ext cx="4594068" cy="27169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 flipV="1">
            <a:off x="147918" y="5046251"/>
            <a:ext cx="8794375" cy="45719"/>
          </a:xfrm>
          <a:prstGeom prst="rect">
            <a:avLst/>
          </a:prstGeom>
          <a:solidFill>
            <a:srgbClr val="9DC4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5;p3"/>
          <p:cNvSpPr/>
          <p:nvPr/>
        </p:nvSpPr>
        <p:spPr>
          <a:xfrm rot="17535348">
            <a:off x="456884" y="588850"/>
            <a:ext cx="4744139" cy="4171898"/>
          </a:xfrm>
          <a:custGeom>
            <a:avLst/>
            <a:gdLst/>
            <a:ahLst/>
            <a:cxnLst/>
            <a:rect l="l" t="t" r="r" b="b"/>
            <a:pathLst>
              <a:path w="14791" h="13007" extrusionOk="0">
                <a:moveTo>
                  <a:pt x="9649" y="299"/>
                </a:moveTo>
                <a:cubicBezTo>
                  <a:pt x="10334" y="299"/>
                  <a:pt x="11018" y="360"/>
                  <a:pt x="11662" y="569"/>
                </a:cubicBezTo>
                <a:cubicBezTo>
                  <a:pt x="12917" y="970"/>
                  <a:pt x="13695" y="2008"/>
                  <a:pt x="14055" y="3237"/>
                </a:cubicBezTo>
                <a:cubicBezTo>
                  <a:pt x="14398" y="4542"/>
                  <a:pt x="14415" y="6048"/>
                  <a:pt x="14181" y="7378"/>
                </a:cubicBezTo>
                <a:cubicBezTo>
                  <a:pt x="13996" y="8458"/>
                  <a:pt x="13344" y="9830"/>
                  <a:pt x="12089" y="9955"/>
                </a:cubicBezTo>
                <a:cubicBezTo>
                  <a:pt x="11989" y="9955"/>
                  <a:pt x="11913" y="10047"/>
                  <a:pt x="11938" y="10147"/>
                </a:cubicBezTo>
                <a:lnTo>
                  <a:pt x="12243" y="11787"/>
                </a:lnTo>
                <a:lnTo>
                  <a:pt x="12243" y="11787"/>
                </a:lnTo>
                <a:lnTo>
                  <a:pt x="11211" y="10541"/>
                </a:lnTo>
                <a:cubicBezTo>
                  <a:pt x="11179" y="10513"/>
                  <a:pt x="11141" y="10499"/>
                  <a:pt x="11102" y="10499"/>
                </a:cubicBezTo>
                <a:cubicBezTo>
                  <a:pt x="11048" y="10499"/>
                  <a:pt x="10994" y="10525"/>
                  <a:pt x="10960" y="10574"/>
                </a:cubicBezTo>
                <a:cubicBezTo>
                  <a:pt x="10218" y="12222"/>
                  <a:pt x="8517" y="12677"/>
                  <a:pt x="6840" y="12677"/>
                </a:cubicBezTo>
                <a:cubicBezTo>
                  <a:pt x="6209" y="12677"/>
                  <a:pt x="5583" y="12612"/>
                  <a:pt x="5012" y="12523"/>
                </a:cubicBezTo>
                <a:cubicBezTo>
                  <a:pt x="3941" y="12364"/>
                  <a:pt x="2912" y="12030"/>
                  <a:pt x="2134" y="11243"/>
                </a:cubicBezTo>
                <a:cubicBezTo>
                  <a:pt x="1465" y="10566"/>
                  <a:pt x="1046" y="9671"/>
                  <a:pt x="812" y="8767"/>
                </a:cubicBezTo>
                <a:cubicBezTo>
                  <a:pt x="285" y="6717"/>
                  <a:pt x="586" y="4258"/>
                  <a:pt x="2067" y="2668"/>
                </a:cubicBezTo>
                <a:cubicBezTo>
                  <a:pt x="3598" y="1020"/>
                  <a:pt x="5932" y="510"/>
                  <a:pt x="8090" y="368"/>
                </a:cubicBezTo>
                <a:cubicBezTo>
                  <a:pt x="8599" y="335"/>
                  <a:pt x="9124" y="299"/>
                  <a:pt x="9649" y="299"/>
                </a:cubicBezTo>
                <a:close/>
                <a:moveTo>
                  <a:pt x="9700" y="0"/>
                </a:moveTo>
                <a:cubicBezTo>
                  <a:pt x="9536" y="0"/>
                  <a:pt x="9373" y="3"/>
                  <a:pt x="9211" y="8"/>
                </a:cubicBezTo>
                <a:cubicBezTo>
                  <a:pt x="6802" y="67"/>
                  <a:pt x="4217" y="385"/>
                  <a:pt x="2318" y="1991"/>
                </a:cubicBezTo>
                <a:cubicBezTo>
                  <a:pt x="528" y="3513"/>
                  <a:pt x="1" y="6006"/>
                  <a:pt x="377" y="8248"/>
                </a:cubicBezTo>
                <a:cubicBezTo>
                  <a:pt x="745" y="10432"/>
                  <a:pt x="2067" y="12214"/>
                  <a:pt x="4292" y="12716"/>
                </a:cubicBezTo>
                <a:cubicBezTo>
                  <a:pt x="5051" y="12884"/>
                  <a:pt x="5926" y="13007"/>
                  <a:pt x="6802" y="13007"/>
                </a:cubicBezTo>
                <a:cubicBezTo>
                  <a:pt x="8547" y="13007"/>
                  <a:pt x="10296" y="12520"/>
                  <a:pt x="11128" y="10938"/>
                </a:cubicBezTo>
                <a:lnTo>
                  <a:pt x="11128" y="10938"/>
                </a:lnTo>
                <a:lnTo>
                  <a:pt x="12399" y="12465"/>
                </a:lnTo>
                <a:cubicBezTo>
                  <a:pt x="12429" y="12503"/>
                  <a:pt x="12465" y="12518"/>
                  <a:pt x="12501" y="12518"/>
                </a:cubicBezTo>
                <a:cubicBezTo>
                  <a:pt x="12591" y="12518"/>
                  <a:pt x="12676" y="12416"/>
                  <a:pt x="12658" y="12314"/>
                </a:cubicBezTo>
                <a:lnTo>
                  <a:pt x="12280" y="10238"/>
                </a:lnTo>
                <a:lnTo>
                  <a:pt x="12280" y="10238"/>
                </a:lnTo>
                <a:cubicBezTo>
                  <a:pt x="13360" y="10032"/>
                  <a:pt x="14095" y="8987"/>
                  <a:pt x="14373" y="7981"/>
                </a:cubicBezTo>
                <a:cubicBezTo>
                  <a:pt x="14790" y="6487"/>
                  <a:pt x="14750" y="4660"/>
                  <a:pt x="14359" y="3165"/>
                </a:cubicBezTo>
                <a:lnTo>
                  <a:pt x="14359" y="3165"/>
                </a:lnTo>
                <a:cubicBezTo>
                  <a:pt x="14358" y="3161"/>
                  <a:pt x="14357" y="3157"/>
                  <a:pt x="14356" y="3154"/>
                </a:cubicBezTo>
                <a:lnTo>
                  <a:pt x="14356" y="3154"/>
                </a:lnTo>
                <a:cubicBezTo>
                  <a:pt x="14356" y="3154"/>
                  <a:pt x="14356" y="3154"/>
                  <a:pt x="14356" y="3154"/>
                </a:cubicBezTo>
                <a:cubicBezTo>
                  <a:pt x="14047" y="2133"/>
                  <a:pt x="13469" y="1171"/>
                  <a:pt x="12524" y="610"/>
                </a:cubicBezTo>
                <a:cubicBezTo>
                  <a:pt x="11679" y="109"/>
                  <a:pt x="10675" y="0"/>
                  <a:pt x="97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7"/>
          <p:cNvSpPr txBox="1">
            <a:spLocks noGrp="1"/>
          </p:cNvSpPr>
          <p:nvPr>
            <p:ph type="title"/>
          </p:nvPr>
        </p:nvSpPr>
        <p:spPr>
          <a:xfrm>
            <a:off x="823670" y="2054876"/>
            <a:ext cx="38913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name of the section</a:t>
            </a:r>
            <a:endParaRPr/>
          </a:p>
        </p:txBody>
      </p:sp>
      <p:sp>
        <p:nvSpPr>
          <p:cNvPr id="587" name="Google Shape;587;p37"/>
          <p:cNvSpPr txBox="1">
            <a:spLocks noGrp="1"/>
          </p:cNvSpPr>
          <p:nvPr>
            <p:ph type="title" idx="2"/>
          </p:nvPr>
        </p:nvSpPr>
        <p:spPr>
          <a:xfrm flipH="1">
            <a:off x="1022695" y="1283811"/>
            <a:ext cx="3493200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-02-</a:t>
            </a:r>
            <a:endParaRPr/>
          </a:p>
        </p:txBody>
      </p:sp>
      <p:sp>
        <p:nvSpPr>
          <p:cNvPr id="588" name="Google Shape;588;p37"/>
          <p:cNvSpPr txBox="1">
            <a:spLocks noGrp="1"/>
          </p:cNvSpPr>
          <p:nvPr>
            <p:ph type="subTitle" idx="1"/>
          </p:nvPr>
        </p:nvSpPr>
        <p:spPr>
          <a:xfrm>
            <a:off x="1628620" y="3769526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5704BE4-025D-F922-A268-60E26695796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43B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4CB571C-BFC8-2C59-9E81-FC6644A17B7B}"/>
              </a:ext>
            </a:extLst>
          </p:cNvPr>
          <p:cNvGrpSpPr/>
          <p:nvPr/>
        </p:nvGrpSpPr>
        <p:grpSpPr>
          <a:xfrm>
            <a:off x="4840940" y="1590483"/>
            <a:ext cx="4145737" cy="3126704"/>
            <a:chOff x="5089526" y="2190751"/>
            <a:chExt cx="3687762" cy="278130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5DFF055-B59A-F82D-6537-BE349D8E9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526" y="3127376"/>
              <a:ext cx="2181225" cy="1844675"/>
            </a:xfrm>
            <a:custGeom>
              <a:avLst/>
              <a:gdLst>
                <a:gd name="T0" fmla="*/ 115 w 152"/>
                <a:gd name="T1" fmla="*/ 2 h 128"/>
                <a:gd name="T2" fmla="*/ 121 w 152"/>
                <a:gd name="T3" fmla="*/ 5 h 128"/>
                <a:gd name="T4" fmla="*/ 128 w 152"/>
                <a:gd name="T5" fmla="*/ 62 h 128"/>
                <a:gd name="T6" fmla="*/ 123 w 152"/>
                <a:gd name="T7" fmla="*/ 104 h 128"/>
                <a:gd name="T8" fmla="*/ 133 w 152"/>
                <a:gd name="T9" fmla="*/ 108 h 128"/>
                <a:gd name="T10" fmla="*/ 150 w 152"/>
                <a:gd name="T11" fmla="*/ 122 h 128"/>
                <a:gd name="T12" fmla="*/ 139 w 152"/>
                <a:gd name="T13" fmla="*/ 128 h 128"/>
                <a:gd name="T14" fmla="*/ 107 w 152"/>
                <a:gd name="T15" fmla="*/ 125 h 128"/>
                <a:gd name="T16" fmla="*/ 105 w 152"/>
                <a:gd name="T17" fmla="*/ 89 h 128"/>
                <a:gd name="T18" fmla="*/ 102 w 152"/>
                <a:gd name="T19" fmla="*/ 77 h 128"/>
                <a:gd name="T20" fmla="*/ 98 w 152"/>
                <a:gd name="T21" fmla="*/ 90 h 128"/>
                <a:gd name="T22" fmla="*/ 92 w 152"/>
                <a:gd name="T23" fmla="*/ 126 h 128"/>
                <a:gd name="T24" fmla="*/ 53 w 152"/>
                <a:gd name="T25" fmla="*/ 123 h 128"/>
                <a:gd name="T26" fmla="*/ 76 w 152"/>
                <a:gd name="T27" fmla="*/ 108 h 128"/>
                <a:gd name="T28" fmla="*/ 75 w 152"/>
                <a:gd name="T29" fmla="*/ 52 h 128"/>
                <a:gd name="T30" fmla="*/ 69 w 152"/>
                <a:gd name="T31" fmla="*/ 37 h 128"/>
                <a:gd name="T32" fmla="*/ 16 w 152"/>
                <a:gd name="T33" fmla="*/ 40 h 128"/>
                <a:gd name="T34" fmla="*/ 15 w 152"/>
                <a:gd name="T35" fmla="*/ 36 h 128"/>
                <a:gd name="T36" fmla="*/ 15 w 152"/>
                <a:gd name="T37" fmla="*/ 33 h 128"/>
                <a:gd name="T38" fmla="*/ 3 w 152"/>
                <a:gd name="T39" fmla="*/ 32 h 128"/>
                <a:gd name="T40" fmla="*/ 13 w 152"/>
                <a:gd name="T41" fmla="*/ 29 h 128"/>
                <a:gd name="T42" fmla="*/ 13 w 152"/>
                <a:gd name="T43" fmla="*/ 26 h 128"/>
                <a:gd name="T44" fmla="*/ 2 w 152"/>
                <a:gd name="T45" fmla="*/ 25 h 128"/>
                <a:gd name="T46" fmla="*/ 2 w 152"/>
                <a:gd name="T47" fmla="*/ 23 h 128"/>
                <a:gd name="T48" fmla="*/ 15 w 152"/>
                <a:gd name="T49" fmla="*/ 21 h 128"/>
                <a:gd name="T50" fmla="*/ 6 w 152"/>
                <a:gd name="T51" fmla="*/ 18 h 128"/>
                <a:gd name="T52" fmla="*/ 6 w 152"/>
                <a:gd name="T53" fmla="*/ 14 h 128"/>
                <a:gd name="T54" fmla="*/ 23 w 152"/>
                <a:gd name="T55" fmla="*/ 16 h 128"/>
                <a:gd name="T56" fmla="*/ 21 w 152"/>
                <a:gd name="T57" fmla="*/ 11 h 128"/>
                <a:gd name="T58" fmla="*/ 24 w 152"/>
                <a:gd name="T59" fmla="*/ 8 h 128"/>
                <a:gd name="T60" fmla="*/ 69 w 152"/>
                <a:gd name="T61" fmla="*/ 11 h 128"/>
                <a:gd name="T62" fmla="*/ 70 w 152"/>
                <a:gd name="T63" fmla="*/ 25 h 128"/>
                <a:gd name="T64" fmla="*/ 75 w 152"/>
                <a:gd name="T65" fmla="*/ 24 h 128"/>
                <a:gd name="T66" fmla="*/ 76 w 152"/>
                <a:gd name="T67" fmla="*/ 32 h 128"/>
                <a:gd name="T68" fmla="*/ 81 w 152"/>
                <a:gd name="T69" fmla="*/ 33 h 128"/>
                <a:gd name="T70" fmla="*/ 84 w 152"/>
                <a:gd name="T71" fmla="*/ 35 h 128"/>
                <a:gd name="T72" fmla="*/ 88 w 152"/>
                <a:gd name="T73" fmla="*/ 35 h 128"/>
                <a:gd name="T74" fmla="*/ 92 w 152"/>
                <a:gd name="T75" fmla="*/ 31 h 128"/>
                <a:gd name="T76" fmla="*/ 96 w 152"/>
                <a:gd name="T77" fmla="*/ 30 h 128"/>
                <a:gd name="T78" fmla="*/ 94 w 152"/>
                <a:gd name="T79" fmla="*/ 17 h 128"/>
                <a:gd name="T80" fmla="*/ 99 w 152"/>
                <a:gd name="T81" fmla="*/ 18 h 128"/>
                <a:gd name="T82" fmla="*/ 101 w 152"/>
                <a:gd name="T83" fmla="*/ 14 h 128"/>
                <a:gd name="T84" fmla="*/ 93 w 152"/>
                <a:gd name="T85" fmla="*/ 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2" h="128">
                  <a:moveTo>
                    <a:pt x="93" y="4"/>
                  </a:moveTo>
                  <a:cubicBezTo>
                    <a:pt x="100" y="1"/>
                    <a:pt x="108" y="0"/>
                    <a:pt x="115" y="2"/>
                  </a:cubicBezTo>
                  <a:cubicBezTo>
                    <a:pt x="117" y="2"/>
                    <a:pt x="118" y="3"/>
                    <a:pt x="120" y="3"/>
                  </a:cubicBezTo>
                  <a:cubicBezTo>
                    <a:pt x="120" y="3"/>
                    <a:pt x="121" y="4"/>
                    <a:pt x="121" y="5"/>
                  </a:cubicBezTo>
                  <a:cubicBezTo>
                    <a:pt x="130" y="12"/>
                    <a:pt x="132" y="22"/>
                    <a:pt x="132" y="33"/>
                  </a:cubicBezTo>
                  <a:cubicBezTo>
                    <a:pt x="132" y="43"/>
                    <a:pt x="129" y="52"/>
                    <a:pt x="128" y="62"/>
                  </a:cubicBezTo>
                  <a:cubicBezTo>
                    <a:pt x="127" y="67"/>
                    <a:pt x="127" y="71"/>
                    <a:pt x="126" y="76"/>
                  </a:cubicBezTo>
                  <a:cubicBezTo>
                    <a:pt x="125" y="86"/>
                    <a:pt x="124" y="95"/>
                    <a:pt x="123" y="104"/>
                  </a:cubicBezTo>
                  <a:cubicBezTo>
                    <a:pt x="122" y="107"/>
                    <a:pt x="123" y="108"/>
                    <a:pt x="126" y="108"/>
                  </a:cubicBezTo>
                  <a:cubicBezTo>
                    <a:pt x="128" y="108"/>
                    <a:pt x="131" y="108"/>
                    <a:pt x="133" y="108"/>
                  </a:cubicBezTo>
                  <a:cubicBezTo>
                    <a:pt x="135" y="109"/>
                    <a:pt x="136" y="109"/>
                    <a:pt x="138" y="109"/>
                  </a:cubicBezTo>
                  <a:cubicBezTo>
                    <a:pt x="144" y="111"/>
                    <a:pt x="149" y="114"/>
                    <a:pt x="150" y="122"/>
                  </a:cubicBezTo>
                  <a:cubicBezTo>
                    <a:pt x="150" y="123"/>
                    <a:pt x="151" y="124"/>
                    <a:pt x="152" y="124"/>
                  </a:cubicBezTo>
                  <a:cubicBezTo>
                    <a:pt x="148" y="127"/>
                    <a:pt x="144" y="128"/>
                    <a:pt x="139" y="128"/>
                  </a:cubicBezTo>
                  <a:cubicBezTo>
                    <a:pt x="132" y="127"/>
                    <a:pt x="125" y="127"/>
                    <a:pt x="119" y="128"/>
                  </a:cubicBezTo>
                  <a:cubicBezTo>
                    <a:pt x="115" y="128"/>
                    <a:pt x="111" y="126"/>
                    <a:pt x="107" y="125"/>
                  </a:cubicBezTo>
                  <a:cubicBezTo>
                    <a:pt x="104" y="125"/>
                    <a:pt x="103" y="121"/>
                    <a:pt x="103" y="118"/>
                  </a:cubicBezTo>
                  <a:cubicBezTo>
                    <a:pt x="102" y="108"/>
                    <a:pt x="103" y="98"/>
                    <a:pt x="105" y="89"/>
                  </a:cubicBezTo>
                  <a:cubicBezTo>
                    <a:pt x="106" y="86"/>
                    <a:pt x="105" y="83"/>
                    <a:pt x="104" y="80"/>
                  </a:cubicBezTo>
                  <a:cubicBezTo>
                    <a:pt x="104" y="78"/>
                    <a:pt x="104" y="77"/>
                    <a:pt x="102" y="77"/>
                  </a:cubicBezTo>
                  <a:cubicBezTo>
                    <a:pt x="100" y="77"/>
                    <a:pt x="100" y="78"/>
                    <a:pt x="99" y="80"/>
                  </a:cubicBezTo>
                  <a:cubicBezTo>
                    <a:pt x="98" y="83"/>
                    <a:pt x="98" y="87"/>
                    <a:pt x="98" y="90"/>
                  </a:cubicBezTo>
                  <a:cubicBezTo>
                    <a:pt x="98" y="100"/>
                    <a:pt x="100" y="109"/>
                    <a:pt x="99" y="118"/>
                  </a:cubicBezTo>
                  <a:cubicBezTo>
                    <a:pt x="99" y="124"/>
                    <a:pt x="97" y="125"/>
                    <a:pt x="92" y="126"/>
                  </a:cubicBezTo>
                  <a:cubicBezTo>
                    <a:pt x="81" y="127"/>
                    <a:pt x="70" y="128"/>
                    <a:pt x="59" y="127"/>
                  </a:cubicBezTo>
                  <a:cubicBezTo>
                    <a:pt x="57" y="127"/>
                    <a:pt x="54" y="126"/>
                    <a:pt x="53" y="123"/>
                  </a:cubicBezTo>
                  <a:cubicBezTo>
                    <a:pt x="52" y="120"/>
                    <a:pt x="53" y="117"/>
                    <a:pt x="56" y="115"/>
                  </a:cubicBezTo>
                  <a:cubicBezTo>
                    <a:pt x="62" y="109"/>
                    <a:pt x="69" y="109"/>
                    <a:pt x="76" y="108"/>
                  </a:cubicBezTo>
                  <a:cubicBezTo>
                    <a:pt x="79" y="108"/>
                    <a:pt x="80" y="107"/>
                    <a:pt x="80" y="104"/>
                  </a:cubicBezTo>
                  <a:cubicBezTo>
                    <a:pt x="79" y="87"/>
                    <a:pt x="78" y="70"/>
                    <a:pt x="75" y="52"/>
                  </a:cubicBezTo>
                  <a:cubicBezTo>
                    <a:pt x="74" y="48"/>
                    <a:pt x="74" y="44"/>
                    <a:pt x="73" y="40"/>
                  </a:cubicBezTo>
                  <a:cubicBezTo>
                    <a:pt x="73" y="38"/>
                    <a:pt x="71" y="37"/>
                    <a:pt x="69" y="37"/>
                  </a:cubicBezTo>
                  <a:cubicBezTo>
                    <a:pt x="52" y="41"/>
                    <a:pt x="34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cubicBezTo>
                    <a:pt x="14" y="39"/>
                    <a:pt x="12" y="40"/>
                    <a:pt x="12" y="38"/>
                  </a:cubicBezTo>
                  <a:cubicBezTo>
                    <a:pt x="12" y="37"/>
                    <a:pt x="14" y="37"/>
                    <a:pt x="15" y="36"/>
                  </a:cubicBezTo>
                  <a:cubicBezTo>
                    <a:pt x="16" y="36"/>
                    <a:pt x="17" y="36"/>
                    <a:pt x="17" y="35"/>
                  </a:cubicBezTo>
                  <a:cubicBezTo>
                    <a:pt x="17" y="34"/>
                    <a:pt x="16" y="34"/>
                    <a:pt x="15" y="33"/>
                  </a:cubicBezTo>
                  <a:cubicBezTo>
                    <a:pt x="12" y="33"/>
                    <a:pt x="9" y="33"/>
                    <a:pt x="6" y="33"/>
                  </a:cubicBezTo>
                  <a:cubicBezTo>
                    <a:pt x="5" y="33"/>
                    <a:pt x="3" y="33"/>
                    <a:pt x="3" y="32"/>
                  </a:cubicBezTo>
                  <a:cubicBezTo>
                    <a:pt x="3" y="30"/>
                    <a:pt x="5" y="30"/>
                    <a:pt x="6" y="30"/>
                  </a:cubicBezTo>
                  <a:cubicBezTo>
                    <a:pt x="8" y="29"/>
                    <a:pt x="11" y="29"/>
                    <a:pt x="13" y="29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5" y="27"/>
                    <a:pt x="14" y="26"/>
                    <a:pt x="13" y="26"/>
                  </a:cubicBezTo>
                  <a:cubicBezTo>
                    <a:pt x="11" y="26"/>
                    <a:pt x="8" y="26"/>
                    <a:pt x="6" y="26"/>
                  </a:cubicBezTo>
                  <a:cubicBezTo>
                    <a:pt x="5" y="26"/>
                    <a:pt x="3" y="26"/>
                    <a:pt x="2" y="25"/>
                  </a:cubicBezTo>
                  <a:cubicBezTo>
                    <a:pt x="1" y="25"/>
                    <a:pt x="0" y="25"/>
                    <a:pt x="0" y="24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5" y="22"/>
                    <a:pt x="8" y="23"/>
                    <a:pt x="11" y="22"/>
                  </a:cubicBezTo>
                  <a:cubicBezTo>
                    <a:pt x="12" y="22"/>
                    <a:pt x="14" y="23"/>
                    <a:pt x="15" y="21"/>
                  </a:cubicBezTo>
                  <a:cubicBezTo>
                    <a:pt x="15" y="20"/>
                    <a:pt x="13" y="19"/>
                    <a:pt x="11" y="19"/>
                  </a:cubicBezTo>
                  <a:cubicBezTo>
                    <a:pt x="9" y="18"/>
                    <a:pt x="8" y="18"/>
                    <a:pt x="6" y="18"/>
                  </a:cubicBezTo>
                  <a:cubicBezTo>
                    <a:pt x="5" y="17"/>
                    <a:pt x="3" y="17"/>
                    <a:pt x="4" y="15"/>
                  </a:cubicBezTo>
                  <a:cubicBezTo>
                    <a:pt x="4" y="14"/>
                    <a:pt x="5" y="14"/>
                    <a:pt x="6" y="14"/>
                  </a:cubicBezTo>
                  <a:cubicBezTo>
                    <a:pt x="11" y="14"/>
                    <a:pt x="15" y="16"/>
                    <a:pt x="19" y="16"/>
                  </a:cubicBezTo>
                  <a:cubicBezTo>
                    <a:pt x="21" y="16"/>
                    <a:pt x="22" y="17"/>
                    <a:pt x="23" y="16"/>
                  </a:cubicBezTo>
                  <a:cubicBezTo>
                    <a:pt x="24" y="14"/>
                    <a:pt x="23" y="13"/>
                    <a:pt x="22" y="12"/>
                  </a:cubicBezTo>
                  <a:cubicBezTo>
                    <a:pt x="21" y="12"/>
                    <a:pt x="21" y="11"/>
                    <a:pt x="21" y="11"/>
                  </a:cubicBezTo>
                  <a:cubicBezTo>
                    <a:pt x="20" y="10"/>
                    <a:pt x="19" y="8"/>
                    <a:pt x="20" y="7"/>
                  </a:cubicBezTo>
                  <a:cubicBezTo>
                    <a:pt x="22" y="6"/>
                    <a:pt x="23" y="7"/>
                    <a:pt x="24" y="8"/>
                  </a:cubicBezTo>
                  <a:cubicBezTo>
                    <a:pt x="32" y="20"/>
                    <a:pt x="44" y="18"/>
                    <a:pt x="56" y="15"/>
                  </a:cubicBezTo>
                  <a:cubicBezTo>
                    <a:pt x="60" y="14"/>
                    <a:pt x="64" y="13"/>
                    <a:pt x="69" y="11"/>
                  </a:cubicBezTo>
                  <a:cubicBezTo>
                    <a:pt x="69" y="13"/>
                    <a:pt x="69" y="15"/>
                    <a:pt x="69" y="17"/>
                  </a:cubicBezTo>
                  <a:cubicBezTo>
                    <a:pt x="68" y="20"/>
                    <a:pt x="69" y="22"/>
                    <a:pt x="70" y="25"/>
                  </a:cubicBezTo>
                  <a:cubicBezTo>
                    <a:pt x="71" y="27"/>
                    <a:pt x="72" y="28"/>
                    <a:pt x="73" y="26"/>
                  </a:cubicBezTo>
                  <a:cubicBezTo>
                    <a:pt x="74" y="25"/>
                    <a:pt x="74" y="24"/>
                    <a:pt x="75" y="24"/>
                  </a:cubicBezTo>
                  <a:cubicBezTo>
                    <a:pt x="75" y="25"/>
                    <a:pt x="76" y="25"/>
                    <a:pt x="76" y="26"/>
                  </a:cubicBezTo>
                  <a:cubicBezTo>
                    <a:pt x="76" y="28"/>
                    <a:pt x="76" y="30"/>
                    <a:pt x="76" y="32"/>
                  </a:cubicBezTo>
                  <a:cubicBezTo>
                    <a:pt x="76" y="34"/>
                    <a:pt x="76" y="36"/>
                    <a:pt x="78" y="36"/>
                  </a:cubicBezTo>
                  <a:cubicBezTo>
                    <a:pt x="80" y="36"/>
                    <a:pt x="80" y="34"/>
                    <a:pt x="81" y="33"/>
                  </a:cubicBezTo>
                  <a:cubicBezTo>
                    <a:pt x="81" y="30"/>
                    <a:pt x="81" y="28"/>
                    <a:pt x="83" y="25"/>
                  </a:cubicBezTo>
                  <a:cubicBezTo>
                    <a:pt x="83" y="29"/>
                    <a:pt x="83" y="32"/>
                    <a:pt x="84" y="35"/>
                  </a:cubicBezTo>
                  <a:cubicBezTo>
                    <a:pt x="84" y="37"/>
                    <a:pt x="85" y="38"/>
                    <a:pt x="86" y="38"/>
                  </a:cubicBezTo>
                  <a:cubicBezTo>
                    <a:pt x="88" y="38"/>
                    <a:pt x="88" y="36"/>
                    <a:pt x="88" y="35"/>
                  </a:cubicBezTo>
                  <a:cubicBezTo>
                    <a:pt x="88" y="32"/>
                    <a:pt x="88" y="29"/>
                    <a:pt x="88" y="25"/>
                  </a:cubicBezTo>
                  <a:cubicBezTo>
                    <a:pt x="90" y="27"/>
                    <a:pt x="91" y="30"/>
                    <a:pt x="92" y="31"/>
                  </a:cubicBezTo>
                  <a:cubicBezTo>
                    <a:pt x="92" y="33"/>
                    <a:pt x="92" y="35"/>
                    <a:pt x="94" y="34"/>
                  </a:cubicBezTo>
                  <a:cubicBezTo>
                    <a:pt x="96" y="33"/>
                    <a:pt x="96" y="32"/>
                    <a:pt x="96" y="30"/>
                  </a:cubicBezTo>
                  <a:cubicBezTo>
                    <a:pt x="95" y="27"/>
                    <a:pt x="94" y="23"/>
                    <a:pt x="94" y="20"/>
                  </a:cubicBezTo>
                  <a:cubicBezTo>
                    <a:pt x="93" y="19"/>
                    <a:pt x="93" y="18"/>
                    <a:pt x="94" y="17"/>
                  </a:cubicBezTo>
                  <a:cubicBezTo>
                    <a:pt x="95" y="15"/>
                    <a:pt x="96" y="16"/>
                    <a:pt x="97" y="17"/>
                  </a:cubicBezTo>
                  <a:cubicBezTo>
                    <a:pt x="98" y="17"/>
                    <a:pt x="98" y="17"/>
                    <a:pt x="99" y="18"/>
                  </a:cubicBezTo>
                  <a:cubicBezTo>
                    <a:pt x="100" y="18"/>
                    <a:pt x="101" y="19"/>
                    <a:pt x="102" y="18"/>
                  </a:cubicBezTo>
                  <a:cubicBezTo>
                    <a:pt x="103" y="16"/>
                    <a:pt x="102" y="15"/>
                    <a:pt x="101" y="14"/>
                  </a:cubicBezTo>
                  <a:cubicBezTo>
                    <a:pt x="101" y="14"/>
                    <a:pt x="100" y="13"/>
                    <a:pt x="100" y="12"/>
                  </a:cubicBezTo>
                  <a:cubicBezTo>
                    <a:pt x="97" y="10"/>
                    <a:pt x="94" y="8"/>
                    <a:pt x="93" y="4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59E45D50-4129-FECE-0499-76D0D65F0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3098801"/>
              <a:ext cx="1965325" cy="1873250"/>
            </a:xfrm>
            <a:custGeom>
              <a:avLst/>
              <a:gdLst>
                <a:gd name="T0" fmla="*/ 30 w 137"/>
                <a:gd name="T1" fmla="*/ 124 h 130"/>
                <a:gd name="T2" fmla="*/ 13 w 137"/>
                <a:gd name="T3" fmla="*/ 110 h 130"/>
                <a:gd name="T4" fmla="*/ 8 w 137"/>
                <a:gd name="T5" fmla="*/ 64 h 130"/>
                <a:gd name="T6" fmla="*/ 1 w 137"/>
                <a:gd name="T7" fmla="*/ 7 h 130"/>
                <a:gd name="T8" fmla="*/ 41 w 137"/>
                <a:gd name="T9" fmla="*/ 5 h 130"/>
                <a:gd name="T10" fmla="*/ 37 w 137"/>
                <a:gd name="T11" fmla="*/ 14 h 130"/>
                <a:gd name="T12" fmla="*/ 39 w 137"/>
                <a:gd name="T13" fmla="*/ 18 h 130"/>
                <a:gd name="T14" fmla="*/ 42 w 137"/>
                <a:gd name="T15" fmla="*/ 22 h 130"/>
                <a:gd name="T16" fmla="*/ 40 w 137"/>
                <a:gd name="T17" fmla="*/ 35 h 130"/>
                <a:gd name="T18" fmla="*/ 46 w 137"/>
                <a:gd name="T19" fmla="*/ 31 h 130"/>
                <a:gd name="T20" fmla="*/ 47 w 137"/>
                <a:gd name="T21" fmla="*/ 37 h 130"/>
                <a:gd name="T22" fmla="*/ 51 w 137"/>
                <a:gd name="T23" fmla="*/ 38 h 130"/>
                <a:gd name="T24" fmla="*/ 54 w 137"/>
                <a:gd name="T25" fmla="*/ 37 h 130"/>
                <a:gd name="T26" fmla="*/ 58 w 137"/>
                <a:gd name="T27" fmla="*/ 37 h 130"/>
                <a:gd name="T28" fmla="*/ 62 w 137"/>
                <a:gd name="T29" fmla="*/ 30 h 130"/>
                <a:gd name="T30" fmla="*/ 68 w 137"/>
                <a:gd name="T31" fmla="*/ 13 h 130"/>
                <a:gd name="T32" fmla="*/ 111 w 137"/>
                <a:gd name="T33" fmla="*/ 12 h 130"/>
                <a:gd name="T34" fmla="*/ 117 w 137"/>
                <a:gd name="T35" fmla="*/ 9 h 130"/>
                <a:gd name="T36" fmla="*/ 114 w 137"/>
                <a:gd name="T37" fmla="*/ 17 h 130"/>
                <a:gd name="T38" fmla="*/ 130 w 137"/>
                <a:gd name="T39" fmla="*/ 16 h 130"/>
                <a:gd name="T40" fmla="*/ 131 w 137"/>
                <a:gd name="T41" fmla="*/ 20 h 130"/>
                <a:gd name="T42" fmla="*/ 131 w 137"/>
                <a:gd name="T43" fmla="*/ 24 h 130"/>
                <a:gd name="T44" fmla="*/ 131 w 137"/>
                <a:gd name="T45" fmla="*/ 28 h 130"/>
                <a:gd name="T46" fmla="*/ 130 w 137"/>
                <a:gd name="T47" fmla="*/ 31 h 130"/>
                <a:gd name="T48" fmla="*/ 130 w 137"/>
                <a:gd name="T49" fmla="*/ 36 h 130"/>
                <a:gd name="T50" fmla="*/ 124 w 137"/>
                <a:gd name="T51" fmla="*/ 39 h 130"/>
                <a:gd name="T52" fmla="*/ 124 w 137"/>
                <a:gd name="T53" fmla="*/ 42 h 130"/>
                <a:gd name="T54" fmla="*/ 69 w 137"/>
                <a:gd name="T55" fmla="*/ 40 h 130"/>
                <a:gd name="T56" fmla="*/ 58 w 137"/>
                <a:gd name="T57" fmla="*/ 89 h 130"/>
                <a:gd name="T58" fmla="*/ 62 w 137"/>
                <a:gd name="T59" fmla="*/ 110 h 130"/>
                <a:gd name="T60" fmla="*/ 82 w 137"/>
                <a:gd name="T61" fmla="*/ 117 h 130"/>
                <a:gd name="T62" fmla="*/ 78 w 137"/>
                <a:gd name="T63" fmla="*/ 129 h 130"/>
                <a:gd name="T64" fmla="*/ 45 w 137"/>
                <a:gd name="T65" fmla="*/ 128 h 130"/>
                <a:gd name="T66" fmla="*/ 38 w 137"/>
                <a:gd name="T67" fmla="*/ 98 h 130"/>
                <a:gd name="T68" fmla="*/ 35 w 137"/>
                <a:gd name="T69" fmla="*/ 80 h 130"/>
                <a:gd name="T70" fmla="*/ 34 w 137"/>
                <a:gd name="T71" fmla="*/ 102 h 130"/>
                <a:gd name="T72" fmla="*/ 32 w 137"/>
                <a:gd name="T73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7" h="130">
                  <a:moveTo>
                    <a:pt x="32" y="126"/>
                  </a:moveTo>
                  <a:cubicBezTo>
                    <a:pt x="31" y="126"/>
                    <a:pt x="30" y="125"/>
                    <a:pt x="30" y="124"/>
                  </a:cubicBezTo>
                  <a:cubicBezTo>
                    <a:pt x="29" y="116"/>
                    <a:pt x="24" y="113"/>
                    <a:pt x="18" y="111"/>
                  </a:cubicBezTo>
                  <a:cubicBezTo>
                    <a:pt x="16" y="111"/>
                    <a:pt x="15" y="111"/>
                    <a:pt x="13" y="110"/>
                  </a:cubicBezTo>
                  <a:cubicBezTo>
                    <a:pt x="14" y="109"/>
                    <a:pt x="14" y="108"/>
                    <a:pt x="14" y="107"/>
                  </a:cubicBezTo>
                  <a:cubicBezTo>
                    <a:pt x="13" y="93"/>
                    <a:pt x="11" y="78"/>
                    <a:pt x="8" y="64"/>
                  </a:cubicBezTo>
                  <a:cubicBezTo>
                    <a:pt x="9" y="54"/>
                    <a:pt x="12" y="45"/>
                    <a:pt x="12" y="35"/>
                  </a:cubicBezTo>
                  <a:cubicBezTo>
                    <a:pt x="12" y="24"/>
                    <a:pt x="10" y="14"/>
                    <a:pt x="1" y="7"/>
                  </a:cubicBezTo>
                  <a:cubicBezTo>
                    <a:pt x="1" y="6"/>
                    <a:pt x="0" y="5"/>
                    <a:pt x="0" y="5"/>
                  </a:cubicBezTo>
                  <a:cubicBezTo>
                    <a:pt x="14" y="2"/>
                    <a:pt x="27" y="0"/>
                    <a:pt x="41" y="5"/>
                  </a:cubicBezTo>
                  <a:cubicBezTo>
                    <a:pt x="42" y="5"/>
                    <a:pt x="43" y="6"/>
                    <a:pt x="45" y="7"/>
                  </a:cubicBezTo>
                  <a:cubicBezTo>
                    <a:pt x="43" y="10"/>
                    <a:pt x="40" y="12"/>
                    <a:pt x="37" y="14"/>
                  </a:cubicBezTo>
                  <a:cubicBezTo>
                    <a:pt x="35" y="15"/>
                    <a:pt x="34" y="16"/>
                    <a:pt x="35" y="19"/>
                  </a:cubicBezTo>
                  <a:cubicBezTo>
                    <a:pt x="36" y="21"/>
                    <a:pt x="38" y="19"/>
                    <a:pt x="39" y="18"/>
                  </a:cubicBezTo>
                  <a:cubicBezTo>
                    <a:pt x="40" y="18"/>
                    <a:pt x="41" y="18"/>
                    <a:pt x="42" y="18"/>
                  </a:cubicBezTo>
                  <a:cubicBezTo>
                    <a:pt x="43" y="20"/>
                    <a:pt x="43" y="21"/>
                    <a:pt x="42" y="22"/>
                  </a:cubicBezTo>
                  <a:cubicBezTo>
                    <a:pt x="42" y="25"/>
                    <a:pt x="40" y="28"/>
                    <a:pt x="40" y="31"/>
                  </a:cubicBezTo>
                  <a:cubicBezTo>
                    <a:pt x="39" y="32"/>
                    <a:pt x="39" y="34"/>
                    <a:pt x="40" y="35"/>
                  </a:cubicBezTo>
                  <a:cubicBezTo>
                    <a:pt x="42" y="36"/>
                    <a:pt x="42" y="34"/>
                    <a:pt x="43" y="33"/>
                  </a:cubicBezTo>
                  <a:cubicBezTo>
                    <a:pt x="44" y="32"/>
                    <a:pt x="45" y="31"/>
                    <a:pt x="46" y="31"/>
                  </a:cubicBezTo>
                  <a:cubicBezTo>
                    <a:pt x="47" y="32"/>
                    <a:pt x="47" y="33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46" y="38"/>
                    <a:pt x="45" y="40"/>
                    <a:pt x="48" y="40"/>
                  </a:cubicBezTo>
                  <a:cubicBezTo>
                    <a:pt x="50" y="41"/>
                    <a:pt x="50" y="39"/>
                    <a:pt x="51" y="38"/>
                  </a:cubicBezTo>
                  <a:cubicBezTo>
                    <a:pt x="51" y="37"/>
                    <a:pt x="51" y="35"/>
                    <a:pt x="52" y="35"/>
                  </a:cubicBezTo>
                  <a:cubicBezTo>
                    <a:pt x="54" y="35"/>
                    <a:pt x="54" y="36"/>
                    <a:pt x="54" y="37"/>
                  </a:cubicBezTo>
                  <a:cubicBezTo>
                    <a:pt x="55" y="38"/>
                    <a:pt x="55" y="39"/>
                    <a:pt x="57" y="39"/>
                  </a:cubicBezTo>
                  <a:cubicBezTo>
                    <a:pt x="58" y="39"/>
                    <a:pt x="58" y="38"/>
                    <a:pt x="58" y="37"/>
                  </a:cubicBezTo>
                  <a:cubicBezTo>
                    <a:pt x="59" y="35"/>
                    <a:pt x="59" y="33"/>
                    <a:pt x="59" y="31"/>
                  </a:cubicBezTo>
                  <a:cubicBezTo>
                    <a:pt x="60" y="30"/>
                    <a:pt x="61" y="29"/>
                    <a:pt x="62" y="30"/>
                  </a:cubicBezTo>
                  <a:cubicBezTo>
                    <a:pt x="65" y="33"/>
                    <a:pt x="65" y="30"/>
                    <a:pt x="66" y="28"/>
                  </a:cubicBezTo>
                  <a:cubicBezTo>
                    <a:pt x="68" y="23"/>
                    <a:pt x="67" y="18"/>
                    <a:pt x="68" y="13"/>
                  </a:cubicBezTo>
                  <a:cubicBezTo>
                    <a:pt x="76" y="15"/>
                    <a:pt x="84" y="18"/>
                    <a:pt x="92" y="19"/>
                  </a:cubicBezTo>
                  <a:cubicBezTo>
                    <a:pt x="100" y="20"/>
                    <a:pt x="106" y="18"/>
                    <a:pt x="111" y="12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4" y="9"/>
                    <a:pt x="115" y="7"/>
                    <a:pt x="117" y="9"/>
                  </a:cubicBezTo>
                  <a:cubicBezTo>
                    <a:pt x="119" y="10"/>
                    <a:pt x="117" y="12"/>
                    <a:pt x="116" y="13"/>
                  </a:cubicBezTo>
                  <a:cubicBezTo>
                    <a:pt x="116" y="15"/>
                    <a:pt x="113" y="15"/>
                    <a:pt x="114" y="17"/>
                  </a:cubicBezTo>
                  <a:cubicBezTo>
                    <a:pt x="115" y="19"/>
                    <a:pt x="118" y="18"/>
                    <a:pt x="119" y="18"/>
                  </a:cubicBezTo>
                  <a:cubicBezTo>
                    <a:pt x="123" y="17"/>
                    <a:pt x="126" y="16"/>
                    <a:pt x="130" y="16"/>
                  </a:cubicBezTo>
                  <a:cubicBezTo>
                    <a:pt x="131" y="16"/>
                    <a:pt x="133" y="16"/>
                    <a:pt x="133" y="18"/>
                  </a:cubicBezTo>
                  <a:cubicBezTo>
                    <a:pt x="133" y="19"/>
                    <a:pt x="132" y="20"/>
                    <a:pt x="131" y="20"/>
                  </a:cubicBezTo>
                  <a:cubicBezTo>
                    <a:pt x="128" y="21"/>
                    <a:pt x="125" y="21"/>
                    <a:pt x="122" y="23"/>
                  </a:cubicBezTo>
                  <a:cubicBezTo>
                    <a:pt x="125" y="25"/>
                    <a:pt x="128" y="24"/>
                    <a:pt x="131" y="24"/>
                  </a:cubicBezTo>
                  <a:cubicBezTo>
                    <a:pt x="133" y="24"/>
                    <a:pt x="137" y="24"/>
                    <a:pt x="137" y="26"/>
                  </a:cubicBezTo>
                  <a:cubicBezTo>
                    <a:pt x="137" y="29"/>
                    <a:pt x="133" y="28"/>
                    <a:pt x="131" y="28"/>
                  </a:cubicBezTo>
                  <a:cubicBezTo>
                    <a:pt x="128" y="29"/>
                    <a:pt x="125" y="28"/>
                    <a:pt x="122" y="30"/>
                  </a:cubicBezTo>
                  <a:cubicBezTo>
                    <a:pt x="125" y="31"/>
                    <a:pt x="128" y="31"/>
                    <a:pt x="130" y="31"/>
                  </a:cubicBezTo>
                  <a:cubicBezTo>
                    <a:pt x="132" y="32"/>
                    <a:pt x="134" y="31"/>
                    <a:pt x="134" y="33"/>
                  </a:cubicBezTo>
                  <a:cubicBezTo>
                    <a:pt x="134" y="36"/>
                    <a:pt x="132" y="35"/>
                    <a:pt x="130" y="36"/>
                  </a:cubicBezTo>
                  <a:cubicBezTo>
                    <a:pt x="127" y="36"/>
                    <a:pt x="124" y="35"/>
                    <a:pt x="121" y="36"/>
                  </a:cubicBezTo>
                  <a:cubicBezTo>
                    <a:pt x="121" y="38"/>
                    <a:pt x="123" y="38"/>
                    <a:pt x="124" y="39"/>
                  </a:cubicBezTo>
                  <a:cubicBezTo>
                    <a:pt x="125" y="39"/>
                    <a:pt x="126" y="39"/>
                    <a:pt x="126" y="40"/>
                  </a:cubicBezTo>
                  <a:cubicBezTo>
                    <a:pt x="126" y="41"/>
                    <a:pt x="125" y="41"/>
                    <a:pt x="124" y="42"/>
                  </a:cubicBezTo>
                  <a:cubicBezTo>
                    <a:pt x="120" y="43"/>
                    <a:pt x="115" y="43"/>
                    <a:pt x="110" y="43"/>
                  </a:cubicBezTo>
                  <a:cubicBezTo>
                    <a:pt x="96" y="43"/>
                    <a:pt x="83" y="42"/>
                    <a:pt x="69" y="40"/>
                  </a:cubicBezTo>
                  <a:cubicBezTo>
                    <a:pt x="66" y="39"/>
                    <a:pt x="65" y="40"/>
                    <a:pt x="64" y="43"/>
                  </a:cubicBezTo>
                  <a:cubicBezTo>
                    <a:pt x="61" y="58"/>
                    <a:pt x="60" y="73"/>
                    <a:pt x="58" y="89"/>
                  </a:cubicBezTo>
                  <a:cubicBezTo>
                    <a:pt x="58" y="94"/>
                    <a:pt x="58" y="100"/>
                    <a:pt x="58" y="105"/>
                  </a:cubicBezTo>
                  <a:cubicBezTo>
                    <a:pt x="57" y="109"/>
                    <a:pt x="58" y="110"/>
                    <a:pt x="62" y="110"/>
                  </a:cubicBezTo>
                  <a:cubicBezTo>
                    <a:pt x="66" y="109"/>
                    <a:pt x="71" y="111"/>
                    <a:pt x="75" y="112"/>
                  </a:cubicBezTo>
                  <a:cubicBezTo>
                    <a:pt x="78" y="113"/>
                    <a:pt x="80" y="115"/>
                    <a:pt x="82" y="117"/>
                  </a:cubicBezTo>
                  <a:cubicBezTo>
                    <a:pt x="84" y="119"/>
                    <a:pt x="85" y="122"/>
                    <a:pt x="84" y="125"/>
                  </a:cubicBezTo>
                  <a:cubicBezTo>
                    <a:pt x="83" y="128"/>
                    <a:pt x="81" y="129"/>
                    <a:pt x="78" y="129"/>
                  </a:cubicBezTo>
                  <a:cubicBezTo>
                    <a:pt x="71" y="130"/>
                    <a:pt x="64" y="130"/>
                    <a:pt x="57" y="129"/>
                  </a:cubicBezTo>
                  <a:cubicBezTo>
                    <a:pt x="53" y="129"/>
                    <a:pt x="49" y="129"/>
                    <a:pt x="45" y="128"/>
                  </a:cubicBezTo>
                  <a:cubicBezTo>
                    <a:pt x="39" y="127"/>
                    <a:pt x="37" y="125"/>
                    <a:pt x="37" y="120"/>
                  </a:cubicBezTo>
                  <a:cubicBezTo>
                    <a:pt x="37" y="113"/>
                    <a:pt x="38" y="105"/>
                    <a:pt x="38" y="98"/>
                  </a:cubicBezTo>
                  <a:cubicBezTo>
                    <a:pt x="39" y="93"/>
                    <a:pt x="39" y="88"/>
                    <a:pt x="38" y="83"/>
                  </a:cubicBezTo>
                  <a:cubicBezTo>
                    <a:pt x="37" y="82"/>
                    <a:pt x="37" y="79"/>
                    <a:pt x="35" y="80"/>
                  </a:cubicBezTo>
                  <a:cubicBezTo>
                    <a:pt x="33" y="80"/>
                    <a:pt x="33" y="82"/>
                    <a:pt x="33" y="84"/>
                  </a:cubicBezTo>
                  <a:cubicBezTo>
                    <a:pt x="32" y="90"/>
                    <a:pt x="33" y="96"/>
                    <a:pt x="34" y="102"/>
                  </a:cubicBezTo>
                  <a:cubicBezTo>
                    <a:pt x="34" y="107"/>
                    <a:pt x="35" y="113"/>
                    <a:pt x="35" y="119"/>
                  </a:cubicBezTo>
                  <a:cubicBezTo>
                    <a:pt x="35" y="121"/>
                    <a:pt x="35" y="124"/>
                    <a:pt x="32" y="126"/>
                  </a:cubicBezTo>
                  <a:close/>
                </a:path>
              </a:pathLst>
            </a:custGeom>
            <a:solidFill>
              <a:srgbClr val="43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B3A233C-BB76-2F45-0D8F-524A9663D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6263" y="2190751"/>
              <a:ext cx="1019175" cy="922338"/>
            </a:xfrm>
            <a:custGeom>
              <a:avLst/>
              <a:gdLst>
                <a:gd name="T0" fmla="*/ 34 w 71"/>
                <a:gd name="T1" fmla="*/ 62 h 64"/>
                <a:gd name="T2" fmla="*/ 2 w 71"/>
                <a:gd name="T3" fmla="*/ 40 h 64"/>
                <a:gd name="T4" fmla="*/ 12 w 71"/>
                <a:gd name="T5" fmla="*/ 11 h 64"/>
                <a:gd name="T6" fmla="*/ 56 w 71"/>
                <a:gd name="T7" fmla="*/ 13 h 64"/>
                <a:gd name="T8" fmla="*/ 47 w 71"/>
                <a:gd name="T9" fmla="*/ 61 h 64"/>
                <a:gd name="T10" fmla="*/ 34 w 71"/>
                <a:gd name="T11" fmla="*/ 62 h 64"/>
                <a:gd name="T12" fmla="*/ 8 w 71"/>
                <a:gd name="T13" fmla="*/ 34 h 64"/>
                <a:gd name="T14" fmla="*/ 27 w 71"/>
                <a:gd name="T15" fmla="*/ 54 h 64"/>
                <a:gd name="T16" fmla="*/ 50 w 71"/>
                <a:gd name="T17" fmla="*/ 39 h 64"/>
                <a:gd name="T18" fmla="*/ 8 w 71"/>
                <a:gd name="T19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4">
                  <a:moveTo>
                    <a:pt x="34" y="62"/>
                  </a:moveTo>
                  <a:cubicBezTo>
                    <a:pt x="19" y="64"/>
                    <a:pt x="5" y="52"/>
                    <a:pt x="2" y="40"/>
                  </a:cubicBezTo>
                  <a:cubicBezTo>
                    <a:pt x="0" y="29"/>
                    <a:pt x="2" y="19"/>
                    <a:pt x="12" y="11"/>
                  </a:cubicBezTo>
                  <a:cubicBezTo>
                    <a:pt x="26" y="0"/>
                    <a:pt x="45" y="2"/>
                    <a:pt x="56" y="13"/>
                  </a:cubicBezTo>
                  <a:cubicBezTo>
                    <a:pt x="71" y="27"/>
                    <a:pt x="68" y="51"/>
                    <a:pt x="47" y="61"/>
                  </a:cubicBezTo>
                  <a:cubicBezTo>
                    <a:pt x="42" y="62"/>
                    <a:pt x="38" y="62"/>
                    <a:pt x="34" y="62"/>
                  </a:cubicBezTo>
                  <a:close/>
                  <a:moveTo>
                    <a:pt x="8" y="34"/>
                  </a:moveTo>
                  <a:cubicBezTo>
                    <a:pt x="12" y="43"/>
                    <a:pt x="16" y="52"/>
                    <a:pt x="27" y="54"/>
                  </a:cubicBezTo>
                  <a:cubicBezTo>
                    <a:pt x="38" y="55"/>
                    <a:pt x="44" y="48"/>
                    <a:pt x="50" y="39"/>
                  </a:cubicBezTo>
                  <a:cubicBezTo>
                    <a:pt x="35" y="44"/>
                    <a:pt x="21" y="43"/>
                    <a:pt x="8" y="34"/>
                  </a:cubicBezTo>
                  <a:close/>
                </a:path>
              </a:pathLst>
            </a:custGeom>
            <a:solidFill>
              <a:srgbClr val="43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29628F8B-D7ED-5287-FC3C-B45642DC08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9950" y="2247901"/>
              <a:ext cx="976312" cy="908050"/>
            </a:xfrm>
            <a:custGeom>
              <a:avLst/>
              <a:gdLst>
                <a:gd name="T0" fmla="*/ 35 w 68"/>
                <a:gd name="T1" fmla="*/ 0 h 63"/>
                <a:gd name="T2" fmla="*/ 66 w 68"/>
                <a:gd name="T3" fmla="*/ 23 h 63"/>
                <a:gd name="T4" fmla="*/ 56 w 68"/>
                <a:gd name="T5" fmla="*/ 51 h 63"/>
                <a:gd name="T6" fmla="*/ 6 w 68"/>
                <a:gd name="T7" fmla="*/ 43 h 63"/>
                <a:gd name="T8" fmla="*/ 12 w 68"/>
                <a:gd name="T9" fmla="*/ 10 h 63"/>
                <a:gd name="T10" fmla="*/ 35 w 68"/>
                <a:gd name="T11" fmla="*/ 0 h 63"/>
                <a:gd name="T12" fmla="*/ 18 w 68"/>
                <a:gd name="T13" fmla="*/ 37 h 63"/>
                <a:gd name="T14" fmla="*/ 41 w 68"/>
                <a:gd name="T15" fmla="*/ 52 h 63"/>
                <a:gd name="T16" fmla="*/ 59 w 68"/>
                <a:gd name="T17" fmla="*/ 31 h 63"/>
                <a:gd name="T18" fmla="*/ 18 w 68"/>
                <a:gd name="T19" fmla="*/ 3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3">
                  <a:moveTo>
                    <a:pt x="35" y="0"/>
                  </a:moveTo>
                  <a:cubicBezTo>
                    <a:pt x="50" y="0"/>
                    <a:pt x="63" y="9"/>
                    <a:pt x="66" y="23"/>
                  </a:cubicBezTo>
                  <a:cubicBezTo>
                    <a:pt x="68" y="34"/>
                    <a:pt x="64" y="43"/>
                    <a:pt x="56" y="51"/>
                  </a:cubicBezTo>
                  <a:cubicBezTo>
                    <a:pt x="42" y="63"/>
                    <a:pt x="17" y="62"/>
                    <a:pt x="6" y="43"/>
                  </a:cubicBezTo>
                  <a:cubicBezTo>
                    <a:pt x="0" y="32"/>
                    <a:pt x="2" y="18"/>
                    <a:pt x="12" y="10"/>
                  </a:cubicBezTo>
                  <a:cubicBezTo>
                    <a:pt x="18" y="4"/>
                    <a:pt x="27" y="0"/>
                    <a:pt x="35" y="0"/>
                  </a:cubicBezTo>
                  <a:close/>
                  <a:moveTo>
                    <a:pt x="18" y="37"/>
                  </a:moveTo>
                  <a:cubicBezTo>
                    <a:pt x="22" y="46"/>
                    <a:pt x="33" y="53"/>
                    <a:pt x="41" y="52"/>
                  </a:cubicBezTo>
                  <a:cubicBezTo>
                    <a:pt x="49" y="50"/>
                    <a:pt x="58" y="42"/>
                    <a:pt x="59" y="31"/>
                  </a:cubicBezTo>
                  <a:cubicBezTo>
                    <a:pt x="47" y="40"/>
                    <a:pt x="33" y="41"/>
                    <a:pt x="18" y="37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995CF292-8C4C-8FEF-1CC5-ED1C3CB3B3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9325" y="3127376"/>
              <a:ext cx="487362" cy="561975"/>
            </a:xfrm>
            <a:custGeom>
              <a:avLst/>
              <a:gdLst>
                <a:gd name="T0" fmla="*/ 34 w 34"/>
                <a:gd name="T1" fmla="*/ 11 h 39"/>
                <a:gd name="T2" fmla="*/ 32 w 34"/>
                <a:gd name="T3" fmla="*/ 26 h 39"/>
                <a:gd name="T4" fmla="*/ 28 w 34"/>
                <a:gd name="T5" fmla="*/ 28 h 39"/>
                <a:gd name="T6" fmla="*/ 25 w 34"/>
                <a:gd name="T7" fmla="*/ 29 h 39"/>
                <a:gd name="T8" fmla="*/ 24 w 34"/>
                <a:gd name="T9" fmla="*/ 35 h 39"/>
                <a:gd name="T10" fmla="*/ 23 w 34"/>
                <a:gd name="T11" fmla="*/ 37 h 39"/>
                <a:gd name="T12" fmla="*/ 20 w 34"/>
                <a:gd name="T13" fmla="*/ 35 h 39"/>
                <a:gd name="T14" fmla="*/ 18 w 34"/>
                <a:gd name="T15" fmla="*/ 33 h 39"/>
                <a:gd name="T16" fmla="*/ 17 w 34"/>
                <a:gd name="T17" fmla="*/ 36 h 39"/>
                <a:gd name="T18" fmla="*/ 14 w 34"/>
                <a:gd name="T19" fmla="*/ 38 h 39"/>
                <a:gd name="T20" fmla="*/ 13 w 34"/>
                <a:gd name="T21" fmla="*/ 35 h 39"/>
                <a:gd name="T22" fmla="*/ 13 w 34"/>
                <a:gd name="T23" fmla="*/ 32 h 39"/>
                <a:gd name="T24" fmla="*/ 12 w 34"/>
                <a:gd name="T25" fmla="*/ 29 h 39"/>
                <a:gd name="T26" fmla="*/ 9 w 34"/>
                <a:gd name="T27" fmla="*/ 31 h 39"/>
                <a:gd name="T28" fmla="*/ 6 w 34"/>
                <a:gd name="T29" fmla="*/ 33 h 39"/>
                <a:gd name="T30" fmla="*/ 6 w 34"/>
                <a:gd name="T31" fmla="*/ 29 h 39"/>
                <a:gd name="T32" fmla="*/ 8 w 34"/>
                <a:gd name="T33" fmla="*/ 20 h 39"/>
                <a:gd name="T34" fmla="*/ 8 w 34"/>
                <a:gd name="T35" fmla="*/ 16 h 39"/>
                <a:gd name="T36" fmla="*/ 5 w 34"/>
                <a:gd name="T37" fmla="*/ 16 h 39"/>
                <a:gd name="T38" fmla="*/ 1 w 34"/>
                <a:gd name="T39" fmla="*/ 17 h 39"/>
                <a:gd name="T40" fmla="*/ 3 w 34"/>
                <a:gd name="T41" fmla="*/ 12 h 39"/>
                <a:gd name="T42" fmla="*/ 11 w 34"/>
                <a:gd name="T43" fmla="*/ 5 h 39"/>
                <a:gd name="T44" fmla="*/ 32 w 34"/>
                <a:gd name="T45" fmla="*/ 10 h 39"/>
                <a:gd name="T46" fmla="*/ 34 w 34"/>
                <a:gd name="T47" fmla="*/ 11 h 39"/>
                <a:gd name="T48" fmla="*/ 19 w 34"/>
                <a:gd name="T49" fmla="*/ 31 h 39"/>
                <a:gd name="T50" fmla="*/ 20 w 34"/>
                <a:gd name="T51" fmla="*/ 30 h 39"/>
                <a:gd name="T52" fmla="*/ 19 w 34"/>
                <a:gd name="T53" fmla="*/ 29 h 39"/>
                <a:gd name="T54" fmla="*/ 18 w 34"/>
                <a:gd name="T55" fmla="*/ 30 h 39"/>
                <a:gd name="T56" fmla="*/ 19 w 34"/>
                <a:gd name="T5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" h="39">
                  <a:moveTo>
                    <a:pt x="34" y="11"/>
                  </a:moveTo>
                  <a:cubicBezTo>
                    <a:pt x="33" y="16"/>
                    <a:pt x="34" y="21"/>
                    <a:pt x="32" y="26"/>
                  </a:cubicBezTo>
                  <a:cubicBezTo>
                    <a:pt x="31" y="28"/>
                    <a:pt x="31" y="31"/>
                    <a:pt x="28" y="28"/>
                  </a:cubicBezTo>
                  <a:cubicBezTo>
                    <a:pt x="27" y="27"/>
                    <a:pt x="26" y="28"/>
                    <a:pt x="25" y="29"/>
                  </a:cubicBezTo>
                  <a:cubicBezTo>
                    <a:pt x="25" y="31"/>
                    <a:pt x="25" y="33"/>
                    <a:pt x="24" y="35"/>
                  </a:cubicBezTo>
                  <a:cubicBezTo>
                    <a:pt x="24" y="36"/>
                    <a:pt x="24" y="37"/>
                    <a:pt x="23" y="37"/>
                  </a:cubicBezTo>
                  <a:cubicBezTo>
                    <a:pt x="21" y="37"/>
                    <a:pt x="21" y="36"/>
                    <a:pt x="20" y="35"/>
                  </a:cubicBezTo>
                  <a:cubicBezTo>
                    <a:pt x="20" y="34"/>
                    <a:pt x="20" y="33"/>
                    <a:pt x="18" y="33"/>
                  </a:cubicBezTo>
                  <a:cubicBezTo>
                    <a:pt x="17" y="33"/>
                    <a:pt x="17" y="35"/>
                    <a:pt x="17" y="36"/>
                  </a:cubicBezTo>
                  <a:cubicBezTo>
                    <a:pt x="16" y="37"/>
                    <a:pt x="16" y="39"/>
                    <a:pt x="14" y="38"/>
                  </a:cubicBezTo>
                  <a:cubicBezTo>
                    <a:pt x="11" y="38"/>
                    <a:pt x="12" y="36"/>
                    <a:pt x="13" y="35"/>
                  </a:cubicBezTo>
                  <a:cubicBezTo>
                    <a:pt x="13" y="34"/>
                    <a:pt x="13" y="33"/>
                    <a:pt x="13" y="32"/>
                  </a:cubicBezTo>
                  <a:cubicBezTo>
                    <a:pt x="13" y="31"/>
                    <a:pt x="13" y="30"/>
                    <a:pt x="12" y="29"/>
                  </a:cubicBezTo>
                  <a:cubicBezTo>
                    <a:pt x="11" y="29"/>
                    <a:pt x="10" y="30"/>
                    <a:pt x="9" y="31"/>
                  </a:cubicBezTo>
                  <a:cubicBezTo>
                    <a:pt x="8" y="32"/>
                    <a:pt x="8" y="34"/>
                    <a:pt x="6" y="33"/>
                  </a:cubicBezTo>
                  <a:cubicBezTo>
                    <a:pt x="5" y="32"/>
                    <a:pt x="5" y="30"/>
                    <a:pt x="6" y="29"/>
                  </a:cubicBezTo>
                  <a:cubicBezTo>
                    <a:pt x="6" y="26"/>
                    <a:pt x="8" y="23"/>
                    <a:pt x="8" y="20"/>
                  </a:cubicBezTo>
                  <a:cubicBezTo>
                    <a:pt x="9" y="19"/>
                    <a:pt x="9" y="18"/>
                    <a:pt x="8" y="16"/>
                  </a:cubicBezTo>
                  <a:cubicBezTo>
                    <a:pt x="7" y="16"/>
                    <a:pt x="6" y="16"/>
                    <a:pt x="5" y="16"/>
                  </a:cubicBezTo>
                  <a:cubicBezTo>
                    <a:pt x="4" y="17"/>
                    <a:pt x="2" y="19"/>
                    <a:pt x="1" y="17"/>
                  </a:cubicBezTo>
                  <a:cubicBezTo>
                    <a:pt x="0" y="14"/>
                    <a:pt x="1" y="13"/>
                    <a:pt x="3" y="12"/>
                  </a:cubicBezTo>
                  <a:cubicBezTo>
                    <a:pt x="6" y="10"/>
                    <a:pt x="9" y="8"/>
                    <a:pt x="11" y="5"/>
                  </a:cubicBezTo>
                  <a:cubicBezTo>
                    <a:pt x="19" y="0"/>
                    <a:pt x="26" y="2"/>
                    <a:pt x="32" y="10"/>
                  </a:cubicBezTo>
                  <a:cubicBezTo>
                    <a:pt x="32" y="10"/>
                    <a:pt x="33" y="11"/>
                    <a:pt x="34" y="11"/>
                  </a:cubicBezTo>
                  <a:close/>
                  <a:moveTo>
                    <a:pt x="19" y="31"/>
                  </a:moveTo>
                  <a:cubicBezTo>
                    <a:pt x="20" y="31"/>
                    <a:pt x="20" y="30"/>
                    <a:pt x="20" y="30"/>
                  </a:cubicBezTo>
                  <a:cubicBezTo>
                    <a:pt x="20" y="30"/>
                    <a:pt x="20" y="29"/>
                    <a:pt x="19" y="29"/>
                  </a:cubicBezTo>
                  <a:cubicBezTo>
                    <a:pt x="18" y="29"/>
                    <a:pt x="18" y="30"/>
                    <a:pt x="18" y="30"/>
                  </a:cubicBezTo>
                  <a:cubicBezTo>
                    <a:pt x="18" y="31"/>
                    <a:pt x="19" y="31"/>
                    <a:pt x="19" y="3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3ABCFEC-CCC4-C17D-EA50-C8BCEC557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3098801"/>
              <a:ext cx="501650" cy="576263"/>
            </a:xfrm>
            <a:custGeom>
              <a:avLst/>
              <a:gdLst>
                <a:gd name="T0" fmla="*/ 25 w 35"/>
                <a:gd name="T1" fmla="*/ 6 h 40"/>
                <a:gd name="T2" fmla="*/ 32 w 35"/>
                <a:gd name="T3" fmla="*/ 14 h 40"/>
                <a:gd name="T4" fmla="*/ 33 w 35"/>
                <a:gd name="T5" fmla="*/ 16 h 40"/>
                <a:gd name="T6" fmla="*/ 34 w 35"/>
                <a:gd name="T7" fmla="*/ 20 h 40"/>
                <a:gd name="T8" fmla="*/ 31 w 35"/>
                <a:gd name="T9" fmla="*/ 20 h 40"/>
                <a:gd name="T10" fmla="*/ 29 w 35"/>
                <a:gd name="T11" fmla="*/ 19 h 40"/>
                <a:gd name="T12" fmla="*/ 26 w 35"/>
                <a:gd name="T13" fmla="*/ 19 h 40"/>
                <a:gd name="T14" fmla="*/ 26 w 35"/>
                <a:gd name="T15" fmla="*/ 22 h 40"/>
                <a:gd name="T16" fmla="*/ 28 w 35"/>
                <a:gd name="T17" fmla="*/ 32 h 40"/>
                <a:gd name="T18" fmla="*/ 26 w 35"/>
                <a:gd name="T19" fmla="*/ 36 h 40"/>
                <a:gd name="T20" fmla="*/ 24 w 35"/>
                <a:gd name="T21" fmla="*/ 33 h 40"/>
                <a:gd name="T22" fmla="*/ 20 w 35"/>
                <a:gd name="T23" fmla="*/ 27 h 40"/>
                <a:gd name="T24" fmla="*/ 20 w 35"/>
                <a:gd name="T25" fmla="*/ 37 h 40"/>
                <a:gd name="T26" fmla="*/ 18 w 35"/>
                <a:gd name="T27" fmla="*/ 40 h 40"/>
                <a:gd name="T28" fmla="*/ 16 w 35"/>
                <a:gd name="T29" fmla="*/ 37 h 40"/>
                <a:gd name="T30" fmla="*/ 15 w 35"/>
                <a:gd name="T31" fmla="*/ 27 h 40"/>
                <a:gd name="T32" fmla="*/ 13 w 35"/>
                <a:gd name="T33" fmla="*/ 35 h 40"/>
                <a:gd name="T34" fmla="*/ 10 w 35"/>
                <a:gd name="T35" fmla="*/ 38 h 40"/>
                <a:gd name="T36" fmla="*/ 8 w 35"/>
                <a:gd name="T37" fmla="*/ 34 h 40"/>
                <a:gd name="T38" fmla="*/ 8 w 35"/>
                <a:gd name="T39" fmla="*/ 28 h 40"/>
                <a:gd name="T40" fmla="*/ 7 w 35"/>
                <a:gd name="T41" fmla="*/ 26 h 40"/>
                <a:gd name="T42" fmla="*/ 5 w 35"/>
                <a:gd name="T43" fmla="*/ 28 h 40"/>
                <a:gd name="T44" fmla="*/ 2 w 35"/>
                <a:gd name="T45" fmla="*/ 27 h 40"/>
                <a:gd name="T46" fmla="*/ 1 w 35"/>
                <a:gd name="T47" fmla="*/ 19 h 40"/>
                <a:gd name="T48" fmla="*/ 1 w 35"/>
                <a:gd name="T49" fmla="*/ 13 h 40"/>
                <a:gd name="T50" fmla="*/ 3 w 35"/>
                <a:gd name="T51" fmla="*/ 9 h 40"/>
                <a:gd name="T52" fmla="*/ 25 w 35"/>
                <a:gd name="T5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40">
                  <a:moveTo>
                    <a:pt x="25" y="6"/>
                  </a:moveTo>
                  <a:cubicBezTo>
                    <a:pt x="26" y="10"/>
                    <a:pt x="29" y="12"/>
                    <a:pt x="32" y="14"/>
                  </a:cubicBezTo>
                  <a:cubicBezTo>
                    <a:pt x="32" y="15"/>
                    <a:pt x="33" y="16"/>
                    <a:pt x="33" y="16"/>
                  </a:cubicBezTo>
                  <a:cubicBezTo>
                    <a:pt x="34" y="17"/>
                    <a:pt x="35" y="18"/>
                    <a:pt x="34" y="20"/>
                  </a:cubicBezTo>
                  <a:cubicBezTo>
                    <a:pt x="33" y="21"/>
                    <a:pt x="32" y="20"/>
                    <a:pt x="31" y="20"/>
                  </a:cubicBezTo>
                  <a:cubicBezTo>
                    <a:pt x="30" y="19"/>
                    <a:pt x="30" y="19"/>
                    <a:pt x="29" y="19"/>
                  </a:cubicBezTo>
                  <a:cubicBezTo>
                    <a:pt x="28" y="18"/>
                    <a:pt x="27" y="17"/>
                    <a:pt x="26" y="19"/>
                  </a:cubicBezTo>
                  <a:cubicBezTo>
                    <a:pt x="25" y="20"/>
                    <a:pt x="25" y="21"/>
                    <a:pt x="26" y="22"/>
                  </a:cubicBezTo>
                  <a:cubicBezTo>
                    <a:pt x="26" y="25"/>
                    <a:pt x="27" y="29"/>
                    <a:pt x="28" y="32"/>
                  </a:cubicBezTo>
                  <a:cubicBezTo>
                    <a:pt x="28" y="34"/>
                    <a:pt x="28" y="35"/>
                    <a:pt x="26" y="36"/>
                  </a:cubicBezTo>
                  <a:cubicBezTo>
                    <a:pt x="24" y="37"/>
                    <a:pt x="24" y="35"/>
                    <a:pt x="24" y="33"/>
                  </a:cubicBezTo>
                  <a:cubicBezTo>
                    <a:pt x="23" y="32"/>
                    <a:pt x="22" y="29"/>
                    <a:pt x="20" y="27"/>
                  </a:cubicBezTo>
                  <a:cubicBezTo>
                    <a:pt x="20" y="31"/>
                    <a:pt x="20" y="34"/>
                    <a:pt x="20" y="37"/>
                  </a:cubicBezTo>
                  <a:cubicBezTo>
                    <a:pt x="20" y="38"/>
                    <a:pt x="20" y="40"/>
                    <a:pt x="18" y="40"/>
                  </a:cubicBezTo>
                  <a:cubicBezTo>
                    <a:pt x="17" y="40"/>
                    <a:pt x="16" y="39"/>
                    <a:pt x="16" y="37"/>
                  </a:cubicBezTo>
                  <a:cubicBezTo>
                    <a:pt x="15" y="34"/>
                    <a:pt x="15" y="31"/>
                    <a:pt x="15" y="27"/>
                  </a:cubicBezTo>
                  <a:cubicBezTo>
                    <a:pt x="13" y="30"/>
                    <a:pt x="13" y="32"/>
                    <a:pt x="13" y="35"/>
                  </a:cubicBezTo>
                  <a:cubicBezTo>
                    <a:pt x="12" y="36"/>
                    <a:pt x="12" y="38"/>
                    <a:pt x="10" y="38"/>
                  </a:cubicBezTo>
                  <a:cubicBezTo>
                    <a:pt x="8" y="38"/>
                    <a:pt x="8" y="36"/>
                    <a:pt x="8" y="34"/>
                  </a:cubicBezTo>
                  <a:cubicBezTo>
                    <a:pt x="8" y="32"/>
                    <a:pt x="8" y="30"/>
                    <a:pt x="8" y="28"/>
                  </a:cubicBezTo>
                  <a:cubicBezTo>
                    <a:pt x="8" y="27"/>
                    <a:pt x="7" y="27"/>
                    <a:pt x="7" y="26"/>
                  </a:cubicBezTo>
                  <a:cubicBezTo>
                    <a:pt x="6" y="26"/>
                    <a:pt x="6" y="27"/>
                    <a:pt x="5" y="28"/>
                  </a:cubicBezTo>
                  <a:cubicBezTo>
                    <a:pt x="4" y="30"/>
                    <a:pt x="3" y="29"/>
                    <a:pt x="2" y="27"/>
                  </a:cubicBezTo>
                  <a:cubicBezTo>
                    <a:pt x="1" y="24"/>
                    <a:pt x="0" y="22"/>
                    <a:pt x="1" y="19"/>
                  </a:cubicBezTo>
                  <a:cubicBezTo>
                    <a:pt x="1" y="17"/>
                    <a:pt x="1" y="15"/>
                    <a:pt x="1" y="13"/>
                  </a:cubicBezTo>
                  <a:cubicBezTo>
                    <a:pt x="2" y="12"/>
                    <a:pt x="2" y="11"/>
                    <a:pt x="3" y="9"/>
                  </a:cubicBezTo>
                  <a:cubicBezTo>
                    <a:pt x="7" y="2"/>
                    <a:pt x="19" y="0"/>
                    <a:pt x="25" y="6"/>
                  </a:cubicBezTo>
                  <a:close/>
                </a:path>
              </a:pathLst>
            </a:custGeom>
            <a:solidFill>
              <a:srgbClr val="43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C7A8F3-02D7-4EDA-6C6D-416D666C4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8088" y="3544888"/>
              <a:ext cx="28575" cy="2857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1 h 2"/>
                <a:gd name="T8" fmla="*/ 1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2F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 txBox="1">
            <a:spLocks noGrp="1"/>
          </p:cNvSpPr>
          <p:nvPr>
            <p:ph type="title"/>
          </p:nvPr>
        </p:nvSpPr>
        <p:spPr>
          <a:xfrm>
            <a:off x="748118" y="501856"/>
            <a:ext cx="3741600" cy="832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 picture always reinforces the concept</a:t>
            </a:r>
            <a:endParaRPr sz="40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4" name="Google Shape;404;p43"/>
          <p:cNvSpPr txBox="1">
            <a:spLocks noGrp="1"/>
          </p:cNvSpPr>
          <p:nvPr>
            <p:ph type="subTitle" idx="1"/>
          </p:nvPr>
        </p:nvSpPr>
        <p:spPr>
          <a:xfrm>
            <a:off x="748118" y="3633488"/>
            <a:ext cx="34836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</a:rPr>
              <a:t>Images reveal large amounts of data, so  remember: use an image instead of long texts</a:t>
            </a:r>
            <a:endParaRPr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Google Shape;404;p43"/>
          <p:cNvSpPr txBox="1">
            <a:spLocks/>
          </p:cNvSpPr>
          <p:nvPr/>
        </p:nvSpPr>
        <p:spPr>
          <a:xfrm>
            <a:off x="748118" y="3084113"/>
            <a:ext cx="34836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Images reveal large amounts of data, so  remember: use an image instead of long texts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78706" y="4828392"/>
            <a:ext cx="8467107" cy="91563"/>
          </a:xfrm>
          <a:prstGeom prst="rect">
            <a:avLst/>
          </a:pr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Rectángulo 25"/>
          <p:cNvSpPr/>
          <p:nvPr/>
        </p:nvSpPr>
        <p:spPr>
          <a:xfrm>
            <a:off x="6685358" y="3931694"/>
            <a:ext cx="2160455" cy="944487"/>
          </a:xfrm>
          <a:prstGeom prst="rect">
            <a:avLst/>
          </a:pr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5" name="Grupo 24"/>
          <p:cNvGrpSpPr/>
          <p:nvPr/>
        </p:nvGrpSpPr>
        <p:grpSpPr>
          <a:xfrm>
            <a:off x="4813612" y="1194956"/>
            <a:ext cx="3743491" cy="3625757"/>
            <a:chOff x="5449888" y="1889125"/>
            <a:chExt cx="2473325" cy="2395538"/>
          </a:xfrm>
          <a:solidFill>
            <a:srgbClr val="43BBC8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5449888" y="2633663"/>
              <a:ext cx="225425" cy="336550"/>
            </a:xfrm>
            <a:custGeom>
              <a:avLst/>
              <a:gdLst>
                <a:gd name="T0" fmla="*/ 0 w 60"/>
                <a:gd name="T1" fmla="*/ 50 h 89"/>
                <a:gd name="T2" fmla="*/ 8 w 60"/>
                <a:gd name="T3" fmla="*/ 24 h 89"/>
                <a:gd name="T4" fmla="*/ 50 w 60"/>
                <a:gd name="T5" fmla="*/ 0 h 89"/>
                <a:gd name="T6" fmla="*/ 55 w 60"/>
                <a:gd name="T7" fmla="*/ 3 h 89"/>
                <a:gd name="T8" fmla="*/ 60 w 60"/>
                <a:gd name="T9" fmla="*/ 25 h 89"/>
                <a:gd name="T10" fmla="*/ 48 w 60"/>
                <a:gd name="T11" fmla="*/ 25 h 89"/>
                <a:gd name="T12" fmla="*/ 23 w 60"/>
                <a:gd name="T13" fmla="*/ 48 h 89"/>
                <a:gd name="T14" fmla="*/ 22 w 60"/>
                <a:gd name="T15" fmla="*/ 74 h 89"/>
                <a:gd name="T16" fmla="*/ 18 w 60"/>
                <a:gd name="T17" fmla="*/ 80 h 89"/>
                <a:gd name="T18" fmla="*/ 0 w 60"/>
                <a:gd name="T19" fmla="*/ 89 h 89"/>
                <a:gd name="T20" fmla="*/ 0 w 60"/>
                <a:gd name="T21" fmla="*/ 5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89">
                  <a:moveTo>
                    <a:pt x="0" y="50"/>
                  </a:moveTo>
                  <a:cubicBezTo>
                    <a:pt x="3" y="41"/>
                    <a:pt x="4" y="32"/>
                    <a:pt x="8" y="24"/>
                  </a:cubicBezTo>
                  <a:cubicBezTo>
                    <a:pt x="17" y="8"/>
                    <a:pt x="32" y="0"/>
                    <a:pt x="50" y="0"/>
                  </a:cubicBezTo>
                  <a:cubicBezTo>
                    <a:pt x="52" y="0"/>
                    <a:pt x="54" y="1"/>
                    <a:pt x="55" y="3"/>
                  </a:cubicBezTo>
                  <a:cubicBezTo>
                    <a:pt x="57" y="10"/>
                    <a:pt x="58" y="17"/>
                    <a:pt x="60" y="25"/>
                  </a:cubicBezTo>
                  <a:cubicBezTo>
                    <a:pt x="55" y="25"/>
                    <a:pt x="51" y="25"/>
                    <a:pt x="48" y="25"/>
                  </a:cubicBezTo>
                  <a:cubicBezTo>
                    <a:pt x="34" y="26"/>
                    <a:pt x="24" y="34"/>
                    <a:pt x="23" y="48"/>
                  </a:cubicBezTo>
                  <a:cubicBezTo>
                    <a:pt x="22" y="56"/>
                    <a:pt x="22" y="65"/>
                    <a:pt x="22" y="74"/>
                  </a:cubicBezTo>
                  <a:cubicBezTo>
                    <a:pt x="22" y="77"/>
                    <a:pt x="21" y="79"/>
                    <a:pt x="18" y="80"/>
                  </a:cubicBezTo>
                  <a:cubicBezTo>
                    <a:pt x="12" y="83"/>
                    <a:pt x="6" y="86"/>
                    <a:pt x="0" y="89"/>
                  </a:cubicBezTo>
                  <a:cubicBezTo>
                    <a:pt x="0" y="76"/>
                    <a:pt x="0" y="63"/>
                    <a:pt x="0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5449888" y="3214688"/>
              <a:ext cx="161925" cy="285750"/>
            </a:xfrm>
            <a:custGeom>
              <a:avLst/>
              <a:gdLst>
                <a:gd name="T0" fmla="*/ 0 w 43"/>
                <a:gd name="T1" fmla="*/ 0 h 76"/>
                <a:gd name="T2" fmla="*/ 20 w 43"/>
                <a:gd name="T3" fmla="*/ 12 h 76"/>
                <a:gd name="T4" fmla="*/ 23 w 43"/>
                <a:gd name="T5" fmla="*/ 15 h 76"/>
                <a:gd name="T6" fmla="*/ 39 w 43"/>
                <a:gd name="T7" fmla="*/ 35 h 76"/>
                <a:gd name="T8" fmla="*/ 43 w 43"/>
                <a:gd name="T9" fmla="*/ 40 h 76"/>
                <a:gd name="T10" fmla="*/ 43 w 43"/>
                <a:gd name="T11" fmla="*/ 54 h 76"/>
                <a:gd name="T12" fmla="*/ 24 w 43"/>
                <a:gd name="T13" fmla="*/ 74 h 76"/>
                <a:gd name="T14" fmla="*/ 1 w 43"/>
                <a:gd name="T15" fmla="*/ 60 h 76"/>
                <a:gd name="T16" fmla="*/ 0 w 43"/>
                <a:gd name="T17" fmla="*/ 58 h 76"/>
                <a:gd name="T18" fmla="*/ 0 w 43"/>
                <a:gd name="T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76">
                  <a:moveTo>
                    <a:pt x="0" y="0"/>
                  </a:moveTo>
                  <a:cubicBezTo>
                    <a:pt x="7" y="4"/>
                    <a:pt x="13" y="8"/>
                    <a:pt x="20" y="12"/>
                  </a:cubicBezTo>
                  <a:cubicBezTo>
                    <a:pt x="21" y="12"/>
                    <a:pt x="23" y="14"/>
                    <a:pt x="23" y="15"/>
                  </a:cubicBezTo>
                  <a:cubicBezTo>
                    <a:pt x="25" y="25"/>
                    <a:pt x="31" y="31"/>
                    <a:pt x="39" y="35"/>
                  </a:cubicBezTo>
                  <a:cubicBezTo>
                    <a:pt x="41" y="36"/>
                    <a:pt x="43" y="38"/>
                    <a:pt x="43" y="40"/>
                  </a:cubicBezTo>
                  <a:cubicBezTo>
                    <a:pt x="43" y="45"/>
                    <a:pt x="43" y="50"/>
                    <a:pt x="43" y="54"/>
                  </a:cubicBezTo>
                  <a:cubicBezTo>
                    <a:pt x="42" y="65"/>
                    <a:pt x="34" y="73"/>
                    <a:pt x="24" y="74"/>
                  </a:cubicBezTo>
                  <a:cubicBezTo>
                    <a:pt x="15" y="76"/>
                    <a:pt x="6" y="70"/>
                    <a:pt x="1" y="60"/>
                  </a:cubicBezTo>
                  <a:cubicBezTo>
                    <a:pt x="1" y="59"/>
                    <a:pt x="0" y="59"/>
                    <a:pt x="0" y="58"/>
                  </a:cubicBezTo>
                  <a:cubicBezTo>
                    <a:pt x="0" y="39"/>
                    <a:pt x="0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159625" y="2336800"/>
              <a:ext cx="763588" cy="1360488"/>
            </a:xfrm>
            <a:custGeom>
              <a:avLst/>
              <a:gdLst>
                <a:gd name="T0" fmla="*/ 103 w 203"/>
                <a:gd name="T1" fmla="*/ 0 h 361"/>
                <a:gd name="T2" fmla="*/ 146 w 203"/>
                <a:gd name="T3" fmla="*/ 59 h 361"/>
                <a:gd name="T4" fmla="*/ 169 w 203"/>
                <a:gd name="T5" fmla="*/ 40 h 361"/>
                <a:gd name="T6" fmla="*/ 200 w 203"/>
                <a:gd name="T7" fmla="*/ 49 h 361"/>
                <a:gd name="T8" fmla="*/ 195 w 203"/>
                <a:gd name="T9" fmla="*/ 70 h 361"/>
                <a:gd name="T10" fmla="*/ 149 w 203"/>
                <a:gd name="T11" fmla="*/ 108 h 361"/>
                <a:gd name="T12" fmla="*/ 119 w 203"/>
                <a:gd name="T13" fmla="*/ 99 h 361"/>
                <a:gd name="T14" fmla="*/ 106 w 203"/>
                <a:gd name="T15" fmla="*/ 65 h 361"/>
                <a:gd name="T16" fmla="*/ 102 w 203"/>
                <a:gd name="T17" fmla="*/ 58 h 361"/>
                <a:gd name="T18" fmla="*/ 112 w 203"/>
                <a:gd name="T19" fmla="*/ 103 h 361"/>
                <a:gd name="T20" fmla="*/ 130 w 203"/>
                <a:gd name="T21" fmla="*/ 187 h 361"/>
                <a:gd name="T22" fmla="*/ 120 w 203"/>
                <a:gd name="T23" fmla="*/ 200 h 361"/>
                <a:gd name="T24" fmla="*/ 105 w 203"/>
                <a:gd name="T25" fmla="*/ 200 h 361"/>
                <a:gd name="T26" fmla="*/ 105 w 203"/>
                <a:gd name="T27" fmla="*/ 208 h 361"/>
                <a:gd name="T28" fmla="*/ 105 w 203"/>
                <a:gd name="T29" fmla="*/ 333 h 361"/>
                <a:gd name="T30" fmla="*/ 91 w 203"/>
                <a:gd name="T31" fmla="*/ 356 h 361"/>
                <a:gd name="T32" fmla="*/ 66 w 203"/>
                <a:gd name="T33" fmla="*/ 351 h 361"/>
                <a:gd name="T34" fmla="*/ 58 w 203"/>
                <a:gd name="T35" fmla="*/ 331 h 361"/>
                <a:gd name="T36" fmla="*/ 58 w 203"/>
                <a:gd name="T37" fmla="*/ 208 h 361"/>
                <a:gd name="T38" fmla="*/ 58 w 203"/>
                <a:gd name="T39" fmla="*/ 201 h 361"/>
                <a:gd name="T40" fmla="*/ 48 w 203"/>
                <a:gd name="T41" fmla="*/ 201 h 361"/>
                <a:gd name="T42" fmla="*/ 48 w 203"/>
                <a:gd name="T43" fmla="*/ 208 h 361"/>
                <a:gd name="T44" fmla="*/ 48 w 203"/>
                <a:gd name="T45" fmla="*/ 330 h 361"/>
                <a:gd name="T46" fmla="*/ 31 w 203"/>
                <a:gd name="T47" fmla="*/ 357 h 361"/>
                <a:gd name="T48" fmla="*/ 1 w 203"/>
                <a:gd name="T49" fmla="*/ 337 h 361"/>
                <a:gd name="T50" fmla="*/ 1 w 203"/>
                <a:gd name="T51" fmla="*/ 330 h 361"/>
                <a:gd name="T52" fmla="*/ 1 w 203"/>
                <a:gd name="T53" fmla="*/ 204 h 361"/>
                <a:gd name="T54" fmla="*/ 8 w 203"/>
                <a:gd name="T55" fmla="*/ 162 h 361"/>
                <a:gd name="T56" fmla="*/ 17 w 203"/>
                <a:gd name="T57" fmla="*/ 114 h 361"/>
                <a:gd name="T58" fmla="*/ 22 w 203"/>
                <a:gd name="T59" fmla="*/ 109 h 361"/>
                <a:gd name="T60" fmla="*/ 96 w 203"/>
                <a:gd name="T61" fmla="*/ 18 h 361"/>
                <a:gd name="T62" fmla="*/ 103 w 203"/>
                <a:gd name="T6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3" h="361">
                  <a:moveTo>
                    <a:pt x="103" y="0"/>
                  </a:moveTo>
                  <a:cubicBezTo>
                    <a:pt x="132" y="9"/>
                    <a:pt x="137" y="36"/>
                    <a:pt x="146" y="59"/>
                  </a:cubicBezTo>
                  <a:cubicBezTo>
                    <a:pt x="154" y="53"/>
                    <a:pt x="162" y="46"/>
                    <a:pt x="169" y="40"/>
                  </a:cubicBezTo>
                  <a:cubicBezTo>
                    <a:pt x="181" y="32"/>
                    <a:pt x="195" y="37"/>
                    <a:pt x="200" y="49"/>
                  </a:cubicBezTo>
                  <a:cubicBezTo>
                    <a:pt x="203" y="57"/>
                    <a:pt x="201" y="65"/>
                    <a:pt x="195" y="70"/>
                  </a:cubicBezTo>
                  <a:cubicBezTo>
                    <a:pt x="180" y="83"/>
                    <a:pt x="165" y="96"/>
                    <a:pt x="149" y="108"/>
                  </a:cubicBezTo>
                  <a:cubicBezTo>
                    <a:pt x="138" y="116"/>
                    <a:pt x="124" y="112"/>
                    <a:pt x="119" y="99"/>
                  </a:cubicBezTo>
                  <a:cubicBezTo>
                    <a:pt x="114" y="88"/>
                    <a:pt x="110" y="77"/>
                    <a:pt x="106" y="65"/>
                  </a:cubicBezTo>
                  <a:cubicBezTo>
                    <a:pt x="105" y="63"/>
                    <a:pt x="104" y="60"/>
                    <a:pt x="102" y="58"/>
                  </a:cubicBezTo>
                  <a:cubicBezTo>
                    <a:pt x="105" y="73"/>
                    <a:pt x="109" y="88"/>
                    <a:pt x="112" y="103"/>
                  </a:cubicBezTo>
                  <a:cubicBezTo>
                    <a:pt x="118" y="131"/>
                    <a:pt x="124" y="159"/>
                    <a:pt x="130" y="187"/>
                  </a:cubicBezTo>
                  <a:cubicBezTo>
                    <a:pt x="132" y="195"/>
                    <a:pt x="128" y="200"/>
                    <a:pt x="120" y="200"/>
                  </a:cubicBezTo>
                  <a:cubicBezTo>
                    <a:pt x="115" y="200"/>
                    <a:pt x="111" y="200"/>
                    <a:pt x="105" y="200"/>
                  </a:cubicBezTo>
                  <a:cubicBezTo>
                    <a:pt x="105" y="203"/>
                    <a:pt x="105" y="205"/>
                    <a:pt x="105" y="208"/>
                  </a:cubicBezTo>
                  <a:cubicBezTo>
                    <a:pt x="105" y="250"/>
                    <a:pt x="105" y="292"/>
                    <a:pt x="105" y="333"/>
                  </a:cubicBezTo>
                  <a:cubicBezTo>
                    <a:pt x="105" y="344"/>
                    <a:pt x="100" y="352"/>
                    <a:pt x="91" y="356"/>
                  </a:cubicBezTo>
                  <a:cubicBezTo>
                    <a:pt x="82" y="359"/>
                    <a:pt x="73" y="358"/>
                    <a:pt x="66" y="351"/>
                  </a:cubicBezTo>
                  <a:cubicBezTo>
                    <a:pt x="60" y="346"/>
                    <a:pt x="58" y="339"/>
                    <a:pt x="58" y="331"/>
                  </a:cubicBezTo>
                  <a:cubicBezTo>
                    <a:pt x="58" y="290"/>
                    <a:pt x="58" y="249"/>
                    <a:pt x="58" y="208"/>
                  </a:cubicBezTo>
                  <a:cubicBezTo>
                    <a:pt x="58" y="206"/>
                    <a:pt x="58" y="203"/>
                    <a:pt x="58" y="201"/>
                  </a:cubicBezTo>
                  <a:cubicBezTo>
                    <a:pt x="55" y="201"/>
                    <a:pt x="52" y="201"/>
                    <a:pt x="48" y="201"/>
                  </a:cubicBezTo>
                  <a:cubicBezTo>
                    <a:pt x="48" y="203"/>
                    <a:pt x="48" y="205"/>
                    <a:pt x="48" y="208"/>
                  </a:cubicBezTo>
                  <a:cubicBezTo>
                    <a:pt x="48" y="249"/>
                    <a:pt x="48" y="289"/>
                    <a:pt x="48" y="330"/>
                  </a:cubicBezTo>
                  <a:cubicBezTo>
                    <a:pt x="48" y="344"/>
                    <a:pt x="42" y="353"/>
                    <a:pt x="31" y="357"/>
                  </a:cubicBezTo>
                  <a:cubicBezTo>
                    <a:pt x="17" y="361"/>
                    <a:pt x="3" y="351"/>
                    <a:pt x="1" y="337"/>
                  </a:cubicBezTo>
                  <a:cubicBezTo>
                    <a:pt x="1" y="335"/>
                    <a:pt x="1" y="332"/>
                    <a:pt x="1" y="330"/>
                  </a:cubicBezTo>
                  <a:cubicBezTo>
                    <a:pt x="1" y="288"/>
                    <a:pt x="0" y="246"/>
                    <a:pt x="1" y="204"/>
                  </a:cubicBezTo>
                  <a:cubicBezTo>
                    <a:pt x="2" y="190"/>
                    <a:pt x="6" y="176"/>
                    <a:pt x="8" y="162"/>
                  </a:cubicBezTo>
                  <a:cubicBezTo>
                    <a:pt x="11" y="146"/>
                    <a:pt x="14" y="130"/>
                    <a:pt x="17" y="114"/>
                  </a:cubicBezTo>
                  <a:cubicBezTo>
                    <a:pt x="17" y="112"/>
                    <a:pt x="20" y="110"/>
                    <a:pt x="22" y="109"/>
                  </a:cubicBezTo>
                  <a:cubicBezTo>
                    <a:pt x="55" y="86"/>
                    <a:pt x="80" y="55"/>
                    <a:pt x="96" y="18"/>
                  </a:cubicBezTo>
                  <a:cubicBezTo>
                    <a:pt x="98" y="12"/>
                    <a:pt x="100" y="7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5645150" y="3354388"/>
              <a:ext cx="428625" cy="930275"/>
            </a:xfrm>
            <a:custGeom>
              <a:avLst/>
              <a:gdLst>
                <a:gd name="T0" fmla="*/ 62 w 114"/>
                <a:gd name="T1" fmla="*/ 14 h 247"/>
                <a:gd name="T2" fmla="*/ 51 w 114"/>
                <a:gd name="T3" fmla="*/ 14 h 247"/>
                <a:gd name="T4" fmla="*/ 51 w 114"/>
                <a:gd name="T5" fmla="*/ 21 h 247"/>
                <a:gd name="T6" fmla="*/ 51 w 114"/>
                <a:gd name="T7" fmla="*/ 215 h 247"/>
                <a:gd name="T8" fmla="*/ 28 w 114"/>
                <a:gd name="T9" fmla="*/ 244 h 247"/>
                <a:gd name="T10" fmla="*/ 0 w 114"/>
                <a:gd name="T11" fmla="*/ 224 h 247"/>
                <a:gd name="T12" fmla="*/ 0 w 114"/>
                <a:gd name="T13" fmla="*/ 214 h 247"/>
                <a:gd name="T14" fmla="*/ 0 w 114"/>
                <a:gd name="T15" fmla="*/ 6 h 247"/>
                <a:gd name="T16" fmla="*/ 0 w 114"/>
                <a:gd name="T17" fmla="*/ 0 h 247"/>
                <a:gd name="T18" fmla="*/ 113 w 114"/>
                <a:gd name="T19" fmla="*/ 0 h 247"/>
                <a:gd name="T20" fmla="*/ 113 w 114"/>
                <a:gd name="T21" fmla="*/ 6 h 247"/>
                <a:gd name="T22" fmla="*/ 114 w 114"/>
                <a:gd name="T23" fmla="*/ 215 h 247"/>
                <a:gd name="T24" fmla="*/ 83 w 114"/>
                <a:gd name="T25" fmla="*/ 243 h 247"/>
                <a:gd name="T26" fmla="*/ 62 w 114"/>
                <a:gd name="T27" fmla="*/ 215 h 247"/>
                <a:gd name="T28" fmla="*/ 62 w 114"/>
                <a:gd name="T29" fmla="*/ 29 h 247"/>
                <a:gd name="T30" fmla="*/ 62 w 114"/>
                <a:gd name="T31" fmla="*/ 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247">
                  <a:moveTo>
                    <a:pt x="62" y="14"/>
                  </a:moveTo>
                  <a:cubicBezTo>
                    <a:pt x="58" y="14"/>
                    <a:pt x="55" y="14"/>
                    <a:pt x="51" y="14"/>
                  </a:cubicBezTo>
                  <a:cubicBezTo>
                    <a:pt x="51" y="16"/>
                    <a:pt x="51" y="19"/>
                    <a:pt x="51" y="21"/>
                  </a:cubicBezTo>
                  <a:cubicBezTo>
                    <a:pt x="51" y="86"/>
                    <a:pt x="52" y="151"/>
                    <a:pt x="51" y="215"/>
                  </a:cubicBezTo>
                  <a:cubicBezTo>
                    <a:pt x="51" y="231"/>
                    <a:pt x="43" y="242"/>
                    <a:pt x="28" y="244"/>
                  </a:cubicBezTo>
                  <a:cubicBezTo>
                    <a:pt x="15" y="245"/>
                    <a:pt x="3" y="236"/>
                    <a:pt x="0" y="224"/>
                  </a:cubicBezTo>
                  <a:cubicBezTo>
                    <a:pt x="0" y="221"/>
                    <a:pt x="0" y="217"/>
                    <a:pt x="0" y="214"/>
                  </a:cubicBezTo>
                  <a:cubicBezTo>
                    <a:pt x="0" y="145"/>
                    <a:pt x="0" y="75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37" y="0"/>
                    <a:pt x="75" y="0"/>
                    <a:pt x="113" y="0"/>
                  </a:cubicBezTo>
                  <a:cubicBezTo>
                    <a:pt x="113" y="2"/>
                    <a:pt x="113" y="4"/>
                    <a:pt x="113" y="6"/>
                  </a:cubicBezTo>
                  <a:cubicBezTo>
                    <a:pt x="113" y="76"/>
                    <a:pt x="114" y="145"/>
                    <a:pt x="114" y="215"/>
                  </a:cubicBezTo>
                  <a:cubicBezTo>
                    <a:pt x="114" y="234"/>
                    <a:pt x="101" y="247"/>
                    <a:pt x="83" y="243"/>
                  </a:cubicBezTo>
                  <a:cubicBezTo>
                    <a:pt x="70" y="241"/>
                    <a:pt x="62" y="230"/>
                    <a:pt x="62" y="215"/>
                  </a:cubicBezTo>
                  <a:cubicBezTo>
                    <a:pt x="62" y="153"/>
                    <a:pt x="62" y="91"/>
                    <a:pt x="62" y="29"/>
                  </a:cubicBezTo>
                  <a:cubicBezTo>
                    <a:pt x="62" y="24"/>
                    <a:pt x="62" y="19"/>
                    <a:pt x="62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6819900" y="2005013"/>
              <a:ext cx="647700" cy="685800"/>
            </a:xfrm>
            <a:custGeom>
              <a:avLst/>
              <a:gdLst>
                <a:gd name="T0" fmla="*/ 172 w 172"/>
                <a:gd name="T1" fmla="*/ 87 h 182"/>
                <a:gd name="T2" fmla="*/ 101 w 172"/>
                <a:gd name="T3" fmla="*/ 180 h 182"/>
                <a:gd name="T4" fmla="*/ 87 w 172"/>
                <a:gd name="T5" fmla="*/ 177 h 182"/>
                <a:gd name="T6" fmla="*/ 95 w 172"/>
                <a:gd name="T7" fmla="*/ 142 h 182"/>
                <a:gd name="T8" fmla="*/ 82 w 172"/>
                <a:gd name="T9" fmla="*/ 115 h 182"/>
                <a:gd name="T10" fmla="*/ 47 w 172"/>
                <a:gd name="T11" fmla="*/ 96 h 182"/>
                <a:gd name="T12" fmla="*/ 34 w 172"/>
                <a:gd name="T13" fmla="*/ 82 h 182"/>
                <a:gd name="T14" fmla="*/ 7 w 172"/>
                <a:gd name="T15" fmla="*/ 32 h 182"/>
                <a:gd name="T16" fmla="*/ 19 w 172"/>
                <a:gd name="T17" fmla="*/ 3 h 182"/>
                <a:gd name="T18" fmla="*/ 41 w 172"/>
                <a:gd name="T19" fmla="*/ 14 h 182"/>
                <a:gd name="T20" fmla="*/ 64 w 172"/>
                <a:gd name="T21" fmla="*/ 56 h 182"/>
                <a:gd name="T22" fmla="*/ 73 w 172"/>
                <a:gd name="T23" fmla="*/ 65 h 182"/>
                <a:gd name="T24" fmla="*/ 110 w 172"/>
                <a:gd name="T25" fmla="*/ 85 h 182"/>
                <a:gd name="T26" fmla="*/ 120 w 172"/>
                <a:gd name="T27" fmla="*/ 87 h 182"/>
                <a:gd name="T28" fmla="*/ 172 w 172"/>
                <a:gd name="T29" fmla="*/ 8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2" h="182">
                  <a:moveTo>
                    <a:pt x="172" y="87"/>
                  </a:moveTo>
                  <a:cubicBezTo>
                    <a:pt x="157" y="126"/>
                    <a:pt x="134" y="157"/>
                    <a:pt x="101" y="180"/>
                  </a:cubicBezTo>
                  <a:cubicBezTo>
                    <a:pt x="98" y="182"/>
                    <a:pt x="98" y="182"/>
                    <a:pt x="87" y="177"/>
                  </a:cubicBezTo>
                  <a:cubicBezTo>
                    <a:pt x="90" y="166"/>
                    <a:pt x="92" y="154"/>
                    <a:pt x="95" y="142"/>
                  </a:cubicBezTo>
                  <a:cubicBezTo>
                    <a:pt x="99" y="124"/>
                    <a:pt x="99" y="124"/>
                    <a:pt x="82" y="115"/>
                  </a:cubicBezTo>
                  <a:cubicBezTo>
                    <a:pt x="70" y="108"/>
                    <a:pt x="58" y="103"/>
                    <a:pt x="47" y="96"/>
                  </a:cubicBezTo>
                  <a:cubicBezTo>
                    <a:pt x="42" y="92"/>
                    <a:pt x="37" y="88"/>
                    <a:pt x="34" y="82"/>
                  </a:cubicBezTo>
                  <a:cubicBezTo>
                    <a:pt x="24" y="66"/>
                    <a:pt x="15" y="49"/>
                    <a:pt x="7" y="32"/>
                  </a:cubicBezTo>
                  <a:cubicBezTo>
                    <a:pt x="0" y="19"/>
                    <a:pt x="6" y="6"/>
                    <a:pt x="19" y="3"/>
                  </a:cubicBezTo>
                  <a:cubicBezTo>
                    <a:pt x="28" y="0"/>
                    <a:pt x="36" y="5"/>
                    <a:pt x="41" y="14"/>
                  </a:cubicBezTo>
                  <a:cubicBezTo>
                    <a:pt x="49" y="28"/>
                    <a:pt x="56" y="42"/>
                    <a:pt x="64" y="56"/>
                  </a:cubicBezTo>
                  <a:cubicBezTo>
                    <a:pt x="66" y="60"/>
                    <a:pt x="69" y="63"/>
                    <a:pt x="73" y="65"/>
                  </a:cubicBezTo>
                  <a:cubicBezTo>
                    <a:pt x="85" y="72"/>
                    <a:pt x="97" y="79"/>
                    <a:pt x="110" y="85"/>
                  </a:cubicBezTo>
                  <a:cubicBezTo>
                    <a:pt x="113" y="86"/>
                    <a:pt x="116" y="87"/>
                    <a:pt x="120" y="87"/>
                  </a:cubicBezTo>
                  <a:cubicBezTo>
                    <a:pt x="137" y="88"/>
                    <a:pt x="154" y="87"/>
                    <a:pt x="172" y="8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5641975" y="2122488"/>
              <a:ext cx="431800" cy="444500"/>
            </a:xfrm>
            <a:custGeom>
              <a:avLst/>
              <a:gdLst>
                <a:gd name="T0" fmla="*/ 3 w 115"/>
                <a:gd name="T1" fmla="*/ 64 h 118"/>
                <a:gd name="T2" fmla="*/ 49 w 115"/>
                <a:gd name="T3" fmla="*/ 6 h 118"/>
                <a:gd name="T4" fmla="*/ 114 w 115"/>
                <a:gd name="T5" fmla="*/ 58 h 118"/>
                <a:gd name="T6" fmla="*/ 60 w 115"/>
                <a:gd name="T7" fmla="*/ 116 h 118"/>
                <a:gd name="T8" fmla="*/ 3 w 115"/>
                <a:gd name="T9" fmla="*/ 6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8">
                  <a:moveTo>
                    <a:pt x="3" y="64"/>
                  </a:moveTo>
                  <a:cubicBezTo>
                    <a:pt x="0" y="35"/>
                    <a:pt x="22" y="9"/>
                    <a:pt x="49" y="6"/>
                  </a:cubicBezTo>
                  <a:cubicBezTo>
                    <a:pt x="85" y="0"/>
                    <a:pt x="112" y="27"/>
                    <a:pt x="114" y="58"/>
                  </a:cubicBezTo>
                  <a:cubicBezTo>
                    <a:pt x="115" y="86"/>
                    <a:pt x="95" y="115"/>
                    <a:pt x="60" y="116"/>
                  </a:cubicBezTo>
                  <a:cubicBezTo>
                    <a:pt x="31" y="118"/>
                    <a:pt x="4" y="95"/>
                    <a:pt x="3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5475288" y="3014663"/>
              <a:ext cx="757238" cy="260350"/>
            </a:xfrm>
            <a:custGeom>
              <a:avLst/>
              <a:gdLst>
                <a:gd name="T0" fmla="*/ 115 w 201"/>
                <a:gd name="T1" fmla="*/ 13 h 69"/>
                <a:gd name="T2" fmla="*/ 162 w 201"/>
                <a:gd name="T3" fmla="*/ 13 h 69"/>
                <a:gd name="T4" fmla="*/ 173 w 201"/>
                <a:gd name="T5" fmla="*/ 13 h 69"/>
                <a:gd name="T6" fmla="*/ 189 w 201"/>
                <a:gd name="T7" fmla="*/ 1 h 69"/>
                <a:gd name="T8" fmla="*/ 200 w 201"/>
                <a:gd name="T9" fmla="*/ 24 h 69"/>
                <a:gd name="T10" fmla="*/ 185 w 201"/>
                <a:gd name="T11" fmla="*/ 44 h 69"/>
                <a:gd name="T12" fmla="*/ 183 w 201"/>
                <a:gd name="T13" fmla="*/ 45 h 69"/>
                <a:gd name="T14" fmla="*/ 168 w 201"/>
                <a:gd name="T15" fmla="*/ 62 h 69"/>
                <a:gd name="T16" fmla="*/ 160 w 201"/>
                <a:gd name="T17" fmla="*/ 69 h 69"/>
                <a:gd name="T18" fmla="*/ 98 w 201"/>
                <a:gd name="T19" fmla="*/ 69 h 69"/>
                <a:gd name="T20" fmla="*/ 45 w 201"/>
                <a:gd name="T21" fmla="*/ 69 h 69"/>
                <a:gd name="T22" fmla="*/ 36 w 201"/>
                <a:gd name="T23" fmla="*/ 60 h 69"/>
                <a:gd name="T24" fmla="*/ 23 w 201"/>
                <a:gd name="T25" fmla="*/ 45 h 69"/>
                <a:gd name="T26" fmla="*/ 2 w 201"/>
                <a:gd name="T27" fmla="*/ 26 h 69"/>
                <a:gd name="T28" fmla="*/ 14 w 201"/>
                <a:gd name="T29" fmla="*/ 0 h 69"/>
                <a:gd name="T30" fmla="*/ 32 w 201"/>
                <a:gd name="T31" fmla="*/ 13 h 69"/>
                <a:gd name="T32" fmla="*/ 88 w 201"/>
                <a:gd name="T33" fmla="*/ 13 h 69"/>
                <a:gd name="T34" fmla="*/ 89 w 201"/>
                <a:gd name="T35" fmla="*/ 13 h 69"/>
                <a:gd name="T36" fmla="*/ 93 w 201"/>
                <a:gd name="T37" fmla="*/ 29 h 69"/>
                <a:gd name="T38" fmla="*/ 107 w 201"/>
                <a:gd name="T39" fmla="*/ 31 h 69"/>
                <a:gd name="T40" fmla="*/ 115 w 201"/>
                <a:gd name="T41" fmla="*/ 1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69">
                  <a:moveTo>
                    <a:pt x="115" y="13"/>
                  </a:moveTo>
                  <a:cubicBezTo>
                    <a:pt x="130" y="13"/>
                    <a:pt x="146" y="13"/>
                    <a:pt x="162" y="13"/>
                  </a:cubicBezTo>
                  <a:cubicBezTo>
                    <a:pt x="166" y="13"/>
                    <a:pt x="170" y="13"/>
                    <a:pt x="173" y="13"/>
                  </a:cubicBezTo>
                  <a:cubicBezTo>
                    <a:pt x="184" y="13"/>
                    <a:pt x="186" y="12"/>
                    <a:pt x="189" y="1"/>
                  </a:cubicBezTo>
                  <a:cubicBezTo>
                    <a:pt x="197" y="4"/>
                    <a:pt x="201" y="12"/>
                    <a:pt x="200" y="24"/>
                  </a:cubicBezTo>
                  <a:cubicBezTo>
                    <a:pt x="200" y="34"/>
                    <a:pt x="194" y="42"/>
                    <a:pt x="185" y="44"/>
                  </a:cubicBezTo>
                  <a:cubicBezTo>
                    <a:pt x="184" y="45"/>
                    <a:pt x="184" y="45"/>
                    <a:pt x="183" y="45"/>
                  </a:cubicBezTo>
                  <a:cubicBezTo>
                    <a:pt x="170" y="48"/>
                    <a:pt x="170" y="48"/>
                    <a:pt x="168" y="62"/>
                  </a:cubicBezTo>
                  <a:cubicBezTo>
                    <a:pt x="168" y="68"/>
                    <a:pt x="164" y="69"/>
                    <a:pt x="160" y="69"/>
                  </a:cubicBezTo>
                  <a:cubicBezTo>
                    <a:pt x="139" y="69"/>
                    <a:pt x="118" y="69"/>
                    <a:pt x="98" y="69"/>
                  </a:cubicBezTo>
                  <a:cubicBezTo>
                    <a:pt x="80" y="69"/>
                    <a:pt x="62" y="69"/>
                    <a:pt x="45" y="69"/>
                  </a:cubicBezTo>
                  <a:cubicBezTo>
                    <a:pt x="37" y="69"/>
                    <a:pt x="36" y="67"/>
                    <a:pt x="36" y="60"/>
                  </a:cubicBezTo>
                  <a:cubicBezTo>
                    <a:pt x="35" y="48"/>
                    <a:pt x="34" y="47"/>
                    <a:pt x="23" y="45"/>
                  </a:cubicBezTo>
                  <a:cubicBezTo>
                    <a:pt x="11" y="43"/>
                    <a:pt x="4" y="37"/>
                    <a:pt x="2" y="26"/>
                  </a:cubicBezTo>
                  <a:cubicBezTo>
                    <a:pt x="0" y="14"/>
                    <a:pt x="5" y="5"/>
                    <a:pt x="14" y="0"/>
                  </a:cubicBezTo>
                  <a:cubicBezTo>
                    <a:pt x="18" y="12"/>
                    <a:pt x="19" y="13"/>
                    <a:pt x="32" y="13"/>
                  </a:cubicBezTo>
                  <a:cubicBezTo>
                    <a:pt x="50" y="13"/>
                    <a:pt x="69" y="13"/>
                    <a:pt x="88" y="13"/>
                  </a:cubicBezTo>
                  <a:cubicBezTo>
                    <a:pt x="88" y="13"/>
                    <a:pt x="89" y="13"/>
                    <a:pt x="89" y="13"/>
                  </a:cubicBezTo>
                  <a:cubicBezTo>
                    <a:pt x="90" y="19"/>
                    <a:pt x="90" y="25"/>
                    <a:pt x="93" y="29"/>
                  </a:cubicBezTo>
                  <a:cubicBezTo>
                    <a:pt x="95" y="32"/>
                    <a:pt x="102" y="31"/>
                    <a:pt x="107" y="31"/>
                  </a:cubicBezTo>
                  <a:cubicBezTo>
                    <a:pt x="119" y="29"/>
                    <a:pt x="111" y="19"/>
                    <a:pt x="115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7170738" y="1889125"/>
              <a:ext cx="395288" cy="398463"/>
            </a:xfrm>
            <a:custGeom>
              <a:avLst/>
              <a:gdLst>
                <a:gd name="T0" fmla="*/ 105 w 105"/>
                <a:gd name="T1" fmla="*/ 53 h 106"/>
                <a:gd name="T2" fmla="*/ 52 w 105"/>
                <a:gd name="T3" fmla="*/ 105 h 106"/>
                <a:gd name="T4" fmla="*/ 0 w 105"/>
                <a:gd name="T5" fmla="*/ 53 h 106"/>
                <a:gd name="T6" fmla="*/ 53 w 105"/>
                <a:gd name="T7" fmla="*/ 0 h 106"/>
                <a:gd name="T8" fmla="*/ 105 w 105"/>
                <a:gd name="T9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6">
                  <a:moveTo>
                    <a:pt x="105" y="53"/>
                  </a:moveTo>
                  <a:cubicBezTo>
                    <a:pt x="105" y="80"/>
                    <a:pt x="84" y="105"/>
                    <a:pt x="52" y="105"/>
                  </a:cubicBezTo>
                  <a:cubicBezTo>
                    <a:pt x="24" y="106"/>
                    <a:pt x="0" y="81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1"/>
                    <a:pt x="105" y="24"/>
                    <a:pt x="105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6040438" y="2419350"/>
              <a:ext cx="463550" cy="542925"/>
            </a:xfrm>
            <a:custGeom>
              <a:avLst/>
              <a:gdLst>
                <a:gd name="T0" fmla="*/ 0 w 123"/>
                <a:gd name="T1" fmla="*/ 82 h 144"/>
                <a:gd name="T2" fmla="*/ 5 w 123"/>
                <a:gd name="T3" fmla="*/ 61 h 144"/>
                <a:gd name="T4" fmla="*/ 11 w 123"/>
                <a:gd name="T5" fmla="*/ 57 h 144"/>
                <a:gd name="T6" fmla="*/ 23 w 123"/>
                <a:gd name="T7" fmla="*/ 61 h 144"/>
                <a:gd name="T8" fmla="*/ 66 w 123"/>
                <a:gd name="T9" fmla="*/ 85 h 144"/>
                <a:gd name="T10" fmla="*/ 78 w 123"/>
                <a:gd name="T11" fmla="*/ 21 h 144"/>
                <a:gd name="T12" fmla="*/ 103 w 123"/>
                <a:gd name="T13" fmla="*/ 2 h 144"/>
                <a:gd name="T14" fmla="*/ 121 w 123"/>
                <a:gd name="T15" fmla="*/ 27 h 144"/>
                <a:gd name="T16" fmla="*/ 107 w 123"/>
                <a:gd name="T17" fmla="*/ 102 h 144"/>
                <a:gd name="T18" fmla="*/ 103 w 123"/>
                <a:gd name="T19" fmla="*/ 124 h 144"/>
                <a:gd name="T20" fmla="*/ 73 w 123"/>
                <a:gd name="T21" fmla="*/ 138 h 144"/>
                <a:gd name="T22" fmla="*/ 42 w 123"/>
                <a:gd name="T23" fmla="*/ 120 h 144"/>
                <a:gd name="T24" fmla="*/ 39 w 123"/>
                <a:gd name="T25" fmla="*/ 115 h 144"/>
                <a:gd name="T26" fmla="*/ 39 w 123"/>
                <a:gd name="T27" fmla="*/ 105 h 144"/>
                <a:gd name="T28" fmla="*/ 14 w 123"/>
                <a:gd name="T29" fmla="*/ 82 h 144"/>
                <a:gd name="T30" fmla="*/ 0 w 123"/>
                <a:gd name="T31" fmla="*/ 8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44">
                  <a:moveTo>
                    <a:pt x="0" y="82"/>
                  </a:moveTo>
                  <a:cubicBezTo>
                    <a:pt x="2" y="74"/>
                    <a:pt x="4" y="68"/>
                    <a:pt x="5" y="61"/>
                  </a:cubicBezTo>
                  <a:cubicBezTo>
                    <a:pt x="6" y="57"/>
                    <a:pt x="8" y="56"/>
                    <a:pt x="11" y="57"/>
                  </a:cubicBezTo>
                  <a:cubicBezTo>
                    <a:pt x="15" y="58"/>
                    <a:pt x="19" y="59"/>
                    <a:pt x="23" y="61"/>
                  </a:cubicBezTo>
                  <a:cubicBezTo>
                    <a:pt x="37" y="69"/>
                    <a:pt x="52" y="77"/>
                    <a:pt x="66" y="85"/>
                  </a:cubicBezTo>
                  <a:cubicBezTo>
                    <a:pt x="70" y="63"/>
                    <a:pt x="74" y="42"/>
                    <a:pt x="78" y="21"/>
                  </a:cubicBezTo>
                  <a:cubicBezTo>
                    <a:pt x="81" y="8"/>
                    <a:pt x="92" y="0"/>
                    <a:pt x="103" y="2"/>
                  </a:cubicBezTo>
                  <a:cubicBezTo>
                    <a:pt x="115" y="4"/>
                    <a:pt x="123" y="14"/>
                    <a:pt x="121" y="27"/>
                  </a:cubicBezTo>
                  <a:cubicBezTo>
                    <a:pt x="116" y="52"/>
                    <a:pt x="112" y="77"/>
                    <a:pt x="107" y="102"/>
                  </a:cubicBezTo>
                  <a:cubicBezTo>
                    <a:pt x="106" y="109"/>
                    <a:pt x="105" y="117"/>
                    <a:pt x="103" y="124"/>
                  </a:cubicBezTo>
                  <a:cubicBezTo>
                    <a:pt x="99" y="138"/>
                    <a:pt x="85" y="144"/>
                    <a:pt x="73" y="138"/>
                  </a:cubicBezTo>
                  <a:cubicBezTo>
                    <a:pt x="62" y="133"/>
                    <a:pt x="52" y="126"/>
                    <a:pt x="42" y="120"/>
                  </a:cubicBezTo>
                  <a:cubicBezTo>
                    <a:pt x="40" y="120"/>
                    <a:pt x="39" y="117"/>
                    <a:pt x="39" y="115"/>
                  </a:cubicBezTo>
                  <a:cubicBezTo>
                    <a:pt x="38" y="112"/>
                    <a:pt x="39" y="108"/>
                    <a:pt x="39" y="105"/>
                  </a:cubicBezTo>
                  <a:cubicBezTo>
                    <a:pt x="37" y="92"/>
                    <a:pt x="27" y="83"/>
                    <a:pt x="14" y="82"/>
                  </a:cubicBezTo>
                  <a:cubicBezTo>
                    <a:pt x="10" y="82"/>
                    <a:pt x="5" y="82"/>
                    <a:pt x="0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5611813" y="2808288"/>
              <a:ext cx="496888" cy="176213"/>
            </a:xfrm>
            <a:custGeom>
              <a:avLst/>
              <a:gdLst>
                <a:gd name="T0" fmla="*/ 132 w 132"/>
                <a:gd name="T1" fmla="*/ 47 h 47"/>
                <a:gd name="T2" fmla="*/ 79 w 132"/>
                <a:gd name="T3" fmla="*/ 47 h 47"/>
                <a:gd name="T4" fmla="*/ 61 w 132"/>
                <a:gd name="T5" fmla="*/ 36 h 47"/>
                <a:gd name="T6" fmla="*/ 54 w 132"/>
                <a:gd name="T7" fmla="*/ 47 h 47"/>
                <a:gd name="T8" fmla="*/ 0 w 132"/>
                <a:gd name="T9" fmla="*/ 47 h 47"/>
                <a:gd name="T10" fmla="*/ 0 w 132"/>
                <a:gd name="T11" fmla="*/ 4 h 47"/>
                <a:gd name="T12" fmla="*/ 7 w 132"/>
                <a:gd name="T13" fmla="*/ 0 h 47"/>
                <a:gd name="T14" fmla="*/ 83 w 132"/>
                <a:gd name="T15" fmla="*/ 0 h 47"/>
                <a:gd name="T16" fmla="*/ 125 w 132"/>
                <a:gd name="T17" fmla="*/ 0 h 47"/>
                <a:gd name="T18" fmla="*/ 132 w 132"/>
                <a:gd name="T19" fmla="*/ 5 h 47"/>
                <a:gd name="T20" fmla="*/ 132 w 132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7">
                  <a:moveTo>
                    <a:pt x="132" y="47"/>
                  </a:moveTo>
                  <a:cubicBezTo>
                    <a:pt x="113" y="47"/>
                    <a:pt x="96" y="47"/>
                    <a:pt x="79" y="47"/>
                  </a:cubicBezTo>
                  <a:cubicBezTo>
                    <a:pt x="76" y="35"/>
                    <a:pt x="74" y="35"/>
                    <a:pt x="61" y="36"/>
                  </a:cubicBezTo>
                  <a:cubicBezTo>
                    <a:pt x="54" y="36"/>
                    <a:pt x="54" y="41"/>
                    <a:pt x="54" y="47"/>
                  </a:cubicBezTo>
                  <a:cubicBezTo>
                    <a:pt x="36" y="47"/>
                    <a:pt x="18" y="47"/>
                    <a:pt x="0" y="47"/>
                  </a:cubicBezTo>
                  <a:cubicBezTo>
                    <a:pt x="0" y="32"/>
                    <a:pt x="0" y="18"/>
                    <a:pt x="0" y="4"/>
                  </a:cubicBezTo>
                  <a:cubicBezTo>
                    <a:pt x="0" y="0"/>
                    <a:pt x="4" y="0"/>
                    <a:pt x="7" y="0"/>
                  </a:cubicBezTo>
                  <a:cubicBezTo>
                    <a:pt x="33" y="0"/>
                    <a:pt x="58" y="0"/>
                    <a:pt x="83" y="0"/>
                  </a:cubicBezTo>
                  <a:cubicBezTo>
                    <a:pt x="97" y="0"/>
                    <a:pt x="111" y="0"/>
                    <a:pt x="125" y="0"/>
                  </a:cubicBezTo>
                  <a:cubicBezTo>
                    <a:pt x="129" y="0"/>
                    <a:pt x="132" y="0"/>
                    <a:pt x="132" y="5"/>
                  </a:cubicBezTo>
                  <a:cubicBezTo>
                    <a:pt x="132" y="19"/>
                    <a:pt x="132" y="33"/>
                    <a:pt x="132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6937375" y="2717800"/>
              <a:ext cx="222250" cy="365125"/>
            </a:xfrm>
            <a:custGeom>
              <a:avLst/>
              <a:gdLst>
                <a:gd name="T0" fmla="*/ 10 w 59"/>
                <a:gd name="T1" fmla="*/ 32 h 97"/>
                <a:gd name="T2" fmla="*/ 12 w 59"/>
                <a:gd name="T3" fmla="*/ 32 h 97"/>
                <a:gd name="T4" fmla="*/ 30 w 59"/>
                <a:gd name="T5" fmla="*/ 17 h 97"/>
                <a:gd name="T6" fmla="*/ 15 w 59"/>
                <a:gd name="T7" fmla="*/ 14 h 97"/>
                <a:gd name="T8" fmla="*/ 27 w 59"/>
                <a:gd name="T9" fmla="*/ 2 h 97"/>
                <a:gd name="T10" fmla="*/ 51 w 59"/>
                <a:gd name="T11" fmla="*/ 6 h 97"/>
                <a:gd name="T12" fmla="*/ 58 w 59"/>
                <a:gd name="T13" fmla="*/ 16 h 97"/>
                <a:gd name="T14" fmla="*/ 44 w 59"/>
                <a:gd name="T15" fmla="*/ 90 h 97"/>
                <a:gd name="T16" fmla="*/ 36 w 59"/>
                <a:gd name="T17" fmla="*/ 96 h 97"/>
                <a:gd name="T18" fmla="*/ 6 w 59"/>
                <a:gd name="T19" fmla="*/ 91 h 97"/>
                <a:gd name="T20" fmla="*/ 1 w 59"/>
                <a:gd name="T21" fmla="*/ 84 h 97"/>
                <a:gd name="T22" fmla="*/ 10 w 59"/>
                <a:gd name="T23" fmla="*/ 3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7">
                  <a:moveTo>
                    <a:pt x="10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28" y="35"/>
                    <a:pt x="28" y="35"/>
                    <a:pt x="30" y="17"/>
                  </a:cubicBezTo>
                  <a:cubicBezTo>
                    <a:pt x="25" y="16"/>
                    <a:pt x="20" y="15"/>
                    <a:pt x="15" y="14"/>
                  </a:cubicBezTo>
                  <a:cubicBezTo>
                    <a:pt x="13" y="3"/>
                    <a:pt x="17" y="0"/>
                    <a:pt x="27" y="2"/>
                  </a:cubicBezTo>
                  <a:cubicBezTo>
                    <a:pt x="35" y="3"/>
                    <a:pt x="43" y="5"/>
                    <a:pt x="51" y="6"/>
                  </a:cubicBezTo>
                  <a:cubicBezTo>
                    <a:pt x="57" y="7"/>
                    <a:pt x="59" y="10"/>
                    <a:pt x="58" y="16"/>
                  </a:cubicBezTo>
                  <a:cubicBezTo>
                    <a:pt x="53" y="41"/>
                    <a:pt x="48" y="65"/>
                    <a:pt x="44" y="90"/>
                  </a:cubicBezTo>
                  <a:cubicBezTo>
                    <a:pt x="43" y="94"/>
                    <a:pt x="41" y="97"/>
                    <a:pt x="36" y="96"/>
                  </a:cubicBezTo>
                  <a:cubicBezTo>
                    <a:pt x="26" y="94"/>
                    <a:pt x="16" y="92"/>
                    <a:pt x="6" y="91"/>
                  </a:cubicBezTo>
                  <a:cubicBezTo>
                    <a:pt x="2" y="90"/>
                    <a:pt x="0" y="88"/>
                    <a:pt x="1" y="84"/>
                  </a:cubicBezTo>
                  <a:cubicBezTo>
                    <a:pt x="4" y="67"/>
                    <a:pt x="7" y="50"/>
                    <a:pt x="1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754688" y="2633663"/>
              <a:ext cx="206375" cy="95250"/>
            </a:xfrm>
            <a:custGeom>
              <a:avLst/>
              <a:gdLst>
                <a:gd name="T0" fmla="*/ 0 w 55"/>
                <a:gd name="T1" fmla="*/ 0 h 25"/>
                <a:gd name="T2" fmla="*/ 55 w 55"/>
                <a:gd name="T3" fmla="*/ 0 h 25"/>
                <a:gd name="T4" fmla="*/ 52 w 55"/>
                <a:gd name="T5" fmla="*/ 22 h 25"/>
                <a:gd name="T6" fmla="*/ 48 w 55"/>
                <a:gd name="T7" fmla="*/ 25 h 25"/>
                <a:gd name="T8" fmla="*/ 8 w 55"/>
                <a:gd name="T9" fmla="*/ 25 h 25"/>
                <a:gd name="T10" fmla="*/ 4 w 55"/>
                <a:gd name="T11" fmla="*/ 21 h 25"/>
                <a:gd name="T12" fmla="*/ 0 w 5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25">
                  <a:moveTo>
                    <a:pt x="0" y="0"/>
                  </a:moveTo>
                  <a:cubicBezTo>
                    <a:pt x="18" y="0"/>
                    <a:pt x="37" y="0"/>
                    <a:pt x="55" y="0"/>
                  </a:cubicBezTo>
                  <a:cubicBezTo>
                    <a:pt x="54" y="7"/>
                    <a:pt x="53" y="15"/>
                    <a:pt x="52" y="22"/>
                  </a:cubicBezTo>
                  <a:cubicBezTo>
                    <a:pt x="51" y="23"/>
                    <a:pt x="49" y="25"/>
                    <a:pt x="48" y="25"/>
                  </a:cubicBezTo>
                  <a:cubicBezTo>
                    <a:pt x="34" y="25"/>
                    <a:pt x="21" y="25"/>
                    <a:pt x="8" y="25"/>
                  </a:cubicBezTo>
                  <a:cubicBezTo>
                    <a:pt x="6" y="25"/>
                    <a:pt x="4" y="23"/>
                    <a:pt x="4" y="21"/>
                  </a:cubicBezTo>
                  <a:cubicBezTo>
                    <a:pt x="2" y="14"/>
                    <a:pt x="1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9"/>
          <p:cNvSpPr txBox="1">
            <a:spLocks noGrp="1"/>
          </p:cNvSpPr>
          <p:nvPr>
            <p:ph type="title"/>
          </p:nvPr>
        </p:nvSpPr>
        <p:spPr>
          <a:xfrm>
            <a:off x="594961" y="229511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project timeline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04370" y="1936377"/>
            <a:ext cx="8176982" cy="2821801"/>
            <a:chOff x="1332125" y="2078323"/>
            <a:chExt cx="6479750" cy="2236102"/>
          </a:xfrm>
        </p:grpSpPr>
        <p:sp>
          <p:nvSpPr>
            <p:cNvPr id="600" name="Google Shape;600;p39"/>
            <p:cNvSpPr txBox="1"/>
            <p:nvPr/>
          </p:nvSpPr>
          <p:spPr>
            <a:xfrm>
              <a:off x="1332125" y="3539825"/>
              <a:ext cx="1626600" cy="7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Mercury is the smallest planet in </a:t>
              </a:r>
              <a:r>
                <a:rPr lang="en">
                  <a:latin typeface="Lato"/>
                  <a:ea typeface="Lato"/>
                  <a:cs typeface="Lato"/>
                  <a:sym typeface="Lato"/>
                </a:rPr>
                <a:t>the </a:t>
              </a:r>
              <a:r>
                <a:rPr lang="en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Solar System</a:t>
              </a:r>
              <a:endPara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01" name="Google Shape;601;p39"/>
            <p:cNvSpPr txBox="1"/>
            <p:nvPr/>
          </p:nvSpPr>
          <p:spPr>
            <a:xfrm>
              <a:off x="3758700" y="3539825"/>
              <a:ext cx="1626600" cy="7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latin typeface="Lato"/>
                  <a:ea typeface="Lato"/>
                  <a:cs typeface="Lato"/>
                  <a:sym typeface="Lato"/>
                </a:rPr>
                <a:t>Venus is the second planet from the Sun</a:t>
              </a:r>
              <a:endPara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02" name="Google Shape;602;p39"/>
            <p:cNvSpPr txBox="1"/>
            <p:nvPr/>
          </p:nvSpPr>
          <p:spPr>
            <a:xfrm>
              <a:off x="6185275" y="3539825"/>
              <a:ext cx="1626600" cy="7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Lato"/>
                  <a:ea typeface="Lato"/>
                  <a:cs typeface="Lato"/>
                  <a:sym typeface="Lato"/>
                </a:rPr>
                <a:t>Neptune is the farthest planet from the Sun</a:t>
              </a:r>
              <a:endPara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603" name="Google Shape;603;p39"/>
            <p:cNvGrpSpPr/>
            <p:nvPr/>
          </p:nvGrpSpPr>
          <p:grpSpPr>
            <a:xfrm>
              <a:off x="4051638" y="2083934"/>
              <a:ext cx="1042651" cy="971569"/>
              <a:chOff x="4363525" y="2665650"/>
              <a:chExt cx="970179" cy="904121"/>
            </a:xfrm>
          </p:grpSpPr>
          <p:sp>
            <p:nvSpPr>
              <p:cNvPr id="604" name="Google Shape;604;p39"/>
              <p:cNvSpPr/>
              <p:nvPr/>
            </p:nvSpPr>
            <p:spPr>
              <a:xfrm>
                <a:off x="4363525" y="2665650"/>
                <a:ext cx="970179" cy="904121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4379" extrusionOk="0">
                    <a:moveTo>
                      <a:pt x="3962" y="1139"/>
                    </a:moveTo>
                    <a:lnTo>
                      <a:pt x="3962" y="1139"/>
                    </a:lnTo>
                    <a:cubicBezTo>
                      <a:pt x="4012" y="1182"/>
                      <a:pt x="4069" y="1218"/>
                      <a:pt x="4119" y="1261"/>
                    </a:cubicBezTo>
                    <a:cubicBezTo>
                      <a:pt x="4291" y="1397"/>
                      <a:pt x="4391" y="1568"/>
                      <a:pt x="4448" y="1761"/>
                    </a:cubicBezTo>
                    <a:cubicBezTo>
                      <a:pt x="4341" y="1668"/>
                      <a:pt x="4241" y="1583"/>
                      <a:pt x="4140" y="1490"/>
                    </a:cubicBezTo>
                    <a:cubicBezTo>
                      <a:pt x="4133" y="1484"/>
                      <a:pt x="4125" y="1481"/>
                      <a:pt x="4118" y="1481"/>
                    </a:cubicBezTo>
                    <a:cubicBezTo>
                      <a:pt x="4090" y="1481"/>
                      <a:pt x="4068" y="1517"/>
                      <a:pt x="4090" y="1540"/>
                    </a:cubicBezTo>
                    <a:cubicBezTo>
                      <a:pt x="4219" y="1647"/>
                      <a:pt x="4341" y="1761"/>
                      <a:pt x="4469" y="1876"/>
                    </a:cubicBezTo>
                    <a:cubicBezTo>
                      <a:pt x="4491" y="2004"/>
                      <a:pt x="4498" y="2147"/>
                      <a:pt x="4484" y="2283"/>
                    </a:cubicBezTo>
                    <a:cubicBezTo>
                      <a:pt x="4484" y="2312"/>
                      <a:pt x="4476" y="2340"/>
                      <a:pt x="4476" y="2369"/>
                    </a:cubicBezTo>
                    <a:cubicBezTo>
                      <a:pt x="4333" y="2276"/>
                      <a:pt x="4205" y="2162"/>
                      <a:pt x="4098" y="2033"/>
                    </a:cubicBezTo>
                    <a:cubicBezTo>
                      <a:pt x="4105" y="1897"/>
                      <a:pt x="4098" y="1761"/>
                      <a:pt x="4090" y="1626"/>
                    </a:cubicBezTo>
                    <a:cubicBezTo>
                      <a:pt x="4076" y="1454"/>
                      <a:pt x="4026" y="1297"/>
                      <a:pt x="3962" y="1139"/>
                    </a:cubicBezTo>
                    <a:close/>
                    <a:moveTo>
                      <a:pt x="4090" y="2119"/>
                    </a:moveTo>
                    <a:cubicBezTo>
                      <a:pt x="4205" y="2248"/>
                      <a:pt x="4326" y="2355"/>
                      <a:pt x="4469" y="2448"/>
                    </a:cubicBezTo>
                    <a:cubicBezTo>
                      <a:pt x="4448" y="2576"/>
                      <a:pt x="4419" y="2712"/>
                      <a:pt x="4376" y="2841"/>
                    </a:cubicBezTo>
                    <a:cubicBezTo>
                      <a:pt x="4269" y="2719"/>
                      <a:pt x="4148" y="2612"/>
                      <a:pt x="4019" y="2519"/>
                    </a:cubicBezTo>
                    <a:cubicBezTo>
                      <a:pt x="4055" y="2391"/>
                      <a:pt x="4076" y="2262"/>
                      <a:pt x="4090" y="2119"/>
                    </a:cubicBezTo>
                    <a:close/>
                    <a:moveTo>
                      <a:pt x="4005" y="2591"/>
                    </a:moveTo>
                    <a:cubicBezTo>
                      <a:pt x="4126" y="2684"/>
                      <a:pt x="4248" y="2791"/>
                      <a:pt x="4355" y="2912"/>
                    </a:cubicBezTo>
                    <a:cubicBezTo>
                      <a:pt x="4305" y="3055"/>
                      <a:pt x="4241" y="3198"/>
                      <a:pt x="4162" y="3327"/>
                    </a:cubicBezTo>
                    <a:lnTo>
                      <a:pt x="4155" y="3327"/>
                    </a:lnTo>
                    <a:cubicBezTo>
                      <a:pt x="4055" y="3213"/>
                      <a:pt x="3947" y="3098"/>
                      <a:pt x="3840" y="2991"/>
                    </a:cubicBezTo>
                    <a:cubicBezTo>
                      <a:pt x="3905" y="2862"/>
                      <a:pt x="3962" y="2727"/>
                      <a:pt x="4005" y="2591"/>
                    </a:cubicBezTo>
                    <a:close/>
                    <a:moveTo>
                      <a:pt x="3812" y="3055"/>
                    </a:moveTo>
                    <a:cubicBezTo>
                      <a:pt x="3912" y="3155"/>
                      <a:pt x="4012" y="3263"/>
                      <a:pt x="4112" y="3370"/>
                    </a:cubicBezTo>
                    <a:cubicBezTo>
                      <a:pt x="4112" y="3377"/>
                      <a:pt x="4119" y="3384"/>
                      <a:pt x="4126" y="3384"/>
                    </a:cubicBezTo>
                    <a:cubicBezTo>
                      <a:pt x="4069" y="3463"/>
                      <a:pt x="4012" y="3549"/>
                      <a:pt x="3940" y="3620"/>
                    </a:cubicBezTo>
                    <a:cubicBezTo>
                      <a:pt x="3826" y="3534"/>
                      <a:pt x="3719" y="3441"/>
                      <a:pt x="3604" y="3349"/>
                    </a:cubicBezTo>
                    <a:cubicBezTo>
                      <a:pt x="3683" y="3256"/>
                      <a:pt x="3747" y="3155"/>
                      <a:pt x="3812" y="3055"/>
                    </a:cubicBezTo>
                    <a:close/>
                    <a:moveTo>
                      <a:pt x="2061" y="210"/>
                    </a:moveTo>
                    <a:cubicBezTo>
                      <a:pt x="2445" y="210"/>
                      <a:pt x="2834" y="344"/>
                      <a:pt x="3175" y="532"/>
                    </a:cubicBezTo>
                    <a:cubicBezTo>
                      <a:pt x="3290" y="596"/>
                      <a:pt x="3397" y="675"/>
                      <a:pt x="3483" y="760"/>
                    </a:cubicBezTo>
                    <a:cubicBezTo>
                      <a:pt x="3490" y="782"/>
                      <a:pt x="3504" y="811"/>
                      <a:pt x="3526" y="825"/>
                    </a:cubicBezTo>
                    <a:cubicBezTo>
                      <a:pt x="3540" y="839"/>
                      <a:pt x="3561" y="846"/>
                      <a:pt x="3576" y="861"/>
                    </a:cubicBezTo>
                    <a:cubicBezTo>
                      <a:pt x="3776" y="1104"/>
                      <a:pt x="3876" y="1411"/>
                      <a:pt x="3897" y="1761"/>
                    </a:cubicBezTo>
                    <a:cubicBezTo>
                      <a:pt x="3947" y="2841"/>
                      <a:pt x="3340" y="3727"/>
                      <a:pt x="2232" y="3813"/>
                    </a:cubicBezTo>
                    <a:cubicBezTo>
                      <a:pt x="2167" y="3819"/>
                      <a:pt x="2103" y="3821"/>
                      <a:pt x="2039" y="3821"/>
                    </a:cubicBezTo>
                    <a:cubicBezTo>
                      <a:pt x="1069" y="3821"/>
                      <a:pt x="195" y="3215"/>
                      <a:pt x="208" y="2162"/>
                    </a:cubicBezTo>
                    <a:cubicBezTo>
                      <a:pt x="223" y="1282"/>
                      <a:pt x="766" y="517"/>
                      <a:pt x="1581" y="289"/>
                    </a:cubicBezTo>
                    <a:lnTo>
                      <a:pt x="1588" y="289"/>
                    </a:lnTo>
                    <a:cubicBezTo>
                      <a:pt x="1602" y="281"/>
                      <a:pt x="1617" y="281"/>
                      <a:pt x="1631" y="274"/>
                    </a:cubicBezTo>
                    <a:cubicBezTo>
                      <a:pt x="1745" y="246"/>
                      <a:pt x="1867" y="224"/>
                      <a:pt x="1996" y="224"/>
                    </a:cubicBezTo>
                    <a:cubicBezTo>
                      <a:pt x="2010" y="217"/>
                      <a:pt x="2017" y="217"/>
                      <a:pt x="2031" y="210"/>
                    </a:cubicBezTo>
                    <a:cubicBezTo>
                      <a:pt x="2041" y="210"/>
                      <a:pt x="2051" y="210"/>
                      <a:pt x="2061" y="210"/>
                    </a:cubicBezTo>
                    <a:close/>
                    <a:moveTo>
                      <a:pt x="3561" y="3399"/>
                    </a:moveTo>
                    <a:cubicBezTo>
                      <a:pt x="3676" y="3492"/>
                      <a:pt x="3783" y="3577"/>
                      <a:pt x="3897" y="3670"/>
                    </a:cubicBezTo>
                    <a:cubicBezTo>
                      <a:pt x="3854" y="3713"/>
                      <a:pt x="3812" y="3756"/>
                      <a:pt x="3762" y="3799"/>
                    </a:cubicBezTo>
                    <a:cubicBezTo>
                      <a:pt x="3704" y="3842"/>
                      <a:pt x="3654" y="3885"/>
                      <a:pt x="3597" y="3920"/>
                    </a:cubicBezTo>
                    <a:cubicBezTo>
                      <a:pt x="3490" y="3835"/>
                      <a:pt x="3390" y="3742"/>
                      <a:pt x="3290" y="3649"/>
                    </a:cubicBezTo>
                    <a:cubicBezTo>
                      <a:pt x="3390" y="3577"/>
                      <a:pt x="3483" y="3492"/>
                      <a:pt x="3561" y="3399"/>
                    </a:cubicBezTo>
                    <a:close/>
                    <a:moveTo>
                      <a:pt x="3232" y="3692"/>
                    </a:moveTo>
                    <a:cubicBezTo>
                      <a:pt x="3333" y="3785"/>
                      <a:pt x="3433" y="3870"/>
                      <a:pt x="3540" y="3956"/>
                    </a:cubicBezTo>
                    <a:cubicBezTo>
                      <a:pt x="3418" y="4035"/>
                      <a:pt x="3290" y="4085"/>
                      <a:pt x="3161" y="4128"/>
                    </a:cubicBezTo>
                    <a:cubicBezTo>
                      <a:pt x="3075" y="4042"/>
                      <a:pt x="2989" y="3949"/>
                      <a:pt x="2904" y="3863"/>
                    </a:cubicBezTo>
                    <a:cubicBezTo>
                      <a:pt x="3025" y="3813"/>
                      <a:pt x="3132" y="3756"/>
                      <a:pt x="3232" y="3692"/>
                    </a:cubicBezTo>
                    <a:close/>
                    <a:moveTo>
                      <a:pt x="2396" y="3999"/>
                    </a:moveTo>
                    <a:cubicBezTo>
                      <a:pt x="2460" y="4063"/>
                      <a:pt x="2525" y="4121"/>
                      <a:pt x="2589" y="4185"/>
                    </a:cubicBezTo>
                    <a:cubicBezTo>
                      <a:pt x="2339" y="4171"/>
                      <a:pt x="2081" y="4106"/>
                      <a:pt x="1831" y="4013"/>
                    </a:cubicBezTo>
                    <a:lnTo>
                      <a:pt x="1831" y="4013"/>
                    </a:lnTo>
                    <a:cubicBezTo>
                      <a:pt x="1895" y="4018"/>
                      <a:pt x="1959" y="4021"/>
                      <a:pt x="2024" y="4021"/>
                    </a:cubicBezTo>
                    <a:cubicBezTo>
                      <a:pt x="2142" y="4021"/>
                      <a:pt x="2262" y="4013"/>
                      <a:pt x="2382" y="3999"/>
                    </a:cubicBezTo>
                    <a:close/>
                    <a:moveTo>
                      <a:pt x="2839" y="3892"/>
                    </a:moveTo>
                    <a:cubicBezTo>
                      <a:pt x="2918" y="3978"/>
                      <a:pt x="3004" y="4063"/>
                      <a:pt x="3082" y="4142"/>
                    </a:cubicBezTo>
                    <a:cubicBezTo>
                      <a:pt x="2954" y="4178"/>
                      <a:pt x="2825" y="4192"/>
                      <a:pt x="2689" y="4192"/>
                    </a:cubicBezTo>
                    <a:cubicBezTo>
                      <a:pt x="2618" y="4121"/>
                      <a:pt x="2553" y="4056"/>
                      <a:pt x="2482" y="3985"/>
                    </a:cubicBezTo>
                    <a:cubicBezTo>
                      <a:pt x="2603" y="3963"/>
                      <a:pt x="2725" y="3935"/>
                      <a:pt x="2839" y="3892"/>
                    </a:cubicBezTo>
                    <a:close/>
                    <a:moveTo>
                      <a:pt x="2117" y="1"/>
                    </a:moveTo>
                    <a:cubicBezTo>
                      <a:pt x="1920" y="1"/>
                      <a:pt x="1724" y="31"/>
                      <a:pt x="1538" y="96"/>
                    </a:cubicBezTo>
                    <a:cubicBezTo>
                      <a:pt x="630" y="346"/>
                      <a:pt x="30" y="1182"/>
                      <a:pt x="8" y="2162"/>
                    </a:cubicBezTo>
                    <a:cubicBezTo>
                      <a:pt x="1" y="2812"/>
                      <a:pt x="294" y="3313"/>
                      <a:pt x="745" y="3627"/>
                    </a:cubicBezTo>
                    <a:cubicBezTo>
                      <a:pt x="745" y="3649"/>
                      <a:pt x="759" y="3663"/>
                      <a:pt x="780" y="3677"/>
                    </a:cubicBezTo>
                    <a:cubicBezTo>
                      <a:pt x="1364" y="4065"/>
                      <a:pt x="2054" y="4379"/>
                      <a:pt x="2714" y="4379"/>
                    </a:cubicBezTo>
                    <a:cubicBezTo>
                      <a:pt x="3210" y="4379"/>
                      <a:pt x="3690" y="4202"/>
                      <a:pt x="4098" y="3749"/>
                    </a:cubicBezTo>
                    <a:cubicBezTo>
                      <a:pt x="4512" y="3298"/>
                      <a:pt x="4698" y="2669"/>
                      <a:pt x="4698" y="2062"/>
                    </a:cubicBezTo>
                    <a:cubicBezTo>
                      <a:pt x="4691" y="1318"/>
                      <a:pt x="4190" y="1061"/>
                      <a:pt x="3640" y="660"/>
                    </a:cubicBezTo>
                    <a:cubicBezTo>
                      <a:pt x="3258" y="252"/>
                      <a:pt x="2683" y="1"/>
                      <a:pt x="2117" y="1"/>
                    </a:cubicBezTo>
                    <a:close/>
                  </a:path>
                </a:pathLst>
              </a:custGeom>
              <a:solidFill>
                <a:srgbClr val="3D6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4506811" y="2829379"/>
                <a:ext cx="534538" cy="480037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325" extrusionOk="0">
                    <a:moveTo>
                      <a:pt x="1220" y="1483"/>
                    </a:moveTo>
                    <a:cubicBezTo>
                      <a:pt x="1241" y="1483"/>
                      <a:pt x="1269" y="1493"/>
                      <a:pt x="1302" y="1512"/>
                    </a:cubicBezTo>
                    <a:cubicBezTo>
                      <a:pt x="1437" y="1526"/>
                      <a:pt x="1430" y="1533"/>
                      <a:pt x="1459" y="1648"/>
                    </a:cubicBezTo>
                    <a:cubicBezTo>
                      <a:pt x="1473" y="1719"/>
                      <a:pt x="1488" y="1805"/>
                      <a:pt x="1495" y="1876"/>
                    </a:cubicBezTo>
                    <a:cubicBezTo>
                      <a:pt x="1509" y="1991"/>
                      <a:pt x="1516" y="2112"/>
                      <a:pt x="1516" y="2227"/>
                    </a:cubicBezTo>
                    <a:cubicBezTo>
                      <a:pt x="1437" y="2227"/>
                      <a:pt x="1366" y="2220"/>
                      <a:pt x="1316" y="2220"/>
                    </a:cubicBezTo>
                    <a:cubicBezTo>
                      <a:pt x="1252" y="2220"/>
                      <a:pt x="1187" y="2220"/>
                      <a:pt x="1116" y="2227"/>
                    </a:cubicBezTo>
                    <a:cubicBezTo>
                      <a:pt x="1101" y="2105"/>
                      <a:pt x="1094" y="1984"/>
                      <a:pt x="1109" y="1862"/>
                    </a:cubicBezTo>
                    <a:cubicBezTo>
                      <a:pt x="1116" y="1791"/>
                      <a:pt x="1123" y="1726"/>
                      <a:pt x="1137" y="1655"/>
                    </a:cubicBezTo>
                    <a:cubicBezTo>
                      <a:pt x="1144" y="1626"/>
                      <a:pt x="1152" y="1598"/>
                      <a:pt x="1159" y="1562"/>
                    </a:cubicBezTo>
                    <a:cubicBezTo>
                      <a:pt x="1163" y="1509"/>
                      <a:pt x="1184" y="1483"/>
                      <a:pt x="1220" y="1483"/>
                    </a:cubicBezTo>
                    <a:close/>
                    <a:moveTo>
                      <a:pt x="1275" y="143"/>
                    </a:moveTo>
                    <a:cubicBezTo>
                      <a:pt x="1530" y="143"/>
                      <a:pt x="1804" y="492"/>
                      <a:pt x="1967" y="661"/>
                    </a:cubicBezTo>
                    <a:cubicBezTo>
                      <a:pt x="2067" y="768"/>
                      <a:pt x="2167" y="883"/>
                      <a:pt x="2260" y="997"/>
                    </a:cubicBezTo>
                    <a:cubicBezTo>
                      <a:pt x="2517" y="1319"/>
                      <a:pt x="2438" y="1326"/>
                      <a:pt x="2110" y="1404"/>
                    </a:cubicBezTo>
                    <a:cubicBezTo>
                      <a:pt x="2095" y="1412"/>
                      <a:pt x="2088" y="1426"/>
                      <a:pt x="2088" y="1440"/>
                    </a:cubicBezTo>
                    <a:cubicBezTo>
                      <a:pt x="2088" y="1598"/>
                      <a:pt x="2152" y="1948"/>
                      <a:pt x="2081" y="2091"/>
                    </a:cubicBezTo>
                    <a:cubicBezTo>
                      <a:pt x="2020" y="2212"/>
                      <a:pt x="1847" y="2236"/>
                      <a:pt x="1673" y="2236"/>
                    </a:cubicBezTo>
                    <a:cubicBezTo>
                      <a:pt x="1642" y="2236"/>
                      <a:pt x="1611" y="2235"/>
                      <a:pt x="1580" y="2234"/>
                    </a:cubicBezTo>
                    <a:cubicBezTo>
                      <a:pt x="1580" y="2026"/>
                      <a:pt x="1566" y="1812"/>
                      <a:pt x="1516" y="1605"/>
                    </a:cubicBezTo>
                    <a:cubicBezTo>
                      <a:pt x="1495" y="1497"/>
                      <a:pt x="1423" y="1376"/>
                      <a:pt x="1302" y="1369"/>
                    </a:cubicBezTo>
                    <a:cubicBezTo>
                      <a:pt x="1293" y="1368"/>
                      <a:pt x="1285" y="1367"/>
                      <a:pt x="1278" y="1367"/>
                    </a:cubicBezTo>
                    <a:cubicBezTo>
                      <a:pt x="1173" y="1367"/>
                      <a:pt x="1128" y="1454"/>
                      <a:pt x="1094" y="1547"/>
                    </a:cubicBezTo>
                    <a:cubicBezTo>
                      <a:pt x="1030" y="1769"/>
                      <a:pt x="1023" y="2005"/>
                      <a:pt x="1044" y="2227"/>
                    </a:cubicBezTo>
                    <a:cubicBezTo>
                      <a:pt x="1021" y="2228"/>
                      <a:pt x="998" y="2228"/>
                      <a:pt x="976" y="2228"/>
                    </a:cubicBezTo>
                    <a:cubicBezTo>
                      <a:pt x="830" y="2228"/>
                      <a:pt x="693" y="2204"/>
                      <a:pt x="594" y="2105"/>
                    </a:cubicBezTo>
                    <a:cubicBezTo>
                      <a:pt x="408" y="1912"/>
                      <a:pt x="494" y="1569"/>
                      <a:pt x="508" y="1319"/>
                    </a:cubicBezTo>
                    <a:cubicBezTo>
                      <a:pt x="508" y="1304"/>
                      <a:pt x="494" y="1290"/>
                      <a:pt x="479" y="1283"/>
                    </a:cubicBezTo>
                    <a:cubicBezTo>
                      <a:pt x="372" y="1247"/>
                      <a:pt x="179" y="1240"/>
                      <a:pt x="179" y="1104"/>
                    </a:cubicBezTo>
                    <a:cubicBezTo>
                      <a:pt x="179" y="1061"/>
                      <a:pt x="508" y="833"/>
                      <a:pt x="558" y="782"/>
                    </a:cubicBezTo>
                    <a:cubicBezTo>
                      <a:pt x="737" y="618"/>
                      <a:pt x="894" y="432"/>
                      <a:pt x="1044" y="246"/>
                    </a:cubicBezTo>
                    <a:cubicBezTo>
                      <a:pt x="1051" y="246"/>
                      <a:pt x="1066" y="246"/>
                      <a:pt x="1073" y="232"/>
                    </a:cubicBezTo>
                    <a:cubicBezTo>
                      <a:pt x="1137" y="169"/>
                      <a:pt x="1206" y="143"/>
                      <a:pt x="1275" y="143"/>
                    </a:cubicBezTo>
                    <a:close/>
                    <a:moveTo>
                      <a:pt x="1274" y="1"/>
                    </a:moveTo>
                    <a:cubicBezTo>
                      <a:pt x="1242" y="1"/>
                      <a:pt x="1211" y="16"/>
                      <a:pt x="1173" y="46"/>
                    </a:cubicBezTo>
                    <a:cubicBezTo>
                      <a:pt x="1169" y="38"/>
                      <a:pt x="1155" y="30"/>
                      <a:pt x="1140" y="30"/>
                    </a:cubicBezTo>
                    <a:cubicBezTo>
                      <a:pt x="1129" y="30"/>
                      <a:pt x="1118" y="34"/>
                      <a:pt x="1109" y="46"/>
                    </a:cubicBezTo>
                    <a:cubicBezTo>
                      <a:pt x="801" y="468"/>
                      <a:pt x="444" y="833"/>
                      <a:pt x="22" y="1140"/>
                    </a:cubicBezTo>
                    <a:cubicBezTo>
                      <a:pt x="0" y="1154"/>
                      <a:pt x="0" y="1190"/>
                      <a:pt x="29" y="1197"/>
                    </a:cubicBezTo>
                    <a:cubicBezTo>
                      <a:pt x="344" y="1304"/>
                      <a:pt x="437" y="1376"/>
                      <a:pt x="422" y="1733"/>
                    </a:cubicBezTo>
                    <a:cubicBezTo>
                      <a:pt x="415" y="1905"/>
                      <a:pt x="387" y="2084"/>
                      <a:pt x="429" y="2241"/>
                    </a:cubicBezTo>
                    <a:cubicBezTo>
                      <a:pt x="429" y="2255"/>
                      <a:pt x="444" y="2262"/>
                      <a:pt x="451" y="2270"/>
                    </a:cubicBezTo>
                    <a:cubicBezTo>
                      <a:pt x="633" y="2311"/>
                      <a:pt x="835" y="2324"/>
                      <a:pt x="1043" y="2324"/>
                    </a:cubicBezTo>
                    <a:cubicBezTo>
                      <a:pt x="1407" y="2324"/>
                      <a:pt x="1789" y="2284"/>
                      <a:pt x="2117" y="2284"/>
                    </a:cubicBezTo>
                    <a:cubicBezTo>
                      <a:pt x="2131" y="2284"/>
                      <a:pt x="2145" y="2270"/>
                      <a:pt x="2145" y="2255"/>
                    </a:cubicBezTo>
                    <a:cubicBezTo>
                      <a:pt x="2152" y="2077"/>
                      <a:pt x="2117" y="1855"/>
                      <a:pt x="2152" y="1683"/>
                    </a:cubicBezTo>
                    <a:cubicBezTo>
                      <a:pt x="2202" y="1426"/>
                      <a:pt x="2331" y="1419"/>
                      <a:pt x="2560" y="1369"/>
                    </a:cubicBezTo>
                    <a:cubicBezTo>
                      <a:pt x="2581" y="1362"/>
                      <a:pt x="2589" y="1333"/>
                      <a:pt x="2581" y="1319"/>
                    </a:cubicBezTo>
                    <a:cubicBezTo>
                      <a:pt x="2274" y="890"/>
                      <a:pt x="1924" y="497"/>
                      <a:pt x="1523" y="153"/>
                    </a:cubicBezTo>
                    <a:cubicBezTo>
                      <a:pt x="1398" y="52"/>
                      <a:pt x="1333" y="1"/>
                      <a:pt x="1274" y="1"/>
                    </a:cubicBezTo>
                    <a:close/>
                  </a:path>
                </a:pathLst>
              </a:custGeom>
              <a:solidFill>
                <a:srgbClr val="3D6D7F"/>
              </a:solidFill>
              <a:ln w="9525" cap="flat" cmpd="sng">
                <a:solidFill>
                  <a:srgbClr val="3D6D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6" name="Google Shape;606;p39"/>
            <p:cNvGrpSpPr/>
            <p:nvPr/>
          </p:nvGrpSpPr>
          <p:grpSpPr>
            <a:xfrm>
              <a:off x="6454117" y="2109638"/>
              <a:ext cx="1089048" cy="920161"/>
              <a:chOff x="6217350" y="2102525"/>
              <a:chExt cx="1580851" cy="1335696"/>
            </a:xfrm>
          </p:grpSpPr>
          <p:sp>
            <p:nvSpPr>
              <p:cNvPr id="607" name="Google Shape;607;p39"/>
              <p:cNvSpPr/>
              <p:nvPr/>
            </p:nvSpPr>
            <p:spPr>
              <a:xfrm>
                <a:off x="6217350" y="2102525"/>
                <a:ext cx="1580851" cy="1335696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326" extrusionOk="0">
                    <a:moveTo>
                      <a:pt x="3740" y="565"/>
                    </a:moveTo>
                    <a:lnTo>
                      <a:pt x="3740" y="565"/>
                    </a:lnTo>
                    <a:cubicBezTo>
                      <a:pt x="3812" y="587"/>
                      <a:pt x="3883" y="601"/>
                      <a:pt x="3947" y="622"/>
                    </a:cubicBezTo>
                    <a:cubicBezTo>
                      <a:pt x="4348" y="744"/>
                      <a:pt x="4591" y="958"/>
                      <a:pt x="4734" y="1251"/>
                    </a:cubicBezTo>
                    <a:cubicBezTo>
                      <a:pt x="4398" y="1023"/>
                      <a:pt x="4069" y="794"/>
                      <a:pt x="3740" y="565"/>
                    </a:cubicBezTo>
                    <a:close/>
                    <a:moveTo>
                      <a:pt x="3554" y="522"/>
                    </a:moveTo>
                    <a:lnTo>
                      <a:pt x="3554" y="522"/>
                    </a:lnTo>
                    <a:cubicBezTo>
                      <a:pt x="3604" y="529"/>
                      <a:pt x="3654" y="544"/>
                      <a:pt x="3704" y="558"/>
                    </a:cubicBezTo>
                    <a:cubicBezTo>
                      <a:pt x="3683" y="565"/>
                      <a:pt x="3676" y="601"/>
                      <a:pt x="3697" y="622"/>
                    </a:cubicBezTo>
                    <a:cubicBezTo>
                      <a:pt x="4062" y="865"/>
                      <a:pt x="4419" y="1116"/>
                      <a:pt x="4777" y="1366"/>
                    </a:cubicBezTo>
                    <a:cubicBezTo>
                      <a:pt x="4827" y="1502"/>
                      <a:pt x="4862" y="1659"/>
                      <a:pt x="4870" y="1823"/>
                    </a:cubicBezTo>
                    <a:cubicBezTo>
                      <a:pt x="4655" y="1652"/>
                      <a:pt x="4434" y="1480"/>
                      <a:pt x="4219" y="1316"/>
                    </a:cubicBezTo>
                    <a:cubicBezTo>
                      <a:pt x="4212" y="1308"/>
                      <a:pt x="4202" y="1305"/>
                      <a:pt x="4194" y="1305"/>
                    </a:cubicBezTo>
                    <a:cubicBezTo>
                      <a:pt x="4177" y="1305"/>
                      <a:pt x="4162" y="1316"/>
                      <a:pt x="4162" y="1330"/>
                    </a:cubicBezTo>
                    <a:cubicBezTo>
                      <a:pt x="4033" y="1015"/>
                      <a:pt x="3833" y="730"/>
                      <a:pt x="3554" y="522"/>
                    </a:cubicBezTo>
                    <a:close/>
                    <a:moveTo>
                      <a:pt x="4169" y="1359"/>
                    </a:moveTo>
                    <a:lnTo>
                      <a:pt x="4169" y="1359"/>
                    </a:lnTo>
                    <a:cubicBezTo>
                      <a:pt x="4405" y="1545"/>
                      <a:pt x="4641" y="1730"/>
                      <a:pt x="4877" y="1909"/>
                    </a:cubicBezTo>
                    <a:cubicBezTo>
                      <a:pt x="4884" y="1952"/>
                      <a:pt x="4884" y="1988"/>
                      <a:pt x="4884" y="2031"/>
                    </a:cubicBezTo>
                    <a:cubicBezTo>
                      <a:pt x="4884" y="2152"/>
                      <a:pt x="4877" y="2281"/>
                      <a:pt x="4862" y="2402"/>
                    </a:cubicBezTo>
                    <a:cubicBezTo>
                      <a:pt x="4684" y="2231"/>
                      <a:pt x="4505" y="2052"/>
                      <a:pt x="4326" y="1873"/>
                    </a:cubicBezTo>
                    <a:cubicBezTo>
                      <a:pt x="4319" y="1866"/>
                      <a:pt x="4312" y="1866"/>
                      <a:pt x="4312" y="1866"/>
                    </a:cubicBezTo>
                    <a:cubicBezTo>
                      <a:pt x="4276" y="1695"/>
                      <a:pt x="4233" y="1523"/>
                      <a:pt x="4169" y="1359"/>
                    </a:cubicBezTo>
                    <a:close/>
                    <a:moveTo>
                      <a:pt x="4326" y="1966"/>
                    </a:moveTo>
                    <a:lnTo>
                      <a:pt x="4326" y="1966"/>
                    </a:lnTo>
                    <a:cubicBezTo>
                      <a:pt x="4505" y="2138"/>
                      <a:pt x="4677" y="2317"/>
                      <a:pt x="4855" y="2488"/>
                    </a:cubicBezTo>
                    <a:cubicBezTo>
                      <a:pt x="4841" y="2603"/>
                      <a:pt x="4820" y="2717"/>
                      <a:pt x="4791" y="2831"/>
                    </a:cubicBezTo>
                    <a:cubicBezTo>
                      <a:pt x="4648" y="2696"/>
                      <a:pt x="4505" y="2574"/>
                      <a:pt x="4355" y="2452"/>
                    </a:cubicBezTo>
                    <a:cubicBezTo>
                      <a:pt x="4348" y="2445"/>
                      <a:pt x="4348" y="2445"/>
                      <a:pt x="4341" y="2445"/>
                    </a:cubicBezTo>
                    <a:cubicBezTo>
                      <a:pt x="4355" y="2295"/>
                      <a:pt x="4348" y="2131"/>
                      <a:pt x="4326" y="1966"/>
                    </a:cubicBezTo>
                    <a:close/>
                    <a:moveTo>
                      <a:pt x="4333" y="2524"/>
                    </a:moveTo>
                    <a:cubicBezTo>
                      <a:pt x="4484" y="2646"/>
                      <a:pt x="4634" y="2774"/>
                      <a:pt x="4777" y="2903"/>
                    </a:cubicBezTo>
                    <a:cubicBezTo>
                      <a:pt x="4741" y="3039"/>
                      <a:pt x="4691" y="3167"/>
                      <a:pt x="4627" y="3289"/>
                    </a:cubicBezTo>
                    <a:cubicBezTo>
                      <a:pt x="4505" y="3167"/>
                      <a:pt x="4376" y="3060"/>
                      <a:pt x="4240" y="2953"/>
                    </a:cubicBezTo>
                    <a:cubicBezTo>
                      <a:pt x="4283" y="2817"/>
                      <a:pt x="4319" y="2674"/>
                      <a:pt x="4333" y="2524"/>
                    </a:cubicBezTo>
                    <a:close/>
                    <a:moveTo>
                      <a:pt x="4212" y="3017"/>
                    </a:moveTo>
                    <a:cubicBezTo>
                      <a:pt x="4348" y="3125"/>
                      <a:pt x="4476" y="3232"/>
                      <a:pt x="4598" y="3353"/>
                    </a:cubicBezTo>
                    <a:cubicBezTo>
                      <a:pt x="4541" y="3461"/>
                      <a:pt x="4476" y="3561"/>
                      <a:pt x="4398" y="3646"/>
                    </a:cubicBezTo>
                    <a:cubicBezTo>
                      <a:pt x="4269" y="3561"/>
                      <a:pt x="4140" y="3468"/>
                      <a:pt x="4019" y="3382"/>
                    </a:cubicBezTo>
                    <a:cubicBezTo>
                      <a:pt x="4097" y="3268"/>
                      <a:pt x="4162" y="3146"/>
                      <a:pt x="4212" y="3017"/>
                    </a:cubicBezTo>
                    <a:close/>
                    <a:moveTo>
                      <a:pt x="3976" y="3432"/>
                    </a:moveTo>
                    <a:cubicBezTo>
                      <a:pt x="4097" y="3525"/>
                      <a:pt x="4226" y="3611"/>
                      <a:pt x="4348" y="3696"/>
                    </a:cubicBezTo>
                    <a:cubicBezTo>
                      <a:pt x="4312" y="3739"/>
                      <a:pt x="4269" y="3775"/>
                      <a:pt x="4226" y="3811"/>
                    </a:cubicBezTo>
                    <a:cubicBezTo>
                      <a:pt x="4169" y="3861"/>
                      <a:pt x="4112" y="3897"/>
                      <a:pt x="4055" y="3932"/>
                    </a:cubicBezTo>
                    <a:cubicBezTo>
                      <a:pt x="3940" y="3854"/>
                      <a:pt x="3833" y="3775"/>
                      <a:pt x="3719" y="3704"/>
                    </a:cubicBezTo>
                    <a:cubicBezTo>
                      <a:pt x="3812" y="3618"/>
                      <a:pt x="3897" y="3532"/>
                      <a:pt x="3976" y="3432"/>
                    </a:cubicBezTo>
                    <a:close/>
                    <a:moveTo>
                      <a:pt x="2246" y="208"/>
                    </a:moveTo>
                    <a:cubicBezTo>
                      <a:pt x="2660" y="215"/>
                      <a:pt x="3154" y="486"/>
                      <a:pt x="3440" y="687"/>
                    </a:cubicBezTo>
                    <a:cubicBezTo>
                      <a:pt x="3904" y="1030"/>
                      <a:pt x="4097" y="1595"/>
                      <a:pt x="4148" y="2152"/>
                    </a:cubicBezTo>
                    <a:cubicBezTo>
                      <a:pt x="4248" y="3282"/>
                      <a:pt x="3383" y="3940"/>
                      <a:pt x="2339" y="3968"/>
                    </a:cubicBezTo>
                    <a:cubicBezTo>
                      <a:pt x="2303" y="3961"/>
                      <a:pt x="2267" y="3954"/>
                      <a:pt x="2232" y="3947"/>
                    </a:cubicBezTo>
                    <a:cubicBezTo>
                      <a:pt x="2220" y="3943"/>
                      <a:pt x="2209" y="3941"/>
                      <a:pt x="2199" y="3941"/>
                    </a:cubicBezTo>
                    <a:cubicBezTo>
                      <a:pt x="2173" y="3941"/>
                      <a:pt x="2154" y="3953"/>
                      <a:pt x="2139" y="3968"/>
                    </a:cubicBezTo>
                    <a:cubicBezTo>
                      <a:pt x="15" y="3839"/>
                      <a:pt x="1" y="279"/>
                      <a:pt x="2160" y="258"/>
                    </a:cubicBezTo>
                    <a:cubicBezTo>
                      <a:pt x="2203" y="258"/>
                      <a:pt x="2232" y="236"/>
                      <a:pt x="2246" y="208"/>
                    </a:cubicBezTo>
                    <a:close/>
                    <a:moveTo>
                      <a:pt x="3661" y="3747"/>
                    </a:moveTo>
                    <a:lnTo>
                      <a:pt x="3990" y="3968"/>
                    </a:lnTo>
                    <a:cubicBezTo>
                      <a:pt x="3890" y="4025"/>
                      <a:pt x="3783" y="4061"/>
                      <a:pt x="3676" y="4083"/>
                    </a:cubicBezTo>
                    <a:cubicBezTo>
                      <a:pt x="3597" y="4018"/>
                      <a:pt x="3504" y="3961"/>
                      <a:pt x="3411" y="3904"/>
                    </a:cubicBezTo>
                    <a:cubicBezTo>
                      <a:pt x="3504" y="3861"/>
                      <a:pt x="3583" y="3804"/>
                      <a:pt x="3661" y="3747"/>
                    </a:cubicBezTo>
                    <a:close/>
                    <a:moveTo>
                      <a:pt x="3340" y="3947"/>
                    </a:moveTo>
                    <a:cubicBezTo>
                      <a:pt x="3425" y="3990"/>
                      <a:pt x="3511" y="4040"/>
                      <a:pt x="3590" y="4104"/>
                    </a:cubicBezTo>
                    <a:cubicBezTo>
                      <a:pt x="3500" y="4119"/>
                      <a:pt x="3407" y="4125"/>
                      <a:pt x="3314" y="4125"/>
                    </a:cubicBezTo>
                    <a:cubicBezTo>
                      <a:pt x="3184" y="4125"/>
                      <a:pt x="3054" y="4113"/>
                      <a:pt x="2925" y="4097"/>
                    </a:cubicBezTo>
                    <a:cubicBezTo>
                      <a:pt x="3075" y="4061"/>
                      <a:pt x="3211" y="4004"/>
                      <a:pt x="3340" y="3947"/>
                    </a:cubicBezTo>
                    <a:close/>
                    <a:moveTo>
                      <a:pt x="2222" y="1"/>
                    </a:moveTo>
                    <a:cubicBezTo>
                      <a:pt x="2071" y="1"/>
                      <a:pt x="1925" y="30"/>
                      <a:pt x="1788" y="100"/>
                    </a:cubicBezTo>
                    <a:cubicBezTo>
                      <a:pt x="859" y="322"/>
                      <a:pt x="251" y="1294"/>
                      <a:pt x="316" y="2245"/>
                    </a:cubicBezTo>
                    <a:cubicBezTo>
                      <a:pt x="387" y="3396"/>
                      <a:pt x="1202" y="4168"/>
                      <a:pt x="2303" y="4168"/>
                    </a:cubicBezTo>
                    <a:cubicBezTo>
                      <a:pt x="2629" y="4251"/>
                      <a:pt x="2972" y="4325"/>
                      <a:pt x="3308" y="4325"/>
                    </a:cubicBezTo>
                    <a:cubicBezTo>
                      <a:pt x="3614" y="4325"/>
                      <a:pt x="3914" y="4263"/>
                      <a:pt x="4190" y="4090"/>
                    </a:cubicBezTo>
                    <a:cubicBezTo>
                      <a:pt x="4734" y="3747"/>
                      <a:pt x="4991" y="3110"/>
                      <a:pt x="5055" y="2488"/>
                    </a:cubicBezTo>
                    <a:cubicBezTo>
                      <a:pt x="5120" y="1916"/>
                      <a:pt x="5120" y="1201"/>
                      <a:pt x="4669" y="780"/>
                    </a:cubicBezTo>
                    <a:cubicBezTo>
                      <a:pt x="4183" y="315"/>
                      <a:pt x="3425" y="372"/>
                      <a:pt x="2846" y="93"/>
                    </a:cubicBezTo>
                    <a:cubicBezTo>
                      <a:pt x="2830" y="88"/>
                      <a:pt x="2815" y="85"/>
                      <a:pt x="2801" y="85"/>
                    </a:cubicBezTo>
                    <a:cubicBezTo>
                      <a:pt x="2778" y="85"/>
                      <a:pt x="2760" y="92"/>
                      <a:pt x="2746" y="100"/>
                    </a:cubicBezTo>
                    <a:cubicBezTo>
                      <a:pt x="2571" y="39"/>
                      <a:pt x="2393" y="1"/>
                      <a:pt x="2222" y="1"/>
                    </a:cubicBezTo>
                    <a:close/>
                  </a:path>
                </a:pathLst>
              </a:custGeom>
              <a:solidFill>
                <a:srgbClr val="3D6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9"/>
              <p:cNvSpPr/>
              <p:nvPr/>
            </p:nvSpPr>
            <p:spPr>
              <a:xfrm>
                <a:off x="6440892" y="2375161"/>
                <a:ext cx="816670" cy="700268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268" extrusionOk="0">
                    <a:moveTo>
                      <a:pt x="1150" y="111"/>
                    </a:moveTo>
                    <a:cubicBezTo>
                      <a:pt x="986" y="354"/>
                      <a:pt x="943" y="690"/>
                      <a:pt x="886" y="969"/>
                    </a:cubicBezTo>
                    <a:cubicBezTo>
                      <a:pt x="878" y="1026"/>
                      <a:pt x="871" y="1076"/>
                      <a:pt x="864" y="1133"/>
                    </a:cubicBezTo>
                    <a:cubicBezTo>
                      <a:pt x="714" y="1112"/>
                      <a:pt x="571" y="1076"/>
                      <a:pt x="428" y="1026"/>
                    </a:cubicBezTo>
                    <a:cubicBezTo>
                      <a:pt x="478" y="604"/>
                      <a:pt x="735" y="240"/>
                      <a:pt x="1150" y="111"/>
                    </a:cubicBezTo>
                    <a:close/>
                    <a:moveTo>
                      <a:pt x="1801" y="118"/>
                    </a:moveTo>
                    <a:cubicBezTo>
                      <a:pt x="2079" y="190"/>
                      <a:pt x="2308" y="361"/>
                      <a:pt x="2423" y="726"/>
                    </a:cubicBezTo>
                    <a:cubicBezTo>
                      <a:pt x="2458" y="833"/>
                      <a:pt x="2480" y="940"/>
                      <a:pt x="2487" y="1048"/>
                    </a:cubicBezTo>
                    <a:cubicBezTo>
                      <a:pt x="2365" y="1119"/>
                      <a:pt x="2208" y="1155"/>
                      <a:pt x="2051" y="1176"/>
                    </a:cubicBezTo>
                    <a:cubicBezTo>
                      <a:pt x="2044" y="812"/>
                      <a:pt x="1972" y="454"/>
                      <a:pt x="1801" y="118"/>
                    </a:cubicBezTo>
                    <a:close/>
                    <a:moveTo>
                      <a:pt x="1450" y="75"/>
                    </a:moveTo>
                    <a:cubicBezTo>
                      <a:pt x="1443" y="447"/>
                      <a:pt x="1436" y="819"/>
                      <a:pt x="1429" y="1183"/>
                    </a:cubicBezTo>
                    <a:lnTo>
                      <a:pt x="1415" y="1183"/>
                    </a:lnTo>
                    <a:cubicBezTo>
                      <a:pt x="1250" y="1183"/>
                      <a:pt x="1086" y="1169"/>
                      <a:pt x="928" y="1148"/>
                    </a:cubicBezTo>
                    <a:cubicBezTo>
                      <a:pt x="936" y="1090"/>
                      <a:pt x="943" y="1040"/>
                      <a:pt x="950" y="983"/>
                    </a:cubicBezTo>
                    <a:cubicBezTo>
                      <a:pt x="1000" y="704"/>
                      <a:pt x="1064" y="311"/>
                      <a:pt x="1250" y="82"/>
                    </a:cubicBezTo>
                    <a:cubicBezTo>
                      <a:pt x="1314" y="82"/>
                      <a:pt x="1386" y="75"/>
                      <a:pt x="1450" y="75"/>
                    </a:cubicBezTo>
                    <a:close/>
                    <a:moveTo>
                      <a:pt x="1515" y="75"/>
                    </a:moveTo>
                    <a:cubicBezTo>
                      <a:pt x="1586" y="82"/>
                      <a:pt x="1651" y="90"/>
                      <a:pt x="1715" y="97"/>
                    </a:cubicBezTo>
                    <a:cubicBezTo>
                      <a:pt x="1715" y="104"/>
                      <a:pt x="1715" y="104"/>
                      <a:pt x="1715" y="104"/>
                    </a:cubicBezTo>
                    <a:cubicBezTo>
                      <a:pt x="1908" y="454"/>
                      <a:pt x="1979" y="812"/>
                      <a:pt x="1979" y="1183"/>
                    </a:cubicBezTo>
                    <a:cubicBezTo>
                      <a:pt x="1897" y="1187"/>
                      <a:pt x="1813" y="1189"/>
                      <a:pt x="1732" y="1189"/>
                    </a:cubicBezTo>
                    <a:cubicBezTo>
                      <a:pt x="1651" y="1189"/>
                      <a:pt x="1572" y="1187"/>
                      <a:pt x="1500" y="1183"/>
                    </a:cubicBezTo>
                    <a:cubicBezTo>
                      <a:pt x="1508" y="819"/>
                      <a:pt x="1508" y="447"/>
                      <a:pt x="1515" y="75"/>
                    </a:cubicBezTo>
                    <a:close/>
                    <a:moveTo>
                      <a:pt x="2494" y="1119"/>
                    </a:moveTo>
                    <a:lnTo>
                      <a:pt x="2494" y="1119"/>
                    </a:lnTo>
                    <a:cubicBezTo>
                      <a:pt x="2508" y="1527"/>
                      <a:pt x="2330" y="1884"/>
                      <a:pt x="1965" y="2070"/>
                    </a:cubicBezTo>
                    <a:cubicBezTo>
                      <a:pt x="2015" y="1791"/>
                      <a:pt x="2051" y="1512"/>
                      <a:pt x="2051" y="1241"/>
                    </a:cubicBezTo>
                    <a:cubicBezTo>
                      <a:pt x="2208" y="1226"/>
                      <a:pt x="2358" y="1198"/>
                      <a:pt x="2494" y="1119"/>
                    </a:cubicBezTo>
                    <a:close/>
                    <a:moveTo>
                      <a:pt x="428" y="1090"/>
                    </a:moveTo>
                    <a:lnTo>
                      <a:pt x="428" y="1090"/>
                    </a:lnTo>
                    <a:cubicBezTo>
                      <a:pt x="571" y="1141"/>
                      <a:pt x="714" y="1176"/>
                      <a:pt x="857" y="1198"/>
                    </a:cubicBezTo>
                    <a:cubicBezTo>
                      <a:pt x="821" y="1498"/>
                      <a:pt x="843" y="1791"/>
                      <a:pt x="943" y="2077"/>
                    </a:cubicBezTo>
                    <a:cubicBezTo>
                      <a:pt x="707" y="1963"/>
                      <a:pt x="521" y="1755"/>
                      <a:pt x="457" y="1469"/>
                    </a:cubicBezTo>
                    <a:cubicBezTo>
                      <a:pt x="428" y="1348"/>
                      <a:pt x="414" y="1219"/>
                      <a:pt x="428" y="1090"/>
                    </a:cubicBezTo>
                    <a:close/>
                    <a:moveTo>
                      <a:pt x="921" y="1212"/>
                    </a:moveTo>
                    <a:cubicBezTo>
                      <a:pt x="1086" y="1233"/>
                      <a:pt x="1257" y="1248"/>
                      <a:pt x="1429" y="1255"/>
                    </a:cubicBezTo>
                    <a:cubicBezTo>
                      <a:pt x="1429" y="1562"/>
                      <a:pt x="1422" y="1877"/>
                      <a:pt x="1415" y="2191"/>
                    </a:cubicBezTo>
                    <a:cubicBezTo>
                      <a:pt x="1279" y="2191"/>
                      <a:pt x="1136" y="2163"/>
                      <a:pt x="1007" y="2113"/>
                    </a:cubicBezTo>
                    <a:cubicBezTo>
                      <a:pt x="1014" y="2106"/>
                      <a:pt x="1014" y="2091"/>
                      <a:pt x="1014" y="2084"/>
                    </a:cubicBezTo>
                    <a:cubicBezTo>
                      <a:pt x="914" y="1798"/>
                      <a:pt x="893" y="1505"/>
                      <a:pt x="921" y="1212"/>
                    </a:cubicBezTo>
                    <a:close/>
                    <a:moveTo>
                      <a:pt x="1979" y="1241"/>
                    </a:moveTo>
                    <a:cubicBezTo>
                      <a:pt x="1979" y="1527"/>
                      <a:pt x="1944" y="1813"/>
                      <a:pt x="1894" y="2106"/>
                    </a:cubicBezTo>
                    <a:cubicBezTo>
                      <a:pt x="1815" y="2134"/>
                      <a:pt x="1736" y="2156"/>
                      <a:pt x="1651" y="2177"/>
                    </a:cubicBezTo>
                    <a:cubicBezTo>
                      <a:pt x="1593" y="2184"/>
                      <a:pt x="1536" y="2191"/>
                      <a:pt x="1486" y="2191"/>
                    </a:cubicBezTo>
                    <a:cubicBezTo>
                      <a:pt x="1486" y="1877"/>
                      <a:pt x="1493" y="1562"/>
                      <a:pt x="1500" y="1248"/>
                    </a:cubicBezTo>
                    <a:lnTo>
                      <a:pt x="1565" y="1248"/>
                    </a:lnTo>
                    <a:cubicBezTo>
                      <a:pt x="1633" y="1248"/>
                      <a:pt x="1702" y="1250"/>
                      <a:pt x="1772" y="1250"/>
                    </a:cubicBezTo>
                    <a:cubicBezTo>
                      <a:pt x="1842" y="1250"/>
                      <a:pt x="1911" y="1248"/>
                      <a:pt x="1979" y="1241"/>
                    </a:cubicBezTo>
                    <a:close/>
                    <a:moveTo>
                      <a:pt x="1354" y="1"/>
                    </a:moveTo>
                    <a:cubicBezTo>
                      <a:pt x="1351" y="1"/>
                      <a:pt x="1347" y="2"/>
                      <a:pt x="1343" y="4"/>
                    </a:cubicBezTo>
                    <a:cubicBezTo>
                      <a:pt x="1293" y="4"/>
                      <a:pt x="1250" y="11"/>
                      <a:pt x="1207" y="25"/>
                    </a:cubicBezTo>
                    <a:lnTo>
                      <a:pt x="1164" y="25"/>
                    </a:lnTo>
                    <a:cubicBezTo>
                      <a:pt x="1150" y="32"/>
                      <a:pt x="1143" y="32"/>
                      <a:pt x="1136" y="47"/>
                    </a:cubicBezTo>
                    <a:cubicBezTo>
                      <a:pt x="0" y="382"/>
                      <a:pt x="161" y="2268"/>
                      <a:pt x="1416" y="2268"/>
                    </a:cubicBezTo>
                    <a:cubicBezTo>
                      <a:pt x="1473" y="2268"/>
                      <a:pt x="1532" y="2264"/>
                      <a:pt x="1593" y="2256"/>
                    </a:cubicBezTo>
                    <a:cubicBezTo>
                      <a:pt x="1701" y="2242"/>
                      <a:pt x="1801" y="2213"/>
                      <a:pt x="1894" y="2177"/>
                    </a:cubicBezTo>
                    <a:cubicBezTo>
                      <a:pt x="1900" y="2183"/>
                      <a:pt x="1909" y="2187"/>
                      <a:pt x="1919" y="2187"/>
                    </a:cubicBezTo>
                    <a:cubicBezTo>
                      <a:pt x="1933" y="2187"/>
                      <a:pt x="1947" y="2180"/>
                      <a:pt x="1951" y="2163"/>
                    </a:cubicBezTo>
                    <a:cubicBezTo>
                      <a:pt x="1951" y="2163"/>
                      <a:pt x="1951" y="2156"/>
                      <a:pt x="1951" y="2156"/>
                    </a:cubicBezTo>
                    <a:cubicBezTo>
                      <a:pt x="2380" y="1956"/>
                      <a:pt x="2644" y="1519"/>
                      <a:pt x="2573" y="1026"/>
                    </a:cubicBezTo>
                    <a:cubicBezTo>
                      <a:pt x="2466" y="333"/>
                      <a:pt x="2087" y="40"/>
                      <a:pt x="1508" y="18"/>
                    </a:cubicBezTo>
                    <a:cubicBezTo>
                      <a:pt x="1499" y="9"/>
                      <a:pt x="1487" y="3"/>
                      <a:pt x="1476" y="3"/>
                    </a:cubicBezTo>
                    <a:cubicBezTo>
                      <a:pt x="1469" y="3"/>
                      <a:pt x="1463" y="5"/>
                      <a:pt x="1457" y="11"/>
                    </a:cubicBezTo>
                    <a:lnTo>
                      <a:pt x="1372" y="11"/>
                    </a:lnTo>
                    <a:cubicBezTo>
                      <a:pt x="1367" y="6"/>
                      <a:pt x="1362" y="1"/>
                      <a:pt x="1354" y="1"/>
                    </a:cubicBezTo>
                    <a:close/>
                  </a:path>
                </a:pathLst>
              </a:custGeom>
              <a:solidFill>
                <a:srgbClr val="3D6D7F"/>
              </a:solidFill>
              <a:ln w="9525" cap="flat" cmpd="sng">
                <a:solidFill>
                  <a:srgbClr val="3D6D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" name="Google Shape;609;p39"/>
            <p:cNvGrpSpPr/>
            <p:nvPr/>
          </p:nvGrpSpPr>
          <p:grpSpPr>
            <a:xfrm>
              <a:off x="1637415" y="2078323"/>
              <a:ext cx="1054383" cy="982790"/>
              <a:chOff x="1406962" y="2023516"/>
              <a:chExt cx="1171928" cy="1092352"/>
            </a:xfrm>
          </p:grpSpPr>
          <p:sp>
            <p:nvSpPr>
              <p:cNvPr id="610" name="Google Shape;610;p39"/>
              <p:cNvSpPr/>
              <p:nvPr/>
            </p:nvSpPr>
            <p:spPr>
              <a:xfrm>
                <a:off x="1406962" y="2023516"/>
                <a:ext cx="1171928" cy="1092352"/>
              </a:xfrm>
              <a:custGeom>
                <a:avLst/>
                <a:gdLst/>
                <a:ahLst/>
                <a:cxnLst/>
                <a:rect l="l" t="t" r="r" b="b"/>
                <a:pathLst>
                  <a:path w="4698" h="4379" extrusionOk="0">
                    <a:moveTo>
                      <a:pt x="3961" y="1139"/>
                    </a:moveTo>
                    <a:lnTo>
                      <a:pt x="3961" y="1139"/>
                    </a:lnTo>
                    <a:cubicBezTo>
                      <a:pt x="4018" y="1182"/>
                      <a:pt x="4068" y="1218"/>
                      <a:pt x="4125" y="1261"/>
                    </a:cubicBezTo>
                    <a:cubicBezTo>
                      <a:pt x="4297" y="1397"/>
                      <a:pt x="4397" y="1568"/>
                      <a:pt x="4447" y="1761"/>
                    </a:cubicBezTo>
                    <a:cubicBezTo>
                      <a:pt x="4347" y="1668"/>
                      <a:pt x="4240" y="1583"/>
                      <a:pt x="4140" y="1490"/>
                    </a:cubicBezTo>
                    <a:cubicBezTo>
                      <a:pt x="4134" y="1484"/>
                      <a:pt x="4127" y="1481"/>
                      <a:pt x="4120" y="1481"/>
                    </a:cubicBezTo>
                    <a:cubicBezTo>
                      <a:pt x="4094" y="1481"/>
                      <a:pt x="4067" y="1517"/>
                      <a:pt x="4090" y="1540"/>
                    </a:cubicBezTo>
                    <a:cubicBezTo>
                      <a:pt x="4218" y="1647"/>
                      <a:pt x="4347" y="1761"/>
                      <a:pt x="4476" y="1876"/>
                    </a:cubicBezTo>
                    <a:cubicBezTo>
                      <a:pt x="4497" y="2004"/>
                      <a:pt x="4497" y="2147"/>
                      <a:pt x="4490" y="2283"/>
                    </a:cubicBezTo>
                    <a:cubicBezTo>
                      <a:pt x="4483" y="2312"/>
                      <a:pt x="4483" y="2340"/>
                      <a:pt x="4476" y="2369"/>
                    </a:cubicBezTo>
                    <a:cubicBezTo>
                      <a:pt x="4340" y="2276"/>
                      <a:pt x="4211" y="2162"/>
                      <a:pt x="4097" y="2033"/>
                    </a:cubicBezTo>
                    <a:cubicBezTo>
                      <a:pt x="4104" y="1897"/>
                      <a:pt x="4104" y="1761"/>
                      <a:pt x="4090" y="1626"/>
                    </a:cubicBezTo>
                    <a:cubicBezTo>
                      <a:pt x="4075" y="1454"/>
                      <a:pt x="4032" y="1297"/>
                      <a:pt x="3961" y="1139"/>
                    </a:cubicBezTo>
                    <a:close/>
                    <a:moveTo>
                      <a:pt x="4090" y="2119"/>
                    </a:moveTo>
                    <a:cubicBezTo>
                      <a:pt x="4204" y="2248"/>
                      <a:pt x="4326" y="2355"/>
                      <a:pt x="4469" y="2448"/>
                    </a:cubicBezTo>
                    <a:cubicBezTo>
                      <a:pt x="4447" y="2576"/>
                      <a:pt x="4418" y="2712"/>
                      <a:pt x="4376" y="2841"/>
                    </a:cubicBezTo>
                    <a:cubicBezTo>
                      <a:pt x="4268" y="2719"/>
                      <a:pt x="4154" y="2612"/>
                      <a:pt x="4025" y="2519"/>
                    </a:cubicBezTo>
                    <a:cubicBezTo>
                      <a:pt x="4054" y="2391"/>
                      <a:pt x="4075" y="2262"/>
                      <a:pt x="4090" y="2119"/>
                    </a:cubicBezTo>
                    <a:close/>
                    <a:moveTo>
                      <a:pt x="4004" y="2591"/>
                    </a:moveTo>
                    <a:cubicBezTo>
                      <a:pt x="4133" y="2684"/>
                      <a:pt x="4247" y="2791"/>
                      <a:pt x="4354" y="2912"/>
                    </a:cubicBezTo>
                    <a:cubicBezTo>
                      <a:pt x="4304" y="3055"/>
                      <a:pt x="4240" y="3198"/>
                      <a:pt x="4161" y="3327"/>
                    </a:cubicBezTo>
                    <a:cubicBezTo>
                      <a:pt x="4054" y="3213"/>
                      <a:pt x="3954" y="3098"/>
                      <a:pt x="3847" y="2991"/>
                    </a:cubicBezTo>
                    <a:cubicBezTo>
                      <a:pt x="3911" y="2862"/>
                      <a:pt x="3961" y="2727"/>
                      <a:pt x="4004" y="2591"/>
                    </a:cubicBezTo>
                    <a:close/>
                    <a:moveTo>
                      <a:pt x="3811" y="3055"/>
                    </a:moveTo>
                    <a:cubicBezTo>
                      <a:pt x="3911" y="3155"/>
                      <a:pt x="4011" y="3263"/>
                      <a:pt x="4111" y="3370"/>
                    </a:cubicBezTo>
                    <a:cubicBezTo>
                      <a:pt x="4118" y="3377"/>
                      <a:pt x="4118" y="3384"/>
                      <a:pt x="4125" y="3384"/>
                    </a:cubicBezTo>
                    <a:cubicBezTo>
                      <a:pt x="4075" y="3463"/>
                      <a:pt x="4011" y="3549"/>
                      <a:pt x="3947" y="3620"/>
                    </a:cubicBezTo>
                    <a:cubicBezTo>
                      <a:pt x="3832" y="3534"/>
                      <a:pt x="3718" y="3441"/>
                      <a:pt x="3611" y="3349"/>
                    </a:cubicBezTo>
                    <a:cubicBezTo>
                      <a:pt x="3682" y="3256"/>
                      <a:pt x="3754" y="3155"/>
                      <a:pt x="3811" y="3055"/>
                    </a:cubicBezTo>
                    <a:close/>
                    <a:moveTo>
                      <a:pt x="2061" y="210"/>
                    </a:moveTo>
                    <a:cubicBezTo>
                      <a:pt x="2451" y="210"/>
                      <a:pt x="2833" y="344"/>
                      <a:pt x="3175" y="532"/>
                    </a:cubicBezTo>
                    <a:cubicBezTo>
                      <a:pt x="3296" y="596"/>
                      <a:pt x="3396" y="675"/>
                      <a:pt x="3489" y="760"/>
                    </a:cubicBezTo>
                    <a:cubicBezTo>
                      <a:pt x="3489" y="782"/>
                      <a:pt x="3503" y="811"/>
                      <a:pt x="3525" y="825"/>
                    </a:cubicBezTo>
                    <a:cubicBezTo>
                      <a:pt x="3546" y="839"/>
                      <a:pt x="3561" y="846"/>
                      <a:pt x="3575" y="861"/>
                    </a:cubicBezTo>
                    <a:cubicBezTo>
                      <a:pt x="3782" y="1104"/>
                      <a:pt x="3882" y="1411"/>
                      <a:pt x="3897" y="1761"/>
                    </a:cubicBezTo>
                    <a:cubicBezTo>
                      <a:pt x="3947" y="2841"/>
                      <a:pt x="3339" y="3727"/>
                      <a:pt x="2231" y="3813"/>
                    </a:cubicBezTo>
                    <a:cubicBezTo>
                      <a:pt x="2167" y="3819"/>
                      <a:pt x="2103" y="3821"/>
                      <a:pt x="2039" y="3821"/>
                    </a:cubicBezTo>
                    <a:cubicBezTo>
                      <a:pt x="1074" y="3821"/>
                      <a:pt x="195" y="3215"/>
                      <a:pt x="215" y="2162"/>
                    </a:cubicBezTo>
                    <a:cubicBezTo>
                      <a:pt x="229" y="1282"/>
                      <a:pt x="765" y="517"/>
                      <a:pt x="1580" y="289"/>
                    </a:cubicBezTo>
                    <a:lnTo>
                      <a:pt x="1595" y="289"/>
                    </a:lnTo>
                    <a:cubicBezTo>
                      <a:pt x="1609" y="281"/>
                      <a:pt x="1623" y="281"/>
                      <a:pt x="1637" y="274"/>
                    </a:cubicBezTo>
                    <a:cubicBezTo>
                      <a:pt x="1752" y="246"/>
                      <a:pt x="1873" y="224"/>
                      <a:pt x="1995" y="224"/>
                    </a:cubicBezTo>
                    <a:cubicBezTo>
                      <a:pt x="2009" y="217"/>
                      <a:pt x="2023" y="217"/>
                      <a:pt x="2031" y="210"/>
                    </a:cubicBezTo>
                    <a:cubicBezTo>
                      <a:pt x="2041" y="210"/>
                      <a:pt x="2051" y="210"/>
                      <a:pt x="2061" y="210"/>
                    </a:cubicBezTo>
                    <a:close/>
                    <a:moveTo>
                      <a:pt x="3561" y="3399"/>
                    </a:moveTo>
                    <a:cubicBezTo>
                      <a:pt x="3675" y="3492"/>
                      <a:pt x="3789" y="3577"/>
                      <a:pt x="3897" y="3670"/>
                    </a:cubicBezTo>
                    <a:cubicBezTo>
                      <a:pt x="3854" y="3713"/>
                      <a:pt x="3811" y="3756"/>
                      <a:pt x="3761" y="3799"/>
                    </a:cubicBezTo>
                    <a:cubicBezTo>
                      <a:pt x="3711" y="3842"/>
                      <a:pt x="3654" y="3885"/>
                      <a:pt x="3603" y="3920"/>
                    </a:cubicBezTo>
                    <a:cubicBezTo>
                      <a:pt x="3496" y="3835"/>
                      <a:pt x="3389" y="3742"/>
                      <a:pt x="3289" y="3649"/>
                    </a:cubicBezTo>
                    <a:cubicBezTo>
                      <a:pt x="3389" y="3577"/>
                      <a:pt x="3482" y="3492"/>
                      <a:pt x="3561" y="3399"/>
                    </a:cubicBezTo>
                    <a:close/>
                    <a:moveTo>
                      <a:pt x="3232" y="3692"/>
                    </a:moveTo>
                    <a:cubicBezTo>
                      <a:pt x="3332" y="3785"/>
                      <a:pt x="3432" y="3870"/>
                      <a:pt x="3539" y="3956"/>
                    </a:cubicBezTo>
                    <a:cubicBezTo>
                      <a:pt x="3418" y="4035"/>
                      <a:pt x="3289" y="4085"/>
                      <a:pt x="3160" y="4128"/>
                    </a:cubicBezTo>
                    <a:cubicBezTo>
                      <a:pt x="3074" y="4042"/>
                      <a:pt x="2989" y="3949"/>
                      <a:pt x="2910" y="3863"/>
                    </a:cubicBezTo>
                    <a:cubicBezTo>
                      <a:pt x="3024" y="3813"/>
                      <a:pt x="3132" y="3756"/>
                      <a:pt x="3232" y="3692"/>
                    </a:cubicBezTo>
                    <a:close/>
                    <a:moveTo>
                      <a:pt x="2402" y="3999"/>
                    </a:moveTo>
                    <a:cubicBezTo>
                      <a:pt x="2467" y="4063"/>
                      <a:pt x="2531" y="4121"/>
                      <a:pt x="2595" y="4185"/>
                    </a:cubicBezTo>
                    <a:cubicBezTo>
                      <a:pt x="2338" y="4171"/>
                      <a:pt x="2081" y="4106"/>
                      <a:pt x="1838" y="4013"/>
                    </a:cubicBezTo>
                    <a:lnTo>
                      <a:pt x="1838" y="4013"/>
                    </a:lnTo>
                    <a:cubicBezTo>
                      <a:pt x="1901" y="4018"/>
                      <a:pt x="1965" y="4021"/>
                      <a:pt x="2030" y="4021"/>
                    </a:cubicBezTo>
                    <a:cubicBezTo>
                      <a:pt x="2147" y="4021"/>
                      <a:pt x="2266" y="4013"/>
                      <a:pt x="2381" y="3999"/>
                    </a:cubicBezTo>
                    <a:close/>
                    <a:moveTo>
                      <a:pt x="2838" y="3892"/>
                    </a:moveTo>
                    <a:cubicBezTo>
                      <a:pt x="2924" y="3978"/>
                      <a:pt x="3003" y="4063"/>
                      <a:pt x="3089" y="4142"/>
                    </a:cubicBezTo>
                    <a:cubicBezTo>
                      <a:pt x="2960" y="4178"/>
                      <a:pt x="2824" y="4192"/>
                      <a:pt x="2696" y="4192"/>
                    </a:cubicBezTo>
                    <a:cubicBezTo>
                      <a:pt x="2624" y="4121"/>
                      <a:pt x="2553" y="4056"/>
                      <a:pt x="2481" y="3985"/>
                    </a:cubicBezTo>
                    <a:cubicBezTo>
                      <a:pt x="2610" y="3963"/>
                      <a:pt x="2731" y="3935"/>
                      <a:pt x="2838" y="3892"/>
                    </a:cubicBezTo>
                    <a:close/>
                    <a:moveTo>
                      <a:pt x="2119" y="1"/>
                    </a:moveTo>
                    <a:cubicBezTo>
                      <a:pt x="1922" y="1"/>
                      <a:pt x="1725" y="31"/>
                      <a:pt x="1537" y="96"/>
                    </a:cubicBezTo>
                    <a:cubicBezTo>
                      <a:pt x="629" y="346"/>
                      <a:pt x="29" y="1182"/>
                      <a:pt x="15" y="2162"/>
                    </a:cubicBezTo>
                    <a:cubicBezTo>
                      <a:pt x="0" y="2812"/>
                      <a:pt x="293" y="3313"/>
                      <a:pt x="744" y="3627"/>
                    </a:cubicBezTo>
                    <a:cubicBezTo>
                      <a:pt x="751" y="3649"/>
                      <a:pt x="765" y="3663"/>
                      <a:pt x="779" y="3677"/>
                    </a:cubicBezTo>
                    <a:cubicBezTo>
                      <a:pt x="1364" y="4065"/>
                      <a:pt x="2055" y="4379"/>
                      <a:pt x="2717" y="4379"/>
                    </a:cubicBezTo>
                    <a:cubicBezTo>
                      <a:pt x="3213" y="4379"/>
                      <a:pt x="3692" y="4202"/>
                      <a:pt x="4097" y="3749"/>
                    </a:cubicBezTo>
                    <a:cubicBezTo>
                      <a:pt x="4511" y="3298"/>
                      <a:pt x="4697" y="2669"/>
                      <a:pt x="4697" y="2062"/>
                    </a:cubicBezTo>
                    <a:cubicBezTo>
                      <a:pt x="4690" y="1318"/>
                      <a:pt x="4190" y="1061"/>
                      <a:pt x="3639" y="660"/>
                    </a:cubicBezTo>
                    <a:cubicBezTo>
                      <a:pt x="3257" y="252"/>
                      <a:pt x="2686" y="1"/>
                      <a:pt x="2119" y="1"/>
                    </a:cubicBezTo>
                    <a:close/>
                  </a:path>
                </a:pathLst>
              </a:custGeom>
              <a:solidFill>
                <a:srgbClr val="3D6D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9"/>
              <p:cNvSpPr/>
              <p:nvPr/>
            </p:nvSpPr>
            <p:spPr>
              <a:xfrm>
                <a:off x="1703062" y="2239542"/>
                <a:ext cx="632610" cy="619888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85" extrusionOk="0">
                    <a:moveTo>
                      <a:pt x="965" y="66"/>
                    </a:moveTo>
                    <a:cubicBezTo>
                      <a:pt x="2416" y="73"/>
                      <a:pt x="1265" y="1775"/>
                      <a:pt x="901" y="2397"/>
                    </a:cubicBezTo>
                    <a:cubicBezTo>
                      <a:pt x="658" y="2032"/>
                      <a:pt x="343" y="1660"/>
                      <a:pt x="207" y="1239"/>
                    </a:cubicBezTo>
                    <a:cubicBezTo>
                      <a:pt x="7" y="638"/>
                      <a:pt x="293" y="66"/>
                      <a:pt x="965" y="66"/>
                    </a:cubicBezTo>
                    <a:close/>
                    <a:moveTo>
                      <a:pt x="983" y="0"/>
                    </a:moveTo>
                    <a:cubicBezTo>
                      <a:pt x="959" y="0"/>
                      <a:pt x="934" y="1"/>
                      <a:pt x="908" y="2"/>
                    </a:cubicBezTo>
                    <a:cubicBezTo>
                      <a:pt x="458" y="16"/>
                      <a:pt x="122" y="281"/>
                      <a:pt x="71" y="731"/>
                    </a:cubicBezTo>
                    <a:cubicBezTo>
                      <a:pt x="0" y="1374"/>
                      <a:pt x="522" y="1953"/>
                      <a:pt x="851" y="2447"/>
                    </a:cubicBezTo>
                    <a:cubicBezTo>
                      <a:pt x="858" y="2461"/>
                      <a:pt x="865" y="2461"/>
                      <a:pt x="879" y="2461"/>
                    </a:cubicBezTo>
                    <a:cubicBezTo>
                      <a:pt x="884" y="2474"/>
                      <a:pt x="898" y="2484"/>
                      <a:pt x="912" y="2484"/>
                    </a:cubicBezTo>
                    <a:cubicBezTo>
                      <a:pt x="922" y="2484"/>
                      <a:pt x="931" y="2480"/>
                      <a:pt x="937" y="2468"/>
                    </a:cubicBezTo>
                    <a:cubicBezTo>
                      <a:pt x="1331" y="1778"/>
                      <a:pt x="2536" y="0"/>
                      <a:pt x="983" y="0"/>
                    </a:cubicBezTo>
                    <a:close/>
                  </a:path>
                </a:pathLst>
              </a:custGeom>
              <a:solidFill>
                <a:srgbClr val="3D6D7F"/>
              </a:solidFill>
              <a:ln w="9525" cap="flat" cmpd="sng">
                <a:solidFill>
                  <a:srgbClr val="3D6D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9"/>
              <p:cNvSpPr/>
              <p:nvPr/>
            </p:nvSpPr>
            <p:spPr>
              <a:xfrm>
                <a:off x="1809827" y="2326850"/>
                <a:ext cx="239224" cy="246957"/>
              </a:xfrm>
              <a:custGeom>
                <a:avLst/>
                <a:gdLst/>
                <a:ahLst/>
                <a:cxnLst/>
                <a:rect l="l" t="t" r="r" b="b"/>
                <a:pathLst>
                  <a:path w="959" h="990" extrusionOk="0">
                    <a:moveTo>
                      <a:pt x="530" y="103"/>
                    </a:moveTo>
                    <a:cubicBezTo>
                      <a:pt x="701" y="103"/>
                      <a:pt x="846" y="275"/>
                      <a:pt x="852" y="460"/>
                    </a:cubicBezTo>
                    <a:cubicBezTo>
                      <a:pt x="852" y="674"/>
                      <a:pt x="723" y="917"/>
                      <a:pt x="487" y="924"/>
                    </a:cubicBezTo>
                    <a:cubicBezTo>
                      <a:pt x="483" y="924"/>
                      <a:pt x="479" y="924"/>
                      <a:pt x="475" y="924"/>
                    </a:cubicBezTo>
                    <a:cubicBezTo>
                      <a:pt x="253" y="924"/>
                      <a:pt x="101" y="728"/>
                      <a:pt x="108" y="517"/>
                    </a:cubicBezTo>
                    <a:cubicBezTo>
                      <a:pt x="108" y="359"/>
                      <a:pt x="201" y="231"/>
                      <a:pt x="323" y="152"/>
                    </a:cubicBezTo>
                    <a:cubicBezTo>
                      <a:pt x="327" y="161"/>
                      <a:pt x="334" y="167"/>
                      <a:pt x="344" y="167"/>
                    </a:cubicBezTo>
                    <a:cubicBezTo>
                      <a:pt x="350" y="167"/>
                      <a:pt x="357" y="165"/>
                      <a:pt x="366" y="159"/>
                    </a:cubicBezTo>
                    <a:cubicBezTo>
                      <a:pt x="421" y="120"/>
                      <a:pt x="477" y="103"/>
                      <a:pt x="530" y="103"/>
                    </a:cubicBezTo>
                    <a:close/>
                    <a:moveTo>
                      <a:pt x="517" y="1"/>
                    </a:moveTo>
                    <a:cubicBezTo>
                      <a:pt x="514" y="1"/>
                      <a:pt x="511" y="1"/>
                      <a:pt x="509" y="2"/>
                    </a:cubicBezTo>
                    <a:cubicBezTo>
                      <a:pt x="230" y="59"/>
                      <a:pt x="1" y="295"/>
                      <a:pt x="44" y="595"/>
                    </a:cubicBezTo>
                    <a:cubicBezTo>
                      <a:pt x="68" y="816"/>
                      <a:pt x="256" y="989"/>
                      <a:pt x="471" y="989"/>
                    </a:cubicBezTo>
                    <a:cubicBezTo>
                      <a:pt x="507" y="989"/>
                      <a:pt x="543" y="985"/>
                      <a:pt x="580" y="974"/>
                    </a:cubicBezTo>
                    <a:cubicBezTo>
                      <a:pt x="837" y="910"/>
                      <a:pt x="959" y="588"/>
                      <a:pt x="902" y="352"/>
                    </a:cubicBezTo>
                    <a:cubicBezTo>
                      <a:pt x="859" y="174"/>
                      <a:pt x="709" y="45"/>
                      <a:pt x="544" y="38"/>
                    </a:cubicBezTo>
                    <a:cubicBezTo>
                      <a:pt x="550" y="19"/>
                      <a:pt x="535" y="1"/>
                      <a:pt x="517" y="1"/>
                    </a:cubicBezTo>
                    <a:close/>
                  </a:path>
                </a:pathLst>
              </a:custGeom>
              <a:solidFill>
                <a:srgbClr val="3D6D7F"/>
              </a:solidFill>
              <a:ln w="9525" cap="flat" cmpd="sng">
                <a:solidFill>
                  <a:srgbClr val="3D6D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3" name="Google Shape;613;p39"/>
            <p:cNvGrpSpPr/>
            <p:nvPr/>
          </p:nvGrpSpPr>
          <p:grpSpPr>
            <a:xfrm>
              <a:off x="2830824" y="2335871"/>
              <a:ext cx="1062523" cy="467693"/>
              <a:chOff x="2708352" y="2337803"/>
              <a:chExt cx="1158948" cy="467693"/>
            </a:xfrm>
          </p:grpSpPr>
          <p:grpSp>
            <p:nvGrpSpPr>
              <p:cNvPr id="614" name="Google Shape;614;p39"/>
              <p:cNvGrpSpPr/>
              <p:nvPr/>
            </p:nvGrpSpPr>
            <p:grpSpPr>
              <a:xfrm>
                <a:off x="2708352" y="2491151"/>
                <a:ext cx="1095082" cy="200852"/>
                <a:chOff x="5953575" y="2624425"/>
                <a:chExt cx="1507754" cy="151850"/>
              </a:xfrm>
            </p:grpSpPr>
            <p:sp>
              <p:nvSpPr>
                <p:cNvPr id="615" name="Google Shape;615;p39"/>
                <p:cNvSpPr/>
                <p:nvPr/>
              </p:nvSpPr>
              <p:spPr>
                <a:xfrm>
                  <a:off x="5955475" y="2724025"/>
                  <a:ext cx="1460947" cy="5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3" h="332" extrusionOk="0">
                      <a:moveTo>
                        <a:pt x="5039" y="0"/>
                      </a:moveTo>
                      <a:cubicBezTo>
                        <a:pt x="5037" y="0"/>
                        <a:pt x="5035" y="0"/>
                        <a:pt x="5033" y="0"/>
                      </a:cubicBezTo>
                      <a:cubicBezTo>
                        <a:pt x="3381" y="97"/>
                        <a:pt x="1729" y="91"/>
                        <a:pt x="70" y="118"/>
                      </a:cubicBezTo>
                      <a:cubicBezTo>
                        <a:pt x="0" y="125"/>
                        <a:pt x="0" y="229"/>
                        <a:pt x="70" y="236"/>
                      </a:cubicBezTo>
                      <a:cubicBezTo>
                        <a:pt x="831" y="304"/>
                        <a:pt x="1603" y="331"/>
                        <a:pt x="2376" y="331"/>
                      </a:cubicBezTo>
                      <a:cubicBezTo>
                        <a:pt x="3266" y="331"/>
                        <a:pt x="4156" y="295"/>
                        <a:pt x="5033" y="243"/>
                      </a:cubicBezTo>
                      <a:cubicBezTo>
                        <a:pt x="5190" y="236"/>
                        <a:pt x="5192" y="0"/>
                        <a:pt x="5039" y="0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97D5EA"/>
                    </a:solidFill>
                  </a:endParaRPr>
                </a:p>
              </p:txBody>
            </p:sp>
            <p:sp>
              <p:nvSpPr>
                <p:cNvPr id="616" name="Google Shape;616;p39"/>
                <p:cNvSpPr/>
                <p:nvPr/>
              </p:nvSpPr>
              <p:spPr>
                <a:xfrm>
                  <a:off x="5953575" y="2624425"/>
                  <a:ext cx="1507754" cy="53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2" h="337" extrusionOk="0">
                      <a:moveTo>
                        <a:pt x="70" y="0"/>
                      </a:moveTo>
                      <a:cubicBezTo>
                        <a:pt x="0" y="0"/>
                        <a:pt x="0" y="105"/>
                        <a:pt x="70" y="105"/>
                      </a:cubicBezTo>
                      <a:cubicBezTo>
                        <a:pt x="1662" y="259"/>
                        <a:pt x="3261" y="337"/>
                        <a:pt x="4860" y="337"/>
                      </a:cubicBezTo>
                      <a:cubicBezTo>
                        <a:pt x="5052" y="337"/>
                        <a:pt x="5244" y="336"/>
                        <a:pt x="5435" y="334"/>
                      </a:cubicBezTo>
                      <a:cubicBezTo>
                        <a:pt x="5581" y="334"/>
                        <a:pt x="5581" y="105"/>
                        <a:pt x="5435" y="105"/>
                      </a:cubicBezTo>
                      <a:cubicBezTo>
                        <a:pt x="4540" y="91"/>
                        <a:pt x="3645" y="98"/>
                        <a:pt x="2749" y="77"/>
                      </a:cubicBezTo>
                      <a:cubicBezTo>
                        <a:pt x="1854" y="56"/>
                        <a:pt x="965" y="7"/>
                        <a:pt x="70" y="0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97D5EA"/>
                    </a:solidFill>
                  </a:endParaRPr>
                </a:p>
              </p:txBody>
            </p:sp>
          </p:grpSp>
          <p:grpSp>
            <p:nvGrpSpPr>
              <p:cNvPr id="617" name="Google Shape;617;p39"/>
              <p:cNvGrpSpPr/>
              <p:nvPr/>
            </p:nvGrpSpPr>
            <p:grpSpPr>
              <a:xfrm>
                <a:off x="3756530" y="2337803"/>
                <a:ext cx="110770" cy="467693"/>
                <a:chOff x="6014539" y="2508499"/>
                <a:chExt cx="305319" cy="353590"/>
              </a:xfrm>
            </p:grpSpPr>
            <p:sp>
              <p:nvSpPr>
                <p:cNvPr id="618" name="Google Shape;618;p39"/>
                <p:cNvSpPr/>
                <p:nvPr/>
              </p:nvSpPr>
              <p:spPr>
                <a:xfrm rot="9422034">
                  <a:off x="6013644" y="2757322"/>
                  <a:ext cx="279789" cy="52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3" h="332" extrusionOk="0">
                      <a:moveTo>
                        <a:pt x="5039" y="0"/>
                      </a:moveTo>
                      <a:cubicBezTo>
                        <a:pt x="5037" y="0"/>
                        <a:pt x="5035" y="0"/>
                        <a:pt x="5033" y="0"/>
                      </a:cubicBezTo>
                      <a:cubicBezTo>
                        <a:pt x="3381" y="97"/>
                        <a:pt x="1729" y="91"/>
                        <a:pt x="70" y="118"/>
                      </a:cubicBezTo>
                      <a:cubicBezTo>
                        <a:pt x="0" y="125"/>
                        <a:pt x="0" y="229"/>
                        <a:pt x="70" y="236"/>
                      </a:cubicBezTo>
                      <a:cubicBezTo>
                        <a:pt x="831" y="304"/>
                        <a:pt x="1603" y="331"/>
                        <a:pt x="2376" y="331"/>
                      </a:cubicBezTo>
                      <a:cubicBezTo>
                        <a:pt x="3266" y="331"/>
                        <a:pt x="4156" y="295"/>
                        <a:pt x="5033" y="243"/>
                      </a:cubicBezTo>
                      <a:cubicBezTo>
                        <a:pt x="5190" y="236"/>
                        <a:pt x="5192" y="0"/>
                        <a:pt x="5039" y="0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w="19050" cap="flat" cmpd="sng">
                  <a:solidFill>
                    <a:srgbClr val="97D5E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97D5EA"/>
                    </a:solidFill>
                  </a:endParaRPr>
                </a:p>
              </p:txBody>
            </p:sp>
            <p:sp>
              <p:nvSpPr>
                <p:cNvPr id="619" name="Google Shape;619;p39"/>
                <p:cNvSpPr/>
                <p:nvPr/>
              </p:nvSpPr>
              <p:spPr>
                <a:xfrm rot="-9000092">
                  <a:off x="6025998" y="2580128"/>
                  <a:ext cx="300744" cy="5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2" h="337" extrusionOk="0">
                      <a:moveTo>
                        <a:pt x="70" y="0"/>
                      </a:moveTo>
                      <a:cubicBezTo>
                        <a:pt x="0" y="0"/>
                        <a:pt x="0" y="105"/>
                        <a:pt x="70" y="105"/>
                      </a:cubicBezTo>
                      <a:cubicBezTo>
                        <a:pt x="1662" y="259"/>
                        <a:pt x="3261" y="337"/>
                        <a:pt x="4860" y="337"/>
                      </a:cubicBezTo>
                      <a:cubicBezTo>
                        <a:pt x="5052" y="337"/>
                        <a:pt x="5244" y="336"/>
                        <a:pt x="5435" y="334"/>
                      </a:cubicBezTo>
                      <a:cubicBezTo>
                        <a:pt x="5581" y="334"/>
                        <a:pt x="5581" y="105"/>
                        <a:pt x="5435" y="105"/>
                      </a:cubicBezTo>
                      <a:cubicBezTo>
                        <a:pt x="4540" y="91"/>
                        <a:pt x="3645" y="98"/>
                        <a:pt x="2749" y="77"/>
                      </a:cubicBezTo>
                      <a:cubicBezTo>
                        <a:pt x="1854" y="56"/>
                        <a:pt x="965" y="7"/>
                        <a:pt x="70" y="0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w="19050" cap="flat" cmpd="sng">
                  <a:solidFill>
                    <a:srgbClr val="97D5E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97D5EA"/>
                    </a:solidFill>
                  </a:endParaRPr>
                </a:p>
              </p:txBody>
            </p:sp>
          </p:grpSp>
        </p:grpSp>
        <p:grpSp>
          <p:nvGrpSpPr>
            <p:cNvPr id="620" name="Google Shape;620;p39"/>
            <p:cNvGrpSpPr/>
            <p:nvPr/>
          </p:nvGrpSpPr>
          <p:grpSpPr>
            <a:xfrm>
              <a:off x="5242958" y="2335871"/>
              <a:ext cx="1062523" cy="467693"/>
              <a:chOff x="5285028" y="2337803"/>
              <a:chExt cx="1158948" cy="467693"/>
            </a:xfrm>
          </p:grpSpPr>
          <p:grpSp>
            <p:nvGrpSpPr>
              <p:cNvPr id="621" name="Google Shape;621;p39"/>
              <p:cNvGrpSpPr/>
              <p:nvPr/>
            </p:nvGrpSpPr>
            <p:grpSpPr>
              <a:xfrm>
                <a:off x="5285028" y="2491151"/>
                <a:ext cx="1095082" cy="200852"/>
                <a:chOff x="5953575" y="2624425"/>
                <a:chExt cx="1507754" cy="151850"/>
              </a:xfrm>
            </p:grpSpPr>
            <p:sp>
              <p:nvSpPr>
                <p:cNvPr id="622" name="Google Shape;622;p39"/>
                <p:cNvSpPr/>
                <p:nvPr/>
              </p:nvSpPr>
              <p:spPr>
                <a:xfrm>
                  <a:off x="5955475" y="2724025"/>
                  <a:ext cx="1460947" cy="5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3" h="332" extrusionOk="0">
                      <a:moveTo>
                        <a:pt x="5039" y="0"/>
                      </a:moveTo>
                      <a:cubicBezTo>
                        <a:pt x="5037" y="0"/>
                        <a:pt x="5035" y="0"/>
                        <a:pt x="5033" y="0"/>
                      </a:cubicBezTo>
                      <a:cubicBezTo>
                        <a:pt x="3381" y="97"/>
                        <a:pt x="1729" y="91"/>
                        <a:pt x="70" y="118"/>
                      </a:cubicBezTo>
                      <a:cubicBezTo>
                        <a:pt x="0" y="125"/>
                        <a:pt x="0" y="229"/>
                        <a:pt x="70" y="236"/>
                      </a:cubicBezTo>
                      <a:cubicBezTo>
                        <a:pt x="831" y="304"/>
                        <a:pt x="1603" y="331"/>
                        <a:pt x="2376" y="331"/>
                      </a:cubicBezTo>
                      <a:cubicBezTo>
                        <a:pt x="3266" y="331"/>
                        <a:pt x="4156" y="295"/>
                        <a:pt x="5033" y="243"/>
                      </a:cubicBezTo>
                      <a:cubicBezTo>
                        <a:pt x="5190" y="236"/>
                        <a:pt x="5192" y="0"/>
                        <a:pt x="5039" y="0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97D5EA"/>
                    </a:solidFill>
                  </a:endParaRPr>
                </a:p>
              </p:txBody>
            </p:sp>
            <p:sp>
              <p:nvSpPr>
                <p:cNvPr id="623" name="Google Shape;623;p39"/>
                <p:cNvSpPr/>
                <p:nvPr/>
              </p:nvSpPr>
              <p:spPr>
                <a:xfrm>
                  <a:off x="5953575" y="2624425"/>
                  <a:ext cx="1507754" cy="53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2" h="337" extrusionOk="0">
                      <a:moveTo>
                        <a:pt x="70" y="0"/>
                      </a:moveTo>
                      <a:cubicBezTo>
                        <a:pt x="0" y="0"/>
                        <a:pt x="0" y="105"/>
                        <a:pt x="70" y="105"/>
                      </a:cubicBezTo>
                      <a:cubicBezTo>
                        <a:pt x="1662" y="259"/>
                        <a:pt x="3261" y="337"/>
                        <a:pt x="4860" y="337"/>
                      </a:cubicBezTo>
                      <a:cubicBezTo>
                        <a:pt x="5052" y="337"/>
                        <a:pt x="5244" y="336"/>
                        <a:pt x="5435" y="334"/>
                      </a:cubicBezTo>
                      <a:cubicBezTo>
                        <a:pt x="5581" y="334"/>
                        <a:pt x="5581" y="105"/>
                        <a:pt x="5435" y="105"/>
                      </a:cubicBezTo>
                      <a:cubicBezTo>
                        <a:pt x="4540" y="91"/>
                        <a:pt x="3645" y="98"/>
                        <a:pt x="2749" y="77"/>
                      </a:cubicBezTo>
                      <a:cubicBezTo>
                        <a:pt x="1854" y="56"/>
                        <a:pt x="965" y="7"/>
                        <a:pt x="70" y="0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97D5EA"/>
                    </a:solidFill>
                  </a:endParaRPr>
                </a:p>
              </p:txBody>
            </p:sp>
          </p:grpSp>
          <p:grpSp>
            <p:nvGrpSpPr>
              <p:cNvPr id="624" name="Google Shape;624;p39"/>
              <p:cNvGrpSpPr/>
              <p:nvPr/>
            </p:nvGrpSpPr>
            <p:grpSpPr>
              <a:xfrm>
                <a:off x="6333207" y="2337803"/>
                <a:ext cx="110770" cy="467693"/>
                <a:chOff x="6014539" y="2508499"/>
                <a:chExt cx="305319" cy="353590"/>
              </a:xfrm>
            </p:grpSpPr>
            <p:sp>
              <p:nvSpPr>
                <p:cNvPr id="625" name="Google Shape;625;p39"/>
                <p:cNvSpPr/>
                <p:nvPr/>
              </p:nvSpPr>
              <p:spPr>
                <a:xfrm rot="9422034">
                  <a:off x="6013644" y="2757322"/>
                  <a:ext cx="279789" cy="52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3" h="332" extrusionOk="0">
                      <a:moveTo>
                        <a:pt x="5039" y="0"/>
                      </a:moveTo>
                      <a:cubicBezTo>
                        <a:pt x="5037" y="0"/>
                        <a:pt x="5035" y="0"/>
                        <a:pt x="5033" y="0"/>
                      </a:cubicBezTo>
                      <a:cubicBezTo>
                        <a:pt x="3381" y="97"/>
                        <a:pt x="1729" y="91"/>
                        <a:pt x="70" y="118"/>
                      </a:cubicBezTo>
                      <a:cubicBezTo>
                        <a:pt x="0" y="125"/>
                        <a:pt x="0" y="229"/>
                        <a:pt x="70" y="236"/>
                      </a:cubicBezTo>
                      <a:cubicBezTo>
                        <a:pt x="831" y="304"/>
                        <a:pt x="1603" y="331"/>
                        <a:pt x="2376" y="331"/>
                      </a:cubicBezTo>
                      <a:cubicBezTo>
                        <a:pt x="3266" y="331"/>
                        <a:pt x="4156" y="295"/>
                        <a:pt x="5033" y="243"/>
                      </a:cubicBezTo>
                      <a:cubicBezTo>
                        <a:pt x="5190" y="236"/>
                        <a:pt x="5192" y="0"/>
                        <a:pt x="5039" y="0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w="19050" cap="flat" cmpd="sng">
                  <a:solidFill>
                    <a:srgbClr val="97D5E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97D5EA"/>
                    </a:solidFill>
                  </a:endParaRPr>
                </a:p>
              </p:txBody>
            </p:sp>
            <p:sp>
              <p:nvSpPr>
                <p:cNvPr id="626" name="Google Shape;626;p39"/>
                <p:cNvSpPr/>
                <p:nvPr/>
              </p:nvSpPr>
              <p:spPr>
                <a:xfrm rot="-9000092">
                  <a:off x="6025998" y="2580128"/>
                  <a:ext cx="300744" cy="5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2" h="337" extrusionOk="0">
                      <a:moveTo>
                        <a:pt x="70" y="0"/>
                      </a:moveTo>
                      <a:cubicBezTo>
                        <a:pt x="0" y="0"/>
                        <a:pt x="0" y="105"/>
                        <a:pt x="70" y="105"/>
                      </a:cubicBezTo>
                      <a:cubicBezTo>
                        <a:pt x="1662" y="259"/>
                        <a:pt x="3261" y="337"/>
                        <a:pt x="4860" y="337"/>
                      </a:cubicBezTo>
                      <a:cubicBezTo>
                        <a:pt x="5052" y="337"/>
                        <a:pt x="5244" y="336"/>
                        <a:pt x="5435" y="334"/>
                      </a:cubicBezTo>
                      <a:cubicBezTo>
                        <a:pt x="5581" y="334"/>
                        <a:pt x="5581" y="105"/>
                        <a:pt x="5435" y="105"/>
                      </a:cubicBezTo>
                      <a:cubicBezTo>
                        <a:pt x="4540" y="91"/>
                        <a:pt x="3645" y="98"/>
                        <a:pt x="2749" y="77"/>
                      </a:cubicBezTo>
                      <a:cubicBezTo>
                        <a:pt x="1854" y="56"/>
                        <a:pt x="965" y="7"/>
                        <a:pt x="70" y="0"/>
                      </a:cubicBezTo>
                      <a:close/>
                    </a:path>
                  </a:pathLst>
                </a:custGeom>
                <a:solidFill>
                  <a:srgbClr val="97D5EA"/>
                </a:solidFill>
                <a:ln w="19050" cap="flat" cmpd="sng">
                  <a:solidFill>
                    <a:srgbClr val="97D5E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97D5EA"/>
                    </a:solidFill>
                  </a:endParaRPr>
                </a:p>
              </p:txBody>
            </p:sp>
          </p:grpSp>
        </p:grpSp>
        <p:sp>
          <p:nvSpPr>
            <p:cNvPr id="627" name="Google Shape;627;p39"/>
            <p:cNvSpPr txBox="1"/>
            <p:nvPr/>
          </p:nvSpPr>
          <p:spPr>
            <a:xfrm flipH="1">
              <a:off x="1562725" y="3151500"/>
              <a:ext cx="116520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Lato"/>
                  <a:ea typeface="Lato"/>
                  <a:cs typeface="Lato"/>
                  <a:sym typeface="Lato"/>
                </a:rPr>
                <a:t>Phase 1</a:t>
              </a:r>
              <a:endParaRPr sz="16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28" name="Google Shape;628;p39"/>
            <p:cNvSpPr txBox="1"/>
            <p:nvPr/>
          </p:nvSpPr>
          <p:spPr>
            <a:xfrm flipH="1">
              <a:off x="3989394" y="3151500"/>
              <a:ext cx="116520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Lato"/>
                  <a:ea typeface="Lato"/>
                  <a:cs typeface="Lato"/>
                  <a:sym typeface="Lato"/>
                </a:rPr>
                <a:t>Phase 2</a:t>
              </a:r>
              <a:endParaRPr sz="16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29" name="Google Shape;629;p39"/>
            <p:cNvSpPr txBox="1"/>
            <p:nvPr/>
          </p:nvSpPr>
          <p:spPr>
            <a:xfrm flipH="1">
              <a:off x="6416076" y="3151500"/>
              <a:ext cx="1165200" cy="41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latin typeface="Lato"/>
                  <a:ea typeface="Lato"/>
                  <a:cs typeface="Lato"/>
                  <a:sym typeface="Lato"/>
                </a:rPr>
                <a:t>Phase 3</a:t>
              </a:r>
              <a:endParaRPr sz="1600" b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35" name="Google Shape;441;p19">
            <a:extLst>
              <a:ext uri="{FF2B5EF4-FFF2-40B4-BE49-F238E27FC236}">
                <a16:creationId xmlns:a16="http://schemas.microsoft.com/office/drawing/2014/main" id="{418A0185-06D8-5649-2AED-B264A9D7FD95}"/>
              </a:ext>
            </a:extLst>
          </p:cNvPr>
          <p:cNvSpPr/>
          <p:nvPr/>
        </p:nvSpPr>
        <p:spPr>
          <a:xfrm flipH="1">
            <a:off x="317623" y="4908839"/>
            <a:ext cx="8593455" cy="170068"/>
          </a:xfrm>
          <a:custGeom>
            <a:avLst/>
            <a:gdLst/>
            <a:ahLst/>
            <a:cxnLst/>
            <a:rect l="l" t="t" r="r" b="b"/>
            <a:pathLst>
              <a:path w="34393" h="1153" extrusionOk="0">
                <a:moveTo>
                  <a:pt x="3647" y="1"/>
                </a:moveTo>
                <a:cubicBezTo>
                  <a:pt x="2499" y="1"/>
                  <a:pt x="1350" y="15"/>
                  <a:pt x="205" y="64"/>
                </a:cubicBezTo>
                <a:cubicBezTo>
                  <a:pt x="12" y="76"/>
                  <a:pt x="0" y="377"/>
                  <a:pt x="205" y="377"/>
                </a:cubicBezTo>
                <a:cubicBezTo>
                  <a:pt x="4604" y="521"/>
                  <a:pt x="9016" y="425"/>
                  <a:pt x="13404" y="497"/>
                </a:cubicBezTo>
                <a:cubicBezTo>
                  <a:pt x="17804" y="557"/>
                  <a:pt x="22203" y="665"/>
                  <a:pt x="26603" y="834"/>
                </a:cubicBezTo>
                <a:cubicBezTo>
                  <a:pt x="27865" y="882"/>
                  <a:pt x="29127" y="942"/>
                  <a:pt x="30389" y="1002"/>
                </a:cubicBezTo>
                <a:cubicBezTo>
                  <a:pt x="31482" y="1054"/>
                  <a:pt x="32592" y="1153"/>
                  <a:pt x="33697" y="1153"/>
                </a:cubicBezTo>
                <a:cubicBezTo>
                  <a:pt x="33857" y="1153"/>
                  <a:pt x="34016" y="1151"/>
                  <a:pt x="34176" y="1146"/>
                </a:cubicBezTo>
                <a:cubicBezTo>
                  <a:pt x="34392" y="1146"/>
                  <a:pt x="34380" y="846"/>
                  <a:pt x="34176" y="821"/>
                </a:cubicBezTo>
                <a:cubicBezTo>
                  <a:pt x="31976" y="557"/>
                  <a:pt x="29728" y="581"/>
                  <a:pt x="27516" y="497"/>
                </a:cubicBezTo>
                <a:cubicBezTo>
                  <a:pt x="25341" y="413"/>
                  <a:pt x="23165" y="353"/>
                  <a:pt x="20977" y="293"/>
                </a:cubicBezTo>
                <a:cubicBezTo>
                  <a:pt x="16589" y="160"/>
                  <a:pt x="12190" y="64"/>
                  <a:pt x="7790" y="28"/>
                </a:cubicBezTo>
                <a:cubicBezTo>
                  <a:pt x="6411" y="22"/>
                  <a:pt x="5029" y="1"/>
                  <a:pt x="3647" y="1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40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1033" y="1780573"/>
            <a:ext cx="3073656" cy="1900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5" name="Google Shape;635;p40"/>
          <p:cNvGrpSpPr/>
          <p:nvPr/>
        </p:nvGrpSpPr>
        <p:grpSpPr>
          <a:xfrm>
            <a:off x="1593234" y="3666476"/>
            <a:ext cx="2137107" cy="820460"/>
            <a:chOff x="1626140" y="3626290"/>
            <a:chExt cx="2275213" cy="985656"/>
          </a:xfrm>
        </p:grpSpPr>
        <p:sp>
          <p:nvSpPr>
            <p:cNvPr id="636" name="Google Shape;636;p40"/>
            <p:cNvSpPr/>
            <p:nvPr/>
          </p:nvSpPr>
          <p:spPr>
            <a:xfrm>
              <a:off x="1739303" y="3702490"/>
              <a:ext cx="2162050" cy="909456"/>
            </a:xfrm>
            <a:custGeom>
              <a:avLst/>
              <a:gdLst/>
              <a:ahLst/>
              <a:cxnLst/>
              <a:rect l="l" t="t" r="r" b="b"/>
              <a:pathLst>
                <a:path w="86482" h="36906" extrusionOk="0">
                  <a:moveTo>
                    <a:pt x="2754" y="551"/>
                  </a:moveTo>
                  <a:lnTo>
                    <a:pt x="55359" y="0"/>
                  </a:lnTo>
                  <a:lnTo>
                    <a:pt x="85656" y="3580"/>
                  </a:lnTo>
                  <a:lnTo>
                    <a:pt x="86482" y="36906"/>
                  </a:lnTo>
                  <a:lnTo>
                    <a:pt x="17351" y="34703"/>
                  </a:lnTo>
                  <a:lnTo>
                    <a:pt x="0" y="280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37" name="Google Shape;637;p40"/>
            <p:cNvSpPr/>
            <p:nvPr/>
          </p:nvSpPr>
          <p:spPr>
            <a:xfrm>
              <a:off x="1626140" y="3626290"/>
              <a:ext cx="2162050" cy="909456"/>
            </a:xfrm>
            <a:custGeom>
              <a:avLst/>
              <a:gdLst/>
              <a:ahLst/>
              <a:cxnLst/>
              <a:rect l="l" t="t" r="r" b="b"/>
              <a:pathLst>
                <a:path w="86482" h="36906" extrusionOk="0">
                  <a:moveTo>
                    <a:pt x="2754" y="551"/>
                  </a:moveTo>
                  <a:lnTo>
                    <a:pt x="55359" y="0"/>
                  </a:lnTo>
                  <a:lnTo>
                    <a:pt x="85656" y="3580"/>
                  </a:lnTo>
                  <a:lnTo>
                    <a:pt x="86482" y="36906"/>
                  </a:lnTo>
                  <a:lnTo>
                    <a:pt x="17351" y="34703"/>
                  </a:lnTo>
                  <a:lnTo>
                    <a:pt x="0" y="28093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38" name="Google Shape;638;p40"/>
          <p:cNvGrpSpPr/>
          <p:nvPr/>
        </p:nvGrpSpPr>
        <p:grpSpPr>
          <a:xfrm>
            <a:off x="1586375" y="1758079"/>
            <a:ext cx="2150046" cy="820384"/>
            <a:chOff x="1618838" y="1392150"/>
            <a:chExt cx="2288988" cy="985565"/>
          </a:xfrm>
        </p:grpSpPr>
        <p:sp>
          <p:nvSpPr>
            <p:cNvPr id="639" name="Google Shape;639;p40"/>
            <p:cNvSpPr/>
            <p:nvPr/>
          </p:nvSpPr>
          <p:spPr>
            <a:xfrm>
              <a:off x="1732000" y="1468350"/>
              <a:ext cx="2175825" cy="909365"/>
            </a:xfrm>
            <a:custGeom>
              <a:avLst/>
              <a:gdLst/>
              <a:ahLst/>
              <a:cxnLst/>
              <a:rect l="l" t="t" r="r" b="b"/>
              <a:pathLst>
                <a:path w="87033" h="36631" extrusionOk="0">
                  <a:moveTo>
                    <a:pt x="18729" y="1653"/>
                  </a:moveTo>
                  <a:lnTo>
                    <a:pt x="0" y="6335"/>
                  </a:lnTo>
                  <a:lnTo>
                    <a:pt x="4407" y="28093"/>
                  </a:lnTo>
                  <a:lnTo>
                    <a:pt x="3030" y="33877"/>
                  </a:lnTo>
                  <a:lnTo>
                    <a:pt x="87033" y="36631"/>
                  </a:lnTo>
                  <a:lnTo>
                    <a:pt x="85932" y="7436"/>
                  </a:lnTo>
                  <a:lnTo>
                    <a:pt x="826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40" name="Google Shape;640;p40"/>
            <p:cNvSpPr/>
            <p:nvPr/>
          </p:nvSpPr>
          <p:spPr>
            <a:xfrm>
              <a:off x="1618838" y="1392150"/>
              <a:ext cx="2175825" cy="909365"/>
            </a:xfrm>
            <a:custGeom>
              <a:avLst/>
              <a:gdLst/>
              <a:ahLst/>
              <a:cxnLst/>
              <a:rect l="l" t="t" r="r" b="b"/>
              <a:pathLst>
                <a:path w="87033" h="36631" extrusionOk="0">
                  <a:moveTo>
                    <a:pt x="18729" y="1653"/>
                  </a:moveTo>
                  <a:lnTo>
                    <a:pt x="0" y="6335"/>
                  </a:lnTo>
                  <a:lnTo>
                    <a:pt x="4407" y="28093"/>
                  </a:lnTo>
                  <a:lnTo>
                    <a:pt x="3030" y="33877"/>
                  </a:lnTo>
                  <a:lnTo>
                    <a:pt x="87033" y="36631"/>
                  </a:lnTo>
                  <a:lnTo>
                    <a:pt x="85932" y="7436"/>
                  </a:lnTo>
                  <a:lnTo>
                    <a:pt x="82627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41" name="Google Shape;641;p40"/>
          <p:cNvGrpSpPr/>
          <p:nvPr/>
        </p:nvGrpSpPr>
        <p:grpSpPr>
          <a:xfrm>
            <a:off x="1606152" y="2712242"/>
            <a:ext cx="2111253" cy="820426"/>
            <a:chOff x="1639892" y="2538468"/>
            <a:chExt cx="2247687" cy="985616"/>
          </a:xfrm>
        </p:grpSpPr>
        <p:sp>
          <p:nvSpPr>
            <p:cNvPr id="642" name="Google Shape;642;p40"/>
            <p:cNvSpPr/>
            <p:nvPr/>
          </p:nvSpPr>
          <p:spPr>
            <a:xfrm>
              <a:off x="1753055" y="2614668"/>
              <a:ext cx="2134525" cy="909416"/>
            </a:xfrm>
            <a:custGeom>
              <a:avLst/>
              <a:gdLst/>
              <a:ahLst/>
              <a:cxnLst/>
              <a:rect l="l" t="t" r="r" b="b"/>
              <a:pathLst>
                <a:path w="85381" h="34428" extrusionOk="0">
                  <a:moveTo>
                    <a:pt x="0" y="17627"/>
                  </a:moveTo>
                  <a:lnTo>
                    <a:pt x="2754" y="2479"/>
                  </a:lnTo>
                  <a:lnTo>
                    <a:pt x="75190" y="0"/>
                  </a:lnTo>
                  <a:lnTo>
                    <a:pt x="83453" y="3305"/>
                  </a:lnTo>
                  <a:lnTo>
                    <a:pt x="85381" y="32775"/>
                  </a:lnTo>
                  <a:lnTo>
                    <a:pt x="1928" y="344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43" name="Google Shape;643;p40"/>
            <p:cNvSpPr/>
            <p:nvPr/>
          </p:nvSpPr>
          <p:spPr>
            <a:xfrm>
              <a:off x="1639892" y="2538468"/>
              <a:ext cx="2134525" cy="909416"/>
            </a:xfrm>
            <a:custGeom>
              <a:avLst/>
              <a:gdLst/>
              <a:ahLst/>
              <a:cxnLst/>
              <a:rect l="l" t="t" r="r" b="b"/>
              <a:pathLst>
                <a:path w="85381" h="34428" extrusionOk="0">
                  <a:moveTo>
                    <a:pt x="0" y="17627"/>
                  </a:moveTo>
                  <a:lnTo>
                    <a:pt x="2754" y="2479"/>
                  </a:lnTo>
                  <a:lnTo>
                    <a:pt x="75190" y="0"/>
                  </a:lnTo>
                  <a:lnTo>
                    <a:pt x="83453" y="3305"/>
                  </a:lnTo>
                  <a:lnTo>
                    <a:pt x="85381" y="32775"/>
                  </a:lnTo>
                  <a:lnTo>
                    <a:pt x="1928" y="34428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44" name="Google Shape;644;p40"/>
          <p:cNvSpPr txBox="1">
            <a:spLocks noGrp="1"/>
          </p:cNvSpPr>
          <p:nvPr>
            <p:ph type="title"/>
          </p:nvPr>
        </p:nvSpPr>
        <p:spPr>
          <a:xfrm>
            <a:off x="674100" y="308896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k.p.i. dashboard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45" name="Google Shape;645;p40"/>
          <p:cNvSpPr txBox="1"/>
          <p:nvPr/>
        </p:nvSpPr>
        <p:spPr>
          <a:xfrm>
            <a:off x="4572000" y="4187207"/>
            <a:ext cx="3862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If you want to modify this graph, click on it, follow the link, change the data and replace it</a:t>
            </a:r>
            <a:endParaRPr sz="1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6" name="Google Shape;646;p40"/>
          <p:cNvSpPr txBox="1"/>
          <p:nvPr/>
        </p:nvSpPr>
        <p:spPr>
          <a:xfrm flipH="1">
            <a:off x="1734041" y="1860575"/>
            <a:ext cx="17682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$50M income</a:t>
            </a:r>
            <a:endParaRPr sz="2000">
              <a:solidFill>
                <a:schemeClr val="accent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47" name="Google Shape;647;p40"/>
          <p:cNvSpPr txBox="1"/>
          <p:nvPr/>
        </p:nvSpPr>
        <p:spPr>
          <a:xfrm flipH="1">
            <a:off x="1734028" y="2828401"/>
            <a:ext cx="17682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3.000 people</a:t>
            </a:r>
            <a:endParaRPr sz="2000">
              <a:solidFill>
                <a:schemeClr val="accent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48" name="Google Shape;648;p40"/>
          <p:cNvSpPr txBox="1"/>
          <p:nvPr/>
        </p:nvSpPr>
        <p:spPr>
          <a:xfrm flipH="1">
            <a:off x="1734050" y="3796202"/>
            <a:ext cx="17682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8.5K sales</a:t>
            </a:r>
            <a:endParaRPr sz="2000">
              <a:solidFill>
                <a:schemeClr val="accent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grpSp>
        <p:nvGrpSpPr>
          <p:cNvPr id="649" name="Google Shape;649;p40"/>
          <p:cNvGrpSpPr/>
          <p:nvPr/>
        </p:nvGrpSpPr>
        <p:grpSpPr>
          <a:xfrm>
            <a:off x="720001" y="3747223"/>
            <a:ext cx="601426" cy="560589"/>
            <a:chOff x="720001" y="3747223"/>
            <a:chExt cx="601426" cy="560589"/>
          </a:xfrm>
        </p:grpSpPr>
        <p:sp>
          <p:nvSpPr>
            <p:cNvPr id="650" name="Google Shape;650;p40"/>
            <p:cNvSpPr/>
            <p:nvPr/>
          </p:nvSpPr>
          <p:spPr>
            <a:xfrm>
              <a:off x="821364" y="3860463"/>
              <a:ext cx="318725" cy="280071"/>
            </a:xfrm>
            <a:custGeom>
              <a:avLst/>
              <a:gdLst/>
              <a:ahLst/>
              <a:cxnLst/>
              <a:rect l="l" t="t" r="r" b="b"/>
              <a:pathLst>
                <a:path w="23440" h="20601" extrusionOk="0">
                  <a:moveTo>
                    <a:pt x="8206" y="0"/>
                  </a:moveTo>
                  <a:cubicBezTo>
                    <a:pt x="8206" y="2732"/>
                    <a:pt x="8874" y="7102"/>
                    <a:pt x="6283" y="7966"/>
                  </a:cubicBezTo>
                  <a:cubicBezTo>
                    <a:pt x="4341" y="8614"/>
                    <a:pt x="1156" y="7233"/>
                    <a:pt x="240" y="9064"/>
                  </a:cubicBezTo>
                  <a:cubicBezTo>
                    <a:pt x="-719" y="10983"/>
                    <a:pt x="3121" y="12595"/>
                    <a:pt x="5184" y="13185"/>
                  </a:cubicBezTo>
                  <a:cubicBezTo>
                    <a:pt x="7051" y="13719"/>
                    <a:pt x="3283" y="17337"/>
                    <a:pt x="4360" y="18953"/>
                  </a:cubicBezTo>
                  <a:cubicBezTo>
                    <a:pt x="5564" y="20760"/>
                    <a:pt x="8267" y="17048"/>
                    <a:pt x="10129" y="15931"/>
                  </a:cubicBezTo>
                  <a:cubicBezTo>
                    <a:pt x="12634" y="14429"/>
                    <a:pt x="14624" y="20601"/>
                    <a:pt x="17545" y="20601"/>
                  </a:cubicBezTo>
                  <a:cubicBezTo>
                    <a:pt x="21116" y="20601"/>
                    <a:pt x="14445" y="11661"/>
                    <a:pt x="17545" y="9888"/>
                  </a:cubicBezTo>
                  <a:cubicBezTo>
                    <a:pt x="19305" y="8882"/>
                    <a:pt x="22674" y="9889"/>
                    <a:pt x="23314" y="7966"/>
                  </a:cubicBezTo>
                  <a:cubicBezTo>
                    <a:pt x="23819" y="6449"/>
                    <a:pt x="20195" y="7255"/>
                    <a:pt x="18644" y="6867"/>
                  </a:cubicBezTo>
                  <a:cubicBezTo>
                    <a:pt x="14924" y="5937"/>
                    <a:pt x="11742" y="3261"/>
                    <a:pt x="9030" y="549"/>
                  </a:cubicBez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51" name="Google Shape;651;p40"/>
            <p:cNvSpPr/>
            <p:nvPr/>
          </p:nvSpPr>
          <p:spPr>
            <a:xfrm>
              <a:off x="720001" y="3747223"/>
              <a:ext cx="601426" cy="560589"/>
            </a:xfrm>
            <a:custGeom>
              <a:avLst/>
              <a:gdLst/>
              <a:ahLst/>
              <a:cxnLst/>
              <a:rect l="l" t="t" r="r" b="b"/>
              <a:pathLst>
                <a:path w="4698" h="4379" extrusionOk="0">
                  <a:moveTo>
                    <a:pt x="3961" y="1139"/>
                  </a:moveTo>
                  <a:lnTo>
                    <a:pt x="3961" y="1139"/>
                  </a:lnTo>
                  <a:cubicBezTo>
                    <a:pt x="4018" y="1182"/>
                    <a:pt x="4068" y="1218"/>
                    <a:pt x="4125" y="1261"/>
                  </a:cubicBezTo>
                  <a:cubicBezTo>
                    <a:pt x="4297" y="1397"/>
                    <a:pt x="4397" y="1568"/>
                    <a:pt x="4447" y="1761"/>
                  </a:cubicBezTo>
                  <a:cubicBezTo>
                    <a:pt x="4347" y="1668"/>
                    <a:pt x="4240" y="1583"/>
                    <a:pt x="4140" y="1490"/>
                  </a:cubicBezTo>
                  <a:cubicBezTo>
                    <a:pt x="4134" y="1484"/>
                    <a:pt x="4127" y="1481"/>
                    <a:pt x="4120" y="1481"/>
                  </a:cubicBezTo>
                  <a:cubicBezTo>
                    <a:pt x="4094" y="1481"/>
                    <a:pt x="4067" y="1517"/>
                    <a:pt x="4090" y="1540"/>
                  </a:cubicBezTo>
                  <a:cubicBezTo>
                    <a:pt x="4218" y="1647"/>
                    <a:pt x="4347" y="1761"/>
                    <a:pt x="4476" y="1876"/>
                  </a:cubicBezTo>
                  <a:cubicBezTo>
                    <a:pt x="4497" y="2004"/>
                    <a:pt x="4497" y="2147"/>
                    <a:pt x="4490" y="2283"/>
                  </a:cubicBezTo>
                  <a:cubicBezTo>
                    <a:pt x="4483" y="2312"/>
                    <a:pt x="4483" y="2340"/>
                    <a:pt x="4476" y="2369"/>
                  </a:cubicBezTo>
                  <a:cubicBezTo>
                    <a:pt x="4340" y="2276"/>
                    <a:pt x="4211" y="2162"/>
                    <a:pt x="4097" y="2033"/>
                  </a:cubicBezTo>
                  <a:cubicBezTo>
                    <a:pt x="4104" y="1897"/>
                    <a:pt x="4104" y="1761"/>
                    <a:pt x="4090" y="1626"/>
                  </a:cubicBezTo>
                  <a:cubicBezTo>
                    <a:pt x="4075" y="1454"/>
                    <a:pt x="4032" y="1297"/>
                    <a:pt x="3961" y="1139"/>
                  </a:cubicBezTo>
                  <a:close/>
                  <a:moveTo>
                    <a:pt x="4090" y="2119"/>
                  </a:moveTo>
                  <a:cubicBezTo>
                    <a:pt x="4204" y="2248"/>
                    <a:pt x="4326" y="2355"/>
                    <a:pt x="4469" y="2448"/>
                  </a:cubicBezTo>
                  <a:cubicBezTo>
                    <a:pt x="4447" y="2576"/>
                    <a:pt x="4418" y="2712"/>
                    <a:pt x="4376" y="2841"/>
                  </a:cubicBezTo>
                  <a:cubicBezTo>
                    <a:pt x="4268" y="2719"/>
                    <a:pt x="4154" y="2612"/>
                    <a:pt x="4025" y="2519"/>
                  </a:cubicBezTo>
                  <a:cubicBezTo>
                    <a:pt x="4054" y="2391"/>
                    <a:pt x="4075" y="2262"/>
                    <a:pt x="4090" y="2119"/>
                  </a:cubicBezTo>
                  <a:close/>
                  <a:moveTo>
                    <a:pt x="4004" y="2591"/>
                  </a:moveTo>
                  <a:cubicBezTo>
                    <a:pt x="4133" y="2684"/>
                    <a:pt x="4247" y="2791"/>
                    <a:pt x="4354" y="2912"/>
                  </a:cubicBezTo>
                  <a:cubicBezTo>
                    <a:pt x="4304" y="3055"/>
                    <a:pt x="4240" y="3198"/>
                    <a:pt x="4161" y="3327"/>
                  </a:cubicBezTo>
                  <a:cubicBezTo>
                    <a:pt x="4054" y="3213"/>
                    <a:pt x="3954" y="3098"/>
                    <a:pt x="3847" y="2991"/>
                  </a:cubicBezTo>
                  <a:cubicBezTo>
                    <a:pt x="3911" y="2862"/>
                    <a:pt x="3961" y="2727"/>
                    <a:pt x="4004" y="2591"/>
                  </a:cubicBezTo>
                  <a:close/>
                  <a:moveTo>
                    <a:pt x="3811" y="3055"/>
                  </a:moveTo>
                  <a:cubicBezTo>
                    <a:pt x="3911" y="3155"/>
                    <a:pt x="4011" y="3263"/>
                    <a:pt x="4111" y="3370"/>
                  </a:cubicBezTo>
                  <a:cubicBezTo>
                    <a:pt x="4118" y="3377"/>
                    <a:pt x="4118" y="3384"/>
                    <a:pt x="4125" y="3384"/>
                  </a:cubicBezTo>
                  <a:cubicBezTo>
                    <a:pt x="4075" y="3463"/>
                    <a:pt x="4011" y="3549"/>
                    <a:pt x="3947" y="3620"/>
                  </a:cubicBezTo>
                  <a:cubicBezTo>
                    <a:pt x="3832" y="3534"/>
                    <a:pt x="3718" y="3441"/>
                    <a:pt x="3611" y="3349"/>
                  </a:cubicBezTo>
                  <a:cubicBezTo>
                    <a:pt x="3682" y="3256"/>
                    <a:pt x="3754" y="3155"/>
                    <a:pt x="3811" y="3055"/>
                  </a:cubicBezTo>
                  <a:close/>
                  <a:moveTo>
                    <a:pt x="2061" y="210"/>
                  </a:moveTo>
                  <a:cubicBezTo>
                    <a:pt x="2451" y="210"/>
                    <a:pt x="2833" y="344"/>
                    <a:pt x="3175" y="532"/>
                  </a:cubicBezTo>
                  <a:cubicBezTo>
                    <a:pt x="3296" y="596"/>
                    <a:pt x="3396" y="675"/>
                    <a:pt x="3489" y="760"/>
                  </a:cubicBezTo>
                  <a:cubicBezTo>
                    <a:pt x="3489" y="782"/>
                    <a:pt x="3503" y="811"/>
                    <a:pt x="3525" y="825"/>
                  </a:cubicBezTo>
                  <a:cubicBezTo>
                    <a:pt x="3546" y="839"/>
                    <a:pt x="3561" y="846"/>
                    <a:pt x="3575" y="861"/>
                  </a:cubicBezTo>
                  <a:cubicBezTo>
                    <a:pt x="3782" y="1104"/>
                    <a:pt x="3882" y="1411"/>
                    <a:pt x="3897" y="1761"/>
                  </a:cubicBezTo>
                  <a:cubicBezTo>
                    <a:pt x="3947" y="2841"/>
                    <a:pt x="3339" y="3727"/>
                    <a:pt x="2231" y="3813"/>
                  </a:cubicBezTo>
                  <a:cubicBezTo>
                    <a:pt x="2167" y="3819"/>
                    <a:pt x="2103" y="3821"/>
                    <a:pt x="2039" y="3821"/>
                  </a:cubicBezTo>
                  <a:cubicBezTo>
                    <a:pt x="1074" y="3821"/>
                    <a:pt x="195" y="3215"/>
                    <a:pt x="215" y="2162"/>
                  </a:cubicBezTo>
                  <a:cubicBezTo>
                    <a:pt x="229" y="1282"/>
                    <a:pt x="765" y="517"/>
                    <a:pt x="1580" y="289"/>
                  </a:cubicBezTo>
                  <a:lnTo>
                    <a:pt x="1595" y="289"/>
                  </a:lnTo>
                  <a:cubicBezTo>
                    <a:pt x="1609" y="281"/>
                    <a:pt x="1623" y="281"/>
                    <a:pt x="1637" y="274"/>
                  </a:cubicBezTo>
                  <a:cubicBezTo>
                    <a:pt x="1752" y="246"/>
                    <a:pt x="1873" y="224"/>
                    <a:pt x="1995" y="224"/>
                  </a:cubicBezTo>
                  <a:cubicBezTo>
                    <a:pt x="2009" y="217"/>
                    <a:pt x="2023" y="217"/>
                    <a:pt x="2031" y="210"/>
                  </a:cubicBezTo>
                  <a:cubicBezTo>
                    <a:pt x="2041" y="210"/>
                    <a:pt x="2051" y="210"/>
                    <a:pt x="2061" y="210"/>
                  </a:cubicBezTo>
                  <a:close/>
                  <a:moveTo>
                    <a:pt x="3561" y="3399"/>
                  </a:moveTo>
                  <a:cubicBezTo>
                    <a:pt x="3675" y="3492"/>
                    <a:pt x="3789" y="3577"/>
                    <a:pt x="3897" y="3670"/>
                  </a:cubicBezTo>
                  <a:cubicBezTo>
                    <a:pt x="3854" y="3713"/>
                    <a:pt x="3811" y="3756"/>
                    <a:pt x="3761" y="3799"/>
                  </a:cubicBezTo>
                  <a:cubicBezTo>
                    <a:pt x="3711" y="3842"/>
                    <a:pt x="3654" y="3885"/>
                    <a:pt x="3603" y="3920"/>
                  </a:cubicBezTo>
                  <a:cubicBezTo>
                    <a:pt x="3496" y="3835"/>
                    <a:pt x="3389" y="3742"/>
                    <a:pt x="3289" y="3649"/>
                  </a:cubicBezTo>
                  <a:cubicBezTo>
                    <a:pt x="3389" y="3577"/>
                    <a:pt x="3482" y="3492"/>
                    <a:pt x="3561" y="3399"/>
                  </a:cubicBezTo>
                  <a:close/>
                  <a:moveTo>
                    <a:pt x="3232" y="3692"/>
                  </a:moveTo>
                  <a:cubicBezTo>
                    <a:pt x="3332" y="3785"/>
                    <a:pt x="3432" y="3870"/>
                    <a:pt x="3539" y="3956"/>
                  </a:cubicBezTo>
                  <a:cubicBezTo>
                    <a:pt x="3418" y="4035"/>
                    <a:pt x="3289" y="4085"/>
                    <a:pt x="3160" y="4128"/>
                  </a:cubicBezTo>
                  <a:cubicBezTo>
                    <a:pt x="3074" y="4042"/>
                    <a:pt x="2989" y="3949"/>
                    <a:pt x="2910" y="3863"/>
                  </a:cubicBezTo>
                  <a:cubicBezTo>
                    <a:pt x="3024" y="3813"/>
                    <a:pt x="3132" y="3756"/>
                    <a:pt x="3232" y="3692"/>
                  </a:cubicBezTo>
                  <a:close/>
                  <a:moveTo>
                    <a:pt x="2402" y="3999"/>
                  </a:moveTo>
                  <a:cubicBezTo>
                    <a:pt x="2467" y="4063"/>
                    <a:pt x="2531" y="4121"/>
                    <a:pt x="2595" y="4185"/>
                  </a:cubicBezTo>
                  <a:cubicBezTo>
                    <a:pt x="2338" y="4171"/>
                    <a:pt x="2081" y="4106"/>
                    <a:pt x="1838" y="4013"/>
                  </a:cubicBezTo>
                  <a:lnTo>
                    <a:pt x="1838" y="4013"/>
                  </a:lnTo>
                  <a:cubicBezTo>
                    <a:pt x="1901" y="4018"/>
                    <a:pt x="1965" y="4021"/>
                    <a:pt x="2030" y="4021"/>
                  </a:cubicBezTo>
                  <a:cubicBezTo>
                    <a:pt x="2147" y="4021"/>
                    <a:pt x="2266" y="4013"/>
                    <a:pt x="2381" y="3999"/>
                  </a:cubicBezTo>
                  <a:close/>
                  <a:moveTo>
                    <a:pt x="2838" y="3892"/>
                  </a:moveTo>
                  <a:cubicBezTo>
                    <a:pt x="2924" y="3978"/>
                    <a:pt x="3003" y="4063"/>
                    <a:pt x="3089" y="4142"/>
                  </a:cubicBezTo>
                  <a:cubicBezTo>
                    <a:pt x="2960" y="4178"/>
                    <a:pt x="2824" y="4192"/>
                    <a:pt x="2696" y="4192"/>
                  </a:cubicBezTo>
                  <a:cubicBezTo>
                    <a:pt x="2624" y="4121"/>
                    <a:pt x="2553" y="4056"/>
                    <a:pt x="2481" y="3985"/>
                  </a:cubicBezTo>
                  <a:cubicBezTo>
                    <a:pt x="2610" y="3963"/>
                    <a:pt x="2731" y="3935"/>
                    <a:pt x="2838" y="3892"/>
                  </a:cubicBezTo>
                  <a:close/>
                  <a:moveTo>
                    <a:pt x="2119" y="1"/>
                  </a:moveTo>
                  <a:cubicBezTo>
                    <a:pt x="1922" y="1"/>
                    <a:pt x="1725" y="31"/>
                    <a:pt x="1537" y="96"/>
                  </a:cubicBezTo>
                  <a:cubicBezTo>
                    <a:pt x="629" y="346"/>
                    <a:pt x="29" y="1182"/>
                    <a:pt x="15" y="2162"/>
                  </a:cubicBezTo>
                  <a:cubicBezTo>
                    <a:pt x="0" y="2812"/>
                    <a:pt x="293" y="3313"/>
                    <a:pt x="744" y="3627"/>
                  </a:cubicBezTo>
                  <a:cubicBezTo>
                    <a:pt x="751" y="3649"/>
                    <a:pt x="765" y="3663"/>
                    <a:pt x="779" y="3677"/>
                  </a:cubicBezTo>
                  <a:cubicBezTo>
                    <a:pt x="1364" y="4065"/>
                    <a:pt x="2055" y="4379"/>
                    <a:pt x="2717" y="4379"/>
                  </a:cubicBezTo>
                  <a:cubicBezTo>
                    <a:pt x="3213" y="4379"/>
                    <a:pt x="3692" y="4202"/>
                    <a:pt x="4097" y="3749"/>
                  </a:cubicBezTo>
                  <a:cubicBezTo>
                    <a:pt x="4511" y="3298"/>
                    <a:pt x="4697" y="2669"/>
                    <a:pt x="4697" y="2062"/>
                  </a:cubicBezTo>
                  <a:cubicBezTo>
                    <a:pt x="4690" y="1318"/>
                    <a:pt x="4190" y="1061"/>
                    <a:pt x="3639" y="660"/>
                  </a:cubicBezTo>
                  <a:cubicBezTo>
                    <a:pt x="3257" y="252"/>
                    <a:pt x="2686" y="1"/>
                    <a:pt x="2119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40"/>
          <p:cNvGrpSpPr/>
          <p:nvPr/>
        </p:nvGrpSpPr>
        <p:grpSpPr>
          <a:xfrm>
            <a:off x="720001" y="2765898"/>
            <a:ext cx="601426" cy="560589"/>
            <a:chOff x="720001" y="2765898"/>
            <a:chExt cx="601426" cy="560589"/>
          </a:xfrm>
        </p:grpSpPr>
        <p:sp>
          <p:nvSpPr>
            <p:cNvPr id="653" name="Google Shape;653;p40"/>
            <p:cNvSpPr/>
            <p:nvPr/>
          </p:nvSpPr>
          <p:spPr>
            <a:xfrm>
              <a:off x="720001" y="2765898"/>
              <a:ext cx="601426" cy="560589"/>
            </a:xfrm>
            <a:custGeom>
              <a:avLst/>
              <a:gdLst/>
              <a:ahLst/>
              <a:cxnLst/>
              <a:rect l="l" t="t" r="r" b="b"/>
              <a:pathLst>
                <a:path w="4698" h="4379" extrusionOk="0">
                  <a:moveTo>
                    <a:pt x="3961" y="1139"/>
                  </a:moveTo>
                  <a:lnTo>
                    <a:pt x="3961" y="1139"/>
                  </a:lnTo>
                  <a:cubicBezTo>
                    <a:pt x="4018" y="1182"/>
                    <a:pt x="4068" y="1218"/>
                    <a:pt x="4125" y="1261"/>
                  </a:cubicBezTo>
                  <a:cubicBezTo>
                    <a:pt x="4297" y="1397"/>
                    <a:pt x="4397" y="1568"/>
                    <a:pt x="4447" y="1761"/>
                  </a:cubicBezTo>
                  <a:cubicBezTo>
                    <a:pt x="4347" y="1668"/>
                    <a:pt x="4240" y="1583"/>
                    <a:pt x="4140" y="1490"/>
                  </a:cubicBezTo>
                  <a:cubicBezTo>
                    <a:pt x="4134" y="1484"/>
                    <a:pt x="4127" y="1481"/>
                    <a:pt x="4120" y="1481"/>
                  </a:cubicBezTo>
                  <a:cubicBezTo>
                    <a:pt x="4094" y="1481"/>
                    <a:pt x="4067" y="1517"/>
                    <a:pt x="4090" y="1540"/>
                  </a:cubicBezTo>
                  <a:cubicBezTo>
                    <a:pt x="4218" y="1647"/>
                    <a:pt x="4347" y="1761"/>
                    <a:pt x="4476" y="1876"/>
                  </a:cubicBezTo>
                  <a:cubicBezTo>
                    <a:pt x="4497" y="2004"/>
                    <a:pt x="4497" y="2147"/>
                    <a:pt x="4490" y="2283"/>
                  </a:cubicBezTo>
                  <a:cubicBezTo>
                    <a:pt x="4483" y="2312"/>
                    <a:pt x="4483" y="2340"/>
                    <a:pt x="4476" y="2369"/>
                  </a:cubicBezTo>
                  <a:cubicBezTo>
                    <a:pt x="4340" y="2276"/>
                    <a:pt x="4211" y="2162"/>
                    <a:pt x="4097" y="2033"/>
                  </a:cubicBezTo>
                  <a:cubicBezTo>
                    <a:pt x="4104" y="1897"/>
                    <a:pt x="4104" y="1761"/>
                    <a:pt x="4090" y="1626"/>
                  </a:cubicBezTo>
                  <a:cubicBezTo>
                    <a:pt x="4075" y="1454"/>
                    <a:pt x="4032" y="1297"/>
                    <a:pt x="3961" y="1139"/>
                  </a:cubicBezTo>
                  <a:close/>
                  <a:moveTo>
                    <a:pt x="4090" y="2119"/>
                  </a:moveTo>
                  <a:cubicBezTo>
                    <a:pt x="4204" y="2248"/>
                    <a:pt x="4326" y="2355"/>
                    <a:pt x="4469" y="2448"/>
                  </a:cubicBezTo>
                  <a:cubicBezTo>
                    <a:pt x="4447" y="2576"/>
                    <a:pt x="4418" y="2712"/>
                    <a:pt x="4376" y="2841"/>
                  </a:cubicBezTo>
                  <a:cubicBezTo>
                    <a:pt x="4268" y="2719"/>
                    <a:pt x="4154" y="2612"/>
                    <a:pt x="4025" y="2519"/>
                  </a:cubicBezTo>
                  <a:cubicBezTo>
                    <a:pt x="4054" y="2391"/>
                    <a:pt x="4075" y="2262"/>
                    <a:pt x="4090" y="2119"/>
                  </a:cubicBezTo>
                  <a:close/>
                  <a:moveTo>
                    <a:pt x="4004" y="2591"/>
                  </a:moveTo>
                  <a:cubicBezTo>
                    <a:pt x="4133" y="2684"/>
                    <a:pt x="4247" y="2791"/>
                    <a:pt x="4354" y="2912"/>
                  </a:cubicBezTo>
                  <a:cubicBezTo>
                    <a:pt x="4304" y="3055"/>
                    <a:pt x="4240" y="3198"/>
                    <a:pt x="4161" y="3327"/>
                  </a:cubicBezTo>
                  <a:cubicBezTo>
                    <a:pt x="4054" y="3213"/>
                    <a:pt x="3954" y="3098"/>
                    <a:pt x="3847" y="2991"/>
                  </a:cubicBezTo>
                  <a:cubicBezTo>
                    <a:pt x="3911" y="2862"/>
                    <a:pt x="3961" y="2727"/>
                    <a:pt x="4004" y="2591"/>
                  </a:cubicBezTo>
                  <a:close/>
                  <a:moveTo>
                    <a:pt x="3811" y="3055"/>
                  </a:moveTo>
                  <a:cubicBezTo>
                    <a:pt x="3911" y="3155"/>
                    <a:pt x="4011" y="3263"/>
                    <a:pt x="4111" y="3370"/>
                  </a:cubicBezTo>
                  <a:cubicBezTo>
                    <a:pt x="4118" y="3377"/>
                    <a:pt x="4118" y="3384"/>
                    <a:pt x="4125" y="3384"/>
                  </a:cubicBezTo>
                  <a:cubicBezTo>
                    <a:pt x="4075" y="3463"/>
                    <a:pt x="4011" y="3549"/>
                    <a:pt x="3947" y="3620"/>
                  </a:cubicBezTo>
                  <a:cubicBezTo>
                    <a:pt x="3832" y="3534"/>
                    <a:pt x="3718" y="3441"/>
                    <a:pt x="3611" y="3349"/>
                  </a:cubicBezTo>
                  <a:cubicBezTo>
                    <a:pt x="3682" y="3256"/>
                    <a:pt x="3754" y="3155"/>
                    <a:pt x="3811" y="3055"/>
                  </a:cubicBezTo>
                  <a:close/>
                  <a:moveTo>
                    <a:pt x="2061" y="210"/>
                  </a:moveTo>
                  <a:cubicBezTo>
                    <a:pt x="2451" y="210"/>
                    <a:pt x="2833" y="344"/>
                    <a:pt x="3175" y="532"/>
                  </a:cubicBezTo>
                  <a:cubicBezTo>
                    <a:pt x="3296" y="596"/>
                    <a:pt x="3396" y="675"/>
                    <a:pt x="3489" y="760"/>
                  </a:cubicBezTo>
                  <a:cubicBezTo>
                    <a:pt x="3489" y="782"/>
                    <a:pt x="3503" y="811"/>
                    <a:pt x="3525" y="825"/>
                  </a:cubicBezTo>
                  <a:cubicBezTo>
                    <a:pt x="3546" y="839"/>
                    <a:pt x="3561" y="846"/>
                    <a:pt x="3575" y="861"/>
                  </a:cubicBezTo>
                  <a:cubicBezTo>
                    <a:pt x="3782" y="1104"/>
                    <a:pt x="3882" y="1411"/>
                    <a:pt x="3897" y="1761"/>
                  </a:cubicBezTo>
                  <a:cubicBezTo>
                    <a:pt x="3947" y="2841"/>
                    <a:pt x="3339" y="3727"/>
                    <a:pt x="2231" y="3813"/>
                  </a:cubicBezTo>
                  <a:cubicBezTo>
                    <a:pt x="2167" y="3819"/>
                    <a:pt x="2103" y="3821"/>
                    <a:pt x="2039" y="3821"/>
                  </a:cubicBezTo>
                  <a:cubicBezTo>
                    <a:pt x="1074" y="3821"/>
                    <a:pt x="195" y="3215"/>
                    <a:pt x="215" y="2162"/>
                  </a:cubicBezTo>
                  <a:cubicBezTo>
                    <a:pt x="229" y="1282"/>
                    <a:pt x="765" y="517"/>
                    <a:pt x="1580" y="289"/>
                  </a:cubicBezTo>
                  <a:lnTo>
                    <a:pt x="1595" y="289"/>
                  </a:lnTo>
                  <a:cubicBezTo>
                    <a:pt x="1609" y="281"/>
                    <a:pt x="1623" y="281"/>
                    <a:pt x="1637" y="274"/>
                  </a:cubicBezTo>
                  <a:cubicBezTo>
                    <a:pt x="1752" y="246"/>
                    <a:pt x="1873" y="224"/>
                    <a:pt x="1995" y="224"/>
                  </a:cubicBezTo>
                  <a:cubicBezTo>
                    <a:pt x="2009" y="217"/>
                    <a:pt x="2023" y="217"/>
                    <a:pt x="2031" y="210"/>
                  </a:cubicBezTo>
                  <a:cubicBezTo>
                    <a:pt x="2041" y="210"/>
                    <a:pt x="2051" y="210"/>
                    <a:pt x="2061" y="210"/>
                  </a:cubicBezTo>
                  <a:close/>
                  <a:moveTo>
                    <a:pt x="3561" y="3399"/>
                  </a:moveTo>
                  <a:cubicBezTo>
                    <a:pt x="3675" y="3492"/>
                    <a:pt x="3789" y="3577"/>
                    <a:pt x="3897" y="3670"/>
                  </a:cubicBezTo>
                  <a:cubicBezTo>
                    <a:pt x="3854" y="3713"/>
                    <a:pt x="3811" y="3756"/>
                    <a:pt x="3761" y="3799"/>
                  </a:cubicBezTo>
                  <a:cubicBezTo>
                    <a:pt x="3711" y="3842"/>
                    <a:pt x="3654" y="3885"/>
                    <a:pt x="3603" y="3920"/>
                  </a:cubicBezTo>
                  <a:cubicBezTo>
                    <a:pt x="3496" y="3835"/>
                    <a:pt x="3389" y="3742"/>
                    <a:pt x="3289" y="3649"/>
                  </a:cubicBezTo>
                  <a:cubicBezTo>
                    <a:pt x="3389" y="3577"/>
                    <a:pt x="3482" y="3492"/>
                    <a:pt x="3561" y="3399"/>
                  </a:cubicBezTo>
                  <a:close/>
                  <a:moveTo>
                    <a:pt x="3232" y="3692"/>
                  </a:moveTo>
                  <a:cubicBezTo>
                    <a:pt x="3332" y="3785"/>
                    <a:pt x="3432" y="3870"/>
                    <a:pt x="3539" y="3956"/>
                  </a:cubicBezTo>
                  <a:cubicBezTo>
                    <a:pt x="3418" y="4035"/>
                    <a:pt x="3289" y="4085"/>
                    <a:pt x="3160" y="4128"/>
                  </a:cubicBezTo>
                  <a:cubicBezTo>
                    <a:pt x="3074" y="4042"/>
                    <a:pt x="2989" y="3949"/>
                    <a:pt x="2910" y="3863"/>
                  </a:cubicBezTo>
                  <a:cubicBezTo>
                    <a:pt x="3024" y="3813"/>
                    <a:pt x="3132" y="3756"/>
                    <a:pt x="3232" y="3692"/>
                  </a:cubicBezTo>
                  <a:close/>
                  <a:moveTo>
                    <a:pt x="2402" y="3999"/>
                  </a:moveTo>
                  <a:cubicBezTo>
                    <a:pt x="2467" y="4063"/>
                    <a:pt x="2531" y="4121"/>
                    <a:pt x="2595" y="4185"/>
                  </a:cubicBezTo>
                  <a:cubicBezTo>
                    <a:pt x="2338" y="4171"/>
                    <a:pt x="2081" y="4106"/>
                    <a:pt x="1838" y="4013"/>
                  </a:cubicBezTo>
                  <a:lnTo>
                    <a:pt x="1838" y="4013"/>
                  </a:lnTo>
                  <a:cubicBezTo>
                    <a:pt x="1901" y="4018"/>
                    <a:pt x="1965" y="4021"/>
                    <a:pt x="2030" y="4021"/>
                  </a:cubicBezTo>
                  <a:cubicBezTo>
                    <a:pt x="2147" y="4021"/>
                    <a:pt x="2266" y="4013"/>
                    <a:pt x="2381" y="3999"/>
                  </a:cubicBezTo>
                  <a:close/>
                  <a:moveTo>
                    <a:pt x="2838" y="3892"/>
                  </a:moveTo>
                  <a:cubicBezTo>
                    <a:pt x="2924" y="3978"/>
                    <a:pt x="3003" y="4063"/>
                    <a:pt x="3089" y="4142"/>
                  </a:cubicBezTo>
                  <a:cubicBezTo>
                    <a:pt x="2960" y="4178"/>
                    <a:pt x="2824" y="4192"/>
                    <a:pt x="2696" y="4192"/>
                  </a:cubicBezTo>
                  <a:cubicBezTo>
                    <a:pt x="2624" y="4121"/>
                    <a:pt x="2553" y="4056"/>
                    <a:pt x="2481" y="3985"/>
                  </a:cubicBezTo>
                  <a:cubicBezTo>
                    <a:pt x="2610" y="3963"/>
                    <a:pt x="2731" y="3935"/>
                    <a:pt x="2838" y="3892"/>
                  </a:cubicBezTo>
                  <a:close/>
                  <a:moveTo>
                    <a:pt x="2119" y="1"/>
                  </a:moveTo>
                  <a:cubicBezTo>
                    <a:pt x="1922" y="1"/>
                    <a:pt x="1725" y="31"/>
                    <a:pt x="1537" y="96"/>
                  </a:cubicBezTo>
                  <a:cubicBezTo>
                    <a:pt x="629" y="346"/>
                    <a:pt x="29" y="1182"/>
                    <a:pt x="15" y="2162"/>
                  </a:cubicBezTo>
                  <a:cubicBezTo>
                    <a:pt x="0" y="2812"/>
                    <a:pt x="293" y="3313"/>
                    <a:pt x="744" y="3627"/>
                  </a:cubicBezTo>
                  <a:cubicBezTo>
                    <a:pt x="751" y="3649"/>
                    <a:pt x="765" y="3663"/>
                    <a:pt x="779" y="3677"/>
                  </a:cubicBezTo>
                  <a:cubicBezTo>
                    <a:pt x="1364" y="4065"/>
                    <a:pt x="2055" y="4379"/>
                    <a:pt x="2717" y="4379"/>
                  </a:cubicBezTo>
                  <a:cubicBezTo>
                    <a:pt x="3213" y="4379"/>
                    <a:pt x="3692" y="4202"/>
                    <a:pt x="4097" y="3749"/>
                  </a:cubicBezTo>
                  <a:cubicBezTo>
                    <a:pt x="4511" y="3298"/>
                    <a:pt x="4697" y="2669"/>
                    <a:pt x="4697" y="2062"/>
                  </a:cubicBezTo>
                  <a:cubicBezTo>
                    <a:pt x="4690" y="1318"/>
                    <a:pt x="4190" y="1061"/>
                    <a:pt x="3639" y="660"/>
                  </a:cubicBezTo>
                  <a:cubicBezTo>
                    <a:pt x="3257" y="252"/>
                    <a:pt x="2686" y="1"/>
                    <a:pt x="2119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4" name="Google Shape;654;p40"/>
            <p:cNvGrpSpPr/>
            <p:nvPr/>
          </p:nvGrpSpPr>
          <p:grpSpPr>
            <a:xfrm>
              <a:off x="857264" y="2855240"/>
              <a:ext cx="246902" cy="339996"/>
              <a:chOff x="4786538" y="2469813"/>
              <a:chExt cx="340602" cy="595231"/>
            </a:xfrm>
          </p:grpSpPr>
          <p:sp>
            <p:nvSpPr>
              <p:cNvPr id="655" name="Google Shape;655;p40"/>
              <p:cNvSpPr/>
              <p:nvPr/>
            </p:nvSpPr>
            <p:spPr>
              <a:xfrm>
                <a:off x="4786538" y="2592168"/>
                <a:ext cx="340602" cy="472875"/>
              </a:xfrm>
              <a:custGeom>
                <a:avLst/>
                <a:gdLst/>
                <a:ahLst/>
                <a:cxnLst/>
                <a:rect l="l" t="t" r="r" b="b"/>
                <a:pathLst>
                  <a:path w="6010" h="8344" extrusionOk="0">
                    <a:moveTo>
                      <a:pt x="3005" y="201"/>
                    </a:moveTo>
                    <a:cubicBezTo>
                      <a:pt x="4099" y="201"/>
                      <a:pt x="4578" y="1266"/>
                      <a:pt x="5107" y="2067"/>
                    </a:cubicBezTo>
                    <a:cubicBezTo>
                      <a:pt x="5236" y="2267"/>
                      <a:pt x="5465" y="2510"/>
                      <a:pt x="5536" y="2732"/>
                    </a:cubicBezTo>
                    <a:cubicBezTo>
                      <a:pt x="5629" y="2824"/>
                      <a:pt x="5622" y="2939"/>
                      <a:pt x="5515" y="3060"/>
                    </a:cubicBezTo>
                    <a:cubicBezTo>
                      <a:pt x="5524" y="3238"/>
                      <a:pt x="5495" y="3325"/>
                      <a:pt x="5429" y="3325"/>
                    </a:cubicBezTo>
                    <a:cubicBezTo>
                      <a:pt x="5391" y="3325"/>
                      <a:pt x="5341" y="3296"/>
                      <a:pt x="5279" y="3239"/>
                    </a:cubicBezTo>
                    <a:cubicBezTo>
                      <a:pt x="5086" y="3146"/>
                      <a:pt x="5000" y="3018"/>
                      <a:pt x="4878" y="2853"/>
                    </a:cubicBezTo>
                    <a:cubicBezTo>
                      <a:pt x="4642" y="2517"/>
                      <a:pt x="4399" y="2181"/>
                      <a:pt x="4128" y="1866"/>
                    </a:cubicBezTo>
                    <a:cubicBezTo>
                      <a:pt x="4112" y="1848"/>
                      <a:pt x="4086" y="1839"/>
                      <a:pt x="4060" y="1839"/>
                    </a:cubicBezTo>
                    <a:cubicBezTo>
                      <a:pt x="4024" y="1839"/>
                      <a:pt x="3987" y="1855"/>
                      <a:pt x="3970" y="1888"/>
                    </a:cubicBezTo>
                    <a:cubicBezTo>
                      <a:pt x="3663" y="2589"/>
                      <a:pt x="4063" y="3375"/>
                      <a:pt x="4206" y="4068"/>
                    </a:cubicBezTo>
                    <a:cubicBezTo>
                      <a:pt x="4399" y="5034"/>
                      <a:pt x="4471" y="6013"/>
                      <a:pt x="4635" y="6978"/>
                    </a:cubicBezTo>
                    <a:cubicBezTo>
                      <a:pt x="4671" y="7200"/>
                      <a:pt x="4778" y="7472"/>
                      <a:pt x="4764" y="7700"/>
                    </a:cubicBezTo>
                    <a:cubicBezTo>
                      <a:pt x="4757" y="7829"/>
                      <a:pt x="4592" y="8122"/>
                      <a:pt x="4449" y="8144"/>
                    </a:cubicBezTo>
                    <a:cubicBezTo>
                      <a:pt x="4440" y="8145"/>
                      <a:pt x="4430" y="8146"/>
                      <a:pt x="4421" y="8146"/>
                    </a:cubicBezTo>
                    <a:cubicBezTo>
                      <a:pt x="4231" y="8146"/>
                      <a:pt x="3989" y="7828"/>
                      <a:pt x="3935" y="7672"/>
                    </a:cubicBezTo>
                    <a:cubicBezTo>
                      <a:pt x="3792" y="7257"/>
                      <a:pt x="3756" y="6778"/>
                      <a:pt x="3684" y="6342"/>
                    </a:cubicBezTo>
                    <a:cubicBezTo>
                      <a:pt x="3606" y="5870"/>
                      <a:pt x="3527" y="5391"/>
                      <a:pt x="3434" y="4919"/>
                    </a:cubicBezTo>
                    <a:cubicBezTo>
                      <a:pt x="3384" y="4640"/>
                      <a:pt x="3341" y="4283"/>
                      <a:pt x="3112" y="4083"/>
                    </a:cubicBezTo>
                    <a:cubicBezTo>
                      <a:pt x="3105" y="4076"/>
                      <a:pt x="3098" y="4068"/>
                      <a:pt x="3091" y="4068"/>
                    </a:cubicBezTo>
                    <a:cubicBezTo>
                      <a:pt x="3077" y="4061"/>
                      <a:pt x="3062" y="4054"/>
                      <a:pt x="3041" y="4054"/>
                    </a:cubicBezTo>
                    <a:cubicBezTo>
                      <a:pt x="2905" y="4054"/>
                      <a:pt x="2841" y="4111"/>
                      <a:pt x="2769" y="4233"/>
                    </a:cubicBezTo>
                    <a:cubicBezTo>
                      <a:pt x="2548" y="4619"/>
                      <a:pt x="2533" y="5162"/>
                      <a:pt x="2455" y="5591"/>
                    </a:cubicBezTo>
                    <a:cubicBezTo>
                      <a:pt x="2369" y="6092"/>
                      <a:pt x="2283" y="6592"/>
                      <a:pt x="2197" y="7100"/>
                    </a:cubicBezTo>
                    <a:cubicBezTo>
                      <a:pt x="2154" y="7321"/>
                      <a:pt x="2133" y="7715"/>
                      <a:pt x="1969" y="7893"/>
                    </a:cubicBezTo>
                    <a:lnTo>
                      <a:pt x="1554" y="8144"/>
                    </a:lnTo>
                    <a:cubicBezTo>
                      <a:pt x="1454" y="8036"/>
                      <a:pt x="1347" y="7922"/>
                      <a:pt x="1239" y="7815"/>
                    </a:cubicBezTo>
                    <a:cubicBezTo>
                      <a:pt x="1196" y="7700"/>
                      <a:pt x="1275" y="7522"/>
                      <a:pt x="1296" y="7407"/>
                    </a:cubicBezTo>
                    <a:cubicBezTo>
                      <a:pt x="1475" y="6385"/>
                      <a:pt x="1575" y="5348"/>
                      <a:pt x="1754" y="4326"/>
                    </a:cubicBezTo>
                    <a:cubicBezTo>
                      <a:pt x="1897" y="3561"/>
                      <a:pt x="2376" y="2646"/>
                      <a:pt x="2033" y="1888"/>
                    </a:cubicBezTo>
                    <a:cubicBezTo>
                      <a:pt x="2021" y="1855"/>
                      <a:pt x="1985" y="1839"/>
                      <a:pt x="1949" y="1839"/>
                    </a:cubicBezTo>
                    <a:cubicBezTo>
                      <a:pt x="1922" y="1839"/>
                      <a:pt x="1894" y="1848"/>
                      <a:pt x="1876" y="1866"/>
                    </a:cubicBezTo>
                    <a:cubicBezTo>
                      <a:pt x="1625" y="2160"/>
                      <a:pt x="1389" y="2467"/>
                      <a:pt x="1168" y="2789"/>
                    </a:cubicBezTo>
                    <a:cubicBezTo>
                      <a:pt x="1089" y="2903"/>
                      <a:pt x="1011" y="3068"/>
                      <a:pt x="896" y="3153"/>
                    </a:cubicBezTo>
                    <a:cubicBezTo>
                      <a:pt x="789" y="3211"/>
                      <a:pt x="674" y="3268"/>
                      <a:pt x="567" y="3325"/>
                    </a:cubicBezTo>
                    <a:cubicBezTo>
                      <a:pt x="517" y="3153"/>
                      <a:pt x="467" y="2975"/>
                      <a:pt x="424" y="2803"/>
                    </a:cubicBezTo>
                    <a:cubicBezTo>
                      <a:pt x="453" y="2603"/>
                      <a:pt x="739" y="2317"/>
                      <a:pt x="853" y="2145"/>
                    </a:cubicBezTo>
                    <a:cubicBezTo>
                      <a:pt x="1397" y="1323"/>
                      <a:pt x="1890" y="201"/>
                      <a:pt x="3005" y="201"/>
                    </a:cubicBezTo>
                    <a:close/>
                    <a:moveTo>
                      <a:pt x="3005" y="1"/>
                    </a:moveTo>
                    <a:cubicBezTo>
                      <a:pt x="2355" y="1"/>
                      <a:pt x="1926" y="265"/>
                      <a:pt x="1525" y="780"/>
                    </a:cubicBezTo>
                    <a:cubicBezTo>
                      <a:pt x="1275" y="1109"/>
                      <a:pt x="1053" y="1473"/>
                      <a:pt x="825" y="1824"/>
                    </a:cubicBezTo>
                    <a:cubicBezTo>
                      <a:pt x="610" y="2160"/>
                      <a:pt x="324" y="2496"/>
                      <a:pt x="160" y="2867"/>
                    </a:cubicBezTo>
                    <a:cubicBezTo>
                      <a:pt x="1" y="3211"/>
                      <a:pt x="209" y="3526"/>
                      <a:pt x="554" y="3526"/>
                    </a:cubicBezTo>
                    <a:cubicBezTo>
                      <a:pt x="597" y="3526"/>
                      <a:pt x="642" y="3521"/>
                      <a:pt x="689" y="3511"/>
                    </a:cubicBezTo>
                    <a:cubicBezTo>
                      <a:pt x="932" y="3454"/>
                      <a:pt x="1089" y="3253"/>
                      <a:pt x="1225" y="3068"/>
                    </a:cubicBezTo>
                    <a:cubicBezTo>
                      <a:pt x="1454" y="2753"/>
                      <a:pt x="1675" y="2438"/>
                      <a:pt x="1911" y="2138"/>
                    </a:cubicBezTo>
                    <a:lnTo>
                      <a:pt x="1911" y="2138"/>
                    </a:lnTo>
                    <a:cubicBezTo>
                      <a:pt x="2069" y="2710"/>
                      <a:pt x="1740" y="3382"/>
                      <a:pt x="1633" y="3933"/>
                    </a:cubicBezTo>
                    <a:cubicBezTo>
                      <a:pt x="1518" y="4476"/>
                      <a:pt x="1439" y="5026"/>
                      <a:pt x="1368" y="5577"/>
                    </a:cubicBezTo>
                    <a:cubicBezTo>
                      <a:pt x="1289" y="6199"/>
                      <a:pt x="1189" y="6821"/>
                      <a:pt x="1082" y="7436"/>
                    </a:cubicBezTo>
                    <a:cubicBezTo>
                      <a:pt x="1039" y="7707"/>
                      <a:pt x="989" y="8029"/>
                      <a:pt x="1225" y="8229"/>
                    </a:cubicBezTo>
                    <a:cubicBezTo>
                      <a:pt x="1317" y="8307"/>
                      <a:pt x="1429" y="8341"/>
                      <a:pt x="1545" y="8341"/>
                    </a:cubicBezTo>
                    <a:cubicBezTo>
                      <a:pt x="1663" y="8341"/>
                      <a:pt x="1785" y="8305"/>
                      <a:pt x="1890" y="8244"/>
                    </a:cubicBezTo>
                    <a:cubicBezTo>
                      <a:pt x="2219" y="8058"/>
                      <a:pt x="2297" y="7665"/>
                      <a:pt x="2362" y="7314"/>
                    </a:cubicBezTo>
                    <a:cubicBezTo>
                      <a:pt x="2462" y="6764"/>
                      <a:pt x="2555" y="6199"/>
                      <a:pt x="2648" y="5648"/>
                    </a:cubicBezTo>
                    <a:cubicBezTo>
                      <a:pt x="2683" y="5470"/>
                      <a:pt x="2784" y="4369"/>
                      <a:pt x="3012" y="4261"/>
                    </a:cubicBezTo>
                    <a:cubicBezTo>
                      <a:pt x="3291" y="4569"/>
                      <a:pt x="3298" y="5270"/>
                      <a:pt x="3363" y="5648"/>
                    </a:cubicBezTo>
                    <a:cubicBezTo>
                      <a:pt x="3463" y="6228"/>
                      <a:pt x="3556" y="6807"/>
                      <a:pt x="3663" y="7386"/>
                    </a:cubicBezTo>
                    <a:cubicBezTo>
                      <a:pt x="3727" y="7707"/>
                      <a:pt x="3820" y="8072"/>
                      <a:pt x="4120" y="8251"/>
                    </a:cubicBezTo>
                    <a:cubicBezTo>
                      <a:pt x="4225" y="8308"/>
                      <a:pt x="4349" y="8343"/>
                      <a:pt x="4469" y="8343"/>
                    </a:cubicBezTo>
                    <a:cubicBezTo>
                      <a:pt x="4604" y="8343"/>
                      <a:pt x="4734" y="8299"/>
                      <a:pt x="4828" y="8194"/>
                    </a:cubicBezTo>
                    <a:cubicBezTo>
                      <a:pt x="5021" y="7993"/>
                      <a:pt x="4971" y="7686"/>
                      <a:pt x="4928" y="7436"/>
                    </a:cubicBezTo>
                    <a:cubicBezTo>
                      <a:pt x="4821" y="6821"/>
                      <a:pt x="4721" y="6199"/>
                      <a:pt x="4642" y="5577"/>
                    </a:cubicBezTo>
                    <a:cubicBezTo>
                      <a:pt x="4571" y="5026"/>
                      <a:pt x="4492" y="4476"/>
                      <a:pt x="4385" y="3933"/>
                    </a:cubicBezTo>
                    <a:cubicBezTo>
                      <a:pt x="4271" y="3382"/>
                      <a:pt x="3942" y="2710"/>
                      <a:pt x="4099" y="2138"/>
                    </a:cubicBezTo>
                    <a:lnTo>
                      <a:pt x="4099" y="2138"/>
                    </a:lnTo>
                    <a:cubicBezTo>
                      <a:pt x="4342" y="2438"/>
                      <a:pt x="4557" y="2753"/>
                      <a:pt x="4785" y="3068"/>
                    </a:cubicBezTo>
                    <a:cubicBezTo>
                      <a:pt x="4921" y="3253"/>
                      <a:pt x="5078" y="3454"/>
                      <a:pt x="5322" y="3511"/>
                    </a:cubicBezTo>
                    <a:cubicBezTo>
                      <a:pt x="5368" y="3521"/>
                      <a:pt x="5413" y="3526"/>
                      <a:pt x="5456" y="3526"/>
                    </a:cubicBezTo>
                    <a:cubicBezTo>
                      <a:pt x="5801" y="3526"/>
                      <a:pt x="6010" y="3211"/>
                      <a:pt x="5851" y="2867"/>
                    </a:cubicBezTo>
                    <a:cubicBezTo>
                      <a:pt x="5686" y="2496"/>
                      <a:pt x="5400" y="2160"/>
                      <a:pt x="5179" y="1824"/>
                    </a:cubicBezTo>
                    <a:cubicBezTo>
                      <a:pt x="4950" y="1473"/>
                      <a:pt x="4735" y="1109"/>
                      <a:pt x="4485" y="780"/>
                    </a:cubicBezTo>
                    <a:cubicBezTo>
                      <a:pt x="4085" y="265"/>
                      <a:pt x="3649" y="1"/>
                      <a:pt x="300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D6D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3D6D7F"/>
                  </a:solidFill>
                </a:endParaRPr>
              </a:p>
            </p:txBody>
          </p:sp>
          <p:sp>
            <p:nvSpPr>
              <p:cNvPr id="656" name="Google Shape;656;p40"/>
              <p:cNvSpPr/>
              <p:nvPr/>
            </p:nvSpPr>
            <p:spPr>
              <a:xfrm>
                <a:off x="4905380" y="2469813"/>
                <a:ext cx="106204" cy="99347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753" extrusionOk="0">
                    <a:moveTo>
                      <a:pt x="827" y="207"/>
                    </a:moveTo>
                    <a:cubicBezTo>
                      <a:pt x="1071" y="207"/>
                      <a:pt x="1309" y="328"/>
                      <a:pt x="1452" y="558"/>
                    </a:cubicBezTo>
                    <a:cubicBezTo>
                      <a:pt x="1659" y="894"/>
                      <a:pt x="1602" y="1395"/>
                      <a:pt x="1180" y="1516"/>
                    </a:cubicBezTo>
                    <a:cubicBezTo>
                      <a:pt x="1120" y="1534"/>
                      <a:pt x="1058" y="1542"/>
                      <a:pt x="997" y="1542"/>
                    </a:cubicBezTo>
                    <a:cubicBezTo>
                      <a:pt x="709" y="1542"/>
                      <a:pt x="426" y="1358"/>
                      <a:pt x="308" y="1087"/>
                    </a:cubicBezTo>
                    <a:cubicBezTo>
                      <a:pt x="150" y="701"/>
                      <a:pt x="372" y="272"/>
                      <a:pt x="787" y="208"/>
                    </a:cubicBezTo>
                    <a:cubicBezTo>
                      <a:pt x="800" y="207"/>
                      <a:pt x="814" y="207"/>
                      <a:pt x="827" y="207"/>
                    </a:cubicBezTo>
                    <a:close/>
                    <a:moveTo>
                      <a:pt x="844" y="0"/>
                    </a:moveTo>
                    <a:cubicBezTo>
                      <a:pt x="830" y="0"/>
                      <a:pt x="808" y="0"/>
                      <a:pt x="794" y="8"/>
                    </a:cubicBezTo>
                    <a:cubicBezTo>
                      <a:pt x="687" y="8"/>
                      <a:pt x="572" y="29"/>
                      <a:pt x="465" y="72"/>
                    </a:cubicBezTo>
                    <a:cubicBezTo>
                      <a:pt x="422" y="93"/>
                      <a:pt x="401" y="122"/>
                      <a:pt x="393" y="158"/>
                    </a:cubicBezTo>
                    <a:cubicBezTo>
                      <a:pt x="143" y="336"/>
                      <a:pt x="0" y="644"/>
                      <a:pt x="65" y="987"/>
                    </a:cubicBezTo>
                    <a:cubicBezTo>
                      <a:pt x="154" y="1432"/>
                      <a:pt x="576" y="1753"/>
                      <a:pt x="1021" y="1753"/>
                    </a:cubicBezTo>
                    <a:cubicBezTo>
                      <a:pt x="1076" y="1753"/>
                      <a:pt x="1132" y="1748"/>
                      <a:pt x="1187" y="1738"/>
                    </a:cubicBezTo>
                    <a:cubicBezTo>
                      <a:pt x="1687" y="1638"/>
                      <a:pt x="1873" y="1080"/>
                      <a:pt x="1709" y="637"/>
                    </a:cubicBezTo>
                    <a:cubicBezTo>
                      <a:pt x="1573" y="272"/>
                      <a:pt x="1251" y="36"/>
                      <a:pt x="894" y="8"/>
                    </a:cubicBezTo>
                    <a:cubicBezTo>
                      <a:pt x="880" y="0"/>
                      <a:pt x="865" y="0"/>
                      <a:pt x="84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D6D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3D6D7F"/>
                  </a:solidFill>
                </a:endParaRPr>
              </a:p>
            </p:txBody>
          </p:sp>
        </p:grpSp>
      </p:grpSp>
      <p:grpSp>
        <p:nvGrpSpPr>
          <p:cNvPr id="657" name="Google Shape;657;p40"/>
          <p:cNvGrpSpPr/>
          <p:nvPr/>
        </p:nvGrpSpPr>
        <p:grpSpPr>
          <a:xfrm>
            <a:off x="720001" y="1784573"/>
            <a:ext cx="601426" cy="560589"/>
            <a:chOff x="720001" y="1784573"/>
            <a:chExt cx="601426" cy="560589"/>
          </a:xfrm>
        </p:grpSpPr>
        <p:sp>
          <p:nvSpPr>
            <p:cNvPr id="658" name="Google Shape;658;p40"/>
            <p:cNvSpPr/>
            <p:nvPr/>
          </p:nvSpPr>
          <p:spPr>
            <a:xfrm>
              <a:off x="720001" y="1784573"/>
              <a:ext cx="601426" cy="560589"/>
            </a:xfrm>
            <a:custGeom>
              <a:avLst/>
              <a:gdLst/>
              <a:ahLst/>
              <a:cxnLst/>
              <a:rect l="l" t="t" r="r" b="b"/>
              <a:pathLst>
                <a:path w="4698" h="4379" extrusionOk="0">
                  <a:moveTo>
                    <a:pt x="3961" y="1139"/>
                  </a:moveTo>
                  <a:lnTo>
                    <a:pt x="3961" y="1139"/>
                  </a:lnTo>
                  <a:cubicBezTo>
                    <a:pt x="4018" y="1182"/>
                    <a:pt x="4068" y="1218"/>
                    <a:pt x="4125" y="1261"/>
                  </a:cubicBezTo>
                  <a:cubicBezTo>
                    <a:pt x="4297" y="1397"/>
                    <a:pt x="4397" y="1568"/>
                    <a:pt x="4447" y="1761"/>
                  </a:cubicBezTo>
                  <a:cubicBezTo>
                    <a:pt x="4347" y="1668"/>
                    <a:pt x="4240" y="1583"/>
                    <a:pt x="4140" y="1490"/>
                  </a:cubicBezTo>
                  <a:cubicBezTo>
                    <a:pt x="4134" y="1484"/>
                    <a:pt x="4127" y="1481"/>
                    <a:pt x="4120" y="1481"/>
                  </a:cubicBezTo>
                  <a:cubicBezTo>
                    <a:pt x="4094" y="1481"/>
                    <a:pt x="4067" y="1517"/>
                    <a:pt x="4090" y="1540"/>
                  </a:cubicBezTo>
                  <a:cubicBezTo>
                    <a:pt x="4218" y="1647"/>
                    <a:pt x="4347" y="1761"/>
                    <a:pt x="4476" y="1876"/>
                  </a:cubicBezTo>
                  <a:cubicBezTo>
                    <a:pt x="4497" y="2004"/>
                    <a:pt x="4497" y="2147"/>
                    <a:pt x="4490" y="2283"/>
                  </a:cubicBezTo>
                  <a:cubicBezTo>
                    <a:pt x="4483" y="2312"/>
                    <a:pt x="4483" y="2340"/>
                    <a:pt x="4476" y="2369"/>
                  </a:cubicBezTo>
                  <a:cubicBezTo>
                    <a:pt x="4340" y="2276"/>
                    <a:pt x="4211" y="2162"/>
                    <a:pt x="4097" y="2033"/>
                  </a:cubicBezTo>
                  <a:cubicBezTo>
                    <a:pt x="4104" y="1897"/>
                    <a:pt x="4104" y="1761"/>
                    <a:pt x="4090" y="1626"/>
                  </a:cubicBezTo>
                  <a:cubicBezTo>
                    <a:pt x="4075" y="1454"/>
                    <a:pt x="4032" y="1297"/>
                    <a:pt x="3961" y="1139"/>
                  </a:cubicBezTo>
                  <a:close/>
                  <a:moveTo>
                    <a:pt x="4090" y="2119"/>
                  </a:moveTo>
                  <a:cubicBezTo>
                    <a:pt x="4204" y="2248"/>
                    <a:pt x="4326" y="2355"/>
                    <a:pt x="4469" y="2448"/>
                  </a:cubicBezTo>
                  <a:cubicBezTo>
                    <a:pt x="4447" y="2576"/>
                    <a:pt x="4418" y="2712"/>
                    <a:pt x="4376" y="2841"/>
                  </a:cubicBezTo>
                  <a:cubicBezTo>
                    <a:pt x="4268" y="2719"/>
                    <a:pt x="4154" y="2612"/>
                    <a:pt x="4025" y="2519"/>
                  </a:cubicBezTo>
                  <a:cubicBezTo>
                    <a:pt x="4054" y="2391"/>
                    <a:pt x="4075" y="2262"/>
                    <a:pt x="4090" y="2119"/>
                  </a:cubicBezTo>
                  <a:close/>
                  <a:moveTo>
                    <a:pt x="4004" y="2591"/>
                  </a:moveTo>
                  <a:cubicBezTo>
                    <a:pt x="4133" y="2684"/>
                    <a:pt x="4247" y="2791"/>
                    <a:pt x="4354" y="2912"/>
                  </a:cubicBezTo>
                  <a:cubicBezTo>
                    <a:pt x="4304" y="3055"/>
                    <a:pt x="4240" y="3198"/>
                    <a:pt x="4161" y="3327"/>
                  </a:cubicBezTo>
                  <a:cubicBezTo>
                    <a:pt x="4054" y="3213"/>
                    <a:pt x="3954" y="3098"/>
                    <a:pt x="3847" y="2991"/>
                  </a:cubicBezTo>
                  <a:cubicBezTo>
                    <a:pt x="3911" y="2862"/>
                    <a:pt x="3961" y="2727"/>
                    <a:pt x="4004" y="2591"/>
                  </a:cubicBezTo>
                  <a:close/>
                  <a:moveTo>
                    <a:pt x="3811" y="3055"/>
                  </a:moveTo>
                  <a:cubicBezTo>
                    <a:pt x="3911" y="3155"/>
                    <a:pt x="4011" y="3263"/>
                    <a:pt x="4111" y="3370"/>
                  </a:cubicBezTo>
                  <a:cubicBezTo>
                    <a:pt x="4118" y="3377"/>
                    <a:pt x="4118" y="3384"/>
                    <a:pt x="4125" y="3384"/>
                  </a:cubicBezTo>
                  <a:cubicBezTo>
                    <a:pt x="4075" y="3463"/>
                    <a:pt x="4011" y="3549"/>
                    <a:pt x="3947" y="3620"/>
                  </a:cubicBezTo>
                  <a:cubicBezTo>
                    <a:pt x="3832" y="3534"/>
                    <a:pt x="3718" y="3441"/>
                    <a:pt x="3611" y="3349"/>
                  </a:cubicBezTo>
                  <a:cubicBezTo>
                    <a:pt x="3682" y="3256"/>
                    <a:pt x="3754" y="3155"/>
                    <a:pt x="3811" y="3055"/>
                  </a:cubicBezTo>
                  <a:close/>
                  <a:moveTo>
                    <a:pt x="2061" y="210"/>
                  </a:moveTo>
                  <a:cubicBezTo>
                    <a:pt x="2451" y="210"/>
                    <a:pt x="2833" y="344"/>
                    <a:pt x="3175" y="532"/>
                  </a:cubicBezTo>
                  <a:cubicBezTo>
                    <a:pt x="3296" y="596"/>
                    <a:pt x="3396" y="675"/>
                    <a:pt x="3489" y="760"/>
                  </a:cubicBezTo>
                  <a:cubicBezTo>
                    <a:pt x="3489" y="782"/>
                    <a:pt x="3503" y="811"/>
                    <a:pt x="3525" y="825"/>
                  </a:cubicBezTo>
                  <a:cubicBezTo>
                    <a:pt x="3546" y="839"/>
                    <a:pt x="3561" y="846"/>
                    <a:pt x="3575" y="861"/>
                  </a:cubicBezTo>
                  <a:cubicBezTo>
                    <a:pt x="3782" y="1104"/>
                    <a:pt x="3882" y="1411"/>
                    <a:pt x="3897" y="1761"/>
                  </a:cubicBezTo>
                  <a:cubicBezTo>
                    <a:pt x="3947" y="2841"/>
                    <a:pt x="3339" y="3727"/>
                    <a:pt x="2231" y="3813"/>
                  </a:cubicBezTo>
                  <a:cubicBezTo>
                    <a:pt x="2167" y="3819"/>
                    <a:pt x="2103" y="3821"/>
                    <a:pt x="2039" y="3821"/>
                  </a:cubicBezTo>
                  <a:cubicBezTo>
                    <a:pt x="1074" y="3821"/>
                    <a:pt x="195" y="3215"/>
                    <a:pt x="215" y="2162"/>
                  </a:cubicBezTo>
                  <a:cubicBezTo>
                    <a:pt x="229" y="1282"/>
                    <a:pt x="765" y="517"/>
                    <a:pt x="1580" y="289"/>
                  </a:cubicBezTo>
                  <a:lnTo>
                    <a:pt x="1595" y="289"/>
                  </a:lnTo>
                  <a:cubicBezTo>
                    <a:pt x="1609" y="281"/>
                    <a:pt x="1623" y="281"/>
                    <a:pt x="1637" y="274"/>
                  </a:cubicBezTo>
                  <a:cubicBezTo>
                    <a:pt x="1752" y="246"/>
                    <a:pt x="1873" y="224"/>
                    <a:pt x="1995" y="224"/>
                  </a:cubicBezTo>
                  <a:cubicBezTo>
                    <a:pt x="2009" y="217"/>
                    <a:pt x="2023" y="217"/>
                    <a:pt x="2031" y="210"/>
                  </a:cubicBezTo>
                  <a:cubicBezTo>
                    <a:pt x="2041" y="210"/>
                    <a:pt x="2051" y="210"/>
                    <a:pt x="2061" y="210"/>
                  </a:cubicBezTo>
                  <a:close/>
                  <a:moveTo>
                    <a:pt x="3561" y="3399"/>
                  </a:moveTo>
                  <a:cubicBezTo>
                    <a:pt x="3675" y="3492"/>
                    <a:pt x="3789" y="3577"/>
                    <a:pt x="3897" y="3670"/>
                  </a:cubicBezTo>
                  <a:cubicBezTo>
                    <a:pt x="3854" y="3713"/>
                    <a:pt x="3811" y="3756"/>
                    <a:pt x="3761" y="3799"/>
                  </a:cubicBezTo>
                  <a:cubicBezTo>
                    <a:pt x="3711" y="3842"/>
                    <a:pt x="3654" y="3885"/>
                    <a:pt x="3603" y="3920"/>
                  </a:cubicBezTo>
                  <a:cubicBezTo>
                    <a:pt x="3496" y="3835"/>
                    <a:pt x="3389" y="3742"/>
                    <a:pt x="3289" y="3649"/>
                  </a:cubicBezTo>
                  <a:cubicBezTo>
                    <a:pt x="3389" y="3577"/>
                    <a:pt x="3482" y="3492"/>
                    <a:pt x="3561" y="3399"/>
                  </a:cubicBezTo>
                  <a:close/>
                  <a:moveTo>
                    <a:pt x="3232" y="3692"/>
                  </a:moveTo>
                  <a:cubicBezTo>
                    <a:pt x="3332" y="3785"/>
                    <a:pt x="3432" y="3870"/>
                    <a:pt x="3539" y="3956"/>
                  </a:cubicBezTo>
                  <a:cubicBezTo>
                    <a:pt x="3418" y="4035"/>
                    <a:pt x="3289" y="4085"/>
                    <a:pt x="3160" y="4128"/>
                  </a:cubicBezTo>
                  <a:cubicBezTo>
                    <a:pt x="3074" y="4042"/>
                    <a:pt x="2989" y="3949"/>
                    <a:pt x="2910" y="3863"/>
                  </a:cubicBezTo>
                  <a:cubicBezTo>
                    <a:pt x="3024" y="3813"/>
                    <a:pt x="3132" y="3756"/>
                    <a:pt x="3232" y="3692"/>
                  </a:cubicBezTo>
                  <a:close/>
                  <a:moveTo>
                    <a:pt x="2402" y="3999"/>
                  </a:moveTo>
                  <a:cubicBezTo>
                    <a:pt x="2467" y="4063"/>
                    <a:pt x="2531" y="4121"/>
                    <a:pt x="2595" y="4185"/>
                  </a:cubicBezTo>
                  <a:cubicBezTo>
                    <a:pt x="2338" y="4171"/>
                    <a:pt x="2081" y="4106"/>
                    <a:pt x="1838" y="4013"/>
                  </a:cubicBezTo>
                  <a:lnTo>
                    <a:pt x="1838" y="4013"/>
                  </a:lnTo>
                  <a:cubicBezTo>
                    <a:pt x="1901" y="4018"/>
                    <a:pt x="1965" y="4021"/>
                    <a:pt x="2030" y="4021"/>
                  </a:cubicBezTo>
                  <a:cubicBezTo>
                    <a:pt x="2147" y="4021"/>
                    <a:pt x="2266" y="4013"/>
                    <a:pt x="2381" y="3999"/>
                  </a:cubicBezTo>
                  <a:close/>
                  <a:moveTo>
                    <a:pt x="2838" y="3892"/>
                  </a:moveTo>
                  <a:cubicBezTo>
                    <a:pt x="2924" y="3978"/>
                    <a:pt x="3003" y="4063"/>
                    <a:pt x="3089" y="4142"/>
                  </a:cubicBezTo>
                  <a:cubicBezTo>
                    <a:pt x="2960" y="4178"/>
                    <a:pt x="2824" y="4192"/>
                    <a:pt x="2696" y="4192"/>
                  </a:cubicBezTo>
                  <a:cubicBezTo>
                    <a:pt x="2624" y="4121"/>
                    <a:pt x="2553" y="4056"/>
                    <a:pt x="2481" y="3985"/>
                  </a:cubicBezTo>
                  <a:cubicBezTo>
                    <a:pt x="2610" y="3963"/>
                    <a:pt x="2731" y="3935"/>
                    <a:pt x="2838" y="3892"/>
                  </a:cubicBezTo>
                  <a:close/>
                  <a:moveTo>
                    <a:pt x="2119" y="1"/>
                  </a:moveTo>
                  <a:cubicBezTo>
                    <a:pt x="1922" y="1"/>
                    <a:pt x="1725" y="31"/>
                    <a:pt x="1537" y="96"/>
                  </a:cubicBezTo>
                  <a:cubicBezTo>
                    <a:pt x="629" y="346"/>
                    <a:pt x="29" y="1182"/>
                    <a:pt x="15" y="2162"/>
                  </a:cubicBezTo>
                  <a:cubicBezTo>
                    <a:pt x="0" y="2812"/>
                    <a:pt x="293" y="3313"/>
                    <a:pt x="744" y="3627"/>
                  </a:cubicBezTo>
                  <a:cubicBezTo>
                    <a:pt x="751" y="3649"/>
                    <a:pt x="765" y="3663"/>
                    <a:pt x="779" y="3677"/>
                  </a:cubicBezTo>
                  <a:cubicBezTo>
                    <a:pt x="1364" y="4065"/>
                    <a:pt x="2055" y="4379"/>
                    <a:pt x="2717" y="4379"/>
                  </a:cubicBezTo>
                  <a:cubicBezTo>
                    <a:pt x="3213" y="4379"/>
                    <a:pt x="3692" y="4202"/>
                    <a:pt x="4097" y="3749"/>
                  </a:cubicBezTo>
                  <a:cubicBezTo>
                    <a:pt x="4511" y="3298"/>
                    <a:pt x="4697" y="2669"/>
                    <a:pt x="4697" y="2062"/>
                  </a:cubicBezTo>
                  <a:cubicBezTo>
                    <a:pt x="4690" y="1318"/>
                    <a:pt x="4190" y="1061"/>
                    <a:pt x="3639" y="660"/>
                  </a:cubicBezTo>
                  <a:cubicBezTo>
                    <a:pt x="3257" y="252"/>
                    <a:pt x="2686" y="1"/>
                    <a:pt x="2119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" name="Google Shape;659;p40"/>
            <p:cNvGrpSpPr/>
            <p:nvPr/>
          </p:nvGrpSpPr>
          <p:grpSpPr>
            <a:xfrm>
              <a:off x="877725" y="1902300"/>
              <a:ext cx="206025" cy="329600"/>
              <a:chOff x="384550" y="1126225"/>
              <a:chExt cx="206025" cy="329600"/>
            </a:xfrm>
          </p:grpSpPr>
          <p:sp>
            <p:nvSpPr>
              <p:cNvPr id="660" name="Google Shape;660;p40"/>
              <p:cNvSpPr/>
              <p:nvPr/>
            </p:nvSpPr>
            <p:spPr>
              <a:xfrm>
                <a:off x="384550" y="1148055"/>
                <a:ext cx="206025" cy="220825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8833" extrusionOk="0">
                    <a:moveTo>
                      <a:pt x="8241" y="1324"/>
                    </a:moveTo>
                    <a:cubicBezTo>
                      <a:pt x="6155" y="628"/>
                      <a:pt x="2421" y="-1010"/>
                      <a:pt x="1649" y="1049"/>
                    </a:cubicBezTo>
                    <a:cubicBezTo>
                      <a:pt x="639" y="3741"/>
                      <a:pt x="8901" y="5884"/>
                      <a:pt x="6868" y="7917"/>
                    </a:cubicBezTo>
                    <a:cubicBezTo>
                      <a:pt x="5244" y="9541"/>
                      <a:pt x="2297" y="8466"/>
                      <a:pt x="0" y="8466"/>
                    </a:cubicBezTo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61" name="Google Shape;661;p40"/>
              <p:cNvSpPr/>
              <p:nvPr/>
            </p:nvSpPr>
            <p:spPr>
              <a:xfrm>
                <a:off x="478293" y="1126225"/>
                <a:ext cx="50475" cy="329600"/>
              </a:xfrm>
              <a:custGeom>
                <a:avLst/>
                <a:gdLst/>
                <a:ahLst/>
                <a:cxnLst/>
                <a:rect l="l" t="t" r="r" b="b"/>
                <a:pathLst>
                  <a:path w="2019" h="13184" extrusionOk="0">
                    <a:moveTo>
                      <a:pt x="2019" y="0"/>
                    </a:moveTo>
                    <a:cubicBezTo>
                      <a:pt x="-1114" y="3130"/>
                      <a:pt x="371" y="8755"/>
                      <a:pt x="371" y="13184"/>
                    </a:cubicBezTo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662" name="Google Shape;662;p40"/>
          <p:cNvSpPr txBox="1"/>
          <p:nvPr/>
        </p:nvSpPr>
        <p:spPr>
          <a:xfrm flipH="1">
            <a:off x="4572000" y="1460338"/>
            <a:ext cx="12459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accent3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venus</a:t>
            </a:r>
            <a:endParaRPr sz="2000">
              <a:solidFill>
                <a:schemeClr val="accent3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63" name="Google Shape;663;p40"/>
          <p:cNvSpPr txBox="1"/>
          <p:nvPr/>
        </p:nvSpPr>
        <p:spPr>
          <a:xfrm flipH="1">
            <a:off x="7193600" y="3555075"/>
            <a:ext cx="12459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jupiter</a:t>
            </a:r>
            <a:endParaRPr sz="2000">
              <a:solidFill>
                <a:schemeClr val="accent2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664" name="Google Shape;664;p40"/>
          <p:cNvSpPr txBox="1"/>
          <p:nvPr/>
        </p:nvSpPr>
        <p:spPr>
          <a:xfrm flipH="1">
            <a:off x="4572000" y="3555063"/>
            <a:ext cx="12459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>
                <a:solidFill>
                  <a:srgbClr val="66A2B9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mars</a:t>
            </a:r>
            <a:endParaRPr sz="2000">
              <a:solidFill>
                <a:srgbClr val="66A2B9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grpSp>
        <p:nvGrpSpPr>
          <p:cNvPr id="665" name="Google Shape;665;p40"/>
          <p:cNvGrpSpPr/>
          <p:nvPr/>
        </p:nvGrpSpPr>
        <p:grpSpPr>
          <a:xfrm>
            <a:off x="7484325" y="2690850"/>
            <a:ext cx="474709" cy="755285"/>
            <a:chOff x="7484325" y="2538450"/>
            <a:chExt cx="474709" cy="755285"/>
          </a:xfrm>
        </p:grpSpPr>
        <p:sp>
          <p:nvSpPr>
            <p:cNvPr id="666" name="Google Shape;666;p40"/>
            <p:cNvSpPr/>
            <p:nvPr/>
          </p:nvSpPr>
          <p:spPr>
            <a:xfrm>
              <a:off x="7822073" y="3103589"/>
              <a:ext cx="136960" cy="190146"/>
            </a:xfrm>
            <a:custGeom>
              <a:avLst/>
              <a:gdLst/>
              <a:ahLst/>
              <a:cxnLst/>
              <a:rect l="l" t="t" r="r" b="b"/>
              <a:pathLst>
                <a:path w="10959" h="6939" extrusionOk="0">
                  <a:moveTo>
                    <a:pt x="4419" y="1"/>
                  </a:moveTo>
                  <a:cubicBezTo>
                    <a:pt x="3031" y="1"/>
                    <a:pt x="1544" y="256"/>
                    <a:pt x="881" y="1419"/>
                  </a:cubicBezTo>
                  <a:cubicBezTo>
                    <a:pt x="1" y="2962"/>
                    <a:pt x="1286" y="4904"/>
                    <a:pt x="2794" y="5847"/>
                  </a:cubicBezTo>
                  <a:cubicBezTo>
                    <a:pt x="3853" y="6505"/>
                    <a:pt x="5096" y="6938"/>
                    <a:pt x="6337" y="6938"/>
                  </a:cubicBezTo>
                  <a:cubicBezTo>
                    <a:pt x="6609" y="6938"/>
                    <a:pt x="6882" y="6917"/>
                    <a:pt x="7152" y="6873"/>
                  </a:cubicBezTo>
                  <a:cubicBezTo>
                    <a:pt x="8661" y="6629"/>
                    <a:pt x="10072" y="5581"/>
                    <a:pt x="10512" y="4122"/>
                  </a:cubicBezTo>
                  <a:cubicBezTo>
                    <a:pt x="10959" y="2662"/>
                    <a:pt x="10169" y="972"/>
                    <a:pt x="8773" y="357"/>
                  </a:cubicBezTo>
                  <a:cubicBezTo>
                    <a:pt x="8086" y="51"/>
                    <a:pt x="6453" y="8"/>
                    <a:pt x="5586" y="8"/>
                  </a:cubicBezTo>
                  <a:cubicBezTo>
                    <a:pt x="5245" y="8"/>
                    <a:pt x="5022" y="15"/>
                    <a:pt x="5022" y="15"/>
                  </a:cubicBezTo>
                  <a:cubicBezTo>
                    <a:pt x="4825" y="6"/>
                    <a:pt x="4623" y="1"/>
                    <a:pt x="4419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7484325" y="2538450"/>
              <a:ext cx="439675" cy="677973"/>
            </a:xfrm>
            <a:custGeom>
              <a:avLst/>
              <a:gdLst/>
              <a:ahLst/>
              <a:cxnLst/>
              <a:rect l="l" t="t" r="r" b="b"/>
              <a:pathLst>
                <a:path w="17587" h="24274" extrusionOk="0">
                  <a:moveTo>
                    <a:pt x="0" y="0"/>
                  </a:moveTo>
                  <a:cubicBezTo>
                    <a:pt x="3672" y="0"/>
                    <a:pt x="7281" y="1184"/>
                    <a:pt x="10953" y="1184"/>
                  </a:cubicBezTo>
                  <a:cubicBezTo>
                    <a:pt x="12740" y="1184"/>
                    <a:pt x="15617" y="117"/>
                    <a:pt x="16281" y="1776"/>
                  </a:cubicBezTo>
                  <a:cubicBezTo>
                    <a:pt x="19066" y="8739"/>
                    <a:pt x="16281" y="16775"/>
                    <a:pt x="16281" y="24274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68" name="Google Shape;668;p40"/>
          <p:cNvGrpSpPr/>
          <p:nvPr/>
        </p:nvGrpSpPr>
        <p:grpSpPr>
          <a:xfrm>
            <a:off x="5231115" y="1971950"/>
            <a:ext cx="630085" cy="415475"/>
            <a:chOff x="5231115" y="1819550"/>
            <a:chExt cx="630085" cy="415475"/>
          </a:xfrm>
        </p:grpSpPr>
        <p:sp>
          <p:nvSpPr>
            <p:cNvPr id="669" name="Google Shape;669;p40"/>
            <p:cNvSpPr/>
            <p:nvPr/>
          </p:nvSpPr>
          <p:spPr>
            <a:xfrm>
              <a:off x="5231115" y="1819550"/>
              <a:ext cx="173645" cy="190146"/>
            </a:xfrm>
            <a:custGeom>
              <a:avLst/>
              <a:gdLst/>
              <a:ahLst/>
              <a:cxnLst/>
              <a:rect l="l" t="t" r="r" b="b"/>
              <a:pathLst>
                <a:path w="10959" h="6939" extrusionOk="0">
                  <a:moveTo>
                    <a:pt x="4419" y="1"/>
                  </a:moveTo>
                  <a:cubicBezTo>
                    <a:pt x="3031" y="1"/>
                    <a:pt x="1544" y="256"/>
                    <a:pt x="881" y="1419"/>
                  </a:cubicBezTo>
                  <a:cubicBezTo>
                    <a:pt x="1" y="2962"/>
                    <a:pt x="1286" y="4904"/>
                    <a:pt x="2794" y="5847"/>
                  </a:cubicBezTo>
                  <a:cubicBezTo>
                    <a:pt x="3853" y="6505"/>
                    <a:pt x="5096" y="6938"/>
                    <a:pt x="6337" y="6938"/>
                  </a:cubicBezTo>
                  <a:cubicBezTo>
                    <a:pt x="6609" y="6938"/>
                    <a:pt x="6882" y="6917"/>
                    <a:pt x="7152" y="6873"/>
                  </a:cubicBezTo>
                  <a:cubicBezTo>
                    <a:pt x="8661" y="6629"/>
                    <a:pt x="10072" y="5581"/>
                    <a:pt x="10512" y="4122"/>
                  </a:cubicBezTo>
                  <a:cubicBezTo>
                    <a:pt x="10959" y="2662"/>
                    <a:pt x="10169" y="972"/>
                    <a:pt x="8773" y="357"/>
                  </a:cubicBezTo>
                  <a:cubicBezTo>
                    <a:pt x="8086" y="51"/>
                    <a:pt x="6453" y="8"/>
                    <a:pt x="5586" y="8"/>
                  </a:cubicBezTo>
                  <a:cubicBezTo>
                    <a:pt x="5245" y="8"/>
                    <a:pt x="5022" y="15"/>
                    <a:pt x="5022" y="15"/>
                  </a:cubicBezTo>
                  <a:cubicBezTo>
                    <a:pt x="4825" y="6"/>
                    <a:pt x="4623" y="1"/>
                    <a:pt x="4419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 rot="10800000">
              <a:off x="5284127" y="1894582"/>
              <a:ext cx="577073" cy="340443"/>
            </a:xfrm>
            <a:custGeom>
              <a:avLst/>
              <a:gdLst/>
              <a:ahLst/>
              <a:cxnLst/>
              <a:rect l="l" t="t" r="r" b="b"/>
              <a:pathLst>
                <a:path w="17587" h="24274" extrusionOk="0">
                  <a:moveTo>
                    <a:pt x="0" y="0"/>
                  </a:moveTo>
                  <a:cubicBezTo>
                    <a:pt x="3672" y="0"/>
                    <a:pt x="7281" y="1184"/>
                    <a:pt x="10953" y="1184"/>
                  </a:cubicBezTo>
                  <a:cubicBezTo>
                    <a:pt x="12740" y="1184"/>
                    <a:pt x="15617" y="117"/>
                    <a:pt x="16281" y="1776"/>
                  </a:cubicBezTo>
                  <a:cubicBezTo>
                    <a:pt x="19066" y="8739"/>
                    <a:pt x="16281" y="16775"/>
                    <a:pt x="16281" y="24274"/>
                  </a:cubicBezTo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671" name="Google Shape;671;p40"/>
          <p:cNvGrpSpPr/>
          <p:nvPr/>
        </p:nvGrpSpPr>
        <p:grpSpPr>
          <a:xfrm>
            <a:off x="5231109" y="3028370"/>
            <a:ext cx="620191" cy="410182"/>
            <a:chOff x="5231109" y="2875970"/>
            <a:chExt cx="620191" cy="410182"/>
          </a:xfrm>
        </p:grpSpPr>
        <p:sp>
          <p:nvSpPr>
            <p:cNvPr id="672" name="Google Shape;672;p40"/>
            <p:cNvSpPr/>
            <p:nvPr/>
          </p:nvSpPr>
          <p:spPr>
            <a:xfrm>
              <a:off x="5231109" y="3096006"/>
              <a:ext cx="173645" cy="190146"/>
            </a:xfrm>
            <a:custGeom>
              <a:avLst/>
              <a:gdLst/>
              <a:ahLst/>
              <a:cxnLst/>
              <a:rect l="l" t="t" r="r" b="b"/>
              <a:pathLst>
                <a:path w="10959" h="6939" extrusionOk="0">
                  <a:moveTo>
                    <a:pt x="4419" y="1"/>
                  </a:moveTo>
                  <a:cubicBezTo>
                    <a:pt x="3031" y="1"/>
                    <a:pt x="1544" y="256"/>
                    <a:pt x="881" y="1419"/>
                  </a:cubicBezTo>
                  <a:cubicBezTo>
                    <a:pt x="1" y="2962"/>
                    <a:pt x="1286" y="4904"/>
                    <a:pt x="2794" y="5847"/>
                  </a:cubicBezTo>
                  <a:cubicBezTo>
                    <a:pt x="3853" y="6505"/>
                    <a:pt x="5096" y="6938"/>
                    <a:pt x="6337" y="6938"/>
                  </a:cubicBezTo>
                  <a:cubicBezTo>
                    <a:pt x="6609" y="6938"/>
                    <a:pt x="6882" y="6917"/>
                    <a:pt x="7152" y="6873"/>
                  </a:cubicBezTo>
                  <a:cubicBezTo>
                    <a:pt x="8661" y="6629"/>
                    <a:pt x="10072" y="5581"/>
                    <a:pt x="10512" y="4122"/>
                  </a:cubicBezTo>
                  <a:cubicBezTo>
                    <a:pt x="10959" y="2662"/>
                    <a:pt x="10169" y="972"/>
                    <a:pt x="8773" y="357"/>
                  </a:cubicBezTo>
                  <a:cubicBezTo>
                    <a:pt x="8086" y="51"/>
                    <a:pt x="6453" y="8"/>
                    <a:pt x="5586" y="8"/>
                  </a:cubicBezTo>
                  <a:cubicBezTo>
                    <a:pt x="5245" y="8"/>
                    <a:pt x="5022" y="15"/>
                    <a:pt x="5022" y="15"/>
                  </a:cubicBezTo>
                  <a:cubicBezTo>
                    <a:pt x="4825" y="6"/>
                    <a:pt x="4623" y="1"/>
                    <a:pt x="4419" y="1"/>
                  </a:cubicBezTo>
                  <a:close/>
                </a:path>
              </a:pathLst>
            </a:custGeom>
            <a:solidFill>
              <a:srgbClr val="66A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 flipH="1">
              <a:off x="5274227" y="2875970"/>
              <a:ext cx="577073" cy="340443"/>
            </a:xfrm>
            <a:custGeom>
              <a:avLst/>
              <a:gdLst/>
              <a:ahLst/>
              <a:cxnLst/>
              <a:rect l="l" t="t" r="r" b="b"/>
              <a:pathLst>
                <a:path w="17587" h="24274" extrusionOk="0">
                  <a:moveTo>
                    <a:pt x="0" y="0"/>
                  </a:moveTo>
                  <a:cubicBezTo>
                    <a:pt x="3672" y="0"/>
                    <a:pt x="7281" y="1184"/>
                    <a:pt x="10953" y="1184"/>
                  </a:cubicBezTo>
                  <a:cubicBezTo>
                    <a:pt x="12740" y="1184"/>
                    <a:pt x="15617" y="117"/>
                    <a:pt x="16281" y="1776"/>
                  </a:cubicBezTo>
                  <a:cubicBezTo>
                    <a:pt x="19066" y="8739"/>
                    <a:pt x="16281" y="16775"/>
                    <a:pt x="16281" y="24274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2" name="Google Shape;441;p19">
            <a:extLst>
              <a:ext uri="{FF2B5EF4-FFF2-40B4-BE49-F238E27FC236}">
                <a16:creationId xmlns:a16="http://schemas.microsoft.com/office/drawing/2014/main" id="{1B918BE0-A4B4-6FBB-07A0-B7E3CA38F9BD}"/>
              </a:ext>
            </a:extLst>
          </p:cNvPr>
          <p:cNvSpPr/>
          <p:nvPr/>
        </p:nvSpPr>
        <p:spPr>
          <a:xfrm flipH="1">
            <a:off x="317623" y="4908839"/>
            <a:ext cx="8593455" cy="170068"/>
          </a:xfrm>
          <a:custGeom>
            <a:avLst/>
            <a:gdLst/>
            <a:ahLst/>
            <a:cxnLst/>
            <a:rect l="l" t="t" r="r" b="b"/>
            <a:pathLst>
              <a:path w="34393" h="1153" extrusionOk="0">
                <a:moveTo>
                  <a:pt x="3647" y="1"/>
                </a:moveTo>
                <a:cubicBezTo>
                  <a:pt x="2499" y="1"/>
                  <a:pt x="1350" y="15"/>
                  <a:pt x="205" y="64"/>
                </a:cubicBezTo>
                <a:cubicBezTo>
                  <a:pt x="12" y="76"/>
                  <a:pt x="0" y="377"/>
                  <a:pt x="205" y="377"/>
                </a:cubicBezTo>
                <a:cubicBezTo>
                  <a:pt x="4604" y="521"/>
                  <a:pt x="9016" y="425"/>
                  <a:pt x="13404" y="497"/>
                </a:cubicBezTo>
                <a:cubicBezTo>
                  <a:pt x="17804" y="557"/>
                  <a:pt x="22203" y="665"/>
                  <a:pt x="26603" y="834"/>
                </a:cubicBezTo>
                <a:cubicBezTo>
                  <a:pt x="27865" y="882"/>
                  <a:pt x="29127" y="942"/>
                  <a:pt x="30389" y="1002"/>
                </a:cubicBezTo>
                <a:cubicBezTo>
                  <a:pt x="31482" y="1054"/>
                  <a:pt x="32592" y="1153"/>
                  <a:pt x="33697" y="1153"/>
                </a:cubicBezTo>
                <a:cubicBezTo>
                  <a:pt x="33857" y="1153"/>
                  <a:pt x="34016" y="1151"/>
                  <a:pt x="34176" y="1146"/>
                </a:cubicBezTo>
                <a:cubicBezTo>
                  <a:pt x="34392" y="1146"/>
                  <a:pt x="34380" y="846"/>
                  <a:pt x="34176" y="821"/>
                </a:cubicBezTo>
                <a:cubicBezTo>
                  <a:pt x="31976" y="557"/>
                  <a:pt x="29728" y="581"/>
                  <a:pt x="27516" y="497"/>
                </a:cubicBezTo>
                <a:cubicBezTo>
                  <a:pt x="25341" y="413"/>
                  <a:pt x="23165" y="353"/>
                  <a:pt x="20977" y="293"/>
                </a:cubicBezTo>
                <a:cubicBezTo>
                  <a:pt x="16589" y="160"/>
                  <a:pt x="12190" y="64"/>
                  <a:pt x="7790" y="28"/>
                </a:cubicBezTo>
                <a:cubicBezTo>
                  <a:pt x="6411" y="22"/>
                  <a:pt x="5029" y="1"/>
                  <a:pt x="3647" y="1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4928586"/>
            <a:ext cx="9144000" cy="214913"/>
          </a:xfrm>
          <a:prstGeom prst="rect">
            <a:avLst/>
          </a:pr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62" name="Google Shape;2062;p59"/>
          <p:cNvSpPr/>
          <p:nvPr/>
        </p:nvSpPr>
        <p:spPr>
          <a:xfrm>
            <a:off x="4256510" y="3078245"/>
            <a:ext cx="630900" cy="630900"/>
          </a:xfrm>
          <a:prstGeom prst="roundRect">
            <a:avLst>
              <a:gd name="adj" fmla="val 16667"/>
            </a:avLst>
          </a:prstGeom>
          <a:solidFill>
            <a:srgbClr val="9D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59"/>
          <p:cNvSpPr/>
          <p:nvPr/>
        </p:nvSpPr>
        <p:spPr>
          <a:xfrm>
            <a:off x="1481600" y="3108747"/>
            <a:ext cx="630900" cy="630900"/>
          </a:xfrm>
          <a:prstGeom prst="roundRect">
            <a:avLst>
              <a:gd name="adj" fmla="val 16667"/>
            </a:avLst>
          </a:prstGeom>
          <a:solidFill>
            <a:srgbClr val="9D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59"/>
          <p:cNvSpPr/>
          <p:nvPr/>
        </p:nvSpPr>
        <p:spPr>
          <a:xfrm>
            <a:off x="4256510" y="1602815"/>
            <a:ext cx="630900" cy="630900"/>
          </a:xfrm>
          <a:prstGeom prst="roundRect">
            <a:avLst>
              <a:gd name="adj" fmla="val 16667"/>
            </a:avLst>
          </a:prstGeom>
          <a:solidFill>
            <a:srgbClr val="9D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5" name="Google Shape;2065;p59"/>
          <p:cNvSpPr txBox="1">
            <a:spLocks noGrp="1"/>
          </p:cNvSpPr>
          <p:nvPr>
            <p:ph type="title" idx="8"/>
          </p:nvPr>
        </p:nvSpPr>
        <p:spPr>
          <a:xfrm>
            <a:off x="4309910" y="1651216"/>
            <a:ext cx="524100" cy="5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bg1"/>
                </a:solidFill>
              </a:rPr>
              <a:t>02</a:t>
            </a:r>
            <a:endParaRPr sz="2000">
              <a:solidFill>
                <a:schemeClr val="bg1"/>
              </a:solidFill>
            </a:endParaRPr>
          </a:p>
        </p:txBody>
      </p:sp>
      <p:sp>
        <p:nvSpPr>
          <p:cNvPr id="2066" name="Google Shape;2066;p59"/>
          <p:cNvSpPr txBox="1">
            <a:spLocks noGrp="1"/>
          </p:cNvSpPr>
          <p:nvPr>
            <p:ph type="title" idx="9"/>
          </p:nvPr>
        </p:nvSpPr>
        <p:spPr>
          <a:xfrm>
            <a:off x="1535000" y="3157148"/>
            <a:ext cx="524100" cy="5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bg1"/>
                </a:solidFill>
              </a:rPr>
              <a:t>03</a:t>
            </a:r>
            <a:endParaRPr sz="2000">
              <a:solidFill>
                <a:schemeClr val="bg1"/>
              </a:solidFill>
            </a:endParaRPr>
          </a:p>
        </p:txBody>
      </p:sp>
      <p:sp>
        <p:nvSpPr>
          <p:cNvPr id="2067" name="Google Shape;2067;p59"/>
          <p:cNvSpPr txBox="1">
            <a:spLocks noGrp="1"/>
          </p:cNvSpPr>
          <p:nvPr>
            <p:ph type="title" idx="13"/>
          </p:nvPr>
        </p:nvSpPr>
        <p:spPr>
          <a:xfrm>
            <a:off x="4309910" y="3126696"/>
            <a:ext cx="524100" cy="5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</a:rPr>
              <a:t>04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2070" name="Google Shape;2070;p59"/>
          <p:cNvSpPr/>
          <p:nvPr/>
        </p:nvSpPr>
        <p:spPr>
          <a:xfrm>
            <a:off x="1481600" y="1602815"/>
            <a:ext cx="630900" cy="630900"/>
          </a:xfrm>
          <a:prstGeom prst="roundRect">
            <a:avLst>
              <a:gd name="adj" fmla="val 16667"/>
            </a:avLst>
          </a:prstGeom>
          <a:solidFill>
            <a:srgbClr val="9D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59"/>
          <p:cNvSpPr txBox="1">
            <a:spLocks noGrp="1"/>
          </p:cNvSpPr>
          <p:nvPr>
            <p:ph type="subTitle" idx="1"/>
          </p:nvPr>
        </p:nvSpPr>
        <p:spPr>
          <a:xfrm>
            <a:off x="3494960" y="3768140"/>
            <a:ext cx="2154000" cy="754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Venus has a beautiful name, but also high temperatures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74" name="Google Shape;2074;p59"/>
          <p:cNvSpPr txBox="1">
            <a:spLocks noGrp="1"/>
          </p:cNvSpPr>
          <p:nvPr>
            <p:ph type="ctrTitle"/>
          </p:nvPr>
        </p:nvSpPr>
        <p:spPr>
          <a:xfrm>
            <a:off x="-717802" y="322284"/>
            <a:ext cx="6322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SIX COLUMNS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075" name="Google Shape;2075;p59"/>
          <p:cNvSpPr txBox="1">
            <a:spLocks noGrp="1"/>
          </p:cNvSpPr>
          <p:nvPr>
            <p:ph type="subTitle" idx="4"/>
          </p:nvPr>
        </p:nvSpPr>
        <p:spPr>
          <a:xfrm>
            <a:off x="720050" y="2293200"/>
            <a:ext cx="2154000" cy="754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Despite being red, Mars is actually a cold place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76" name="Google Shape;2076;p59"/>
          <p:cNvSpPr txBox="1">
            <a:spLocks noGrp="1"/>
          </p:cNvSpPr>
          <p:nvPr>
            <p:ph type="subTitle" idx="5"/>
          </p:nvPr>
        </p:nvSpPr>
        <p:spPr>
          <a:xfrm>
            <a:off x="3494960" y="2293200"/>
            <a:ext cx="2154000" cy="7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Mercury is the smallest planet in the Solar System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077" name="Google Shape;2077;p59"/>
          <p:cNvSpPr txBox="1">
            <a:spLocks noGrp="1"/>
          </p:cNvSpPr>
          <p:nvPr>
            <p:ph type="subTitle" idx="4294967295"/>
          </p:nvPr>
        </p:nvSpPr>
        <p:spPr>
          <a:xfrm>
            <a:off x="720050" y="3799132"/>
            <a:ext cx="2154000" cy="754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Saturn is composed mostly of hydrogen and helium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78" name="Google Shape;2078;p59"/>
          <p:cNvSpPr txBox="1">
            <a:spLocks noGrp="1"/>
          </p:cNvSpPr>
          <p:nvPr>
            <p:ph type="title" idx="7"/>
          </p:nvPr>
        </p:nvSpPr>
        <p:spPr>
          <a:xfrm>
            <a:off x="1535000" y="1651216"/>
            <a:ext cx="524100" cy="5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bg1"/>
                </a:solidFill>
              </a:rPr>
              <a:t>01</a:t>
            </a:r>
            <a:endParaRPr sz="2000" dirty="0">
              <a:solidFill>
                <a:schemeClr val="bg1"/>
              </a:solidFill>
            </a:endParaRPr>
          </a:p>
        </p:txBody>
      </p:sp>
      <p:cxnSp>
        <p:nvCxnSpPr>
          <p:cNvPr id="35" name="Conector recto 34"/>
          <p:cNvCxnSpPr>
            <a:cxnSpLocks/>
          </p:cNvCxnSpPr>
          <p:nvPr/>
        </p:nvCxnSpPr>
        <p:spPr>
          <a:xfrm flipH="1">
            <a:off x="700644" y="927320"/>
            <a:ext cx="3542351" cy="2476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5FD124F-CBC5-4E9C-2899-8EEBBC680189}"/>
              </a:ext>
            </a:extLst>
          </p:cNvPr>
          <p:cNvGrpSpPr/>
          <p:nvPr/>
        </p:nvGrpSpPr>
        <p:grpSpPr>
          <a:xfrm flipH="1">
            <a:off x="6094133" y="1277858"/>
            <a:ext cx="1874574" cy="3758580"/>
            <a:chOff x="1480430" y="3230511"/>
            <a:chExt cx="475598" cy="966585"/>
          </a:xfrm>
          <a:solidFill>
            <a:srgbClr val="43BBC8"/>
          </a:solidFill>
        </p:grpSpPr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0BE8E58F-018F-9A75-4B45-28471249CFB7}"/>
                </a:ext>
              </a:extLst>
            </p:cNvPr>
            <p:cNvSpPr/>
            <p:nvPr/>
          </p:nvSpPr>
          <p:spPr>
            <a:xfrm>
              <a:off x="1480430" y="3403967"/>
              <a:ext cx="326756" cy="793129"/>
            </a:xfrm>
            <a:custGeom>
              <a:avLst/>
              <a:gdLst>
                <a:gd name="connsiteX0" fmla="*/ 165106 w 326756"/>
                <a:gd name="connsiteY0" fmla="*/ 90767 h 793129"/>
                <a:gd name="connsiteX1" fmla="*/ 192443 w 326756"/>
                <a:gd name="connsiteY1" fmla="*/ 127248 h 793129"/>
                <a:gd name="connsiteX2" fmla="*/ 219685 w 326756"/>
                <a:gd name="connsiteY2" fmla="*/ 170111 h 793129"/>
                <a:gd name="connsiteX3" fmla="*/ 269786 w 326756"/>
                <a:gd name="connsiteY3" fmla="*/ 92768 h 793129"/>
                <a:gd name="connsiteX4" fmla="*/ 300076 w 326756"/>
                <a:gd name="connsiteY4" fmla="*/ 71146 h 793129"/>
                <a:gd name="connsiteX5" fmla="*/ 312553 w 326756"/>
                <a:gd name="connsiteY5" fmla="*/ 62764 h 793129"/>
                <a:gd name="connsiteX6" fmla="*/ 322174 w 326756"/>
                <a:gd name="connsiteY6" fmla="*/ 60192 h 793129"/>
                <a:gd name="connsiteX7" fmla="*/ 326746 w 326756"/>
                <a:gd name="connsiteY7" fmla="*/ 69336 h 793129"/>
                <a:gd name="connsiteX8" fmla="*/ 306457 w 326756"/>
                <a:gd name="connsiteY8" fmla="*/ 101150 h 793129"/>
                <a:gd name="connsiteX9" fmla="*/ 283978 w 326756"/>
                <a:gd name="connsiteY9" fmla="*/ 126391 h 793129"/>
                <a:gd name="connsiteX10" fmla="*/ 247593 w 326756"/>
                <a:gd name="connsiteY10" fmla="*/ 210973 h 793129"/>
                <a:gd name="connsiteX11" fmla="*/ 209779 w 326756"/>
                <a:gd name="connsiteY11" fmla="*/ 218498 h 793129"/>
                <a:gd name="connsiteX12" fmla="*/ 196348 w 326756"/>
                <a:gd name="connsiteY12" fmla="*/ 207639 h 793129"/>
                <a:gd name="connsiteX13" fmla="*/ 196539 w 326756"/>
                <a:gd name="connsiteY13" fmla="*/ 285077 h 793129"/>
                <a:gd name="connsiteX14" fmla="*/ 201111 w 326756"/>
                <a:gd name="connsiteY14" fmla="*/ 377470 h 793129"/>
                <a:gd name="connsiteX15" fmla="*/ 200254 w 326756"/>
                <a:gd name="connsiteY15" fmla="*/ 382994 h 793129"/>
                <a:gd name="connsiteX16" fmla="*/ 182823 w 326756"/>
                <a:gd name="connsiteY16" fmla="*/ 459766 h 793129"/>
                <a:gd name="connsiteX17" fmla="*/ 170250 w 326756"/>
                <a:gd name="connsiteY17" fmla="*/ 664458 h 793129"/>
                <a:gd name="connsiteX18" fmla="*/ 188252 w 326756"/>
                <a:gd name="connsiteY18" fmla="*/ 703415 h 793129"/>
                <a:gd name="connsiteX19" fmla="*/ 209874 w 326756"/>
                <a:gd name="connsiteY19" fmla="*/ 719608 h 793129"/>
                <a:gd name="connsiteX20" fmla="*/ 217780 w 326756"/>
                <a:gd name="connsiteY20" fmla="*/ 731705 h 793129"/>
                <a:gd name="connsiteX21" fmla="*/ 203397 w 326756"/>
                <a:gd name="connsiteY21" fmla="*/ 738467 h 793129"/>
                <a:gd name="connsiteX22" fmla="*/ 157963 w 326756"/>
                <a:gd name="connsiteY22" fmla="*/ 724561 h 793129"/>
                <a:gd name="connsiteX23" fmla="*/ 139103 w 326756"/>
                <a:gd name="connsiteY23" fmla="*/ 717036 h 793129"/>
                <a:gd name="connsiteX24" fmla="*/ 116434 w 326756"/>
                <a:gd name="connsiteY24" fmla="*/ 688175 h 793129"/>
                <a:gd name="connsiteX25" fmla="*/ 116148 w 326756"/>
                <a:gd name="connsiteY25" fmla="*/ 618643 h 793129"/>
                <a:gd name="connsiteX26" fmla="*/ 122530 w 326756"/>
                <a:gd name="connsiteY26" fmla="*/ 529584 h 793129"/>
                <a:gd name="connsiteX27" fmla="*/ 121387 w 326756"/>
                <a:gd name="connsiteY27" fmla="*/ 500438 h 793129"/>
                <a:gd name="connsiteX28" fmla="*/ 117196 w 326756"/>
                <a:gd name="connsiteY28" fmla="*/ 507010 h 793129"/>
                <a:gd name="connsiteX29" fmla="*/ 99289 w 326756"/>
                <a:gd name="connsiteY29" fmla="*/ 679603 h 793129"/>
                <a:gd name="connsiteX30" fmla="*/ 94050 w 326756"/>
                <a:gd name="connsiteY30" fmla="*/ 732943 h 793129"/>
                <a:gd name="connsiteX31" fmla="*/ 101860 w 326756"/>
                <a:gd name="connsiteY31" fmla="*/ 767328 h 793129"/>
                <a:gd name="connsiteX32" fmla="*/ 101765 w 326756"/>
                <a:gd name="connsiteY32" fmla="*/ 793046 h 793129"/>
                <a:gd name="connsiteX33" fmla="*/ 71761 w 326756"/>
                <a:gd name="connsiteY33" fmla="*/ 791712 h 793129"/>
                <a:gd name="connsiteX34" fmla="*/ 53378 w 326756"/>
                <a:gd name="connsiteY34" fmla="*/ 763232 h 793129"/>
                <a:gd name="connsiteX35" fmla="*/ 47092 w 326756"/>
                <a:gd name="connsiteY35" fmla="*/ 640455 h 793129"/>
                <a:gd name="connsiteX36" fmla="*/ 55664 w 326756"/>
                <a:gd name="connsiteY36" fmla="*/ 570446 h 793129"/>
                <a:gd name="connsiteX37" fmla="*/ 55474 w 326756"/>
                <a:gd name="connsiteY37" fmla="*/ 518345 h 793129"/>
                <a:gd name="connsiteX38" fmla="*/ 50616 w 326756"/>
                <a:gd name="connsiteY38" fmla="*/ 433001 h 793129"/>
                <a:gd name="connsiteX39" fmla="*/ 45187 w 326756"/>
                <a:gd name="connsiteY39" fmla="*/ 406521 h 793129"/>
                <a:gd name="connsiteX40" fmla="*/ 44996 w 326756"/>
                <a:gd name="connsiteY40" fmla="*/ 398139 h 793129"/>
                <a:gd name="connsiteX41" fmla="*/ 33852 w 326756"/>
                <a:gd name="connsiteY41" fmla="*/ 358896 h 793129"/>
                <a:gd name="connsiteX42" fmla="*/ 2705 w 326756"/>
                <a:gd name="connsiteY42" fmla="*/ 303270 h 793129"/>
                <a:gd name="connsiteX43" fmla="*/ 2705 w 326756"/>
                <a:gd name="connsiteY43" fmla="*/ 265932 h 793129"/>
                <a:gd name="connsiteX44" fmla="*/ 29280 w 326756"/>
                <a:gd name="connsiteY44" fmla="*/ 173254 h 793129"/>
                <a:gd name="connsiteX45" fmla="*/ 56712 w 326756"/>
                <a:gd name="connsiteY45" fmla="*/ 142298 h 793129"/>
                <a:gd name="connsiteX46" fmla="*/ 79858 w 326756"/>
                <a:gd name="connsiteY46" fmla="*/ 128486 h 793129"/>
                <a:gd name="connsiteX47" fmla="*/ 87287 w 326756"/>
                <a:gd name="connsiteY47" fmla="*/ 84576 h 793129"/>
                <a:gd name="connsiteX48" fmla="*/ 75762 w 326756"/>
                <a:gd name="connsiteY48" fmla="*/ 30284 h 793129"/>
                <a:gd name="connsiteX49" fmla="*/ 134626 w 326756"/>
                <a:gd name="connsiteY49" fmla="*/ 2566 h 793129"/>
                <a:gd name="connsiteX50" fmla="*/ 164821 w 326756"/>
                <a:gd name="connsiteY50" fmla="*/ 48762 h 793129"/>
                <a:gd name="connsiteX51" fmla="*/ 165106 w 326756"/>
                <a:gd name="connsiteY51" fmla="*/ 90767 h 793129"/>
                <a:gd name="connsiteX52" fmla="*/ 53473 w 326756"/>
                <a:gd name="connsiteY52" fmla="*/ 260979 h 793129"/>
                <a:gd name="connsiteX53" fmla="*/ 62998 w 326756"/>
                <a:gd name="connsiteY53" fmla="*/ 328988 h 793129"/>
                <a:gd name="connsiteX54" fmla="*/ 53473 w 326756"/>
                <a:gd name="connsiteY54" fmla="*/ 260979 h 79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26756" h="793129">
                  <a:moveTo>
                    <a:pt x="165106" y="90767"/>
                  </a:moveTo>
                  <a:cubicBezTo>
                    <a:pt x="176727" y="106198"/>
                    <a:pt x="185109" y="116390"/>
                    <a:pt x="192443" y="127248"/>
                  </a:cubicBezTo>
                  <a:cubicBezTo>
                    <a:pt x="201873" y="141155"/>
                    <a:pt x="210445" y="155537"/>
                    <a:pt x="219685" y="170111"/>
                  </a:cubicBezTo>
                  <a:cubicBezTo>
                    <a:pt x="237877" y="142679"/>
                    <a:pt x="257023" y="119247"/>
                    <a:pt x="269786" y="92768"/>
                  </a:cubicBezTo>
                  <a:cubicBezTo>
                    <a:pt x="277120" y="77432"/>
                    <a:pt x="286931" y="74480"/>
                    <a:pt x="300076" y="71146"/>
                  </a:cubicBezTo>
                  <a:cubicBezTo>
                    <a:pt x="304648" y="70003"/>
                    <a:pt x="308172" y="65145"/>
                    <a:pt x="312553" y="62764"/>
                  </a:cubicBezTo>
                  <a:cubicBezTo>
                    <a:pt x="315506" y="61145"/>
                    <a:pt x="319983" y="59049"/>
                    <a:pt x="322174" y="60192"/>
                  </a:cubicBezTo>
                  <a:cubicBezTo>
                    <a:pt x="324650" y="61430"/>
                    <a:pt x="326936" y="66288"/>
                    <a:pt x="326746" y="69336"/>
                  </a:cubicBezTo>
                  <a:cubicBezTo>
                    <a:pt x="325984" y="83528"/>
                    <a:pt x="323412" y="97435"/>
                    <a:pt x="306457" y="101150"/>
                  </a:cubicBezTo>
                  <a:cubicBezTo>
                    <a:pt x="292456" y="104198"/>
                    <a:pt x="288550" y="113913"/>
                    <a:pt x="283978" y="126391"/>
                  </a:cubicBezTo>
                  <a:cubicBezTo>
                    <a:pt x="273501" y="155156"/>
                    <a:pt x="261404" y="183636"/>
                    <a:pt x="247593" y="210973"/>
                  </a:cubicBezTo>
                  <a:cubicBezTo>
                    <a:pt x="237973" y="230118"/>
                    <a:pt x="227590" y="230880"/>
                    <a:pt x="209779" y="218498"/>
                  </a:cubicBezTo>
                  <a:cubicBezTo>
                    <a:pt x="205969" y="215831"/>
                    <a:pt x="202540" y="212592"/>
                    <a:pt x="196348" y="207639"/>
                  </a:cubicBezTo>
                  <a:cubicBezTo>
                    <a:pt x="196348" y="235071"/>
                    <a:pt x="195777" y="260027"/>
                    <a:pt x="196539" y="285077"/>
                  </a:cubicBezTo>
                  <a:cubicBezTo>
                    <a:pt x="197491" y="315938"/>
                    <a:pt x="199587" y="346704"/>
                    <a:pt x="201111" y="377470"/>
                  </a:cubicBezTo>
                  <a:cubicBezTo>
                    <a:pt x="201206" y="379280"/>
                    <a:pt x="201301" y="381851"/>
                    <a:pt x="200254" y="382994"/>
                  </a:cubicBezTo>
                  <a:cubicBezTo>
                    <a:pt x="180156" y="405283"/>
                    <a:pt x="184918" y="433763"/>
                    <a:pt x="182823" y="459766"/>
                  </a:cubicBezTo>
                  <a:cubicBezTo>
                    <a:pt x="177394" y="527870"/>
                    <a:pt x="175012" y="596259"/>
                    <a:pt x="170250" y="664458"/>
                  </a:cubicBezTo>
                  <a:cubicBezTo>
                    <a:pt x="169012" y="681984"/>
                    <a:pt x="175489" y="693605"/>
                    <a:pt x="188252" y="703415"/>
                  </a:cubicBezTo>
                  <a:cubicBezTo>
                    <a:pt x="195396" y="708845"/>
                    <a:pt x="203206" y="713702"/>
                    <a:pt x="209874" y="719608"/>
                  </a:cubicBezTo>
                  <a:cubicBezTo>
                    <a:pt x="213398" y="722656"/>
                    <a:pt x="215208" y="727609"/>
                    <a:pt x="217780" y="731705"/>
                  </a:cubicBezTo>
                  <a:cubicBezTo>
                    <a:pt x="212922" y="734181"/>
                    <a:pt x="207397" y="739420"/>
                    <a:pt x="203397" y="738467"/>
                  </a:cubicBezTo>
                  <a:cubicBezTo>
                    <a:pt x="187966" y="734943"/>
                    <a:pt x="173012" y="729609"/>
                    <a:pt x="157963" y="724561"/>
                  </a:cubicBezTo>
                  <a:cubicBezTo>
                    <a:pt x="151581" y="722370"/>
                    <a:pt x="145675" y="718274"/>
                    <a:pt x="139103" y="717036"/>
                  </a:cubicBezTo>
                  <a:cubicBezTo>
                    <a:pt x="123482" y="713893"/>
                    <a:pt x="116338" y="705035"/>
                    <a:pt x="116434" y="688175"/>
                  </a:cubicBezTo>
                  <a:cubicBezTo>
                    <a:pt x="116529" y="665030"/>
                    <a:pt x="116338" y="641789"/>
                    <a:pt x="116148" y="618643"/>
                  </a:cubicBezTo>
                  <a:cubicBezTo>
                    <a:pt x="115957" y="588830"/>
                    <a:pt x="113671" y="558921"/>
                    <a:pt x="122530" y="529584"/>
                  </a:cubicBezTo>
                  <a:cubicBezTo>
                    <a:pt x="124911" y="521488"/>
                    <a:pt x="121958" y="511868"/>
                    <a:pt x="121387" y="500438"/>
                  </a:cubicBezTo>
                  <a:cubicBezTo>
                    <a:pt x="119101" y="503867"/>
                    <a:pt x="117386" y="505391"/>
                    <a:pt x="117196" y="507010"/>
                  </a:cubicBezTo>
                  <a:cubicBezTo>
                    <a:pt x="111100" y="564541"/>
                    <a:pt x="105289" y="622072"/>
                    <a:pt x="99289" y="679603"/>
                  </a:cubicBezTo>
                  <a:cubicBezTo>
                    <a:pt x="97479" y="697415"/>
                    <a:pt x="93955" y="715226"/>
                    <a:pt x="94050" y="732943"/>
                  </a:cubicBezTo>
                  <a:cubicBezTo>
                    <a:pt x="94145" y="744373"/>
                    <a:pt x="100146" y="755708"/>
                    <a:pt x="101860" y="767328"/>
                  </a:cubicBezTo>
                  <a:cubicBezTo>
                    <a:pt x="103194" y="775710"/>
                    <a:pt x="101860" y="784473"/>
                    <a:pt x="101765" y="793046"/>
                  </a:cubicBezTo>
                  <a:cubicBezTo>
                    <a:pt x="91764" y="792760"/>
                    <a:pt x="81382" y="793998"/>
                    <a:pt x="71761" y="791712"/>
                  </a:cubicBezTo>
                  <a:cubicBezTo>
                    <a:pt x="57569" y="788378"/>
                    <a:pt x="53569" y="778853"/>
                    <a:pt x="53378" y="763232"/>
                  </a:cubicBezTo>
                  <a:cubicBezTo>
                    <a:pt x="52902" y="722275"/>
                    <a:pt x="47377" y="681413"/>
                    <a:pt x="47092" y="640455"/>
                  </a:cubicBezTo>
                  <a:cubicBezTo>
                    <a:pt x="46901" y="617119"/>
                    <a:pt x="53759" y="593878"/>
                    <a:pt x="55664" y="570446"/>
                  </a:cubicBezTo>
                  <a:cubicBezTo>
                    <a:pt x="57093" y="553206"/>
                    <a:pt x="56236" y="535680"/>
                    <a:pt x="55474" y="518345"/>
                  </a:cubicBezTo>
                  <a:cubicBezTo>
                    <a:pt x="54331" y="489865"/>
                    <a:pt x="52711" y="461480"/>
                    <a:pt x="50616" y="433001"/>
                  </a:cubicBezTo>
                  <a:cubicBezTo>
                    <a:pt x="49949" y="424047"/>
                    <a:pt x="46901" y="415379"/>
                    <a:pt x="45187" y="406521"/>
                  </a:cubicBezTo>
                  <a:cubicBezTo>
                    <a:pt x="44615" y="403759"/>
                    <a:pt x="44044" y="400520"/>
                    <a:pt x="44996" y="398139"/>
                  </a:cubicBezTo>
                  <a:cubicBezTo>
                    <a:pt x="51854" y="381851"/>
                    <a:pt x="42329" y="371279"/>
                    <a:pt x="33852" y="358896"/>
                  </a:cubicBezTo>
                  <a:cubicBezTo>
                    <a:pt x="21850" y="341370"/>
                    <a:pt x="10420" y="322892"/>
                    <a:pt x="2705" y="303270"/>
                  </a:cubicBezTo>
                  <a:cubicBezTo>
                    <a:pt x="-1581" y="292412"/>
                    <a:pt x="-152" y="277934"/>
                    <a:pt x="2705" y="265932"/>
                  </a:cubicBezTo>
                  <a:cubicBezTo>
                    <a:pt x="10135" y="234690"/>
                    <a:pt x="18136" y="203353"/>
                    <a:pt x="29280" y="173254"/>
                  </a:cubicBezTo>
                  <a:cubicBezTo>
                    <a:pt x="33757" y="161157"/>
                    <a:pt x="46520" y="151632"/>
                    <a:pt x="56712" y="142298"/>
                  </a:cubicBezTo>
                  <a:cubicBezTo>
                    <a:pt x="63284" y="136392"/>
                    <a:pt x="72142" y="133154"/>
                    <a:pt x="79858" y="128486"/>
                  </a:cubicBezTo>
                  <a:cubicBezTo>
                    <a:pt x="100336" y="115913"/>
                    <a:pt x="102908" y="102959"/>
                    <a:pt x="87287" y="84576"/>
                  </a:cubicBezTo>
                  <a:cubicBezTo>
                    <a:pt x="73381" y="68288"/>
                    <a:pt x="69475" y="50286"/>
                    <a:pt x="75762" y="30284"/>
                  </a:cubicBezTo>
                  <a:cubicBezTo>
                    <a:pt x="83858" y="4661"/>
                    <a:pt x="108718" y="-5149"/>
                    <a:pt x="134626" y="2566"/>
                  </a:cubicBezTo>
                  <a:cubicBezTo>
                    <a:pt x="159106" y="9900"/>
                    <a:pt x="163678" y="27902"/>
                    <a:pt x="164821" y="48762"/>
                  </a:cubicBezTo>
                  <a:cubicBezTo>
                    <a:pt x="165773" y="65050"/>
                    <a:pt x="165106" y="81528"/>
                    <a:pt x="165106" y="90767"/>
                  </a:cubicBezTo>
                  <a:close/>
                  <a:moveTo>
                    <a:pt x="53473" y="260979"/>
                  </a:moveTo>
                  <a:cubicBezTo>
                    <a:pt x="36043" y="295079"/>
                    <a:pt x="37186" y="302222"/>
                    <a:pt x="62998" y="328988"/>
                  </a:cubicBezTo>
                  <a:cubicBezTo>
                    <a:pt x="74143" y="304318"/>
                    <a:pt x="57950" y="285173"/>
                    <a:pt x="53473" y="2609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9D8E7FD6-5D0F-7839-9883-525BEBADA9CF}"/>
                </a:ext>
              </a:extLst>
            </p:cNvPr>
            <p:cNvSpPr/>
            <p:nvPr/>
          </p:nvSpPr>
          <p:spPr>
            <a:xfrm>
              <a:off x="1754503" y="3338333"/>
              <a:ext cx="19026" cy="129635"/>
            </a:xfrm>
            <a:custGeom>
              <a:avLst/>
              <a:gdLst>
                <a:gd name="connsiteX0" fmla="*/ 18860 w 19026"/>
                <a:gd name="connsiteY0" fmla="*/ 0 h 129635"/>
                <a:gd name="connsiteX1" fmla="*/ 18193 w 19026"/>
                <a:gd name="connsiteY1" fmla="*/ 111538 h 129635"/>
                <a:gd name="connsiteX2" fmla="*/ 4477 w 19026"/>
                <a:gd name="connsiteY2" fmla="*/ 129635 h 129635"/>
                <a:gd name="connsiteX3" fmla="*/ 0 w 19026"/>
                <a:gd name="connsiteY3" fmla="*/ 127730 h 129635"/>
                <a:gd name="connsiteX4" fmla="*/ 0 w 19026"/>
                <a:gd name="connsiteY4" fmla="*/ 108871 h 129635"/>
                <a:gd name="connsiteX5" fmla="*/ 95 w 19026"/>
                <a:gd name="connsiteY5" fmla="*/ 26480 h 129635"/>
                <a:gd name="connsiteX6" fmla="*/ 18860 w 19026"/>
                <a:gd name="connsiteY6" fmla="*/ 0 h 12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26" h="129635">
                  <a:moveTo>
                    <a:pt x="18860" y="0"/>
                  </a:moveTo>
                  <a:cubicBezTo>
                    <a:pt x="18860" y="37814"/>
                    <a:pt x="19526" y="74676"/>
                    <a:pt x="18193" y="111538"/>
                  </a:cubicBezTo>
                  <a:cubicBezTo>
                    <a:pt x="18002" y="117729"/>
                    <a:pt x="9335" y="123634"/>
                    <a:pt x="4477" y="129635"/>
                  </a:cubicBezTo>
                  <a:cubicBezTo>
                    <a:pt x="2953" y="128969"/>
                    <a:pt x="1524" y="128397"/>
                    <a:pt x="0" y="127730"/>
                  </a:cubicBezTo>
                  <a:cubicBezTo>
                    <a:pt x="0" y="121444"/>
                    <a:pt x="0" y="115157"/>
                    <a:pt x="0" y="108871"/>
                  </a:cubicBezTo>
                  <a:cubicBezTo>
                    <a:pt x="191" y="81439"/>
                    <a:pt x="1238" y="53912"/>
                    <a:pt x="95" y="26480"/>
                  </a:cubicBezTo>
                  <a:cubicBezTo>
                    <a:pt x="-381" y="12668"/>
                    <a:pt x="3143" y="4001"/>
                    <a:pt x="188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C7EEE707-7B47-652E-1EB2-9773D8F2CBF8}"/>
                </a:ext>
              </a:extLst>
            </p:cNvPr>
            <p:cNvSpPr/>
            <p:nvPr/>
          </p:nvSpPr>
          <p:spPr>
            <a:xfrm>
              <a:off x="1937159" y="3230511"/>
              <a:ext cx="18869" cy="129921"/>
            </a:xfrm>
            <a:custGeom>
              <a:avLst/>
              <a:gdLst>
                <a:gd name="connsiteX0" fmla="*/ 18703 w 18869"/>
                <a:gd name="connsiteY0" fmla="*/ 0 h 129921"/>
                <a:gd name="connsiteX1" fmla="*/ 18036 w 18869"/>
                <a:gd name="connsiteY1" fmla="*/ 110776 h 129921"/>
                <a:gd name="connsiteX2" fmla="*/ 4320 w 18869"/>
                <a:gd name="connsiteY2" fmla="*/ 129921 h 129921"/>
                <a:gd name="connsiteX3" fmla="*/ 129 w 18869"/>
                <a:gd name="connsiteY3" fmla="*/ 127635 h 129921"/>
                <a:gd name="connsiteX4" fmla="*/ 129 w 18869"/>
                <a:gd name="connsiteY4" fmla="*/ 66199 h 129921"/>
                <a:gd name="connsiteX5" fmla="*/ 129 w 18869"/>
                <a:gd name="connsiteY5" fmla="*/ 23717 h 129921"/>
                <a:gd name="connsiteX6" fmla="*/ 18703 w 18869"/>
                <a:gd name="connsiteY6" fmla="*/ 0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69" h="129921">
                  <a:moveTo>
                    <a:pt x="18703" y="0"/>
                  </a:moveTo>
                  <a:cubicBezTo>
                    <a:pt x="18703" y="38005"/>
                    <a:pt x="19369" y="74390"/>
                    <a:pt x="18036" y="110776"/>
                  </a:cubicBezTo>
                  <a:cubicBezTo>
                    <a:pt x="17750" y="117348"/>
                    <a:pt x="9082" y="123539"/>
                    <a:pt x="4320" y="129921"/>
                  </a:cubicBezTo>
                  <a:cubicBezTo>
                    <a:pt x="2891" y="129159"/>
                    <a:pt x="1558" y="128397"/>
                    <a:pt x="129" y="127635"/>
                  </a:cubicBezTo>
                  <a:cubicBezTo>
                    <a:pt x="129" y="107156"/>
                    <a:pt x="129" y="86678"/>
                    <a:pt x="129" y="66199"/>
                  </a:cubicBezTo>
                  <a:cubicBezTo>
                    <a:pt x="129" y="52007"/>
                    <a:pt x="1367" y="37719"/>
                    <a:pt x="129" y="23717"/>
                  </a:cubicBezTo>
                  <a:cubicBezTo>
                    <a:pt x="-1014" y="10001"/>
                    <a:pt x="5463" y="3905"/>
                    <a:pt x="187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D4E1C8A-938C-505D-5F33-B14A72351C47}"/>
                </a:ext>
              </a:extLst>
            </p:cNvPr>
            <p:cNvSpPr/>
            <p:nvPr/>
          </p:nvSpPr>
          <p:spPr>
            <a:xfrm>
              <a:off x="1858468" y="3275754"/>
              <a:ext cx="18097" cy="128968"/>
            </a:xfrm>
            <a:custGeom>
              <a:avLst/>
              <a:gdLst>
                <a:gd name="connsiteX0" fmla="*/ 143 w 18097"/>
                <a:gd name="connsiteY0" fmla="*/ 128969 h 128968"/>
                <a:gd name="connsiteX1" fmla="*/ 714 w 18097"/>
                <a:gd name="connsiteY1" fmla="*/ 17240 h 128968"/>
                <a:gd name="connsiteX2" fmla="*/ 13573 w 18097"/>
                <a:gd name="connsiteY2" fmla="*/ 0 h 128968"/>
                <a:gd name="connsiteX3" fmla="*/ 17859 w 18097"/>
                <a:gd name="connsiteY3" fmla="*/ 1905 h 128968"/>
                <a:gd name="connsiteX4" fmla="*/ 17859 w 18097"/>
                <a:gd name="connsiteY4" fmla="*/ 31909 h 128968"/>
                <a:gd name="connsiteX5" fmla="*/ 18050 w 18097"/>
                <a:gd name="connsiteY5" fmla="*/ 105632 h 128968"/>
                <a:gd name="connsiteX6" fmla="*/ 143 w 18097"/>
                <a:gd name="connsiteY6" fmla="*/ 128969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" h="128968">
                  <a:moveTo>
                    <a:pt x="143" y="128969"/>
                  </a:moveTo>
                  <a:cubicBezTo>
                    <a:pt x="143" y="90869"/>
                    <a:pt x="-429" y="54007"/>
                    <a:pt x="714" y="17240"/>
                  </a:cubicBezTo>
                  <a:cubicBezTo>
                    <a:pt x="905" y="11335"/>
                    <a:pt x="9096" y="5715"/>
                    <a:pt x="13573" y="0"/>
                  </a:cubicBezTo>
                  <a:cubicBezTo>
                    <a:pt x="15002" y="667"/>
                    <a:pt x="16431" y="1238"/>
                    <a:pt x="17859" y="1905"/>
                  </a:cubicBezTo>
                  <a:cubicBezTo>
                    <a:pt x="17859" y="11906"/>
                    <a:pt x="17859" y="21908"/>
                    <a:pt x="17859" y="31909"/>
                  </a:cubicBezTo>
                  <a:cubicBezTo>
                    <a:pt x="17859" y="56483"/>
                    <a:pt x="17002" y="81153"/>
                    <a:pt x="18050" y="105632"/>
                  </a:cubicBezTo>
                  <a:cubicBezTo>
                    <a:pt x="18621" y="118681"/>
                    <a:pt x="14145" y="125920"/>
                    <a:pt x="143" y="128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827FD7E-4BCE-A8E9-EC35-B87BF33520E0}"/>
                </a:ext>
              </a:extLst>
            </p:cNvPr>
            <p:cNvSpPr/>
            <p:nvPr/>
          </p:nvSpPr>
          <p:spPr>
            <a:xfrm>
              <a:off x="1727973" y="3375862"/>
              <a:ext cx="19588" cy="107346"/>
            </a:xfrm>
            <a:custGeom>
              <a:avLst/>
              <a:gdLst>
                <a:gd name="connsiteX0" fmla="*/ 240 w 19588"/>
                <a:gd name="connsiteY0" fmla="*/ 104775 h 107346"/>
                <a:gd name="connsiteX1" fmla="*/ 907 w 19588"/>
                <a:gd name="connsiteY1" fmla="*/ 17240 h 107346"/>
                <a:gd name="connsiteX2" fmla="*/ 15385 w 19588"/>
                <a:gd name="connsiteY2" fmla="*/ 0 h 107346"/>
                <a:gd name="connsiteX3" fmla="*/ 19385 w 19588"/>
                <a:gd name="connsiteY3" fmla="*/ 2477 h 107346"/>
                <a:gd name="connsiteX4" fmla="*/ 18719 w 19588"/>
                <a:gd name="connsiteY4" fmla="*/ 91154 h 107346"/>
                <a:gd name="connsiteX5" fmla="*/ 4241 w 19588"/>
                <a:gd name="connsiteY5" fmla="*/ 107347 h 107346"/>
                <a:gd name="connsiteX6" fmla="*/ 240 w 19588"/>
                <a:gd name="connsiteY6" fmla="*/ 104775 h 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8" h="107346">
                  <a:moveTo>
                    <a:pt x="240" y="104775"/>
                  </a:moveTo>
                  <a:cubicBezTo>
                    <a:pt x="240" y="75533"/>
                    <a:pt x="-617" y="46292"/>
                    <a:pt x="907" y="17240"/>
                  </a:cubicBezTo>
                  <a:cubicBezTo>
                    <a:pt x="1193" y="11240"/>
                    <a:pt x="10337" y="5810"/>
                    <a:pt x="15385" y="0"/>
                  </a:cubicBezTo>
                  <a:cubicBezTo>
                    <a:pt x="16718" y="857"/>
                    <a:pt x="18052" y="1714"/>
                    <a:pt x="19385" y="2477"/>
                  </a:cubicBezTo>
                  <a:cubicBezTo>
                    <a:pt x="19385" y="32004"/>
                    <a:pt x="20147" y="61627"/>
                    <a:pt x="18719" y="91154"/>
                  </a:cubicBezTo>
                  <a:cubicBezTo>
                    <a:pt x="18433" y="96774"/>
                    <a:pt x="9289" y="101917"/>
                    <a:pt x="4241" y="107347"/>
                  </a:cubicBezTo>
                  <a:cubicBezTo>
                    <a:pt x="2907" y="106490"/>
                    <a:pt x="1574" y="105632"/>
                    <a:pt x="24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FCBEAB29-DDEF-B1B0-308F-35227F3CFF93}"/>
                </a:ext>
              </a:extLst>
            </p:cNvPr>
            <p:cNvSpPr/>
            <p:nvPr/>
          </p:nvSpPr>
          <p:spPr>
            <a:xfrm>
              <a:off x="1831510" y="3314712"/>
              <a:ext cx="19112" cy="107727"/>
            </a:xfrm>
            <a:custGeom>
              <a:avLst/>
              <a:gdLst>
                <a:gd name="connsiteX0" fmla="*/ 240 w 19112"/>
                <a:gd name="connsiteY0" fmla="*/ 105251 h 107727"/>
                <a:gd name="connsiteX1" fmla="*/ 907 w 19112"/>
                <a:gd name="connsiteY1" fmla="*/ 17716 h 107727"/>
                <a:gd name="connsiteX2" fmla="*/ 15004 w 19112"/>
                <a:gd name="connsiteY2" fmla="*/ 0 h 107727"/>
                <a:gd name="connsiteX3" fmla="*/ 18909 w 19112"/>
                <a:gd name="connsiteY3" fmla="*/ 2381 h 107727"/>
                <a:gd name="connsiteX4" fmla="*/ 18242 w 19112"/>
                <a:gd name="connsiteY4" fmla="*/ 91154 h 107727"/>
                <a:gd name="connsiteX5" fmla="*/ 4050 w 19112"/>
                <a:gd name="connsiteY5" fmla="*/ 107728 h 107727"/>
                <a:gd name="connsiteX6" fmla="*/ 240 w 19112"/>
                <a:gd name="connsiteY6" fmla="*/ 105251 h 10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2" h="107727">
                  <a:moveTo>
                    <a:pt x="240" y="105251"/>
                  </a:moveTo>
                  <a:cubicBezTo>
                    <a:pt x="240" y="76105"/>
                    <a:pt x="-617" y="46863"/>
                    <a:pt x="907" y="17716"/>
                  </a:cubicBezTo>
                  <a:cubicBezTo>
                    <a:pt x="1193" y="11621"/>
                    <a:pt x="10051" y="5905"/>
                    <a:pt x="15004" y="0"/>
                  </a:cubicBezTo>
                  <a:cubicBezTo>
                    <a:pt x="16338" y="762"/>
                    <a:pt x="17576" y="1619"/>
                    <a:pt x="18909" y="2381"/>
                  </a:cubicBezTo>
                  <a:cubicBezTo>
                    <a:pt x="18909" y="32004"/>
                    <a:pt x="19671" y="61627"/>
                    <a:pt x="18242" y="91154"/>
                  </a:cubicBezTo>
                  <a:cubicBezTo>
                    <a:pt x="17957" y="96869"/>
                    <a:pt x="9003" y="102203"/>
                    <a:pt x="4050" y="107728"/>
                  </a:cubicBezTo>
                  <a:cubicBezTo>
                    <a:pt x="2717" y="106966"/>
                    <a:pt x="1479" y="106108"/>
                    <a:pt x="240" y="1052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71539ED5-6187-D4F6-BD89-48C6FB989C5F}"/>
                </a:ext>
              </a:extLst>
            </p:cNvPr>
            <p:cNvSpPr/>
            <p:nvPr/>
          </p:nvSpPr>
          <p:spPr>
            <a:xfrm>
              <a:off x="1910221" y="3289565"/>
              <a:ext cx="19939" cy="86010"/>
            </a:xfrm>
            <a:custGeom>
              <a:avLst/>
              <a:gdLst>
                <a:gd name="connsiteX0" fmla="*/ 19637 w 19939"/>
                <a:gd name="connsiteY0" fmla="*/ 0 h 86010"/>
                <a:gd name="connsiteX1" fmla="*/ 18875 w 19939"/>
                <a:gd name="connsiteY1" fmla="*/ 69914 h 86010"/>
                <a:gd name="connsiteX2" fmla="*/ 3921 w 19939"/>
                <a:gd name="connsiteY2" fmla="*/ 86011 h 86010"/>
                <a:gd name="connsiteX3" fmla="*/ 302 w 19939"/>
                <a:gd name="connsiteY3" fmla="*/ 84011 h 86010"/>
                <a:gd name="connsiteX4" fmla="*/ 1064 w 19939"/>
                <a:gd name="connsiteY4" fmla="*/ 18098 h 86010"/>
                <a:gd name="connsiteX5" fmla="*/ 19637 w 19939"/>
                <a:gd name="connsiteY5" fmla="*/ 0 h 8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9" h="86010">
                  <a:moveTo>
                    <a:pt x="19637" y="0"/>
                  </a:moveTo>
                  <a:cubicBezTo>
                    <a:pt x="19637" y="26670"/>
                    <a:pt x="20685" y="48387"/>
                    <a:pt x="18875" y="69914"/>
                  </a:cubicBezTo>
                  <a:cubicBezTo>
                    <a:pt x="18399" y="75629"/>
                    <a:pt x="9160" y="80677"/>
                    <a:pt x="3921" y="86011"/>
                  </a:cubicBezTo>
                  <a:cubicBezTo>
                    <a:pt x="2683" y="85344"/>
                    <a:pt x="1445" y="84677"/>
                    <a:pt x="302" y="84011"/>
                  </a:cubicBezTo>
                  <a:cubicBezTo>
                    <a:pt x="302" y="62008"/>
                    <a:pt x="-746" y="39910"/>
                    <a:pt x="1064" y="18098"/>
                  </a:cubicBezTo>
                  <a:cubicBezTo>
                    <a:pt x="1445" y="12573"/>
                    <a:pt x="11065" y="7906"/>
                    <a:pt x="196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8CBC9A76-79C2-F912-A657-5995A2833A8E}"/>
                </a:ext>
              </a:extLst>
            </p:cNvPr>
            <p:cNvSpPr/>
            <p:nvPr/>
          </p:nvSpPr>
          <p:spPr>
            <a:xfrm>
              <a:off x="1884336" y="3295090"/>
              <a:ext cx="18418" cy="94583"/>
            </a:xfrm>
            <a:custGeom>
              <a:avLst/>
              <a:gdLst>
                <a:gd name="connsiteX0" fmla="*/ 18376 w 18418"/>
                <a:gd name="connsiteY0" fmla="*/ 0 h 94583"/>
                <a:gd name="connsiteX1" fmla="*/ 18376 w 18418"/>
                <a:gd name="connsiteY1" fmla="*/ 70580 h 94583"/>
                <a:gd name="connsiteX2" fmla="*/ 278 w 18418"/>
                <a:gd name="connsiteY2" fmla="*/ 94583 h 94583"/>
                <a:gd name="connsiteX3" fmla="*/ 945 w 18418"/>
                <a:gd name="connsiteY3" fmla="*/ 18002 h 94583"/>
                <a:gd name="connsiteX4" fmla="*/ 18376 w 18418"/>
                <a:gd name="connsiteY4" fmla="*/ 0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8" h="94583">
                  <a:moveTo>
                    <a:pt x="18376" y="0"/>
                  </a:moveTo>
                  <a:cubicBezTo>
                    <a:pt x="18376" y="26956"/>
                    <a:pt x="18471" y="48768"/>
                    <a:pt x="18376" y="70580"/>
                  </a:cubicBezTo>
                  <a:cubicBezTo>
                    <a:pt x="18281" y="86678"/>
                    <a:pt x="18281" y="86678"/>
                    <a:pt x="278" y="94583"/>
                  </a:cubicBezTo>
                  <a:cubicBezTo>
                    <a:pt x="278" y="68580"/>
                    <a:pt x="-674" y="43243"/>
                    <a:pt x="945" y="18002"/>
                  </a:cubicBezTo>
                  <a:cubicBezTo>
                    <a:pt x="1326" y="12573"/>
                    <a:pt x="10756" y="7715"/>
                    <a:pt x="1837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A45BBDAC-B89C-657B-65C5-F90F66E2DD20}"/>
                </a:ext>
              </a:extLst>
            </p:cNvPr>
            <p:cNvSpPr/>
            <p:nvPr/>
          </p:nvSpPr>
          <p:spPr>
            <a:xfrm>
              <a:off x="1807431" y="3353383"/>
              <a:ext cx="19168" cy="85725"/>
            </a:xfrm>
            <a:custGeom>
              <a:avLst/>
              <a:gdLst>
                <a:gd name="connsiteX0" fmla="*/ 18891 w 19168"/>
                <a:gd name="connsiteY0" fmla="*/ 2477 h 85725"/>
                <a:gd name="connsiteX1" fmla="*/ 18224 w 19168"/>
                <a:gd name="connsiteY1" fmla="*/ 68580 h 85725"/>
                <a:gd name="connsiteX2" fmla="*/ 317 w 19168"/>
                <a:gd name="connsiteY2" fmla="*/ 85725 h 85725"/>
                <a:gd name="connsiteX3" fmla="*/ 984 w 19168"/>
                <a:gd name="connsiteY3" fmla="*/ 15526 h 85725"/>
                <a:gd name="connsiteX4" fmla="*/ 15652 w 19168"/>
                <a:gd name="connsiteY4" fmla="*/ 0 h 85725"/>
                <a:gd name="connsiteX5" fmla="*/ 18891 w 19168"/>
                <a:gd name="connsiteY5" fmla="*/ 247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68" h="85725">
                  <a:moveTo>
                    <a:pt x="18891" y="2477"/>
                  </a:moveTo>
                  <a:cubicBezTo>
                    <a:pt x="18891" y="24479"/>
                    <a:pt x="19843" y="46577"/>
                    <a:pt x="18224" y="68580"/>
                  </a:cubicBezTo>
                  <a:cubicBezTo>
                    <a:pt x="17843" y="73724"/>
                    <a:pt x="8508" y="78200"/>
                    <a:pt x="317" y="85725"/>
                  </a:cubicBezTo>
                  <a:cubicBezTo>
                    <a:pt x="317" y="59341"/>
                    <a:pt x="-731" y="37338"/>
                    <a:pt x="984" y="15526"/>
                  </a:cubicBezTo>
                  <a:cubicBezTo>
                    <a:pt x="1460" y="10001"/>
                    <a:pt x="10509" y="5143"/>
                    <a:pt x="15652" y="0"/>
                  </a:cubicBezTo>
                  <a:cubicBezTo>
                    <a:pt x="16700" y="762"/>
                    <a:pt x="17748" y="1619"/>
                    <a:pt x="18891" y="24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15AE64B2-D7F9-3ACD-9A28-2C00B6C87046}"/>
                </a:ext>
              </a:extLst>
            </p:cNvPr>
            <p:cNvSpPr/>
            <p:nvPr/>
          </p:nvSpPr>
          <p:spPr>
            <a:xfrm>
              <a:off x="1781409" y="3358526"/>
              <a:ext cx="18196" cy="92964"/>
            </a:xfrm>
            <a:custGeom>
              <a:avLst/>
              <a:gdLst>
                <a:gd name="connsiteX0" fmla="*/ 240 w 18196"/>
                <a:gd name="connsiteY0" fmla="*/ 90583 h 92964"/>
                <a:gd name="connsiteX1" fmla="*/ 907 w 18196"/>
                <a:gd name="connsiteY1" fmla="*/ 15907 h 92964"/>
                <a:gd name="connsiteX2" fmla="*/ 15099 w 18196"/>
                <a:gd name="connsiteY2" fmla="*/ 0 h 92964"/>
                <a:gd name="connsiteX3" fmla="*/ 17957 w 18196"/>
                <a:gd name="connsiteY3" fmla="*/ 2191 h 92964"/>
                <a:gd name="connsiteX4" fmla="*/ 17290 w 18196"/>
                <a:gd name="connsiteY4" fmla="*/ 76962 h 92964"/>
                <a:gd name="connsiteX5" fmla="*/ 3764 w 18196"/>
                <a:gd name="connsiteY5" fmla="*/ 92964 h 92964"/>
                <a:gd name="connsiteX6" fmla="*/ 240 w 18196"/>
                <a:gd name="connsiteY6" fmla="*/ 90583 h 9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6" h="92964">
                  <a:moveTo>
                    <a:pt x="240" y="90583"/>
                  </a:moveTo>
                  <a:cubicBezTo>
                    <a:pt x="240" y="65723"/>
                    <a:pt x="-617" y="40767"/>
                    <a:pt x="907" y="15907"/>
                  </a:cubicBezTo>
                  <a:cubicBezTo>
                    <a:pt x="1288" y="10287"/>
                    <a:pt x="10146" y="5239"/>
                    <a:pt x="15099" y="0"/>
                  </a:cubicBezTo>
                  <a:cubicBezTo>
                    <a:pt x="16052" y="762"/>
                    <a:pt x="17004" y="1429"/>
                    <a:pt x="17957" y="2191"/>
                  </a:cubicBezTo>
                  <a:cubicBezTo>
                    <a:pt x="17957" y="27146"/>
                    <a:pt x="18814" y="52102"/>
                    <a:pt x="17290" y="76962"/>
                  </a:cubicBezTo>
                  <a:cubicBezTo>
                    <a:pt x="16909" y="82582"/>
                    <a:pt x="8432" y="87630"/>
                    <a:pt x="3764" y="92964"/>
                  </a:cubicBezTo>
                  <a:cubicBezTo>
                    <a:pt x="2621" y="92202"/>
                    <a:pt x="1479" y="91440"/>
                    <a:pt x="240" y="90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2C5C881A-6DD6-FAF7-6A6D-A1278AE04591}"/>
                </a:ext>
              </a:extLst>
            </p:cNvPr>
            <p:cNvSpPr/>
            <p:nvPr/>
          </p:nvSpPr>
          <p:spPr>
            <a:xfrm>
              <a:off x="1522241" y="3664946"/>
              <a:ext cx="25030" cy="68008"/>
            </a:xfrm>
            <a:custGeom>
              <a:avLst/>
              <a:gdLst>
                <a:gd name="connsiteX0" fmla="*/ 11663 w 25030"/>
                <a:gd name="connsiteY0" fmla="*/ 0 h 68008"/>
                <a:gd name="connsiteX1" fmla="*/ 21188 w 25030"/>
                <a:gd name="connsiteY1" fmla="*/ 68008 h 68008"/>
                <a:gd name="connsiteX2" fmla="*/ 11663 w 25030"/>
                <a:gd name="connsiteY2" fmla="*/ 0 h 6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30" h="68008">
                  <a:moveTo>
                    <a:pt x="11663" y="0"/>
                  </a:moveTo>
                  <a:cubicBezTo>
                    <a:pt x="16139" y="24194"/>
                    <a:pt x="32332" y="43339"/>
                    <a:pt x="21188" y="68008"/>
                  </a:cubicBezTo>
                  <a:cubicBezTo>
                    <a:pt x="-4625" y="41243"/>
                    <a:pt x="-5673" y="34195"/>
                    <a:pt x="116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3"/>
          <p:cNvSpPr txBox="1">
            <a:spLocks noGrp="1"/>
          </p:cNvSpPr>
          <p:nvPr>
            <p:ph type="title"/>
          </p:nvPr>
        </p:nvSpPr>
        <p:spPr>
          <a:xfrm>
            <a:off x="1012728" y="1853169"/>
            <a:ext cx="38913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name of the section</a:t>
            </a:r>
            <a:endParaRPr dirty="0"/>
          </a:p>
        </p:txBody>
      </p:sp>
      <p:sp>
        <p:nvSpPr>
          <p:cNvPr id="689" name="Google Shape;689;p43"/>
          <p:cNvSpPr txBox="1">
            <a:spLocks noGrp="1"/>
          </p:cNvSpPr>
          <p:nvPr>
            <p:ph type="title" idx="2"/>
          </p:nvPr>
        </p:nvSpPr>
        <p:spPr>
          <a:xfrm flipH="1">
            <a:off x="1211753" y="1082104"/>
            <a:ext cx="3493200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-03-</a:t>
            </a:r>
            <a:endParaRPr/>
          </a:p>
        </p:txBody>
      </p:sp>
      <p:sp>
        <p:nvSpPr>
          <p:cNvPr id="690" name="Google Shape;690;p43"/>
          <p:cNvSpPr txBox="1">
            <a:spLocks noGrp="1"/>
          </p:cNvSpPr>
          <p:nvPr>
            <p:ph type="subTitle" idx="1"/>
          </p:nvPr>
        </p:nvSpPr>
        <p:spPr>
          <a:xfrm>
            <a:off x="1817678" y="3567819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sp>
        <p:nvSpPr>
          <p:cNvPr id="5" name="Google Shape;95;p3"/>
          <p:cNvSpPr/>
          <p:nvPr/>
        </p:nvSpPr>
        <p:spPr>
          <a:xfrm rot="18540337">
            <a:off x="645177" y="638419"/>
            <a:ext cx="4744139" cy="4171898"/>
          </a:xfrm>
          <a:custGeom>
            <a:avLst/>
            <a:gdLst/>
            <a:ahLst/>
            <a:cxnLst/>
            <a:rect l="l" t="t" r="r" b="b"/>
            <a:pathLst>
              <a:path w="14791" h="13007" extrusionOk="0">
                <a:moveTo>
                  <a:pt x="9649" y="299"/>
                </a:moveTo>
                <a:cubicBezTo>
                  <a:pt x="10334" y="299"/>
                  <a:pt x="11018" y="360"/>
                  <a:pt x="11662" y="569"/>
                </a:cubicBezTo>
                <a:cubicBezTo>
                  <a:pt x="12917" y="970"/>
                  <a:pt x="13695" y="2008"/>
                  <a:pt x="14055" y="3237"/>
                </a:cubicBezTo>
                <a:cubicBezTo>
                  <a:pt x="14398" y="4542"/>
                  <a:pt x="14415" y="6048"/>
                  <a:pt x="14181" y="7378"/>
                </a:cubicBezTo>
                <a:cubicBezTo>
                  <a:pt x="13996" y="8458"/>
                  <a:pt x="13344" y="9830"/>
                  <a:pt x="12089" y="9955"/>
                </a:cubicBezTo>
                <a:cubicBezTo>
                  <a:pt x="11989" y="9955"/>
                  <a:pt x="11913" y="10047"/>
                  <a:pt x="11938" y="10147"/>
                </a:cubicBezTo>
                <a:lnTo>
                  <a:pt x="12243" y="11787"/>
                </a:lnTo>
                <a:lnTo>
                  <a:pt x="12243" y="11787"/>
                </a:lnTo>
                <a:lnTo>
                  <a:pt x="11211" y="10541"/>
                </a:lnTo>
                <a:cubicBezTo>
                  <a:pt x="11179" y="10513"/>
                  <a:pt x="11141" y="10499"/>
                  <a:pt x="11102" y="10499"/>
                </a:cubicBezTo>
                <a:cubicBezTo>
                  <a:pt x="11048" y="10499"/>
                  <a:pt x="10994" y="10525"/>
                  <a:pt x="10960" y="10574"/>
                </a:cubicBezTo>
                <a:cubicBezTo>
                  <a:pt x="10218" y="12222"/>
                  <a:pt x="8517" y="12677"/>
                  <a:pt x="6840" y="12677"/>
                </a:cubicBezTo>
                <a:cubicBezTo>
                  <a:pt x="6209" y="12677"/>
                  <a:pt x="5583" y="12612"/>
                  <a:pt x="5012" y="12523"/>
                </a:cubicBezTo>
                <a:cubicBezTo>
                  <a:pt x="3941" y="12364"/>
                  <a:pt x="2912" y="12030"/>
                  <a:pt x="2134" y="11243"/>
                </a:cubicBezTo>
                <a:cubicBezTo>
                  <a:pt x="1465" y="10566"/>
                  <a:pt x="1046" y="9671"/>
                  <a:pt x="812" y="8767"/>
                </a:cubicBezTo>
                <a:cubicBezTo>
                  <a:pt x="285" y="6717"/>
                  <a:pt x="586" y="4258"/>
                  <a:pt x="2067" y="2668"/>
                </a:cubicBezTo>
                <a:cubicBezTo>
                  <a:pt x="3598" y="1020"/>
                  <a:pt x="5932" y="510"/>
                  <a:pt x="8090" y="368"/>
                </a:cubicBezTo>
                <a:cubicBezTo>
                  <a:pt x="8599" y="335"/>
                  <a:pt x="9124" y="299"/>
                  <a:pt x="9649" y="299"/>
                </a:cubicBezTo>
                <a:close/>
                <a:moveTo>
                  <a:pt x="9700" y="0"/>
                </a:moveTo>
                <a:cubicBezTo>
                  <a:pt x="9536" y="0"/>
                  <a:pt x="9373" y="3"/>
                  <a:pt x="9211" y="8"/>
                </a:cubicBezTo>
                <a:cubicBezTo>
                  <a:pt x="6802" y="67"/>
                  <a:pt x="4217" y="385"/>
                  <a:pt x="2318" y="1991"/>
                </a:cubicBezTo>
                <a:cubicBezTo>
                  <a:pt x="528" y="3513"/>
                  <a:pt x="1" y="6006"/>
                  <a:pt x="377" y="8248"/>
                </a:cubicBezTo>
                <a:cubicBezTo>
                  <a:pt x="745" y="10432"/>
                  <a:pt x="2067" y="12214"/>
                  <a:pt x="4292" y="12716"/>
                </a:cubicBezTo>
                <a:cubicBezTo>
                  <a:pt x="5051" y="12884"/>
                  <a:pt x="5926" y="13007"/>
                  <a:pt x="6802" y="13007"/>
                </a:cubicBezTo>
                <a:cubicBezTo>
                  <a:pt x="8547" y="13007"/>
                  <a:pt x="10296" y="12520"/>
                  <a:pt x="11128" y="10938"/>
                </a:cubicBezTo>
                <a:lnTo>
                  <a:pt x="11128" y="10938"/>
                </a:lnTo>
                <a:lnTo>
                  <a:pt x="12399" y="12465"/>
                </a:lnTo>
                <a:cubicBezTo>
                  <a:pt x="12429" y="12503"/>
                  <a:pt x="12465" y="12518"/>
                  <a:pt x="12501" y="12518"/>
                </a:cubicBezTo>
                <a:cubicBezTo>
                  <a:pt x="12591" y="12518"/>
                  <a:pt x="12676" y="12416"/>
                  <a:pt x="12658" y="12314"/>
                </a:cubicBezTo>
                <a:lnTo>
                  <a:pt x="12280" y="10238"/>
                </a:lnTo>
                <a:lnTo>
                  <a:pt x="12280" y="10238"/>
                </a:lnTo>
                <a:cubicBezTo>
                  <a:pt x="13360" y="10032"/>
                  <a:pt x="14095" y="8987"/>
                  <a:pt x="14373" y="7981"/>
                </a:cubicBezTo>
                <a:cubicBezTo>
                  <a:pt x="14790" y="6487"/>
                  <a:pt x="14750" y="4660"/>
                  <a:pt x="14359" y="3165"/>
                </a:cubicBezTo>
                <a:lnTo>
                  <a:pt x="14359" y="3165"/>
                </a:lnTo>
                <a:cubicBezTo>
                  <a:pt x="14358" y="3161"/>
                  <a:pt x="14357" y="3157"/>
                  <a:pt x="14356" y="3154"/>
                </a:cubicBezTo>
                <a:lnTo>
                  <a:pt x="14356" y="3154"/>
                </a:lnTo>
                <a:cubicBezTo>
                  <a:pt x="14356" y="3154"/>
                  <a:pt x="14356" y="3154"/>
                  <a:pt x="14356" y="3154"/>
                </a:cubicBezTo>
                <a:cubicBezTo>
                  <a:pt x="14047" y="2133"/>
                  <a:pt x="13469" y="1171"/>
                  <a:pt x="12524" y="610"/>
                </a:cubicBezTo>
                <a:cubicBezTo>
                  <a:pt x="11679" y="109"/>
                  <a:pt x="10675" y="0"/>
                  <a:pt x="97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ángulo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47B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82B42FA-4F70-25B8-D7A4-B096B4B44D86}"/>
              </a:ext>
            </a:extLst>
          </p:cNvPr>
          <p:cNvGrpSpPr/>
          <p:nvPr/>
        </p:nvGrpSpPr>
        <p:grpSpPr>
          <a:xfrm>
            <a:off x="5916556" y="1532592"/>
            <a:ext cx="2566988" cy="3214687"/>
            <a:chOff x="5646738" y="1720851"/>
            <a:chExt cx="2566988" cy="3214687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ACFBEBC-28B4-0525-7661-6E87D53EB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2430463"/>
              <a:ext cx="2566988" cy="2505075"/>
            </a:xfrm>
            <a:custGeom>
              <a:avLst/>
              <a:gdLst>
                <a:gd name="T0" fmla="*/ 19 w 235"/>
                <a:gd name="T1" fmla="*/ 159 h 230"/>
                <a:gd name="T2" fmla="*/ 13 w 235"/>
                <a:gd name="T3" fmla="*/ 159 h 230"/>
                <a:gd name="T4" fmla="*/ 1 w 235"/>
                <a:gd name="T5" fmla="*/ 147 h 230"/>
                <a:gd name="T6" fmla="*/ 1 w 235"/>
                <a:gd name="T7" fmla="*/ 115 h 230"/>
                <a:gd name="T8" fmla="*/ 1 w 235"/>
                <a:gd name="T9" fmla="*/ 113 h 230"/>
                <a:gd name="T10" fmla="*/ 1 w 235"/>
                <a:gd name="T11" fmla="*/ 89 h 230"/>
                <a:gd name="T12" fmla="*/ 10 w 235"/>
                <a:gd name="T13" fmla="*/ 24 h 230"/>
                <a:gd name="T14" fmla="*/ 17 w 235"/>
                <a:gd name="T15" fmla="*/ 11 h 230"/>
                <a:gd name="T16" fmla="*/ 48 w 235"/>
                <a:gd name="T17" fmla="*/ 10 h 230"/>
                <a:gd name="T18" fmla="*/ 74 w 235"/>
                <a:gd name="T19" fmla="*/ 40 h 230"/>
                <a:gd name="T20" fmla="*/ 78 w 235"/>
                <a:gd name="T21" fmla="*/ 46 h 230"/>
                <a:gd name="T22" fmla="*/ 104 w 235"/>
                <a:gd name="T23" fmla="*/ 67 h 230"/>
                <a:gd name="T24" fmla="*/ 131 w 235"/>
                <a:gd name="T25" fmla="*/ 67 h 230"/>
                <a:gd name="T26" fmla="*/ 156 w 235"/>
                <a:gd name="T27" fmla="*/ 46 h 230"/>
                <a:gd name="T28" fmla="*/ 186 w 235"/>
                <a:gd name="T29" fmla="*/ 10 h 230"/>
                <a:gd name="T30" fmla="*/ 203 w 235"/>
                <a:gd name="T31" fmla="*/ 3 h 230"/>
                <a:gd name="T32" fmla="*/ 218 w 235"/>
                <a:gd name="T33" fmla="*/ 12 h 230"/>
                <a:gd name="T34" fmla="*/ 231 w 235"/>
                <a:gd name="T35" fmla="*/ 48 h 230"/>
                <a:gd name="T36" fmla="*/ 231 w 235"/>
                <a:gd name="T37" fmla="*/ 104 h 230"/>
                <a:gd name="T38" fmla="*/ 231 w 235"/>
                <a:gd name="T39" fmla="*/ 108 h 230"/>
                <a:gd name="T40" fmla="*/ 233 w 235"/>
                <a:gd name="T41" fmla="*/ 119 h 230"/>
                <a:gd name="T42" fmla="*/ 233 w 235"/>
                <a:gd name="T43" fmla="*/ 145 h 230"/>
                <a:gd name="T44" fmla="*/ 220 w 235"/>
                <a:gd name="T45" fmla="*/ 159 h 230"/>
                <a:gd name="T46" fmla="*/ 215 w 235"/>
                <a:gd name="T47" fmla="*/ 159 h 230"/>
                <a:gd name="T48" fmla="*/ 215 w 235"/>
                <a:gd name="T49" fmla="*/ 164 h 230"/>
                <a:gd name="T50" fmla="*/ 215 w 235"/>
                <a:gd name="T51" fmla="*/ 215 h 230"/>
                <a:gd name="T52" fmla="*/ 204 w 235"/>
                <a:gd name="T53" fmla="*/ 229 h 230"/>
                <a:gd name="T54" fmla="*/ 190 w 235"/>
                <a:gd name="T55" fmla="*/ 228 h 230"/>
                <a:gd name="T56" fmla="*/ 182 w 235"/>
                <a:gd name="T57" fmla="*/ 216 h 230"/>
                <a:gd name="T58" fmla="*/ 182 w 235"/>
                <a:gd name="T59" fmla="*/ 164 h 230"/>
                <a:gd name="T60" fmla="*/ 182 w 235"/>
                <a:gd name="T61" fmla="*/ 159 h 230"/>
                <a:gd name="T62" fmla="*/ 164 w 235"/>
                <a:gd name="T63" fmla="*/ 159 h 230"/>
                <a:gd name="T64" fmla="*/ 150 w 235"/>
                <a:gd name="T65" fmla="*/ 145 h 230"/>
                <a:gd name="T66" fmla="*/ 150 w 235"/>
                <a:gd name="T67" fmla="*/ 116 h 230"/>
                <a:gd name="T68" fmla="*/ 163 w 235"/>
                <a:gd name="T69" fmla="*/ 103 h 230"/>
                <a:gd name="T70" fmla="*/ 174 w 235"/>
                <a:gd name="T71" fmla="*/ 103 h 230"/>
                <a:gd name="T72" fmla="*/ 172 w 235"/>
                <a:gd name="T73" fmla="*/ 77 h 230"/>
                <a:gd name="T74" fmla="*/ 149 w 235"/>
                <a:gd name="T75" fmla="*/ 87 h 230"/>
                <a:gd name="T76" fmla="*/ 122 w 235"/>
                <a:gd name="T77" fmla="*/ 97 h 230"/>
                <a:gd name="T78" fmla="*/ 112 w 235"/>
                <a:gd name="T79" fmla="*/ 97 h 230"/>
                <a:gd name="T80" fmla="*/ 72 w 235"/>
                <a:gd name="T81" fmla="*/ 81 h 230"/>
                <a:gd name="T82" fmla="*/ 62 w 235"/>
                <a:gd name="T83" fmla="*/ 76 h 230"/>
                <a:gd name="T84" fmla="*/ 60 w 235"/>
                <a:gd name="T85" fmla="*/ 103 h 230"/>
                <a:gd name="T86" fmla="*/ 72 w 235"/>
                <a:gd name="T87" fmla="*/ 103 h 230"/>
                <a:gd name="T88" fmla="*/ 84 w 235"/>
                <a:gd name="T89" fmla="*/ 116 h 230"/>
                <a:gd name="T90" fmla="*/ 84 w 235"/>
                <a:gd name="T91" fmla="*/ 147 h 230"/>
                <a:gd name="T92" fmla="*/ 72 w 235"/>
                <a:gd name="T93" fmla="*/ 159 h 230"/>
                <a:gd name="T94" fmla="*/ 53 w 235"/>
                <a:gd name="T95" fmla="*/ 159 h 230"/>
                <a:gd name="T96" fmla="*/ 52 w 235"/>
                <a:gd name="T97" fmla="*/ 160 h 230"/>
                <a:gd name="T98" fmla="*/ 52 w 235"/>
                <a:gd name="T99" fmla="*/ 164 h 230"/>
                <a:gd name="T100" fmla="*/ 52 w 235"/>
                <a:gd name="T101" fmla="*/ 216 h 230"/>
                <a:gd name="T102" fmla="*/ 43 w 235"/>
                <a:gd name="T103" fmla="*/ 228 h 230"/>
                <a:gd name="T104" fmla="*/ 27 w 235"/>
                <a:gd name="T105" fmla="*/ 228 h 230"/>
                <a:gd name="T106" fmla="*/ 19 w 235"/>
                <a:gd name="T107" fmla="*/ 217 h 230"/>
                <a:gd name="T108" fmla="*/ 19 w 235"/>
                <a:gd name="T109" fmla="*/ 164 h 230"/>
                <a:gd name="T110" fmla="*/ 19 w 235"/>
                <a:gd name="T111" fmla="*/ 15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5" h="230">
                  <a:moveTo>
                    <a:pt x="19" y="159"/>
                  </a:moveTo>
                  <a:cubicBezTo>
                    <a:pt x="17" y="159"/>
                    <a:pt x="15" y="159"/>
                    <a:pt x="13" y="159"/>
                  </a:cubicBezTo>
                  <a:cubicBezTo>
                    <a:pt x="5" y="159"/>
                    <a:pt x="1" y="154"/>
                    <a:pt x="1" y="147"/>
                  </a:cubicBezTo>
                  <a:cubicBezTo>
                    <a:pt x="1" y="136"/>
                    <a:pt x="1" y="126"/>
                    <a:pt x="1" y="115"/>
                  </a:cubicBezTo>
                  <a:cubicBezTo>
                    <a:pt x="1" y="115"/>
                    <a:pt x="0" y="114"/>
                    <a:pt x="1" y="113"/>
                  </a:cubicBezTo>
                  <a:cubicBezTo>
                    <a:pt x="6" y="105"/>
                    <a:pt x="1" y="97"/>
                    <a:pt x="1" y="89"/>
                  </a:cubicBezTo>
                  <a:cubicBezTo>
                    <a:pt x="0" y="67"/>
                    <a:pt x="1" y="45"/>
                    <a:pt x="10" y="24"/>
                  </a:cubicBezTo>
                  <a:cubicBezTo>
                    <a:pt x="11" y="19"/>
                    <a:pt x="14" y="15"/>
                    <a:pt x="17" y="11"/>
                  </a:cubicBezTo>
                  <a:cubicBezTo>
                    <a:pt x="26" y="0"/>
                    <a:pt x="38" y="0"/>
                    <a:pt x="48" y="10"/>
                  </a:cubicBezTo>
                  <a:cubicBezTo>
                    <a:pt x="57" y="20"/>
                    <a:pt x="65" y="30"/>
                    <a:pt x="74" y="40"/>
                  </a:cubicBezTo>
                  <a:cubicBezTo>
                    <a:pt x="75" y="42"/>
                    <a:pt x="77" y="44"/>
                    <a:pt x="78" y="46"/>
                  </a:cubicBezTo>
                  <a:cubicBezTo>
                    <a:pt x="84" y="56"/>
                    <a:pt x="93" y="61"/>
                    <a:pt x="104" y="67"/>
                  </a:cubicBezTo>
                  <a:cubicBezTo>
                    <a:pt x="113" y="72"/>
                    <a:pt x="121" y="72"/>
                    <a:pt x="131" y="67"/>
                  </a:cubicBezTo>
                  <a:cubicBezTo>
                    <a:pt x="141" y="61"/>
                    <a:pt x="149" y="55"/>
                    <a:pt x="156" y="46"/>
                  </a:cubicBezTo>
                  <a:cubicBezTo>
                    <a:pt x="166" y="33"/>
                    <a:pt x="176" y="22"/>
                    <a:pt x="186" y="10"/>
                  </a:cubicBezTo>
                  <a:cubicBezTo>
                    <a:pt x="191" y="5"/>
                    <a:pt x="196" y="2"/>
                    <a:pt x="203" y="3"/>
                  </a:cubicBezTo>
                  <a:cubicBezTo>
                    <a:pt x="210" y="4"/>
                    <a:pt x="214" y="7"/>
                    <a:pt x="218" y="12"/>
                  </a:cubicBezTo>
                  <a:cubicBezTo>
                    <a:pt x="226" y="23"/>
                    <a:pt x="229" y="35"/>
                    <a:pt x="231" y="48"/>
                  </a:cubicBezTo>
                  <a:cubicBezTo>
                    <a:pt x="235" y="67"/>
                    <a:pt x="235" y="86"/>
                    <a:pt x="231" y="104"/>
                  </a:cubicBezTo>
                  <a:cubicBezTo>
                    <a:pt x="231" y="105"/>
                    <a:pt x="231" y="107"/>
                    <a:pt x="231" y="108"/>
                  </a:cubicBezTo>
                  <a:cubicBezTo>
                    <a:pt x="232" y="112"/>
                    <a:pt x="233" y="115"/>
                    <a:pt x="233" y="119"/>
                  </a:cubicBezTo>
                  <a:cubicBezTo>
                    <a:pt x="234" y="128"/>
                    <a:pt x="233" y="137"/>
                    <a:pt x="233" y="145"/>
                  </a:cubicBezTo>
                  <a:cubicBezTo>
                    <a:pt x="233" y="155"/>
                    <a:pt x="229" y="159"/>
                    <a:pt x="220" y="159"/>
                  </a:cubicBezTo>
                  <a:cubicBezTo>
                    <a:pt x="218" y="159"/>
                    <a:pt x="217" y="159"/>
                    <a:pt x="215" y="159"/>
                  </a:cubicBezTo>
                  <a:cubicBezTo>
                    <a:pt x="215" y="161"/>
                    <a:pt x="215" y="162"/>
                    <a:pt x="215" y="164"/>
                  </a:cubicBezTo>
                  <a:cubicBezTo>
                    <a:pt x="215" y="181"/>
                    <a:pt x="215" y="198"/>
                    <a:pt x="215" y="215"/>
                  </a:cubicBezTo>
                  <a:cubicBezTo>
                    <a:pt x="215" y="223"/>
                    <a:pt x="212" y="228"/>
                    <a:pt x="204" y="229"/>
                  </a:cubicBezTo>
                  <a:cubicBezTo>
                    <a:pt x="200" y="230"/>
                    <a:pt x="194" y="229"/>
                    <a:pt x="190" y="228"/>
                  </a:cubicBezTo>
                  <a:cubicBezTo>
                    <a:pt x="185" y="226"/>
                    <a:pt x="182" y="222"/>
                    <a:pt x="182" y="216"/>
                  </a:cubicBezTo>
                  <a:cubicBezTo>
                    <a:pt x="182" y="199"/>
                    <a:pt x="182" y="182"/>
                    <a:pt x="182" y="164"/>
                  </a:cubicBezTo>
                  <a:cubicBezTo>
                    <a:pt x="182" y="163"/>
                    <a:pt x="182" y="161"/>
                    <a:pt x="182" y="159"/>
                  </a:cubicBezTo>
                  <a:cubicBezTo>
                    <a:pt x="176" y="159"/>
                    <a:pt x="170" y="159"/>
                    <a:pt x="164" y="159"/>
                  </a:cubicBezTo>
                  <a:cubicBezTo>
                    <a:pt x="154" y="159"/>
                    <a:pt x="150" y="155"/>
                    <a:pt x="150" y="145"/>
                  </a:cubicBezTo>
                  <a:cubicBezTo>
                    <a:pt x="150" y="135"/>
                    <a:pt x="150" y="126"/>
                    <a:pt x="150" y="116"/>
                  </a:cubicBezTo>
                  <a:cubicBezTo>
                    <a:pt x="150" y="108"/>
                    <a:pt x="155" y="103"/>
                    <a:pt x="163" y="103"/>
                  </a:cubicBezTo>
                  <a:cubicBezTo>
                    <a:pt x="167" y="103"/>
                    <a:pt x="171" y="103"/>
                    <a:pt x="174" y="103"/>
                  </a:cubicBezTo>
                  <a:cubicBezTo>
                    <a:pt x="174" y="94"/>
                    <a:pt x="173" y="85"/>
                    <a:pt x="172" y="77"/>
                  </a:cubicBezTo>
                  <a:cubicBezTo>
                    <a:pt x="165" y="80"/>
                    <a:pt x="157" y="84"/>
                    <a:pt x="149" y="87"/>
                  </a:cubicBezTo>
                  <a:cubicBezTo>
                    <a:pt x="140" y="90"/>
                    <a:pt x="131" y="94"/>
                    <a:pt x="122" y="97"/>
                  </a:cubicBezTo>
                  <a:cubicBezTo>
                    <a:pt x="119" y="98"/>
                    <a:pt x="115" y="98"/>
                    <a:pt x="112" y="97"/>
                  </a:cubicBezTo>
                  <a:cubicBezTo>
                    <a:pt x="98" y="92"/>
                    <a:pt x="85" y="87"/>
                    <a:pt x="72" y="81"/>
                  </a:cubicBezTo>
                  <a:cubicBezTo>
                    <a:pt x="68" y="80"/>
                    <a:pt x="65" y="78"/>
                    <a:pt x="62" y="76"/>
                  </a:cubicBezTo>
                  <a:cubicBezTo>
                    <a:pt x="61" y="85"/>
                    <a:pt x="61" y="94"/>
                    <a:pt x="60" y="103"/>
                  </a:cubicBezTo>
                  <a:cubicBezTo>
                    <a:pt x="64" y="103"/>
                    <a:pt x="68" y="103"/>
                    <a:pt x="72" y="103"/>
                  </a:cubicBezTo>
                  <a:cubicBezTo>
                    <a:pt x="79" y="103"/>
                    <a:pt x="84" y="108"/>
                    <a:pt x="84" y="116"/>
                  </a:cubicBezTo>
                  <a:cubicBezTo>
                    <a:pt x="84" y="126"/>
                    <a:pt x="84" y="136"/>
                    <a:pt x="84" y="147"/>
                  </a:cubicBezTo>
                  <a:cubicBezTo>
                    <a:pt x="84" y="154"/>
                    <a:pt x="79" y="159"/>
                    <a:pt x="72" y="159"/>
                  </a:cubicBezTo>
                  <a:cubicBezTo>
                    <a:pt x="66" y="159"/>
                    <a:pt x="59" y="159"/>
                    <a:pt x="53" y="159"/>
                  </a:cubicBezTo>
                  <a:cubicBezTo>
                    <a:pt x="53" y="159"/>
                    <a:pt x="52" y="159"/>
                    <a:pt x="52" y="160"/>
                  </a:cubicBezTo>
                  <a:cubicBezTo>
                    <a:pt x="52" y="161"/>
                    <a:pt x="52" y="162"/>
                    <a:pt x="52" y="164"/>
                  </a:cubicBezTo>
                  <a:cubicBezTo>
                    <a:pt x="52" y="181"/>
                    <a:pt x="52" y="199"/>
                    <a:pt x="52" y="216"/>
                  </a:cubicBezTo>
                  <a:cubicBezTo>
                    <a:pt x="52" y="222"/>
                    <a:pt x="49" y="226"/>
                    <a:pt x="43" y="228"/>
                  </a:cubicBezTo>
                  <a:cubicBezTo>
                    <a:pt x="38" y="230"/>
                    <a:pt x="32" y="230"/>
                    <a:pt x="27" y="228"/>
                  </a:cubicBezTo>
                  <a:cubicBezTo>
                    <a:pt x="22" y="226"/>
                    <a:pt x="19" y="222"/>
                    <a:pt x="19" y="217"/>
                  </a:cubicBezTo>
                  <a:cubicBezTo>
                    <a:pt x="19" y="199"/>
                    <a:pt x="19" y="181"/>
                    <a:pt x="19" y="164"/>
                  </a:cubicBezTo>
                  <a:cubicBezTo>
                    <a:pt x="19" y="162"/>
                    <a:pt x="19" y="161"/>
                    <a:pt x="19" y="159"/>
                  </a:cubicBezTo>
                  <a:close/>
                </a:path>
              </a:pathLst>
            </a:custGeom>
            <a:solidFill>
              <a:srgbClr val="43BB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2984AB6-27A3-240E-63EB-FB4D0F7C2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9613" y="1720851"/>
              <a:ext cx="666750" cy="665163"/>
            </a:xfrm>
            <a:custGeom>
              <a:avLst/>
              <a:gdLst>
                <a:gd name="T0" fmla="*/ 0 w 61"/>
                <a:gd name="T1" fmla="*/ 30 h 61"/>
                <a:gd name="T2" fmla="*/ 31 w 61"/>
                <a:gd name="T3" fmla="*/ 0 h 61"/>
                <a:gd name="T4" fmla="*/ 61 w 61"/>
                <a:gd name="T5" fmla="*/ 31 h 61"/>
                <a:gd name="T6" fmla="*/ 30 w 61"/>
                <a:gd name="T7" fmla="*/ 61 h 61"/>
                <a:gd name="T8" fmla="*/ 0 w 61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0" y="30"/>
                  </a:moveTo>
                  <a:cubicBezTo>
                    <a:pt x="0" y="13"/>
                    <a:pt x="13" y="0"/>
                    <a:pt x="31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47"/>
                    <a:pt x="47" y="61"/>
                    <a:pt x="30" y="61"/>
                  </a:cubicBezTo>
                  <a:cubicBezTo>
                    <a:pt x="13" y="61"/>
                    <a:pt x="0" y="47"/>
                    <a:pt x="0" y="30"/>
                  </a:cubicBezTo>
                  <a:close/>
                </a:path>
              </a:pathLst>
            </a:custGeom>
            <a:solidFill>
              <a:srgbClr val="43BB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982C4C3-8F59-003D-E3ED-C8C4329A8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575" y="1720851"/>
              <a:ext cx="677863" cy="665163"/>
            </a:xfrm>
            <a:custGeom>
              <a:avLst/>
              <a:gdLst>
                <a:gd name="T0" fmla="*/ 0 w 62"/>
                <a:gd name="T1" fmla="*/ 30 h 61"/>
                <a:gd name="T2" fmla="*/ 31 w 62"/>
                <a:gd name="T3" fmla="*/ 0 h 61"/>
                <a:gd name="T4" fmla="*/ 61 w 62"/>
                <a:gd name="T5" fmla="*/ 30 h 61"/>
                <a:gd name="T6" fmla="*/ 31 w 62"/>
                <a:gd name="T7" fmla="*/ 61 h 61"/>
                <a:gd name="T8" fmla="*/ 0 w 62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0" y="30"/>
                  </a:moveTo>
                  <a:cubicBezTo>
                    <a:pt x="0" y="13"/>
                    <a:pt x="14" y="0"/>
                    <a:pt x="31" y="0"/>
                  </a:cubicBezTo>
                  <a:cubicBezTo>
                    <a:pt x="48" y="0"/>
                    <a:pt x="62" y="14"/>
                    <a:pt x="61" y="30"/>
                  </a:cubicBezTo>
                  <a:cubicBezTo>
                    <a:pt x="61" y="47"/>
                    <a:pt x="47" y="61"/>
                    <a:pt x="31" y="61"/>
                  </a:cubicBezTo>
                  <a:cubicBezTo>
                    <a:pt x="14" y="61"/>
                    <a:pt x="0" y="47"/>
                    <a:pt x="0" y="30"/>
                  </a:cubicBezTo>
                  <a:close/>
                </a:path>
              </a:pathLst>
            </a:custGeom>
            <a:solidFill>
              <a:srgbClr val="43BBC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4929809" y="4432852"/>
            <a:ext cx="3780234" cy="446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09" name="Google Shape;1609;p52"/>
          <p:cNvSpPr txBox="1">
            <a:spLocks noGrp="1"/>
          </p:cNvSpPr>
          <p:nvPr>
            <p:ph type="ctrTitle"/>
          </p:nvPr>
        </p:nvSpPr>
        <p:spPr>
          <a:xfrm>
            <a:off x="700644" y="273547"/>
            <a:ext cx="7682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DID YOU KNOW THIS?</a:t>
            </a:r>
            <a:endParaRPr dirty="0"/>
          </a:p>
        </p:txBody>
      </p:sp>
      <p:sp>
        <p:nvSpPr>
          <p:cNvPr id="1612" name="Google Shape;1612;p52"/>
          <p:cNvSpPr txBox="1"/>
          <p:nvPr/>
        </p:nvSpPr>
        <p:spPr>
          <a:xfrm>
            <a:off x="700644" y="2111414"/>
            <a:ext cx="48888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</a:pPr>
            <a:r>
              <a:rPr lang="en" dirty="0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Enter here a fun fact about Saint Patrick’s Day</a:t>
            </a:r>
            <a:endParaRPr dirty="0">
              <a:solidFill>
                <a:srgbClr val="0070C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</a:pPr>
            <a:r>
              <a:rPr lang="en" dirty="0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Enter here a fun fact about Saint Patrick’s Day</a:t>
            </a:r>
            <a:endParaRPr dirty="0">
              <a:solidFill>
                <a:srgbClr val="0070C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</a:pPr>
            <a:r>
              <a:rPr lang="en" dirty="0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Enter here a fun fact about Saint Patrick’s Day</a:t>
            </a:r>
            <a:endParaRPr dirty="0">
              <a:solidFill>
                <a:srgbClr val="0070C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</a:pPr>
            <a:r>
              <a:rPr lang="en" dirty="0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Enter here a fun fact about Saint Patrick’s Day</a:t>
            </a:r>
            <a:endParaRPr dirty="0">
              <a:solidFill>
                <a:srgbClr val="0070C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</a:pPr>
            <a:r>
              <a:rPr lang="en" dirty="0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Enter here a fun fact about Saint Patrick’s Day</a:t>
            </a:r>
            <a:endParaRPr dirty="0">
              <a:solidFill>
                <a:srgbClr val="0070C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</a:pPr>
            <a:r>
              <a:rPr lang="en" dirty="0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Enter here a fun fact about Saint Patrick’s Day</a:t>
            </a:r>
            <a:endParaRPr dirty="0">
              <a:solidFill>
                <a:srgbClr val="0070C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04800">
              <a:lnSpc>
                <a:spcPct val="115000"/>
              </a:lnSpc>
              <a:buClr>
                <a:schemeClr val="lt1"/>
              </a:buClr>
              <a:buSzPts val="1200"/>
              <a:buFont typeface="Roboto Condensed Light"/>
              <a:buChar char="●"/>
            </a:pPr>
            <a:r>
              <a:rPr lang="en" dirty="0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Enter here a fun fact about Saint Patrick’s Day</a:t>
            </a:r>
          </a:p>
          <a:p>
            <a:pPr marL="457200" lvl="0" indent="-304800">
              <a:lnSpc>
                <a:spcPct val="115000"/>
              </a:lnSpc>
              <a:buClr>
                <a:schemeClr val="lt1"/>
              </a:buClr>
              <a:buSzPts val="1200"/>
              <a:buFont typeface="Roboto Condensed Light"/>
              <a:buChar char="●"/>
            </a:pPr>
            <a:r>
              <a:rPr lang="en-US" dirty="0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Enter here a funfact about Saint Patrick’s Day</a:t>
            </a:r>
          </a:p>
          <a:p>
            <a:pPr marL="457200" lvl="0" indent="-304800">
              <a:lnSpc>
                <a:spcPct val="115000"/>
              </a:lnSpc>
              <a:buClr>
                <a:schemeClr val="lt1"/>
              </a:buClr>
              <a:buSzPts val="1200"/>
              <a:buFont typeface="Roboto Condensed Light"/>
              <a:buChar char="●"/>
            </a:pPr>
            <a:r>
              <a:rPr lang="en-US" dirty="0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Enter here a fun fact about Saint Patrick’s Day</a:t>
            </a:r>
          </a:p>
          <a:p>
            <a:pPr marL="457200" lvl="0" indent="-304800">
              <a:lnSpc>
                <a:spcPct val="115000"/>
              </a:lnSpc>
              <a:buClr>
                <a:schemeClr val="lt1"/>
              </a:buClr>
              <a:buSzPts val="1200"/>
              <a:buFont typeface="Roboto Condensed Light"/>
              <a:buChar char="●"/>
            </a:pPr>
            <a:r>
              <a:rPr lang="en-US" dirty="0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Enter here a fun fact about Saint Patrick’s Day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Char char="●"/>
            </a:pPr>
            <a:endParaRPr dirty="0">
              <a:solidFill>
                <a:srgbClr val="0070C0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242995" y="860165"/>
            <a:ext cx="4467048" cy="134310"/>
          </a:xfrm>
          <a:prstGeom prst="rect">
            <a:avLst/>
          </a:prstGeom>
          <a:solidFill>
            <a:srgbClr val="9DC4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 rot="16200000">
            <a:off x="92496" y="450250"/>
            <a:ext cx="822184" cy="394112"/>
          </a:xfrm>
          <a:prstGeom prst="rect">
            <a:avLst/>
          </a:prstGeom>
          <a:solidFill>
            <a:srgbClr val="9DC4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cxnSp>
        <p:nvCxnSpPr>
          <p:cNvPr id="15" name="Conector recto 14"/>
          <p:cNvCxnSpPr>
            <a:stCxn id="12" idx="1"/>
          </p:cNvCxnSpPr>
          <p:nvPr/>
        </p:nvCxnSpPr>
        <p:spPr>
          <a:xfrm flipH="1">
            <a:off x="700644" y="927320"/>
            <a:ext cx="3542351" cy="2476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372599C8-C94C-F07C-7C3D-E69739EDBCF6}"/>
              </a:ext>
            </a:extLst>
          </p:cNvPr>
          <p:cNvSpPr/>
          <p:nvPr/>
        </p:nvSpPr>
        <p:spPr>
          <a:xfrm>
            <a:off x="5659647" y="1694524"/>
            <a:ext cx="2320558" cy="3062931"/>
          </a:xfrm>
          <a:custGeom>
            <a:avLst/>
            <a:gdLst>
              <a:gd name="connsiteX0" fmla="*/ 374393 w 821580"/>
              <a:gd name="connsiteY0" fmla="*/ 1061483 h 1084413"/>
              <a:gd name="connsiteX1" fmla="*/ 400873 w 821580"/>
              <a:gd name="connsiteY1" fmla="*/ 1033384 h 1084413"/>
              <a:gd name="connsiteX2" fmla="*/ 441735 w 821580"/>
              <a:gd name="connsiteY2" fmla="*/ 986997 h 1084413"/>
              <a:gd name="connsiteX3" fmla="*/ 458975 w 821580"/>
              <a:gd name="connsiteY3" fmla="*/ 934133 h 1084413"/>
              <a:gd name="connsiteX4" fmla="*/ 484217 w 821580"/>
              <a:gd name="connsiteY4" fmla="*/ 835740 h 1084413"/>
              <a:gd name="connsiteX5" fmla="*/ 480026 w 821580"/>
              <a:gd name="connsiteY5" fmla="*/ 808308 h 1084413"/>
              <a:gd name="connsiteX6" fmla="*/ 481550 w 821580"/>
              <a:gd name="connsiteY6" fmla="*/ 769922 h 1084413"/>
              <a:gd name="connsiteX7" fmla="*/ 506315 w 821580"/>
              <a:gd name="connsiteY7" fmla="*/ 635048 h 1084413"/>
              <a:gd name="connsiteX8" fmla="*/ 525841 w 821580"/>
              <a:gd name="connsiteY8" fmla="*/ 533226 h 1084413"/>
              <a:gd name="connsiteX9" fmla="*/ 536509 w 821580"/>
              <a:gd name="connsiteY9" fmla="*/ 500269 h 1084413"/>
              <a:gd name="connsiteX10" fmla="*/ 531175 w 821580"/>
              <a:gd name="connsiteY10" fmla="*/ 464932 h 1084413"/>
              <a:gd name="connsiteX11" fmla="*/ 524507 w 821580"/>
              <a:gd name="connsiteY11" fmla="*/ 421974 h 1084413"/>
              <a:gd name="connsiteX12" fmla="*/ 528603 w 821580"/>
              <a:gd name="connsiteY12" fmla="*/ 408448 h 1084413"/>
              <a:gd name="connsiteX13" fmla="*/ 427829 w 821580"/>
              <a:gd name="connsiteY13" fmla="*/ 418926 h 1084413"/>
              <a:gd name="connsiteX14" fmla="*/ 405064 w 821580"/>
              <a:gd name="connsiteY14" fmla="*/ 426355 h 1084413"/>
              <a:gd name="connsiteX15" fmla="*/ 345818 w 821580"/>
              <a:gd name="connsiteY15" fmla="*/ 432356 h 1084413"/>
              <a:gd name="connsiteX16" fmla="*/ 335150 w 821580"/>
              <a:gd name="connsiteY16" fmla="*/ 418831 h 1084413"/>
              <a:gd name="connsiteX17" fmla="*/ 326673 w 821580"/>
              <a:gd name="connsiteY17" fmla="*/ 412639 h 1084413"/>
              <a:gd name="connsiteX18" fmla="*/ 284668 w 821580"/>
              <a:gd name="connsiteY18" fmla="*/ 417688 h 1084413"/>
              <a:gd name="connsiteX19" fmla="*/ 275048 w 821580"/>
              <a:gd name="connsiteY19" fmla="*/ 423879 h 1084413"/>
              <a:gd name="connsiteX20" fmla="*/ 278953 w 821580"/>
              <a:gd name="connsiteY20" fmla="*/ 433023 h 1084413"/>
              <a:gd name="connsiteX21" fmla="*/ 326864 w 821580"/>
              <a:gd name="connsiteY21" fmla="*/ 495888 h 1084413"/>
              <a:gd name="connsiteX22" fmla="*/ 338484 w 821580"/>
              <a:gd name="connsiteY22" fmla="*/ 549609 h 1084413"/>
              <a:gd name="connsiteX23" fmla="*/ 344675 w 821580"/>
              <a:gd name="connsiteY23" fmla="*/ 582851 h 1084413"/>
              <a:gd name="connsiteX24" fmla="*/ 362773 w 821580"/>
              <a:gd name="connsiteY24" fmla="*/ 582851 h 1084413"/>
              <a:gd name="connsiteX25" fmla="*/ 362582 w 821580"/>
              <a:gd name="connsiteY25" fmla="*/ 659813 h 1084413"/>
              <a:gd name="connsiteX26" fmla="*/ 332674 w 821580"/>
              <a:gd name="connsiteY26" fmla="*/ 693627 h 1084413"/>
              <a:gd name="connsiteX27" fmla="*/ 317720 w 821580"/>
              <a:gd name="connsiteY27" fmla="*/ 699532 h 1084413"/>
              <a:gd name="connsiteX28" fmla="*/ 262189 w 821580"/>
              <a:gd name="connsiteY28" fmla="*/ 700580 h 1084413"/>
              <a:gd name="connsiteX29" fmla="*/ 252569 w 821580"/>
              <a:gd name="connsiteY29" fmla="*/ 769636 h 1084413"/>
              <a:gd name="connsiteX30" fmla="*/ 233709 w 821580"/>
              <a:gd name="connsiteY30" fmla="*/ 856695 h 1084413"/>
              <a:gd name="connsiteX31" fmla="*/ 232566 w 821580"/>
              <a:gd name="connsiteY31" fmla="*/ 863172 h 1084413"/>
              <a:gd name="connsiteX32" fmla="*/ 232566 w 821580"/>
              <a:gd name="connsiteY32" fmla="*/ 988807 h 1084413"/>
              <a:gd name="connsiteX33" fmla="*/ 237138 w 821580"/>
              <a:gd name="connsiteY33" fmla="*/ 998427 h 1084413"/>
              <a:gd name="connsiteX34" fmla="*/ 286382 w 821580"/>
              <a:gd name="connsiteY34" fmla="*/ 1024811 h 1084413"/>
              <a:gd name="connsiteX35" fmla="*/ 305718 w 821580"/>
              <a:gd name="connsiteY35" fmla="*/ 1040242 h 1084413"/>
              <a:gd name="connsiteX36" fmla="*/ 287335 w 821580"/>
              <a:gd name="connsiteY36" fmla="*/ 1051195 h 1084413"/>
              <a:gd name="connsiteX37" fmla="*/ 209897 w 821580"/>
              <a:gd name="connsiteY37" fmla="*/ 1042623 h 1084413"/>
              <a:gd name="connsiteX38" fmla="*/ 194371 w 821580"/>
              <a:gd name="connsiteY38" fmla="*/ 1036432 h 1084413"/>
              <a:gd name="connsiteX39" fmla="*/ 173987 w 821580"/>
              <a:gd name="connsiteY39" fmla="*/ 1044052 h 1084413"/>
              <a:gd name="connsiteX40" fmla="*/ 164177 w 821580"/>
              <a:gd name="connsiteY40" fmla="*/ 1043290 h 1084413"/>
              <a:gd name="connsiteX41" fmla="*/ 144460 w 821580"/>
              <a:gd name="connsiteY41" fmla="*/ 1009286 h 1084413"/>
              <a:gd name="connsiteX42" fmla="*/ 143507 w 821580"/>
              <a:gd name="connsiteY42" fmla="*/ 985378 h 1084413"/>
              <a:gd name="connsiteX43" fmla="*/ 143698 w 821580"/>
              <a:gd name="connsiteY43" fmla="*/ 963184 h 1084413"/>
              <a:gd name="connsiteX44" fmla="*/ 149222 w 821580"/>
              <a:gd name="connsiteY44" fmla="*/ 809737 h 1084413"/>
              <a:gd name="connsiteX45" fmla="*/ 142269 w 821580"/>
              <a:gd name="connsiteY45" fmla="*/ 772780 h 1084413"/>
              <a:gd name="connsiteX46" fmla="*/ 137983 w 821580"/>
              <a:gd name="connsiteY46" fmla="*/ 771732 h 1084413"/>
              <a:gd name="connsiteX47" fmla="*/ 113504 w 821580"/>
              <a:gd name="connsiteY47" fmla="*/ 863267 h 1084413"/>
              <a:gd name="connsiteX48" fmla="*/ 80833 w 821580"/>
              <a:gd name="connsiteY48" fmla="*/ 991188 h 1084413"/>
              <a:gd name="connsiteX49" fmla="*/ 72927 w 821580"/>
              <a:gd name="connsiteY49" fmla="*/ 1055767 h 1084413"/>
              <a:gd name="connsiteX50" fmla="*/ 64545 w 821580"/>
              <a:gd name="connsiteY50" fmla="*/ 1066626 h 1084413"/>
              <a:gd name="connsiteX51" fmla="*/ 15110 w 821580"/>
              <a:gd name="connsiteY51" fmla="*/ 1070055 h 1084413"/>
              <a:gd name="connsiteX52" fmla="*/ 2061 w 821580"/>
              <a:gd name="connsiteY52" fmla="*/ 1050910 h 1084413"/>
              <a:gd name="connsiteX53" fmla="*/ 20349 w 821580"/>
              <a:gd name="connsiteY53" fmla="*/ 940134 h 1084413"/>
              <a:gd name="connsiteX54" fmla="*/ 30350 w 821580"/>
              <a:gd name="connsiteY54" fmla="*/ 771923 h 1084413"/>
              <a:gd name="connsiteX55" fmla="*/ 32541 w 821580"/>
              <a:gd name="connsiteY55" fmla="*/ 611617 h 1084413"/>
              <a:gd name="connsiteX56" fmla="*/ 44066 w 821580"/>
              <a:gd name="connsiteY56" fmla="*/ 481600 h 1084413"/>
              <a:gd name="connsiteX57" fmla="*/ 61973 w 821580"/>
              <a:gd name="connsiteY57" fmla="*/ 433690 h 1084413"/>
              <a:gd name="connsiteX58" fmla="*/ 44828 w 821580"/>
              <a:gd name="connsiteY58" fmla="*/ 377683 h 1084413"/>
              <a:gd name="connsiteX59" fmla="*/ 34160 w 821580"/>
              <a:gd name="connsiteY59" fmla="*/ 300625 h 1084413"/>
              <a:gd name="connsiteX60" fmla="*/ 84643 w 821580"/>
              <a:gd name="connsiteY60" fmla="*/ 193660 h 1084413"/>
              <a:gd name="connsiteX61" fmla="*/ 106646 w 821580"/>
              <a:gd name="connsiteY61" fmla="*/ 179086 h 1084413"/>
              <a:gd name="connsiteX62" fmla="*/ 141507 w 821580"/>
              <a:gd name="connsiteY62" fmla="*/ 102505 h 1084413"/>
              <a:gd name="connsiteX63" fmla="*/ 157700 w 821580"/>
              <a:gd name="connsiteY63" fmla="*/ 36592 h 1084413"/>
              <a:gd name="connsiteX64" fmla="*/ 216183 w 821580"/>
              <a:gd name="connsiteY64" fmla="*/ 28306 h 1084413"/>
              <a:gd name="connsiteX65" fmla="*/ 255902 w 821580"/>
              <a:gd name="connsiteY65" fmla="*/ 72025 h 1084413"/>
              <a:gd name="connsiteX66" fmla="*/ 265523 w 821580"/>
              <a:gd name="connsiteY66" fmla="*/ 122127 h 1084413"/>
              <a:gd name="connsiteX67" fmla="*/ 266189 w 821580"/>
              <a:gd name="connsiteY67" fmla="*/ 125270 h 1084413"/>
              <a:gd name="connsiteX68" fmla="*/ 249997 w 821580"/>
              <a:gd name="connsiteY68" fmla="*/ 174038 h 1084413"/>
              <a:gd name="connsiteX69" fmla="*/ 230947 w 821580"/>
              <a:gd name="connsiteY69" fmla="*/ 177277 h 1084413"/>
              <a:gd name="connsiteX70" fmla="*/ 210182 w 821580"/>
              <a:gd name="connsiteY70" fmla="*/ 182515 h 1084413"/>
              <a:gd name="connsiteX71" fmla="*/ 219803 w 821580"/>
              <a:gd name="connsiteY71" fmla="*/ 203851 h 1084413"/>
              <a:gd name="connsiteX72" fmla="*/ 261236 w 821580"/>
              <a:gd name="connsiteY72" fmla="*/ 277670 h 1084413"/>
              <a:gd name="connsiteX73" fmla="*/ 265999 w 821580"/>
              <a:gd name="connsiteY73" fmla="*/ 358823 h 1084413"/>
              <a:gd name="connsiteX74" fmla="*/ 344009 w 821580"/>
              <a:gd name="connsiteY74" fmla="*/ 379683 h 1084413"/>
              <a:gd name="connsiteX75" fmla="*/ 371917 w 821580"/>
              <a:gd name="connsiteY75" fmla="*/ 373206 h 1084413"/>
              <a:gd name="connsiteX76" fmla="*/ 395539 w 821580"/>
              <a:gd name="connsiteY76" fmla="*/ 373111 h 1084413"/>
              <a:gd name="connsiteX77" fmla="*/ 430496 w 821580"/>
              <a:gd name="connsiteY77" fmla="*/ 367872 h 1084413"/>
              <a:gd name="connsiteX78" fmla="*/ 434782 w 821580"/>
              <a:gd name="connsiteY78" fmla="*/ 365491 h 1084413"/>
              <a:gd name="connsiteX79" fmla="*/ 515078 w 821580"/>
              <a:gd name="connsiteY79" fmla="*/ 293386 h 1084413"/>
              <a:gd name="connsiteX80" fmla="*/ 524317 w 821580"/>
              <a:gd name="connsiteY80" fmla="*/ 267478 h 1084413"/>
              <a:gd name="connsiteX81" fmla="*/ 576514 w 821580"/>
              <a:gd name="connsiteY81" fmla="*/ 190612 h 1084413"/>
              <a:gd name="connsiteX82" fmla="*/ 586991 w 821580"/>
              <a:gd name="connsiteY82" fmla="*/ 177372 h 1084413"/>
              <a:gd name="connsiteX83" fmla="*/ 569275 w 821580"/>
              <a:gd name="connsiteY83" fmla="*/ 162418 h 1084413"/>
              <a:gd name="connsiteX84" fmla="*/ 561083 w 821580"/>
              <a:gd name="connsiteY84" fmla="*/ 162037 h 1084413"/>
              <a:gd name="connsiteX85" fmla="*/ 530032 w 821580"/>
              <a:gd name="connsiteY85" fmla="*/ 136986 h 1084413"/>
              <a:gd name="connsiteX86" fmla="*/ 518888 w 821580"/>
              <a:gd name="connsiteY86" fmla="*/ 108125 h 1084413"/>
              <a:gd name="connsiteX87" fmla="*/ 525460 w 821580"/>
              <a:gd name="connsiteY87" fmla="*/ 39545 h 1084413"/>
              <a:gd name="connsiteX88" fmla="*/ 586991 w 821580"/>
              <a:gd name="connsiteY88" fmla="*/ 1064 h 1084413"/>
              <a:gd name="connsiteX89" fmla="*/ 659477 w 821580"/>
              <a:gd name="connsiteY89" fmla="*/ 48594 h 1084413"/>
              <a:gd name="connsiteX90" fmla="*/ 652523 w 821580"/>
              <a:gd name="connsiteY90" fmla="*/ 90694 h 1084413"/>
              <a:gd name="connsiteX91" fmla="*/ 691195 w 821580"/>
              <a:gd name="connsiteY91" fmla="*/ 155750 h 1084413"/>
              <a:gd name="connsiteX92" fmla="*/ 769490 w 821580"/>
              <a:gd name="connsiteY92" fmla="*/ 223949 h 1084413"/>
              <a:gd name="connsiteX93" fmla="*/ 809400 w 821580"/>
              <a:gd name="connsiteY93" fmla="*/ 342916 h 1084413"/>
              <a:gd name="connsiteX94" fmla="*/ 790922 w 821580"/>
              <a:gd name="connsiteY94" fmla="*/ 408353 h 1084413"/>
              <a:gd name="connsiteX95" fmla="*/ 806638 w 821580"/>
              <a:gd name="connsiteY95" fmla="*/ 434547 h 1084413"/>
              <a:gd name="connsiteX96" fmla="*/ 811400 w 821580"/>
              <a:gd name="connsiteY96" fmla="*/ 464646 h 1084413"/>
              <a:gd name="connsiteX97" fmla="*/ 805685 w 821580"/>
              <a:gd name="connsiteY97" fmla="*/ 500174 h 1084413"/>
              <a:gd name="connsiteX98" fmla="*/ 817306 w 821580"/>
              <a:gd name="connsiteY98" fmla="*/ 553324 h 1084413"/>
              <a:gd name="connsiteX99" fmla="*/ 814544 w 821580"/>
              <a:gd name="connsiteY99" fmla="*/ 577231 h 1084413"/>
              <a:gd name="connsiteX100" fmla="*/ 746345 w 821580"/>
              <a:gd name="connsiteY100" fmla="*/ 606473 h 1084413"/>
              <a:gd name="connsiteX101" fmla="*/ 720627 w 821580"/>
              <a:gd name="connsiteY101" fmla="*/ 611522 h 1084413"/>
              <a:gd name="connsiteX102" fmla="*/ 713198 w 821580"/>
              <a:gd name="connsiteY102" fmla="*/ 746205 h 1084413"/>
              <a:gd name="connsiteX103" fmla="*/ 698148 w 821580"/>
              <a:gd name="connsiteY103" fmla="*/ 985282 h 1084413"/>
              <a:gd name="connsiteX104" fmla="*/ 693576 w 821580"/>
              <a:gd name="connsiteY104" fmla="*/ 1042432 h 1084413"/>
              <a:gd name="connsiteX105" fmla="*/ 680813 w 821580"/>
              <a:gd name="connsiteY105" fmla="*/ 1063197 h 1084413"/>
              <a:gd name="connsiteX106" fmla="*/ 667287 w 821580"/>
              <a:gd name="connsiteY106" fmla="*/ 1077104 h 1084413"/>
              <a:gd name="connsiteX107" fmla="*/ 591182 w 821580"/>
              <a:gd name="connsiteY107" fmla="*/ 1077866 h 1084413"/>
              <a:gd name="connsiteX108" fmla="*/ 610994 w 821580"/>
              <a:gd name="connsiteY108" fmla="*/ 1042528 h 1084413"/>
              <a:gd name="connsiteX109" fmla="*/ 614328 w 821580"/>
              <a:gd name="connsiteY109" fmla="*/ 1022525 h 1084413"/>
              <a:gd name="connsiteX110" fmla="*/ 608708 w 821580"/>
              <a:gd name="connsiteY110" fmla="*/ 954326 h 1084413"/>
              <a:gd name="connsiteX111" fmla="*/ 607184 w 821580"/>
              <a:gd name="connsiteY111" fmla="*/ 758397 h 1084413"/>
              <a:gd name="connsiteX112" fmla="*/ 594611 w 821580"/>
              <a:gd name="connsiteY112" fmla="*/ 802212 h 1084413"/>
              <a:gd name="connsiteX113" fmla="*/ 546701 w 821580"/>
              <a:gd name="connsiteY113" fmla="*/ 1011667 h 1084413"/>
              <a:gd name="connsiteX114" fmla="*/ 522507 w 821580"/>
              <a:gd name="connsiteY114" fmla="*/ 1024144 h 1084413"/>
              <a:gd name="connsiteX115" fmla="*/ 481645 w 821580"/>
              <a:gd name="connsiteY115" fmla="*/ 1055005 h 1084413"/>
              <a:gd name="connsiteX116" fmla="*/ 468405 w 821580"/>
              <a:gd name="connsiteY116" fmla="*/ 1055101 h 1084413"/>
              <a:gd name="connsiteX117" fmla="*/ 397253 w 821580"/>
              <a:gd name="connsiteY117" fmla="*/ 1066245 h 1084413"/>
              <a:gd name="connsiteX118" fmla="*/ 374393 w 821580"/>
              <a:gd name="connsiteY118" fmla="*/ 1061483 h 108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821580" h="1084413">
                <a:moveTo>
                  <a:pt x="374393" y="1061483"/>
                </a:moveTo>
                <a:cubicBezTo>
                  <a:pt x="375632" y="1042432"/>
                  <a:pt x="385252" y="1036241"/>
                  <a:pt x="400873" y="1033384"/>
                </a:cubicBezTo>
                <a:cubicBezTo>
                  <a:pt x="425733" y="1028812"/>
                  <a:pt x="435639" y="1009381"/>
                  <a:pt x="441735" y="986997"/>
                </a:cubicBezTo>
                <a:cubicBezTo>
                  <a:pt x="446688" y="969090"/>
                  <a:pt x="450022" y="950040"/>
                  <a:pt x="458975" y="934133"/>
                </a:cubicBezTo>
                <a:cubicBezTo>
                  <a:pt x="476311" y="903177"/>
                  <a:pt x="477835" y="868982"/>
                  <a:pt x="484217" y="835740"/>
                </a:cubicBezTo>
                <a:cubicBezTo>
                  <a:pt x="485836" y="827167"/>
                  <a:pt x="480407" y="817547"/>
                  <a:pt x="480026" y="808308"/>
                </a:cubicBezTo>
                <a:cubicBezTo>
                  <a:pt x="479454" y="795449"/>
                  <a:pt x="476120" y="780019"/>
                  <a:pt x="481550" y="769922"/>
                </a:cubicBezTo>
                <a:cubicBezTo>
                  <a:pt x="504695" y="727155"/>
                  <a:pt x="501076" y="680578"/>
                  <a:pt x="506315" y="635048"/>
                </a:cubicBezTo>
                <a:cubicBezTo>
                  <a:pt x="510220" y="600853"/>
                  <a:pt x="518697" y="567040"/>
                  <a:pt x="525841" y="533226"/>
                </a:cubicBezTo>
                <a:cubicBezTo>
                  <a:pt x="528222" y="521986"/>
                  <a:pt x="532699" y="511223"/>
                  <a:pt x="536509" y="500269"/>
                </a:cubicBezTo>
                <a:cubicBezTo>
                  <a:pt x="540890" y="487506"/>
                  <a:pt x="544796" y="476933"/>
                  <a:pt x="531175" y="464932"/>
                </a:cubicBezTo>
                <a:cubicBezTo>
                  <a:pt x="519459" y="454645"/>
                  <a:pt x="512601" y="438738"/>
                  <a:pt x="524507" y="421974"/>
                </a:cubicBezTo>
                <a:cubicBezTo>
                  <a:pt x="527365" y="417878"/>
                  <a:pt x="527651" y="411973"/>
                  <a:pt x="528603" y="408448"/>
                </a:cubicBezTo>
                <a:cubicBezTo>
                  <a:pt x="494789" y="415402"/>
                  <a:pt x="463738" y="435595"/>
                  <a:pt x="427829" y="418926"/>
                </a:cubicBezTo>
                <a:cubicBezTo>
                  <a:pt x="418780" y="414735"/>
                  <a:pt x="411160" y="418354"/>
                  <a:pt x="405064" y="426355"/>
                </a:cubicBezTo>
                <a:cubicBezTo>
                  <a:pt x="381537" y="457312"/>
                  <a:pt x="374489" y="457978"/>
                  <a:pt x="345818" y="432356"/>
                </a:cubicBezTo>
                <a:cubicBezTo>
                  <a:pt x="341627" y="428546"/>
                  <a:pt x="338960" y="423117"/>
                  <a:pt x="335150" y="418831"/>
                </a:cubicBezTo>
                <a:cubicBezTo>
                  <a:pt x="332769" y="416259"/>
                  <a:pt x="329340" y="412449"/>
                  <a:pt x="326673" y="412639"/>
                </a:cubicBezTo>
                <a:cubicBezTo>
                  <a:pt x="312576" y="413592"/>
                  <a:pt x="298574" y="415402"/>
                  <a:pt x="284668" y="417688"/>
                </a:cubicBezTo>
                <a:cubicBezTo>
                  <a:pt x="281144" y="418259"/>
                  <a:pt x="276762" y="420926"/>
                  <a:pt x="275048" y="423879"/>
                </a:cubicBezTo>
                <a:cubicBezTo>
                  <a:pt x="274000" y="425689"/>
                  <a:pt x="276857" y="430356"/>
                  <a:pt x="278953" y="433023"/>
                </a:cubicBezTo>
                <a:cubicBezTo>
                  <a:pt x="295145" y="453883"/>
                  <a:pt x="314195" y="473123"/>
                  <a:pt x="326864" y="495888"/>
                </a:cubicBezTo>
                <a:cubicBezTo>
                  <a:pt x="335341" y="511223"/>
                  <a:pt x="334960" y="531511"/>
                  <a:pt x="338484" y="549609"/>
                </a:cubicBezTo>
                <a:cubicBezTo>
                  <a:pt x="340580" y="560372"/>
                  <a:pt x="342485" y="571231"/>
                  <a:pt x="344675" y="582851"/>
                </a:cubicBezTo>
                <a:cubicBezTo>
                  <a:pt x="349914" y="582851"/>
                  <a:pt x="354486" y="582851"/>
                  <a:pt x="362773" y="582851"/>
                </a:cubicBezTo>
                <a:cubicBezTo>
                  <a:pt x="362773" y="609140"/>
                  <a:pt x="363249" y="634477"/>
                  <a:pt x="362582" y="659813"/>
                </a:cubicBezTo>
                <a:cubicBezTo>
                  <a:pt x="362106" y="678292"/>
                  <a:pt x="350200" y="690579"/>
                  <a:pt x="332674" y="693627"/>
                </a:cubicBezTo>
                <a:cubicBezTo>
                  <a:pt x="327435" y="694579"/>
                  <a:pt x="321720" y="696294"/>
                  <a:pt x="317720" y="699532"/>
                </a:cubicBezTo>
                <a:cubicBezTo>
                  <a:pt x="300289" y="713725"/>
                  <a:pt x="282572" y="717154"/>
                  <a:pt x="262189" y="700580"/>
                </a:cubicBezTo>
                <a:cubicBezTo>
                  <a:pt x="258855" y="725250"/>
                  <a:pt x="256760" y="747634"/>
                  <a:pt x="252569" y="769636"/>
                </a:cubicBezTo>
                <a:cubicBezTo>
                  <a:pt x="247139" y="798783"/>
                  <a:pt x="239996" y="827644"/>
                  <a:pt x="233709" y="856695"/>
                </a:cubicBezTo>
                <a:cubicBezTo>
                  <a:pt x="233233" y="858790"/>
                  <a:pt x="232566" y="860981"/>
                  <a:pt x="232566" y="863172"/>
                </a:cubicBezTo>
                <a:cubicBezTo>
                  <a:pt x="232471" y="905082"/>
                  <a:pt x="232280" y="946897"/>
                  <a:pt x="232566" y="988807"/>
                </a:cubicBezTo>
                <a:cubicBezTo>
                  <a:pt x="232566" y="992140"/>
                  <a:pt x="234566" y="996998"/>
                  <a:pt x="237138" y="998427"/>
                </a:cubicBezTo>
                <a:cubicBezTo>
                  <a:pt x="253331" y="1007571"/>
                  <a:pt x="270190" y="1015572"/>
                  <a:pt x="286382" y="1024811"/>
                </a:cubicBezTo>
                <a:cubicBezTo>
                  <a:pt x="293431" y="1028907"/>
                  <a:pt x="299336" y="1035003"/>
                  <a:pt x="305718" y="1040242"/>
                </a:cubicBezTo>
                <a:cubicBezTo>
                  <a:pt x="299622" y="1044052"/>
                  <a:pt x="293907" y="1049862"/>
                  <a:pt x="287335" y="1051195"/>
                </a:cubicBezTo>
                <a:cubicBezTo>
                  <a:pt x="260760" y="1056720"/>
                  <a:pt x="234757" y="1054720"/>
                  <a:pt x="209897" y="1042623"/>
                </a:cubicBezTo>
                <a:cubicBezTo>
                  <a:pt x="203515" y="1039480"/>
                  <a:pt x="196657" y="1037289"/>
                  <a:pt x="194371" y="1036432"/>
                </a:cubicBezTo>
                <a:cubicBezTo>
                  <a:pt x="185036" y="1040051"/>
                  <a:pt x="179607" y="1042623"/>
                  <a:pt x="173987" y="1044052"/>
                </a:cubicBezTo>
                <a:cubicBezTo>
                  <a:pt x="170939" y="1044814"/>
                  <a:pt x="167415" y="1043766"/>
                  <a:pt x="164177" y="1043290"/>
                </a:cubicBezTo>
                <a:cubicBezTo>
                  <a:pt x="133982" y="1038623"/>
                  <a:pt x="133887" y="1037861"/>
                  <a:pt x="144460" y="1009286"/>
                </a:cubicBezTo>
                <a:cubicBezTo>
                  <a:pt x="147127" y="1002142"/>
                  <a:pt x="152651" y="994331"/>
                  <a:pt x="143507" y="985378"/>
                </a:cubicBezTo>
                <a:cubicBezTo>
                  <a:pt x="139793" y="981758"/>
                  <a:pt x="141888" y="970424"/>
                  <a:pt x="143698" y="963184"/>
                </a:cubicBezTo>
                <a:cubicBezTo>
                  <a:pt x="156366" y="912416"/>
                  <a:pt x="144936" y="860791"/>
                  <a:pt x="149222" y="809737"/>
                </a:cubicBezTo>
                <a:cubicBezTo>
                  <a:pt x="150270" y="797735"/>
                  <a:pt x="144746" y="785162"/>
                  <a:pt x="142269" y="772780"/>
                </a:cubicBezTo>
                <a:cubicBezTo>
                  <a:pt x="140840" y="772399"/>
                  <a:pt x="139412" y="772113"/>
                  <a:pt x="137983" y="771732"/>
                </a:cubicBezTo>
                <a:cubicBezTo>
                  <a:pt x="129791" y="802212"/>
                  <a:pt x="121314" y="832692"/>
                  <a:pt x="113504" y="863267"/>
                </a:cubicBezTo>
                <a:cubicBezTo>
                  <a:pt x="102550" y="905844"/>
                  <a:pt x="93311" y="948992"/>
                  <a:pt x="80833" y="991188"/>
                </a:cubicBezTo>
                <a:cubicBezTo>
                  <a:pt x="74451" y="1012715"/>
                  <a:pt x="64355" y="1032526"/>
                  <a:pt x="72927" y="1055767"/>
                </a:cubicBezTo>
                <a:cubicBezTo>
                  <a:pt x="73784" y="1058244"/>
                  <a:pt x="67879" y="1066245"/>
                  <a:pt x="64545" y="1066626"/>
                </a:cubicBezTo>
                <a:cubicBezTo>
                  <a:pt x="48162" y="1068817"/>
                  <a:pt x="31589" y="1070150"/>
                  <a:pt x="15110" y="1070055"/>
                </a:cubicBezTo>
                <a:cubicBezTo>
                  <a:pt x="3395" y="1069960"/>
                  <a:pt x="-3749" y="1060720"/>
                  <a:pt x="2061" y="1050910"/>
                </a:cubicBezTo>
                <a:cubicBezTo>
                  <a:pt x="22540" y="1015953"/>
                  <a:pt x="18730" y="977948"/>
                  <a:pt x="20349" y="940134"/>
                </a:cubicBezTo>
                <a:cubicBezTo>
                  <a:pt x="22730" y="884032"/>
                  <a:pt x="28255" y="828025"/>
                  <a:pt x="30350" y="771923"/>
                </a:cubicBezTo>
                <a:cubicBezTo>
                  <a:pt x="32351" y="718487"/>
                  <a:pt x="30350" y="664957"/>
                  <a:pt x="32541" y="611617"/>
                </a:cubicBezTo>
                <a:cubicBezTo>
                  <a:pt x="34256" y="568183"/>
                  <a:pt x="38066" y="524653"/>
                  <a:pt x="44066" y="481600"/>
                </a:cubicBezTo>
                <a:cubicBezTo>
                  <a:pt x="46638" y="463312"/>
                  <a:pt x="57116" y="446167"/>
                  <a:pt x="61973" y="433690"/>
                </a:cubicBezTo>
                <a:cubicBezTo>
                  <a:pt x="55401" y="412830"/>
                  <a:pt x="48257" y="395685"/>
                  <a:pt x="44828" y="377683"/>
                </a:cubicBezTo>
                <a:cubicBezTo>
                  <a:pt x="39494" y="352156"/>
                  <a:pt x="36637" y="326343"/>
                  <a:pt x="34160" y="300625"/>
                </a:cubicBezTo>
                <a:cubicBezTo>
                  <a:pt x="29874" y="255191"/>
                  <a:pt x="49305" y="220520"/>
                  <a:pt x="84643" y="193660"/>
                </a:cubicBezTo>
                <a:cubicBezTo>
                  <a:pt x="91691" y="188326"/>
                  <a:pt x="98645" y="182325"/>
                  <a:pt x="106646" y="179086"/>
                </a:cubicBezTo>
                <a:cubicBezTo>
                  <a:pt x="137792" y="166799"/>
                  <a:pt x="148556" y="132319"/>
                  <a:pt x="141507" y="102505"/>
                </a:cubicBezTo>
                <a:cubicBezTo>
                  <a:pt x="135887" y="78502"/>
                  <a:pt x="139316" y="55071"/>
                  <a:pt x="157700" y="36592"/>
                </a:cubicBezTo>
                <a:cubicBezTo>
                  <a:pt x="174845" y="19257"/>
                  <a:pt x="195133" y="21162"/>
                  <a:pt x="216183" y="28306"/>
                </a:cubicBezTo>
                <a:cubicBezTo>
                  <a:pt x="237614" y="35640"/>
                  <a:pt x="251807" y="49070"/>
                  <a:pt x="255902" y="72025"/>
                </a:cubicBezTo>
                <a:cubicBezTo>
                  <a:pt x="258855" y="88789"/>
                  <a:pt x="262284" y="105458"/>
                  <a:pt x="265523" y="122127"/>
                </a:cubicBezTo>
                <a:cubicBezTo>
                  <a:pt x="265713" y="123175"/>
                  <a:pt x="266475" y="124413"/>
                  <a:pt x="266189" y="125270"/>
                </a:cubicBezTo>
                <a:cubicBezTo>
                  <a:pt x="261141" y="141653"/>
                  <a:pt x="256855" y="158417"/>
                  <a:pt x="249997" y="174038"/>
                </a:cubicBezTo>
                <a:cubicBezTo>
                  <a:pt x="248473" y="177372"/>
                  <a:pt x="237329" y="178134"/>
                  <a:pt x="230947" y="177277"/>
                </a:cubicBezTo>
                <a:cubicBezTo>
                  <a:pt x="222851" y="176229"/>
                  <a:pt x="214659" y="170990"/>
                  <a:pt x="210182" y="182515"/>
                </a:cubicBezTo>
                <a:cubicBezTo>
                  <a:pt x="206182" y="192707"/>
                  <a:pt x="210849" y="199470"/>
                  <a:pt x="219803" y="203851"/>
                </a:cubicBezTo>
                <a:cubicBezTo>
                  <a:pt x="250664" y="218901"/>
                  <a:pt x="258188" y="247381"/>
                  <a:pt x="261236" y="277670"/>
                </a:cubicBezTo>
                <a:cubicBezTo>
                  <a:pt x="263713" y="302530"/>
                  <a:pt x="264189" y="327486"/>
                  <a:pt x="265999" y="358823"/>
                </a:cubicBezTo>
                <a:cubicBezTo>
                  <a:pt x="282763" y="378921"/>
                  <a:pt x="316005" y="371777"/>
                  <a:pt x="344009" y="379683"/>
                </a:cubicBezTo>
                <a:cubicBezTo>
                  <a:pt x="351248" y="381778"/>
                  <a:pt x="361439" y="374063"/>
                  <a:pt x="371917" y="373206"/>
                </a:cubicBezTo>
                <a:cubicBezTo>
                  <a:pt x="379918" y="372539"/>
                  <a:pt x="387538" y="373111"/>
                  <a:pt x="395539" y="373111"/>
                </a:cubicBezTo>
                <a:cubicBezTo>
                  <a:pt x="407159" y="373206"/>
                  <a:pt x="418875" y="369872"/>
                  <a:pt x="430496" y="367872"/>
                </a:cubicBezTo>
                <a:cubicBezTo>
                  <a:pt x="432020" y="367586"/>
                  <a:pt x="433353" y="365491"/>
                  <a:pt x="434782" y="365491"/>
                </a:cubicBezTo>
                <a:cubicBezTo>
                  <a:pt x="481454" y="363967"/>
                  <a:pt x="485931" y="314818"/>
                  <a:pt x="515078" y="293386"/>
                </a:cubicBezTo>
                <a:cubicBezTo>
                  <a:pt x="521269" y="288814"/>
                  <a:pt x="522317" y="276527"/>
                  <a:pt x="524317" y="267478"/>
                </a:cubicBezTo>
                <a:cubicBezTo>
                  <a:pt x="531365" y="234712"/>
                  <a:pt x="542224" y="205090"/>
                  <a:pt x="576514" y="190612"/>
                </a:cubicBezTo>
                <a:cubicBezTo>
                  <a:pt x="581276" y="188611"/>
                  <a:pt x="587849" y="178515"/>
                  <a:pt x="586991" y="177372"/>
                </a:cubicBezTo>
                <a:cubicBezTo>
                  <a:pt x="582324" y="171371"/>
                  <a:pt x="575657" y="166799"/>
                  <a:pt x="569275" y="162418"/>
                </a:cubicBezTo>
                <a:cubicBezTo>
                  <a:pt x="567370" y="161084"/>
                  <a:pt x="563846" y="162132"/>
                  <a:pt x="561083" y="162037"/>
                </a:cubicBezTo>
                <a:cubicBezTo>
                  <a:pt x="537747" y="161656"/>
                  <a:pt x="535842" y="159655"/>
                  <a:pt x="530032" y="136986"/>
                </a:cubicBezTo>
                <a:cubicBezTo>
                  <a:pt x="527841" y="128413"/>
                  <a:pt x="523745" y="120412"/>
                  <a:pt x="518888" y="108125"/>
                </a:cubicBezTo>
                <a:cubicBezTo>
                  <a:pt x="533747" y="91075"/>
                  <a:pt x="528698" y="66787"/>
                  <a:pt x="525460" y="39545"/>
                </a:cubicBezTo>
                <a:cubicBezTo>
                  <a:pt x="539462" y="20400"/>
                  <a:pt x="560702" y="7636"/>
                  <a:pt x="586991" y="1064"/>
                </a:cubicBezTo>
                <a:cubicBezTo>
                  <a:pt x="614900" y="-5984"/>
                  <a:pt x="660429" y="23353"/>
                  <a:pt x="659477" y="48594"/>
                </a:cubicBezTo>
                <a:cubicBezTo>
                  <a:pt x="659000" y="62691"/>
                  <a:pt x="656524" y="77169"/>
                  <a:pt x="652523" y="90694"/>
                </a:cubicBezTo>
                <a:cubicBezTo>
                  <a:pt x="641570" y="127651"/>
                  <a:pt x="653667" y="146701"/>
                  <a:pt x="691195" y="155750"/>
                </a:cubicBezTo>
                <a:cubicBezTo>
                  <a:pt x="728247" y="164704"/>
                  <a:pt x="757013" y="185278"/>
                  <a:pt x="769490" y="223949"/>
                </a:cubicBezTo>
                <a:cubicBezTo>
                  <a:pt x="782349" y="263764"/>
                  <a:pt x="795113" y="303578"/>
                  <a:pt x="809400" y="342916"/>
                </a:cubicBezTo>
                <a:cubicBezTo>
                  <a:pt x="818830" y="368920"/>
                  <a:pt x="815496" y="390256"/>
                  <a:pt x="790922" y="408353"/>
                </a:cubicBezTo>
                <a:cubicBezTo>
                  <a:pt x="796542" y="417402"/>
                  <a:pt x="803209" y="425403"/>
                  <a:pt x="806638" y="434547"/>
                </a:cubicBezTo>
                <a:cubicBezTo>
                  <a:pt x="810067" y="443977"/>
                  <a:pt x="811781" y="454645"/>
                  <a:pt x="811400" y="464646"/>
                </a:cubicBezTo>
                <a:cubicBezTo>
                  <a:pt x="811019" y="476552"/>
                  <a:pt x="807590" y="488268"/>
                  <a:pt x="805685" y="500174"/>
                </a:cubicBezTo>
                <a:cubicBezTo>
                  <a:pt x="802637" y="519415"/>
                  <a:pt x="804542" y="537417"/>
                  <a:pt x="817306" y="553324"/>
                </a:cubicBezTo>
                <a:cubicBezTo>
                  <a:pt x="824354" y="562087"/>
                  <a:pt x="822164" y="568278"/>
                  <a:pt x="814544" y="577231"/>
                </a:cubicBezTo>
                <a:cubicBezTo>
                  <a:pt x="796160" y="598949"/>
                  <a:pt x="770824" y="600949"/>
                  <a:pt x="746345" y="606473"/>
                </a:cubicBezTo>
                <a:cubicBezTo>
                  <a:pt x="738915" y="608188"/>
                  <a:pt x="731390" y="609426"/>
                  <a:pt x="720627" y="611522"/>
                </a:cubicBezTo>
                <a:cubicBezTo>
                  <a:pt x="718055" y="656479"/>
                  <a:pt x="714245" y="701342"/>
                  <a:pt x="713198" y="746205"/>
                </a:cubicBezTo>
                <a:cubicBezTo>
                  <a:pt x="711388" y="826120"/>
                  <a:pt x="714436" y="906225"/>
                  <a:pt x="698148" y="985282"/>
                </a:cubicBezTo>
                <a:cubicBezTo>
                  <a:pt x="694338" y="1003856"/>
                  <a:pt x="694529" y="1023382"/>
                  <a:pt x="693576" y="1042432"/>
                </a:cubicBezTo>
                <a:cubicBezTo>
                  <a:pt x="693100" y="1051958"/>
                  <a:pt x="694624" y="1060816"/>
                  <a:pt x="680813" y="1063197"/>
                </a:cubicBezTo>
                <a:cubicBezTo>
                  <a:pt x="675669" y="1064054"/>
                  <a:pt x="672812" y="1074817"/>
                  <a:pt x="667287" y="1077104"/>
                </a:cubicBezTo>
                <a:cubicBezTo>
                  <a:pt x="643570" y="1087105"/>
                  <a:pt x="619376" y="1086343"/>
                  <a:pt x="591182" y="1077866"/>
                </a:cubicBezTo>
                <a:cubicBezTo>
                  <a:pt x="598707" y="1064721"/>
                  <a:pt x="605660" y="1053958"/>
                  <a:pt x="610994" y="1042528"/>
                </a:cubicBezTo>
                <a:cubicBezTo>
                  <a:pt x="613757" y="1036432"/>
                  <a:pt x="616519" y="1027859"/>
                  <a:pt x="614328" y="1022525"/>
                </a:cubicBezTo>
                <a:cubicBezTo>
                  <a:pt x="605089" y="1000046"/>
                  <a:pt x="606899" y="977662"/>
                  <a:pt x="608708" y="954326"/>
                </a:cubicBezTo>
                <a:cubicBezTo>
                  <a:pt x="613661" y="889461"/>
                  <a:pt x="617948" y="824500"/>
                  <a:pt x="607184" y="758397"/>
                </a:cubicBezTo>
                <a:cubicBezTo>
                  <a:pt x="602993" y="772970"/>
                  <a:pt x="598040" y="787448"/>
                  <a:pt x="594611" y="802212"/>
                </a:cubicBezTo>
                <a:cubicBezTo>
                  <a:pt x="578324" y="871935"/>
                  <a:pt x="561941" y="941658"/>
                  <a:pt x="546701" y="1011667"/>
                </a:cubicBezTo>
                <a:cubicBezTo>
                  <a:pt x="543272" y="1027478"/>
                  <a:pt x="530984" y="1021287"/>
                  <a:pt x="522507" y="1024144"/>
                </a:cubicBezTo>
                <a:cubicBezTo>
                  <a:pt x="525460" y="1052529"/>
                  <a:pt x="509553" y="1063959"/>
                  <a:pt x="481645" y="1055005"/>
                </a:cubicBezTo>
                <a:cubicBezTo>
                  <a:pt x="477549" y="1053672"/>
                  <a:pt x="470977" y="1052910"/>
                  <a:pt x="468405" y="1055101"/>
                </a:cubicBezTo>
                <a:cubicBezTo>
                  <a:pt x="446879" y="1074246"/>
                  <a:pt x="421542" y="1067102"/>
                  <a:pt x="397253" y="1066245"/>
                </a:cubicBezTo>
                <a:cubicBezTo>
                  <a:pt x="389538" y="1065864"/>
                  <a:pt x="382204" y="1063197"/>
                  <a:pt x="374393" y="1061483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60"/>
          <p:cNvSpPr txBox="1">
            <a:spLocks noGrp="1"/>
          </p:cNvSpPr>
          <p:nvPr>
            <p:ph type="ctrTitle"/>
          </p:nvPr>
        </p:nvSpPr>
        <p:spPr>
          <a:xfrm>
            <a:off x="718608" y="236055"/>
            <a:ext cx="7682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OUR SERVICES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84" name="Google Shape;2084;p60"/>
          <p:cNvSpPr/>
          <p:nvPr/>
        </p:nvSpPr>
        <p:spPr>
          <a:xfrm>
            <a:off x="563925" y="1268285"/>
            <a:ext cx="1654500" cy="577800"/>
          </a:xfrm>
          <a:prstGeom prst="roundRect">
            <a:avLst>
              <a:gd name="adj" fmla="val 16667"/>
            </a:avLst>
          </a:prstGeom>
          <a:solidFill>
            <a:srgbClr val="9D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60"/>
          <p:cNvSpPr/>
          <p:nvPr/>
        </p:nvSpPr>
        <p:spPr>
          <a:xfrm>
            <a:off x="0" y="2242335"/>
            <a:ext cx="2782500" cy="2355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6" name="Google Shape;2086;p60"/>
          <p:cNvSpPr txBox="1"/>
          <p:nvPr/>
        </p:nvSpPr>
        <p:spPr>
          <a:xfrm>
            <a:off x="564003" y="2798668"/>
            <a:ext cx="16545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You can explain your product or your service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Characteristic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Characteristic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087" name="Google Shape;2087;p60"/>
          <p:cNvSpPr txBox="1"/>
          <p:nvPr/>
        </p:nvSpPr>
        <p:spPr>
          <a:xfrm>
            <a:off x="564000" y="1312990"/>
            <a:ext cx="16545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$10</a:t>
            </a:r>
            <a:endParaRPr sz="1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088" name="Google Shape;2088;p60"/>
          <p:cNvSpPr/>
          <p:nvPr/>
        </p:nvSpPr>
        <p:spPr>
          <a:xfrm>
            <a:off x="474750" y="4273510"/>
            <a:ext cx="1833000" cy="577800"/>
          </a:xfrm>
          <a:prstGeom prst="roundRect">
            <a:avLst>
              <a:gd name="adj" fmla="val 16667"/>
            </a:avLst>
          </a:prstGeom>
          <a:solidFill>
            <a:srgbClr val="9D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p60"/>
          <p:cNvSpPr txBox="1"/>
          <p:nvPr/>
        </p:nvSpPr>
        <p:spPr>
          <a:xfrm>
            <a:off x="807750" y="4349565"/>
            <a:ext cx="11670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BASIC</a:t>
            </a:r>
            <a:endParaRPr sz="2400">
              <a:solidFill>
                <a:schemeClr val="l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2090" name="Google Shape;2090;p60"/>
          <p:cNvSpPr/>
          <p:nvPr/>
        </p:nvSpPr>
        <p:spPr>
          <a:xfrm>
            <a:off x="4164375" y="1268285"/>
            <a:ext cx="1654500" cy="577800"/>
          </a:xfrm>
          <a:prstGeom prst="roundRect">
            <a:avLst>
              <a:gd name="adj" fmla="val 16667"/>
            </a:avLst>
          </a:prstGeom>
          <a:solidFill>
            <a:srgbClr val="9D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60"/>
          <p:cNvSpPr/>
          <p:nvPr/>
        </p:nvSpPr>
        <p:spPr>
          <a:xfrm>
            <a:off x="3600450" y="2242335"/>
            <a:ext cx="2782500" cy="2355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2" name="Google Shape;2092;p60"/>
          <p:cNvSpPr txBox="1"/>
          <p:nvPr/>
        </p:nvSpPr>
        <p:spPr>
          <a:xfrm>
            <a:off x="4164453" y="2798668"/>
            <a:ext cx="1654500" cy="12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You can explain your product or your service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Characteristic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Characteristic</a:t>
            </a: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093" name="Google Shape;2093;p60"/>
          <p:cNvSpPr txBox="1"/>
          <p:nvPr/>
        </p:nvSpPr>
        <p:spPr>
          <a:xfrm>
            <a:off x="4164450" y="1312990"/>
            <a:ext cx="16545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Staatliches"/>
                <a:ea typeface="Staatliches"/>
                <a:cs typeface="Staatliches"/>
                <a:sym typeface="Staatliches"/>
              </a:rPr>
              <a:t>$30</a:t>
            </a:r>
            <a:endParaRPr sz="1200">
              <a:solidFill>
                <a:schemeClr val="lt1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094" name="Google Shape;2094;p60"/>
          <p:cNvSpPr/>
          <p:nvPr/>
        </p:nvSpPr>
        <p:spPr>
          <a:xfrm>
            <a:off x="4075200" y="4273510"/>
            <a:ext cx="1833000" cy="577800"/>
          </a:xfrm>
          <a:prstGeom prst="roundRect">
            <a:avLst>
              <a:gd name="adj" fmla="val 16667"/>
            </a:avLst>
          </a:prstGeom>
          <a:solidFill>
            <a:srgbClr val="9DC4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5" name="Google Shape;2095;p60"/>
          <p:cNvSpPr txBox="1"/>
          <p:nvPr/>
        </p:nvSpPr>
        <p:spPr>
          <a:xfrm>
            <a:off x="4408200" y="4349565"/>
            <a:ext cx="11670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PRO</a:t>
            </a:r>
            <a:endParaRPr sz="2400">
              <a:solidFill>
                <a:schemeClr val="l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cxnSp>
        <p:nvCxnSpPr>
          <p:cNvPr id="2096" name="Google Shape;2096;p60"/>
          <p:cNvCxnSpPr>
            <a:stCxn id="2085" idx="0"/>
            <a:endCxn id="2087" idx="2"/>
          </p:cNvCxnSpPr>
          <p:nvPr/>
        </p:nvCxnSpPr>
        <p:spPr>
          <a:xfrm rot="10800000">
            <a:off x="1391250" y="1801335"/>
            <a:ext cx="0" cy="4410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097" name="Google Shape;2097;p60"/>
          <p:cNvCxnSpPr>
            <a:stCxn id="2091" idx="0"/>
            <a:endCxn id="2093" idx="2"/>
          </p:cNvCxnSpPr>
          <p:nvPr/>
        </p:nvCxnSpPr>
        <p:spPr>
          <a:xfrm rot="10800000">
            <a:off x="4991700" y="1801335"/>
            <a:ext cx="0" cy="4410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D25A0D42-B6CF-855E-E593-79AB76598DA0}"/>
              </a:ext>
            </a:extLst>
          </p:cNvPr>
          <p:cNvGrpSpPr/>
          <p:nvPr/>
        </p:nvGrpSpPr>
        <p:grpSpPr>
          <a:xfrm>
            <a:off x="6481763" y="1644650"/>
            <a:ext cx="1933575" cy="3190875"/>
            <a:chOff x="6481763" y="1644650"/>
            <a:chExt cx="1933575" cy="3190875"/>
          </a:xfrm>
          <a:solidFill>
            <a:srgbClr val="43BBC8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481763" y="1644650"/>
              <a:ext cx="1933575" cy="3190875"/>
            </a:xfrm>
            <a:custGeom>
              <a:avLst/>
              <a:gdLst>
                <a:gd name="T0" fmla="*/ 30 w 120"/>
                <a:gd name="T1" fmla="*/ 144 h 200"/>
                <a:gd name="T2" fmla="*/ 31 w 120"/>
                <a:gd name="T3" fmla="*/ 153 h 200"/>
                <a:gd name="T4" fmla="*/ 26 w 120"/>
                <a:gd name="T5" fmla="*/ 147 h 200"/>
                <a:gd name="T6" fmla="*/ 24 w 120"/>
                <a:gd name="T7" fmla="*/ 160 h 200"/>
                <a:gd name="T8" fmla="*/ 20 w 120"/>
                <a:gd name="T9" fmla="*/ 160 h 200"/>
                <a:gd name="T10" fmla="*/ 19 w 120"/>
                <a:gd name="T11" fmla="*/ 152 h 200"/>
                <a:gd name="T12" fmla="*/ 16 w 120"/>
                <a:gd name="T13" fmla="*/ 160 h 200"/>
                <a:gd name="T14" fmla="*/ 11 w 120"/>
                <a:gd name="T15" fmla="*/ 159 h 200"/>
                <a:gd name="T16" fmla="*/ 13 w 120"/>
                <a:gd name="T17" fmla="*/ 150 h 200"/>
                <a:gd name="T18" fmla="*/ 5 w 120"/>
                <a:gd name="T19" fmla="*/ 160 h 200"/>
                <a:gd name="T20" fmla="*/ 6 w 120"/>
                <a:gd name="T21" fmla="*/ 148 h 200"/>
                <a:gd name="T22" fmla="*/ 2 w 120"/>
                <a:gd name="T23" fmla="*/ 151 h 200"/>
                <a:gd name="T24" fmla="*/ 9 w 120"/>
                <a:gd name="T25" fmla="*/ 128 h 200"/>
                <a:gd name="T26" fmla="*/ 43 w 120"/>
                <a:gd name="T27" fmla="*/ 78 h 200"/>
                <a:gd name="T28" fmla="*/ 86 w 120"/>
                <a:gd name="T29" fmla="*/ 48 h 200"/>
                <a:gd name="T30" fmla="*/ 88 w 120"/>
                <a:gd name="T31" fmla="*/ 21 h 200"/>
                <a:gd name="T32" fmla="*/ 91 w 120"/>
                <a:gd name="T33" fmla="*/ 18 h 200"/>
                <a:gd name="T34" fmla="*/ 95 w 120"/>
                <a:gd name="T35" fmla="*/ 17 h 200"/>
                <a:gd name="T36" fmla="*/ 98 w 120"/>
                <a:gd name="T37" fmla="*/ 1 h 200"/>
                <a:gd name="T38" fmla="*/ 100 w 120"/>
                <a:gd name="T39" fmla="*/ 11 h 200"/>
                <a:gd name="T40" fmla="*/ 102 w 120"/>
                <a:gd name="T41" fmla="*/ 11 h 200"/>
                <a:gd name="T42" fmla="*/ 107 w 120"/>
                <a:gd name="T43" fmla="*/ 0 h 200"/>
                <a:gd name="T44" fmla="*/ 108 w 120"/>
                <a:gd name="T45" fmla="*/ 15 h 200"/>
                <a:gd name="T46" fmla="*/ 114 w 120"/>
                <a:gd name="T47" fmla="*/ 4 h 200"/>
                <a:gd name="T48" fmla="*/ 114 w 120"/>
                <a:gd name="T49" fmla="*/ 18 h 200"/>
                <a:gd name="T50" fmla="*/ 118 w 120"/>
                <a:gd name="T51" fmla="*/ 14 h 200"/>
                <a:gd name="T52" fmla="*/ 104 w 120"/>
                <a:gd name="T53" fmla="*/ 56 h 200"/>
                <a:gd name="T54" fmla="*/ 84 w 120"/>
                <a:gd name="T55" fmla="*/ 128 h 200"/>
                <a:gd name="T56" fmla="*/ 82 w 120"/>
                <a:gd name="T57" fmla="*/ 180 h 200"/>
                <a:gd name="T58" fmla="*/ 103 w 120"/>
                <a:gd name="T59" fmla="*/ 189 h 200"/>
                <a:gd name="T60" fmla="*/ 73 w 120"/>
                <a:gd name="T61" fmla="*/ 199 h 200"/>
                <a:gd name="T62" fmla="*/ 57 w 120"/>
                <a:gd name="T63" fmla="*/ 189 h 200"/>
                <a:gd name="T64" fmla="*/ 59 w 120"/>
                <a:gd name="T65" fmla="*/ 153 h 200"/>
                <a:gd name="T66" fmla="*/ 54 w 120"/>
                <a:gd name="T67" fmla="*/ 153 h 200"/>
                <a:gd name="T68" fmla="*/ 54 w 120"/>
                <a:gd name="T69" fmla="*/ 189 h 200"/>
                <a:gd name="T70" fmla="*/ 14 w 120"/>
                <a:gd name="T71" fmla="*/ 200 h 200"/>
                <a:gd name="T72" fmla="*/ 14 w 120"/>
                <a:gd name="T73" fmla="*/ 184 h 200"/>
                <a:gd name="T74" fmla="*/ 34 w 120"/>
                <a:gd name="T75" fmla="*/ 177 h 200"/>
                <a:gd name="T76" fmla="*/ 30 w 120"/>
                <a:gd name="T77" fmla="*/ 12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200">
                  <a:moveTo>
                    <a:pt x="30" y="129"/>
                  </a:moveTo>
                  <a:cubicBezTo>
                    <a:pt x="28" y="135"/>
                    <a:pt x="29" y="139"/>
                    <a:pt x="30" y="144"/>
                  </a:cubicBezTo>
                  <a:cubicBezTo>
                    <a:pt x="31" y="145"/>
                    <a:pt x="31" y="147"/>
                    <a:pt x="31" y="148"/>
                  </a:cubicBezTo>
                  <a:cubicBezTo>
                    <a:pt x="32" y="149"/>
                    <a:pt x="33" y="152"/>
                    <a:pt x="31" y="153"/>
                  </a:cubicBezTo>
                  <a:cubicBezTo>
                    <a:pt x="29" y="153"/>
                    <a:pt x="28" y="151"/>
                    <a:pt x="28" y="149"/>
                  </a:cubicBezTo>
                  <a:cubicBezTo>
                    <a:pt x="27" y="148"/>
                    <a:pt x="27" y="147"/>
                    <a:pt x="26" y="147"/>
                  </a:cubicBezTo>
                  <a:cubicBezTo>
                    <a:pt x="24" y="147"/>
                    <a:pt x="24" y="149"/>
                    <a:pt x="24" y="150"/>
                  </a:cubicBezTo>
                  <a:cubicBezTo>
                    <a:pt x="24" y="153"/>
                    <a:pt x="24" y="157"/>
                    <a:pt x="24" y="160"/>
                  </a:cubicBezTo>
                  <a:cubicBezTo>
                    <a:pt x="23" y="162"/>
                    <a:pt x="23" y="164"/>
                    <a:pt x="21" y="164"/>
                  </a:cubicBezTo>
                  <a:cubicBezTo>
                    <a:pt x="19" y="163"/>
                    <a:pt x="20" y="162"/>
                    <a:pt x="20" y="160"/>
                  </a:cubicBezTo>
                  <a:cubicBezTo>
                    <a:pt x="20" y="158"/>
                    <a:pt x="20" y="156"/>
                    <a:pt x="20" y="154"/>
                  </a:cubicBezTo>
                  <a:cubicBezTo>
                    <a:pt x="20" y="153"/>
                    <a:pt x="20" y="152"/>
                    <a:pt x="19" y="152"/>
                  </a:cubicBezTo>
                  <a:cubicBezTo>
                    <a:pt x="17" y="152"/>
                    <a:pt x="17" y="153"/>
                    <a:pt x="17" y="154"/>
                  </a:cubicBezTo>
                  <a:cubicBezTo>
                    <a:pt x="16" y="156"/>
                    <a:pt x="16" y="158"/>
                    <a:pt x="16" y="160"/>
                  </a:cubicBezTo>
                  <a:cubicBezTo>
                    <a:pt x="15" y="162"/>
                    <a:pt x="14" y="165"/>
                    <a:pt x="12" y="165"/>
                  </a:cubicBezTo>
                  <a:cubicBezTo>
                    <a:pt x="10" y="164"/>
                    <a:pt x="11" y="161"/>
                    <a:pt x="11" y="159"/>
                  </a:cubicBezTo>
                  <a:cubicBezTo>
                    <a:pt x="12" y="157"/>
                    <a:pt x="12" y="154"/>
                    <a:pt x="13" y="152"/>
                  </a:cubicBezTo>
                  <a:cubicBezTo>
                    <a:pt x="13" y="151"/>
                    <a:pt x="13" y="150"/>
                    <a:pt x="13" y="150"/>
                  </a:cubicBezTo>
                  <a:cubicBezTo>
                    <a:pt x="10" y="152"/>
                    <a:pt x="10" y="155"/>
                    <a:pt x="9" y="157"/>
                  </a:cubicBezTo>
                  <a:cubicBezTo>
                    <a:pt x="8" y="159"/>
                    <a:pt x="7" y="161"/>
                    <a:pt x="5" y="160"/>
                  </a:cubicBezTo>
                  <a:cubicBezTo>
                    <a:pt x="3" y="159"/>
                    <a:pt x="4" y="157"/>
                    <a:pt x="5" y="156"/>
                  </a:cubicBezTo>
                  <a:cubicBezTo>
                    <a:pt x="6" y="153"/>
                    <a:pt x="7" y="150"/>
                    <a:pt x="6" y="148"/>
                  </a:cubicBezTo>
                  <a:cubicBezTo>
                    <a:pt x="5" y="147"/>
                    <a:pt x="5" y="148"/>
                    <a:pt x="4" y="148"/>
                  </a:cubicBezTo>
                  <a:cubicBezTo>
                    <a:pt x="3" y="149"/>
                    <a:pt x="3" y="151"/>
                    <a:pt x="2" y="151"/>
                  </a:cubicBezTo>
                  <a:cubicBezTo>
                    <a:pt x="0" y="150"/>
                    <a:pt x="1" y="148"/>
                    <a:pt x="1" y="147"/>
                  </a:cubicBezTo>
                  <a:cubicBezTo>
                    <a:pt x="3" y="140"/>
                    <a:pt x="6" y="134"/>
                    <a:pt x="9" y="128"/>
                  </a:cubicBezTo>
                  <a:cubicBezTo>
                    <a:pt x="13" y="118"/>
                    <a:pt x="18" y="109"/>
                    <a:pt x="23" y="100"/>
                  </a:cubicBezTo>
                  <a:cubicBezTo>
                    <a:pt x="28" y="92"/>
                    <a:pt x="33" y="83"/>
                    <a:pt x="43" y="78"/>
                  </a:cubicBezTo>
                  <a:cubicBezTo>
                    <a:pt x="47" y="75"/>
                    <a:pt x="52" y="74"/>
                    <a:pt x="57" y="73"/>
                  </a:cubicBezTo>
                  <a:cubicBezTo>
                    <a:pt x="72" y="71"/>
                    <a:pt x="81" y="61"/>
                    <a:pt x="86" y="48"/>
                  </a:cubicBezTo>
                  <a:cubicBezTo>
                    <a:pt x="88" y="46"/>
                    <a:pt x="88" y="43"/>
                    <a:pt x="90" y="40"/>
                  </a:cubicBezTo>
                  <a:cubicBezTo>
                    <a:pt x="92" y="34"/>
                    <a:pt x="91" y="27"/>
                    <a:pt x="88" y="21"/>
                  </a:cubicBezTo>
                  <a:cubicBezTo>
                    <a:pt x="86" y="19"/>
                    <a:pt x="84" y="16"/>
                    <a:pt x="86" y="15"/>
                  </a:cubicBezTo>
                  <a:cubicBezTo>
                    <a:pt x="88" y="13"/>
                    <a:pt x="89" y="17"/>
                    <a:pt x="91" y="18"/>
                  </a:cubicBezTo>
                  <a:cubicBezTo>
                    <a:pt x="92" y="19"/>
                    <a:pt x="92" y="20"/>
                    <a:pt x="93" y="19"/>
                  </a:cubicBezTo>
                  <a:cubicBezTo>
                    <a:pt x="94" y="19"/>
                    <a:pt x="94" y="18"/>
                    <a:pt x="95" y="17"/>
                  </a:cubicBezTo>
                  <a:cubicBezTo>
                    <a:pt x="95" y="13"/>
                    <a:pt x="95" y="9"/>
                    <a:pt x="96" y="5"/>
                  </a:cubicBezTo>
                  <a:cubicBezTo>
                    <a:pt x="96" y="4"/>
                    <a:pt x="96" y="1"/>
                    <a:pt x="98" y="1"/>
                  </a:cubicBezTo>
                  <a:cubicBezTo>
                    <a:pt x="100" y="1"/>
                    <a:pt x="100" y="3"/>
                    <a:pt x="100" y="5"/>
                  </a:cubicBezTo>
                  <a:cubicBezTo>
                    <a:pt x="100" y="7"/>
                    <a:pt x="100" y="9"/>
                    <a:pt x="100" y="11"/>
                  </a:cubicBezTo>
                  <a:cubicBezTo>
                    <a:pt x="100" y="12"/>
                    <a:pt x="100" y="13"/>
                    <a:pt x="101" y="13"/>
                  </a:cubicBezTo>
                  <a:cubicBezTo>
                    <a:pt x="102" y="13"/>
                    <a:pt x="102" y="12"/>
                    <a:pt x="102" y="11"/>
                  </a:cubicBezTo>
                  <a:cubicBezTo>
                    <a:pt x="103" y="8"/>
                    <a:pt x="104" y="6"/>
                    <a:pt x="105" y="3"/>
                  </a:cubicBezTo>
                  <a:cubicBezTo>
                    <a:pt x="105" y="2"/>
                    <a:pt x="105" y="0"/>
                    <a:pt x="107" y="0"/>
                  </a:cubicBezTo>
                  <a:cubicBezTo>
                    <a:pt x="109" y="0"/>
                    <a:pt x="108" y="2"/>
                    <a:pt x="108" y="4"/>
                  </a:cubicBezTo>
                  <a:cubicBezTo>
                    <a:pt x="109" y="7"/>
                    <a:pt x="106" y="11"/>
                    <a:pt x="108" y="15"/>
                  </a:cubicBezTo>
                  <a:cubicBezTo>
                    <a:pt x="109" y="12"/>
                    <a:pt x="110" y="10"/>
                    <a:pt x="111" y="7"/>
                  </a:cubicBezTo>
                  <a:cubicBezTo>
                    <a:pt x="112" y="6"/>
                    <a:pt x="113" y="4"/>
                    <a:pt x="114" y="4"/>
                  </a:cubicBezTo>
                  <a:cubicBezTo>
                    <a:pt x="116" y="5"/>
                    <a:pt x="115" y="7"/>
                    <a:pt x="115" y="8"/>
                  </a:cubicBezTo>
                  <a:cubicBezTo>
                    <a:pt x="114" y="11"/>
                    <a:pt x="113" y="14"/>
                    <a:pt x="114" y="18"/>
                  </a:cubicBezTo>
                  <a:cubicBezTo>
                    <a:pt x="114" y="18"/>
                    <a:pt x="114" y="18"/>
                    <a:pt x="115" y="18"/>
                  </a:cubicBezTo>
                  <a:cubicBezTo>
                    <a:pt x="116" y="17"/>
                    <a:pt x="116" y="13"/>
                    <a:pt x="118" y="14"/>
                  </a:cubicBezTo>
                  <a:cubicBezTo>
                    <a:pt x="120" y="15"/>
                    <a:pt x="118" y="18"/>
                    <a:pt x="118" y="19"/>
                  </a:cubicBezTo>
                  <a:cubicBezTo>
                    <a:pt x="114" y="32"/>
                    <a:pt x="108" y="44"/>
                    <a:pt x="104" y="56"/>
                  </a:cubicBezTo>
                  <a:cubicBezTo>
                    <a:pt x="98" y="71"/>
                    <a:pt x="92" y="87"/>
                    <a:pt x="88" y="103"/>
                  </a:cubicBezTo>
                  <a:cubicBezTo>
                    <a:pt x="86" y="111"/>
                    <a:pt x="85" y="120"/>
                    <a:pt x="84" y="128"/>
                  </a:cubicBezTo>
                  <a:cubicBezTo>
                    <a:pt x="81" y="144"/>
                    <a:pt x="80" y="159"/>
                    <a:pt x="78" y="175"/>
                  </a:cubicBezTo>
                  <a:cubicBezTo>
                    <a:pt x="77" y="178"/>
                    <a:pt x="78" y="180"/>
                    <a:pt x="82" y="180"/>
                  </a:cubicBezTo>
                  <a:cubicBezTo>
                    <a:pt x="88" y="180"/>
                    <a:pt x="94" y="181"/>
                    <a:pt x="99" y="184"/>
                  </a:cubicBezTo>
                  <a:cubicBezTo>
                    <a:pt x="101" y="186"/>
                    <a:pt x="102" y="187"/>
                    <a:pt x="103" y="189"/>
                  </a:cubicBezTo>
                  <a:cubicBezTo>
                    <a:pt x="106" y="194"/>
                    <a:pt x="104" y="199"/>
                    <a:pt x="98" y="199"/>
                  </a:cubicBezTo>
                  <a:cubicBezTo>
                    <a:pt x="90" y="200"/>
                    <a:pt x="81" y="200"/>
                    <a:pt x="73" y="199"/>
                  </a:cubicBezTo>
                  <a:cubicBezTo>
                    <a:pt x="71" y="199"/>
                    <a:pt x="68" y="199"/>
                    <a:pt x="66" y="199"/>
                  </a:cubicBezTo>
                  <a:cubicBezTo>
                    <a:pt x="60" y="199"/>
                    <a:pt x="57" y="196"/>
                    <a:pt x="57" y="189"/>
                  </a:cubicBezTo>
                  <a:cubicBezTo>
                    <a:pt x="57" y="180"/>
                    <a:pt x="58" y="171"/>
                    <a:pt x="59" y="162"/>
                  </a:cubicBezTo>
                  <a:cubicBezTo>
                    <a:pt x="59" y="159"/>
                    <a:pt x="59" y="156"/>
                    <a:pt x="59" y="153"/>
                  </a:cubicBezTo>
                  <a:cubicBezTo>
                    <a:pt x="58" y="152"/>
                    <a:pt x="58" y="150"/>
                    <a:pt x="56" y="150"/>
                  </a:cubicBezTo>
                  <a:cubicBezTo>
                    <a:pt x="54" y="150"/>
                    <a:pt x="54" y="152"/>
                    <a:pt x="54" y="153"/>
                  </a:cubicBezTo>
                  <a:cubicBezTo>
                    <a:pt x="52" y="158"/>
                    <a:pt x="53" y="164"/>
                    <a:pt x="53" y="169"/>
                  </a:cubicBezTo>
                  <a:cubicBezTo>
                    <a:pt x="54" y="176"/>
                    <a:pt x="55" y="183"/>
                    <a:pt x="54" y="189"/>
                  </a:cubicBezTo>
                  <a:cubicBezTo>
                    <a:pt x="54" y="196"/>
                    <a:pt x="51" y="198"/>
                    <a:pt x="45" y="199"/>
                  </a:cubicBezTo>
                  <a:cubicBezTo>
                    <a:pt x="34" y="200"/>
                    <a:pt x="24" y="200"/>
                    <a:pt x="14" y="200"/>
                  </a:cubicBezTo>
                  <a:cubicBezTo>
                    <a:pt x="8" y="199"/>
                    <a:pt x="4" y="194"/>
                    <a:pt x="7" y="190"/>
                  </a:cubicBezTo>
                  <a:cubicBezTo>
                    <a:pt x="9" y="187"/>
                    <a:pt x="11" y="185"/>
                    <a:pt x="14" y="184"/>
                  </a:cubicBezTo>
                  <a:cubicBezTo>
                    <a:pt x="19" y="181"/>
                    <a:pt x="25" y="180"/>
                    <a:pt x="31" y="180"/>
                  </a:cubicBezTo>
                  <a:cubicBezTo>
                    <a:pt x="33" y="180"/>
                    <a:pt x="34" y="179"/>
                    <a:pt x="34" y="177"/>
                  </a:cubicBezTo>
                  <a:cubicBezTo>
                    <a:pt x="33" y="162"/>
                    <a:pt x="32" y="146"/>
                    <a:pt x="30" y="131"/>
                  </a:cubicBezTo>
                  <a:cubicBezTo>
                    <a:pt x="30" y="131"/>
                    <a:pt x="30" y="130"/>
                    <a:pt x="3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6691313" y="1819275"/>
              <a:ext cx="1192213" cy="1006475"/>
            </a:xfrm>
            <a:custGeom>
              <a:avLst/>
              <a:gdLst>
                <a:gd name="T0" fmla="*/ 38 w 74"/>
                <a:gd name="T1" fmla="*/ 0 h 63"/>
                <a:gd name="T2" fmla="*/ 60 w 74"/>
                <a:gd name="T3" fmla="*/ 9 h 63"/>
                <a:gd name="T4" fmla="*/ 53 w 74"/>
                <a:gd name="T5" fmla="*/ 55 h 63"/>
                <a:gd name="T6" fmla="*/ 14 w 74"/>
                <a:gd name="T7" fmla="*/ 50 h 63"/>
                <a:gd name="T8" fmla="*/ 22 w 74"/>
                <a:gd name="T9" fmla="*/ 4 h 63"/>
                <a:gd name="T10" fmla="*/ 38 w 74"/>
                <a:gd name="T11" fmla="*/ 0 h 63"/>
                <a:gd name="T12" fmla="*/ 20 w 74"/>
                <a:gd name="T13" fmla="*/ 38 h 63"/>
                <a:gd name="T14" fmla="*/ 42 w 74"/>
                <a:gd name="T15" fmla="*/ 52 h 63"/>
                <a:gd name="T16" fmla="*/ 60 w 74"/>
                <a:gd name="T17" fmla="*/ 32 h 63"/>
                <a:gd name="T18" fmla="*/ 20 w 74"/>
                <a:gd name="T19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3">
                  <a:moveTo>
                    <a:pt x="38" y="0"/>
                  </a:moveTo>
                  <a:cubicBezTo>
                    <a:pt x="47" y="0"/>
                    <a:pt x="54" y="3"/>
                    <a:pt x="60" y="9"/>
                  </a:cubicBezTo>
                  <a:cubicBezTo>
                    <a:pt x="74" y="24"/>
                    <a:pt x="71" y="45"/>
                    <a:pt x="53" y="55"/>
                  </a:cubicBezTo>
                  <a:cubicBezTo>
                    <a:pt x="39" y="63"/>
                    <a:pt x="24" y="60"/>
                    <a:pt x="14" y="50"/>
                  </a:cubicBezTo>
                  <a:cubicBezTo>
                    <a:pt x="0" y="37"/>
                    <a:pt x="4" y="13"/>
                    <a:pt x="22" y="4"/>
                  </a:cubicBezTo>
                  <a:cubicBezTo>
                    <a:pt x="28" y="1"/>
                    <a:pt x="32" y="0"/>
                    <a:pt x="38" y="0"/>
                  </a:cubicBezTo>
                  <a:close/>
                  <a:moveTo>
                    <a:pt x="20" y="38"/>
                  </a:moveTo>
                  <a:cubicBezTo>
                    <a:pt x="23" y="46"/>
                    <a:pt x="33" y="52"/>
                    <a:pt x="42" y="52"/>
                  </a:cubicBezTo>
                  <a:cubicBezTo>
                    <a:pt x="49" y="51"/>
                    <a:pt x="58" y="43"/>
                    <a:pt x="60" y="32"/>
                  </a:cubicBezTo>
                  <a:cubicBezTo>
                    <a:pt x="47" y="41"/>
                    <a:pt x="34" y="42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4"/>
          <p:cNvSpPr txBox="1">
            <a:spLocks noGrp="1"/>
          </p:cNvSpPr>
          <p:nvPr>
            <p:ph type="title"/>
          </p:nvPr>
        </p:nvSpPr>
        <p:spPr>
          <a:xfrm>
            <a:off x="688546" y="296746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status report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696" name="Google Shape;696;p44"/>
          <p:cNvGraphicFramePr/>
          <p:nvPr>
            <p:extLst>
              <p:ext uri="{D42A27DB-BD31-4B8C-83A1-F6EECF244321}">
                <p14:modId xmlns:p14="http://schemas.microsoft.com/office/powerpoint/2010/main" val="2489207257"/>
              </p:ext>
            </p:extLst>
          </p:nvPr>
        </p:nvGraphicFramePr>
        <p:xfrm>
          <a:off x="607863" y="1695509"/>
          <a:ext cx="6364100" cy="2933025"/>
        </p:xfrm>
        <a:graphic>
          <a:graphicData uri="http://schemas.openxmlformats.org/drawingml/2006/table">
            <a:tbl>
              <a:tblPr>
                <a:noFill/>
                <a:tableStyleId>{0F5D2D7A-E079-47B6-BD9F-CAFF31AA2F1B}</a:tableStyleId>
              </a:tblPr>
              <a:tblGrid>
                <a:gridCol w="128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175">
                <a:tc>
                  <a:txBody>
                    <a:bodyPr/>
                    <a:lstStyle/>
                    <a:p>
                      <a:pPr marL="0" marR="18288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Schedule</a:t>
                      </a:r>
                      <a:endParaRPr b="1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x x</a:t>
                      </a:r>
                      <a:r>
                        <a:rPr lang="en" sz="2000" b="1"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 </a:t>
                      </a:r>
                      <a:r>
                        <a:rPr lang="en" sz="2000" b="1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x</a:t>
                      </a:r>
                      <a:endParaRPr sz="2000" b="1">
                        <a:solidFill>
                          <a:srgbClr val="3D6D7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The project schedule is mostly on track</a:t>
                      </a:r>
                      <a:endParaRPr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74300" marR="91425" marT="91425" marB="91425" anchor="ctr">
                    <a:lnL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18288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Resourcing</a:t>
                      </a:r>
                      <a:endParaRPr b="1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x</a:t>
                      </a:r>
                      <a:r>
                        <a:rPr lang="en" sz="2000" b="1">
                          <a:solidFill>
                            <a:srgbClr val="000000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 </a:t>
                      </a:r>
                      <a:r>
                        <a:rPr lang="en" sz="2000" b="1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x x</a:t>
                      </a:r>
                      <a:endParaRPr sz="2000" b="1">
                        <a:solidFill>
                          <a:srgbClr val="3D6D7F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Resourcing is adequate, but could be better</a:t>
                      </a:r>
                      <a:endParaRPr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74300" marR="91425" marT="91425" marB="91425" anchor="ctr">
                    <a:lnL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18288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Budget</a:t>
                      </a:r>
                      <a:endParaRPr b="1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x x x</a:t>
                      </a:r>
                      <a:endParaRPr sz="2000" b="1">
                        <a:solidFill>
                          <a:srgbClr val="3D6D7F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Project is within budget</a:t>
                      </a:r>
                      <a:endParaRPr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74300" marR="91425" marT="91425" marB="91425" anchor="ctr">
                    <a:lnL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18288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Risks</a:t>
                      </a:r>
                      <a:endParaRPr b="1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x</a:t>
                      </a:r>
                      <a:r>
                        <a:rPr lang="en" sz="2000" b="1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 x x</a:t>
                      </a:r>
                      <a:endParaRPr sz="2000" b="1">
                        <a:solidFill>
                          <a:srgbClr val="3D6D7F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All main project risks are under control</a:t>
                      </a:r>
                      <a:endParaRPr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74300" marR="91425" marT="91425" marB="91425" anchor="ctr">
                    <a:lnL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18288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Issues</a:t>
                      </a:r>
                      <a:endParaRPr b="1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x x x</a:t>
                      </a:r>
                      <a:endParaRPr sz="2000" b="1">
                        <a:solidFill>
                          <a:srgbClr val="97D5EA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Project issues need to be solved</a:t>
                      </a:r>
                      <a:endParaRPr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74300" marR="91425" marT="91425" marB="91425" anchor="ctr">
                    <a:lnL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075">
                <a:tc>
                  <a:txBody>
                    <a:bodyPr/>
                    <a:lstStyle/>
                    <a:p>
                      <a:pPr marL="0" marR="18288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Benefits</a:t>
                      </a:r>
                      <a:endParaRPr b="1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b="1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x x x</a:t>
                      </a:r>
                      <a:endParaRPr sz="2000" b="1">
                        <a:solidFill>
                          <a:srgbClr val="3D6D7F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Project benefits meet the expectations</a:t>
                      </a:r>
                      <a:endParaRPr dirty="0">
                        <a:solidFill>
                          <a:srgbClr val="00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274300" marR="91425" marT="91425" marB="91425" anchor="ctr">
                    <a:lnL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D837FF4E-0E9C-10E7-846A-81B2126C60B7}"/>
              </a:ext>
            </a:extLst>
          </p:cNvPr>
          <p:cNvSpPr/>
          <p:nvPr/>
        </p:nvSpPr>
        <p:spPr>
          <a:xfrm>
            <a:off x="7082822" y="1436914"/>
            <a:ext cx="1905956" cy="3481886"/>
          </a:xfrm>
          <a:custGeom>
            <a:avLst/>
            <a:gdLst>
              <a:gd name="connsiteX0" fmla="*/ 157479 w 481042"/>
              <a:gd name="connsiteY0" fmla="*/ 249490 h 878789"/>
              <a:gd name="connsiteX1" fmla="*/ 124141 w 481042"/>
              <a:gd name="connsiteY1" fmla="*/ 289781 h 878789"/>
              <a:gd name="connsiteX2" fmla="*/ 94899 w 481042"/>
              <a:gd name="connsiteY2" fmla="*/ 292638 h 878789"/>
              <a:gd name="connsiteX3" fmla="*/ 74135 w 481042"/>
              <a:gd name="connsiteY3" fmla="*/ 277589 h 878789"/>
              <a:gd name="connsiteX4" fmla="*/ 25081 w 481042"/>
              <a:gd name="connsiteY4" fmla="*/ 239489 h 878789"/>
              <a:gd name="connsiteX5" fmla="*/ 30 w 481042"/>
              <a:gd name="connsiteY5" fmla="*/ 186720 h 878789"/>
              <a:gd name="connsiteX6" fmla="*/ 8793 w 481042"/>
              <a:gd name="connsiteY6" fmla="*/ 175100 h 878789"/>
              <a:gd name="connsiteX7" fmla="*/ 108996 w 481042"/>
              <a:gd name="connsiteY7" fmla="*/ 223392 h 878789"/>
              <a:gd name="connsiteX8" fmla="*/ 126903 w 481042"/>
              <a:gd name="connsiteY8" fmla="*/ 197579 h 878789"/>
              <a:gd name="connsiteX9" fmla="*/ 172528 w 481042"/>
              <a:gd name="connsiteY9" fmla="*/ 122522 h 878789"/>
              <a:gd name="connsiteX10" fmla="*/ 191673 w 481042"/>
              <a:gd name="connsiteY10" fmla="*/ 115664 h 878789"/>
              <a:gd name="connsiteX11" fmla="*/ 213581 w 481042"/>
              <a:gd name="connsiteY11" fmla="*/ 122808 h 878789"/>
              <a:gd name="connsiteX12" fmla="*/ 214248 w 481042"/>
              <a:gd name="connsiteY12" fmla="*/ 118807 h 878789"/>
              <a:gd name="connsiteX13" fmla="*/ 221677 w 481042"/>
              <a:gd name="connsiteY13" fmla="*/ 27653 h 878789"/>
              <a:gd name="connsiteX14" fmla="*/ 222534 w 481042"/>
              <a:gd name="connsiteY14" fmla="*/ 16413 h 878789"/>
              <a:gd name="connsiteX15" fmla="*/ 241965 w 481042"/>
              <a:gd name="connsiteY15" fmla="*/ 983 h 878789"/>
              <a:gd name="connsiteX16" fmla="*/ 254634 w 481042"/>
              <a:gd name="connsiteY16" fmla="*/ 411 h 878789"/>
              <a:gd name="connsiteX17" fmla="*/ 303497 w 481042"/>
              <a:gd name="connsiteY17" fmla="*/ 11746 h 878789"/>
              <a:gd name="connsiteX18" fmla="*/ 312355 w 481042"/>
              <a:gd name="connsiteY18" fmla="*/ 91375 h 878789"/>
              <a:gd name="connsiteX19" fmla="*/ 297115 w 481042"/>
              <a:gd name="connsiteY19" fmla="*/ 119950 h 878789"/>
              <a:gd name="connsiteX20" fmla="*/ 283304 w 481042"/>
              <a:gd name="connsiteY20" fmla="*/ 130999 h 878789"/>
              <a:gd name="connsiteX21" fmla="*/ 301401 w 481042"/>
              <a:gd name="connsiteY21" fmla="*/ 156336 h 878789"/>
              <a:gd name="connsiteX22" fmla="*/ 333024 w 481042"/>
              <a:gd name="connsiteY22" fmla="*/ 180339 h 878789"/>
              <a:gd name="connsiteX23" fmla="*/ 353408 w 481042"/>
              <a:gd name="connsiteY23" fmla="*/ 205199 h 878789"/>
              <a:gd name="connsiteX24" fmla="*/ 382364 w 481042"/>
              <a:gd name="connsiteY24" fmla="*/ 293972 h 878789"/>
              <a:gd name="connsiteX25" fmla="*/ 394842 w 481042"/>
              <a:gd name="connsiteY25" fmla="*/ 320451 h 878789"/>
              <a:gd name="connsiteX26" fmla="*/ 454182 w 481042"/>
              <a:gd name="connsiteY26" fmla="*/ 391317 h 878789"/>
              <a:gd name="connsiteX27" fmla="*/ 481043 w 481042"/>
              <a:gd name="connsiteY27" fmla="*/ 398556 h 878789"/>
              <a:gd name="connsiteX28" fmla="*/ 465327 w 481042"/>
              <a:gd name="connsiteY28" fmla="*/ 411129 h 878789"/>
              <a:gd name="connsiteX29" fmla="*/ 480376 w 481042"/>
              <a:gd name="connsiteY29" fmla="*/ 459135 h 878789"/>
              <a:gd name="connsiteX30" fmla="*/ 466374 w 481042"/>
              <a:gd name="connsiteY30" fmla="*/ 439704 h 878789"/>
              <a:gd name="connsiteX31" fmla="*/ 462469 w 481042"/>
              <a:gd name="connsiteY31" fmla="*/ 443229 h 878789"/>
              <a:gd name="connsiteX32" fmla="*/ 475518 w 481042"/>
              <a:gd name="connsiteY32" fmla="*/ 468184 h 878789"/>
              <a:gd name="connsiteX33" fmla="*/ 455992 w 481042"/>
              <a:gd name="connsiteY33" fmla="*/ 464374 h 878789"/>
              <a:gd name="connsiteX34" fmla="*/ 421702 w 481042"/>
              <a:gd name="connsiteY34" fmla="*/ 420845 h 878789"/>
              <a:gd name="connsiteX35" fmla="*/ 399699 w 481042"/>
              <a:gd name="connsiteY35" fmla="*/ 404843 h 878789"/>
              <a:gd name="connsiteX36" fmla="*/ 339596 w 481042"/>
              <a:gd name="connsiteY36" fmla="*/ 325309 h 878789"/>
              <a:gd name="connsiteX37" fmla="*/ 324833 w 481042"/>
              <a:gd name="connsiteY37" fmla="*/ 289781 h 878789"/>
              <a:gd name="connsiteX38" fmla="*/ 314641 w 481042"/>
              <a:gd name="connsiteY38" fmla="*/ 400938 h 878789"/>
              <a:gd name="connsiteX39" fmla="*/ 321309 w 481042"/>
              <a:gd name="connsiteY39" fmla="*/ 455992 h 878789"/>
              <a:gd name="connsiteX40" fmla="*/ 321118 w 481042"/>
              <a:gd name="connsiteY40" fmla="*/ 462755 h 878789"/>
              <a:gd name="connsiteX41" fmla="*/ 313974 w 481042"/>
              <a:gd name="connsiteY41" fmla="*/ 495426 h 878789"/>
              <a:gd name="connsiteX42" fmla="*/ 313689 w 481042"/>
              <a:gd name="connsiteY42" fmla="*/ 593724 h 878789"/>
              <a:gd name="connsiteX43" fmla="*/ 322642 w 481042"/>
              <a:gd name="connsiteY43" fmla="*/ 702594 h 878789"/>
              <a:gd name="connsiteX44" fmla="*/ 322928 w 481042"/>
              <a:gd name="connsiteY44" fmla="*/ 799178 h 878789"/>
              <a:gd name="connsiteX45" fmla="*/ 305973 w 481042"/>
              <a:gd name="connsiteY45" fmla="*/ 860805 h 878789"/>
              <a:gd name="connsiteX46" fmla="*/ 270921 w 481042"/>
              <a:gd name="connsiteY46" fmla="*/ 875378 h 878789"/>
              <a:gd name="connsiteX47" fmla="*/ 264730 w 481042"/>
              <a:gd name="connsiteY47" fmla="*/ 864615 h 878789"/>
              <a:gd name="connsiteX48" fmla="*/ 270255 w 481042"/>
              <a:gd name="connsiteY48" fmla="*/ 836802 h 878789"/>
              <a:gd name="connsiteX49" fmla="*/ 265968 w 481042"/>
              <a:gd name="connsiteY49" fmla="*/ 792891 h 878789"/>
              <a:gd name="connsiteX50" fmla="*/ 256634 w 481042"/>
              <a:gd name="connsiteY50" fmla="*/ 732693 h 878789"/>
              <a:gd name="connsiteX51" fmla="*/ 246442 w 481042"/>
              <a:gd name="connsiteY51" fmla="*/ 672400 h 878789"/>
              <a:gd name="connsiteX52" fmla="*/ 237584 w 481042"/>
              <a:gd name="connsiteY52" fmla="*/ 613917 h 878789"/>
              <a:gd name="connsiteX53" fmla="*/ 231012 w 481042"/>
              <a:gd name="connsiteY53" fmla="*/ 748791 h 878789"/>
              <a:gd name="connsiteX54" fmla="*/ 227106 w 481042"/>
              <a:gd name="connsiteY54" fmla="*/ 783271 h 878789"/>
              <a:gd name="connsiteX55" fmla="*/ 223582 w 481042"/>
              <a:gd name="connsiteY55" fmla="*/ 788986 h 878789"/>
              <a:gd name="connsiteX56" fmla="*/ 165956 w 481042"/>
              <a:gd name="connsiteY56" fmla="*/ 814704 h 878789"/>
              <a:gd name="connsiteX57" fmla="*/ 144525 w 481042"/>
              <a:gd name="connsiteY57" fmla="*/ 810322 h 878789"/>
              <a:gd name="connsiteX58" fmla="*/ 143096 w 481042"/>
              <a:gd name="connsiteY58" fmla="*/ 793939 h 878789"/>
              <a:gd name="connsiteX59" fmla="*/ 149859 w 481042"/>
              <a:gd name="connsiteY59" fmla="*/ 789272 h 878789"/>
              <a:gd name="connsiteX60" fmla="*/ 172242 w 481042"/>
              <a:gd name="connsiteY60" fmla="*/ 745552 h 878789"/>
              <a:gd name="connsiteX61" fmla="*/ 164908 w 481042"/>
              <a:gd name="connsiteY61" fmla="*/ 453516 h 878789"/>
              <a:gd name="connsiteX62" fmla="*/ 157193 w 481042"/>
              <a:gd name="connsiteY62" fmla="*/ 311307 h 878789"/>
              <a:gd name="connsiteX63" fmla="*/ 157479 w 481042"/>
              <a:gd name="connsiteY63" fmla="*/ 249490 h 878789"/>
              <a:gd name="connsiteX64" fmla="*/ 72325 w 481042"/>
              <a:gd name="connsiteY64" fmla="*/ 267873 h 878789"/>
              <a:gd name="connsiteX65" fmla="*/ 113187 w 481042"/>
              <a:gd name="connsiteY65" fmla="*/ 290067 h 878789"/>
              <a:gd name="connsiteX66" fmla="*/ 72325 w 481042"/>
              <a:gd name="connsiteY66" fmla="*/ 267873 h 87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81042" h="878789">
                <a:moveTo>
                  <a:pt x="157479" y="249490"/>
                </a:moveTo>
                <a:cubicBezTo>
                  <a:pt x="146239" y="263206"/>
                  <a:pt x="135571" y="276827"/>
                  <a:pt x="124141" y="289781"/>
                </a:cubicBezTo>
                <a:cubicBezTo>
                  <a:pt x="115664" y="299496"/>
                  <a:pt x="105472" y="300068"/>
                  <a:pt x="94899" y="292638"/>
                </a:cubicBezTo>
                <a:cubicBezTo>
                  <a:pt x="87946" y="287685"/>
                  <a:pt x="80898" y="282828"/>
                  <a:pt x="74135" y="277589"/>
                </a:cubicBezTo>
                <a:cubicBezTo>
                  <a:pt x="57657" y="265016"/>
                  <a:pt x="41083" y="252538"/>
                  <a:pt x="25081" y="239489"/>
                </a:cubicBezTo>
                <a:cubicBezTo>
                  <a:pt x="8508" y="226059"/>
                  <a:pt x="3364" y="206532"/>
                  <a:pt x="30" y="186720"/>
                </a:cubicBezTo>
                <a:cubicBezTo>
                  <a:pt x="-446" y="183958"/>
                  <a:pt x="4793" y="180243"/>
                  <a:pt x="8793" y="175100"/>
                </a:cubicBezTo>
                <a:cubicBezTo>
                  <a:pt x="41559" y="190911"/>
                  <a:pt x="73944" y="206532"/>
                  <a:pt x="108996" y="223392"/>
                </a:cubicBezTo>
                <a:cubicBezTo>
                  <a:pt x="113759" y="216629"/>
                  <a:pt x="120903" y="207485"/>
                  <a:pt x="126903" y="197579"/>
                </a:cubicBezTo>
                <a:cubicBezTo>
                  <a:pt x="142239" y="172623"/>
                  <a:pt x="156431" y="147001"/>
                  <a:pt x="172528" y="122522"/>
                </a:cubicBezTo>
                <a:cubicBezTo>
                  <a:pt x="175576" y="117855"/>
                  <a:pt x="185196" y="115473"/>
                  <a:pt x="191673" y="115664"/>
                </a:cubicBezTo>
                <a:cubicBezTo>
                  <a:pt x="198817" y="115854"/>
                  <a:pt x="205961" y="120141"/>
                  <a:pt x="213581" y="122808"/>
                </a:cubicBezTo>
                <a:cubicBezTo>
                  <a:pt x="213867" y="121188"/>
                  <a:pt x="214533" y="119855"/>
                  <a:pt x="214248" y="118807"/>
                </a:cubicBezTo>
                <a:cubicBezTo>
                  <a:pt x="207866" y="87660"/>
                  <a:pt x="214057" y="57657"/>
                  <a:pt x="221677" y="27653"/>
                </a:cubicBezTo>
                <a:cubicBezTo>
                  <a:pt x="222630" y="24033"/>
                  <a:pt x="222249" y="20128"/>
                  <a:pt x="222534" y="16413"/>
                </a:cubicBezTo>
                <a:cubicBezTo>
                  <a:pt x="223487" y="2316"/>
                  <a:pt x="227964" y="-1017"/>
                  <a:pt x="241965" y="983"/>
                </a:cubicBezTo>
                <a:cubicBezTo>
                  <a:pt x="246061" y="1554"/>
                  <a:pt x="250442" y="792"/>
                  <a:pt x="254634" y="411"/>
                </a:cubicBezTo>
                <a:cubicBezTo>
                  <a:pt x="272255" y="-1303"/>
                  <a:pt x="288352" y="2316"/>
                  <a:pt x="303497" y="11746"/>
                </a:cubicBezTo>
                <a:cubicBezTo>
                  <a:pt x="335977" y="31844"/>
                  <a:pt x="332072" y="68420"/>
                  <a:pt x="312355" y="91375"/>
                </a:cubicBezTo>
                <a:cubicBezTo>
                  <a:pt x="305307" y="99567"/>
                  <a:pt x="293686" y="105377"/>
                  <a:pt x="297115" y="119950"/>
                </a:cubicBezTo>
                <a:cubicBezTo>
                  <a:pt x="297591" y="121855"/>
                  <a:pt x="290257" y="125570"/>
                  <a:pt x="283304" y="130999"/>
                </a:cubicBezTo>
                <a:cubicBezTo>
                  <a:pt x="288733" y="138810"/>
                  <a:pt x="293686" y="148906"/>
                  <a:pt x="301401" y="156336"/>
                </a:cubicBezTo>
                <a:cubicBezTo>
                  <a:pt x="310831" y="165480"/>
                  <a:pt x="323214" y="171576"/>
                  <a:pt x="333024" y="180339"/>
                </a:cubicBezTo>
                <a:cubicBezTo>
                  <a:pt x="340930" y="187482"/>
                  <a:pt x="349884" y="195674"/>
                  <a:pt x="353408" y="205199"/>
                </a:cubicBezTo>
                <a:cubicBezTo>
                  <a:pt x="364266" y="234345"/>
                  <a:pt x="372553" y="264444"/>
                  <a:pt x="382364" y="293972"/>
                </a:cubicBezTo>
                <a:cubicBezTo>
                  <a:pt x="385412" y="303211"/>
                  <a:pt x="388936" y="312927"/>
                  <a:pt x="394842" y="320451"/>
                </a:cubicBezTo>
                <a:cubicBezTo>
                  <a:pt x="413796" y="344740"/>
                  <a:pt x="433323" y="368648"/>
                  <a:pt x="454182" y="391317"/>
                </a:cubicBezTo>
                <a:cubicBezTo>
                  <a:pt x="458850" y="396366"/>
                  <a:pt x="469708" y="395794"/>
                  <a:pt x="481043" y="398556"/>
                </a:cubicBezTo>
                <a:cubicBezTo>
                  <a:pt x="475709" y="402843"/>
                  <a:pt x="470565" y="406938"/>
                  <a:pt x="465327" y="411129"/>
                </a:cubicBezTo>
                <a:cubicBezTo>
                  <a:pt x="453420" y="431322"/>
                  <a:pt x="479900" y="439800"/>
                  <a:pt x="480376" y="459135"/>
                </a:cubicBezTo>
                <a:cubicBezTo>
                  <a:pt x="475709" y="452658"/>
                  <a:pt x="471042" y="446181"/>
                  <a:pt x="466374" y="439704"/>
                </a:cubicBezTo>
                <a:cubicBezTo>
                  <a:pt x="465041" y="440847"/>
                  <a:pt x="463803" y="442086"/>
                  <a:pt x="462469" y="443229"/>
                </a:cubicBezTo>
                <a:cubicBezTo>
                  <a:pt x="466755" y="451325"/>
                  <a:pt x="470946" y="459421"/>
                  <a:pt x="475518" y="468184"/>
                </a:cubicBezTo>
                <a:cubicBezTo>
                  <a:pt x="467232" y="466660"/>
                  <a:pt x="461326" y="466374"/>
                  <a:pt x="455992" y="464374"/>
                </a:cubicBezTo>
                <a:cubicBezTo>
                  <a:pt x="433894" y="456373"/>
                  <a:pt x="425226" y="437895"/>
                  <a:pt x="421702" y="420845"/>
                </a:cubicBezTo>
                <a:cubicBezTo>
                  <a:pt x="412272" y="414082"/>
                  <a:pt x="404367" y="410748"/>
                  <a:pt x="399699" y="404843"/>
                </a:cubicBezTo>
                <a:cubicBezTo>
                  <a:pt x="379030" y="378840"/>
                  <a:pt x="358551" y="352551"/>
                  <a:pt x="339596" y="325309"/>
                </a:cubicBezTo>
                <a:cubicBezTo>
                  <a:pt x="332548" y="315117"/>
                  <a:pt x="329786" y="301973"/>
                  <a:pt x="324833" y="289781"/>
                </a:cubicBezTo>
                <a:cubicBezTo>
                  <a:pt x="311212" y="321404"/>
                  <a:pt x="308259" y="355599"/>
                  <a:pt x="314641" y="400938"/>
                </a:cubicBezTo>
                <a:cubicBezTo>
                  <a:pt x="317213" y="419226"/>
                  <a:pt x="319213" y="437609"/>
                  <a:pt x="321309" y="455992"/>
                </a:cubicBezTo>
                <a:cubicBezTo>
                  <a:pt x="321594" y="458278"/>
                  <a:pt x="322071" y="462183"/>
                  <a:pt x="321118" y="462755"/>
                </a:cubicBezTo>
                <a:cubicBezTo>
                  <a:pt x="305878" y="470946"/>
                  <a:pt x="314070" y="484377"/>
                  <a:pt x="313974" y="495426"/>
                </a:cubicBezTo>
                <a:cubicBezTo>
                  <a:pt x="313498" y="528192"/>
                  <a:pt x="315403" y="561053"/>
                  <a:pt x="313689" y="593724"/>
                </a:cubicBezTo>
                <a:cubicBezTo>
                  <a:pt x="311784" y="630585"/>
                  <a:pt x="319404" y="666304"/>
                  <a:pt x="322642" y="702594"/>
                </a:cubicBezTo>
                <a:cubicBezTo>
                  <a:pt x="325500" y="734598"/>
                  <a:pt x="325690" y="767174"/>
                  <a:pt x="322928" y="799178"/>
                </a:cubicBezTo>
                <a:cubicBezTo>
                  <a:pt x="321118" y="820038"/>
                  <a:pt x="313212" y="840802"/>
                  <a:pt x="305973" y="860805"/>
                </a:cubicBezTo>
                <a:cubicBezTo>
                  <a:pt x="299496" y="878807"/>
                  <a:pt x="288828" y="882522"/>
                  <a:pt x="270921" y="875378"/>
                </a:cubicBezTo>
                <a:cubicBezTo>
                  <a:pt x="267778" y="874140"/>
                  <a:pt x="264444" y="868139"/>
                  <a:pt x="264730" y="864615"/>
                </a:cubicBezTo>
                <a:cubicBezTo>
                  <a:pt x="265587" y="855280"/>
                  <a:pt x="268635" y="846136"/>
                  <a:pt x="270255" y="836802"/>
                </a:cubicBezTo>
                <a:cubicBezTo>
                  <a:pt x="272826" y="821847"/>
                  <a:pt x="271683" y="808131"/>
                  <a:pt x="265968" y="792891"/>
                </a:cubicBezTo>
                <a:cubicBezTo>
                  <a:pt x="259015" y="774318"/>
                  <a:pt x="259777" y="752791"/>
                  <a:pt x="256634" y="732693"/>
                </a:cubicBezTo>
                <a:cubicBezTo>
                  <a:pt x="253586" y="712596"/>
                  <a:pt x="249395" y="692593"/>
                  <a:pt x="246442" y="672400"/>
                </a:cubicBezTo>
                <a:cubicBezTo>
                  <a:pt x="243585" y="652874"/>
                  <a:pt x="241775" y="633252"/>
                  <a:pt x="237584" y="613917"/>
                </a:cubicBezTo>
                <a:cubicBezTo>
                  <a:pt x="235393" y="658875"/>
                  <a:pt x="233393" y="703833"/>
                  <a:pt x="231012" y="748791"/>
                </a:cubicBezTo>
                <a:cubicBezTo>
                  <a:pt x="230440" y="760316"/>
                  <a:pt x="228630" y="771841"/>
                  <a:pt x="227106" y="783271"/>
                </a:cubicBezTo>
                <a:cubicBezTo>
                  <a:pt x="226821" y="785367"/>
                  <a:pt x="225296" y="788224"/>
                  <a:pt x="223582" y="788986"/>
                </a:cubicBezTo>
                <a:cubicBezTo>
                  <a:pt x="204532" y="797940"/>
                  <a:pt x="185673" y="807465"/>
                  <a:pt x="165956" y="814704"/>
                </a:cubicBezTo>
                <a:cubicBezTo>
                  <a:pt x="159955" y="816894"/>
                  <a:pt x="150525" y="814037"/>
                  <a:pt x="144525" y="810322"/>
                </a:cubicBezTo>
                <a:cubicBezTo>
                  <a:pt x="141667" y="808512"/>
                  <a:pt x="142620" y="799559"/>
                  <a:pt x="143096" y="793939"/>
                </a:cubicBezTo>
                <a:cubicBezTo>
                  <a:pt x="143286" y="792225"/>
                  <a:pt x="147668" y="790986"/>
                  <a:pt x="149859" y="789272"/>
                </a:cubicBezTo>
                <a:cubicBezTo>
                  <a:pt x="164241" y="778318"/>
                  <a:pt x="173004" y="766317"/>
                  <a:pt x="172242" y="745552"/>
                </a:cubicBezTo>
                <a:cubicBezTo>
                  <a:pt x="168718" y="648302"/>
                  <a:pt x="167766" y="550861"/>
                  <a:pt x="164908" y="453516"/>
                </a:cubicBezTo>
                <a:cubicBezTo>
                  <a:pt x="163479" y="406081"/>
                  <a:pt x="159384" y="358742"/>
                  <a:pt x="157193" y="311307"/>
                </a:cubicBezTo>
                <a:cubicBezTo>
                  <a:pt x="156717" y="290924"/>
                  <a:pt x="157479" y="270159"/>
                  <a:pt x="157479" y="249490"/>
                </a:cubicBezTo>
                <a:close/>
                <a:moveTo>
                  <a:pt x="72325" y="267873"/>
                </a:moveTo>
                <a:cubicBezTo>
                  <a:pt x="85089" y="274731"/>
                  <a:pt x="97757" y="281685"/>
                  <a:pt x="113187" y="290067"/>
                </a:cubicBezTo>
                <a:cubicBezTo>
                  <a:pt x="105948" y="275589"/>
                  <a:pt x="98900" y="271969"/>
                  <a:pt x="72325" y="267873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1"/>
          <p:cNvSpPr/>
          <p:nvPr/>
        </p:nvSpPr>
        <p:spPr>
          <a:xfrm>
            <a:off x="3942128" y="3246086"/>
            <a:ext cx="965682" cy="816925"/>
          </a:xfrm>
          <a:custGeom>
            <a:avLst/>
            <a:gdLst/>
            <a:ahLst/>
            <a:cxnLst/>
            <a:rect l="l" t="t" r="r" b="b"/>
            <a:pathLst>
              <a:path w="33551" h="32677" extrusionOk="0">
                <a:moveTo>
                  <a:pt x="27276" y="2604"/>
                </a:moveTo>
                <a:cubicBezTo>
                  <a:pt x="19885" y="-1427"/>
                  <a:pt x="7376" y="-968"/>
                  <a:pt x="2209" y="5678"/>
                </a:cubicBezTo>
                <a:cubicBezTo>
                  <a:pt x="-2404" y="11612"/>
                  <a:pt x="998" y="22290"/>
                  <a:pt x="5992" y="27907"/>
                </a:cubicBezTo>
                <a:cubicBezTo>
                  <a:pt x="11387" y="33975"/>
                  <a:pt x="25631" y="34514"/>
                  <a:pt x="30350" y="27907"/>
                </a:cubicBezTo>
                <a:cubicBezTo>
                  <a:pt x="35379" y="20866"/>
                  <a:pt x="34474" y="6933"/>
                  <a:pt x="27276" y="213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9" name="Google Shape;509;p31"/>
          <p:cNvSpPr/>
          <p:nvPr/>
        </p:nvSpPr>
        <p:spPr>
          <a:xfrm>
            <a:off x="1297204" y="1563396"/>
            <a:ext cx="1085586" cy="730899"/>
          </a:xfrm>
          <a:custGeom>
            <a:avLst/>
            <a:gdLst/>
            <a:ahLst/>
            <a:cxnLst/>
            <a:rect l="l" t="t" r="r" b="b"/>
            <a:pathLst>
              <a:path w="12963" h="9363" extrusionOk="0">
                <a:moveTo>
                  <a:pt x="11360" y="1309"/>
                </a:moveTo>
                <a:cubicBezTo>
                  <a:pt x="10540" y="-2785"/>
                  <a:pt x="-2116" y="4014"/>
                  <a:pt x="389" y="7355"/>
                </a:cubicBezTo>
                <a:cubicBezTo>
                  <a:pt x="2866" y="10659"/>
                  <a:pt x="10654" y="9596"/>
                  <a:pt x="12704" y="6011"/>
                </a:cubicBezTo>
                <a:cubicBezTo>
                  <a:pt x="13499" y="4620"/>
                  <a:pt x="12067" y="1757"/>
                  <a:pt x="10465" y="1757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31"/>
          <p:cNvSpPr/>
          <p:nvPr/>
        </p:nvSpPr>
        <p:spPr>
          <a:xfrm rot="-1220487">
            <a:off x="1357130" y="3211198"/>
            <a:ext cx="1021484" cy="836191"/>
          </a:xfrm>
          <a:custGeom>
            <a:avLst/>
            <a:gdLst/>
            <a:ahLst/>
            <a:cxnLst/>
            <a:rect l="l" t="t" r="r" b="b"/>
            <a:pathLst>
              <a:path w="40861" h="33449" extrusionOk="0">
                <a:moveTo>
                  <a:pt x="35319" y="7074"/>
                </a:moveTo>
                <a:cubicBezTo>
                  <a:pt x="26125" y="1559"/>
                  <a:pt x="11622" y="731"/>
                  <a:pt x="3158" y="7311"/>
                </a:cubicBezTo>
                <a:cubicBezTo>
                  <a:pt x="-65" y="9816"/>
                  <a:pt x="-798" y="15720"/>
                  <a:pt x="1029" y="19371"/>
                </a:cubicBezTo>
                <a:cubicBezTo>
                  <a:pt x="6736" y="30775"/>
                  <a:pt x="30846" y="39042"/>
                  <a:pt x="38157" y="28594"/>
                </a:cubicBezTo>
                <a:cubicBezTo>
                  <a:pt x="42502" y="22386"/>
                  <a:pt x="41178" y="12197"/>
                  <a:pt x="36975" y="5892"/>
                </a:cubicBezTo>
                <a:cubicBezTo>
                  <a:pt x="33835" y="1182"/>
                  <a:pt x="23816" y="-2421"/>
                  <a:pt x="20421" y="210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1" name="Google Shape;511;p31"/>
          <p:cNvSpPr/>
          <p:nvPr/>
        </p:nvSpPr>
        <p:spPr>
          <a:xfrm>
            <a:off x="3857760" y="1590771"/>
            <a:ext cx="994700" cy="733800"/>
          </a:xfrm>
          <a:custGeom>
            <a:avLst/>
            <a:gdLst/>
            <a:ahLst/>
            <a:cxnLst/>
            <a:rect l="l" t="t" r="r" b="b"/>
            <a:pathLst>
              <a:path w="39788" h="29352" extrusionOk="0">
                <a:moveTo>
                  <a:pt x="28232" y="1891"/>
                </a:moveTo>
                <a:cubicBezTo>
                  <a:pt x="19165" y="-2633"/>
                  <a:pt x="-2880" y="4340"/>
                  <a:pt x="327" y="13952"/>
                </a:cubicBezTo>
                <a:cubicBezTo>
                  <a:pt x="3027" y="22045"/>
                  <a:pt x="13742" y="25643"/>
                  <a:pt x="22084" y="27432"/>
                </a:cubicBezTo>
                <a:cubicBezTo>
                  <a:pt x="26334" y="28343"/>
                  <a:pt x="31316" y="30534"/>
                  <a:pt x="35090" y="28378"/>
                </a:cubicBezTo>
                <a:cubicBezTo>
                  <a:pt x="40279" y="25414"/>
                  <a:pt x="41163" y="15505"/>
                  <a:pt x="37691" y="10641"/>
                </a:cubicBezTo>
                <a:cubicBezTo>
                  <a:pt x="34108" y="5622"/>
                  <a:pt x="28540" y="1494"/>
                  <a:pt x="22557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Google Shape;512;p31"/>
          <p:cNvSpPr txBox="1">
            <a:spLocks noGrp="1"/>
          </p:cNvSpPr>
          <p:nvPr>
            <p:ph type="title"/>
          </p:nvPr>
        </p:nvSpPr>
        <p:spPr>
          <a:xfrm>
            <a:off x="553033" y="319350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table of contents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13" name="Google Shape;513;p31"/>
          <p:cNvSpPr txBox="1">
            <a:spLocks noGrp="1"/>
          </p:cNvSpPr>
          <p:nvPr>
            <p:ph type="subTitle" idx="1"/>
          </p:nvPr>
        </p:nvSpPr>
        <p:spPr>
          <a:xfrm>
            <a:off x="651012" y="4212821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514" name="Google Shape;514;p31"/>
          <p:cNvSpPr txBox="1">
            <a:spLocks noGrp="1"/>
          </p:cNvSpPr>
          <p:nvPr>
            <p:ph type="subTitle" idx="2"/>
          </p:nvPr>
        </p:nvSpPr>
        <p:spPr>
          <a:xfrm>
            <a:off x="3235587" y="4212821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515" name="Google Shape;515;p31"/>
          <p:cNvSpPr txBox="1">
            <a:spLocks noGrp="1"/>
          </p:cNvSpPr>
          <p:nvPr>
            <p:ph type="title" idx="3"/>
          </p:nvPr>
        </p:nvSpPr>
        <p:spPr>
          <a:xfrm>
            <a:off x="1057716" y="1758197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16" name="Google Shape;516;p31"/>
          <p:cNvSpPr txBox="1">
            <a:spLocks noGrp="1"/>
          </p:cNvSpPr>
          <p:nvPr>
            <p:ph type="title" idx="4"/>
          </p:nvPr>
        </p:nvSpPr>
        <p:spPr>
          <a:xfrm>
            <a:off x="3646309" y="1790786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17" name="Google Shape;517;p31"/>
          <p:cNvSpPr txBox="1">
            <a:spLocks noGrp="1"/>
          </p:cNvSpPr>
          <p:nvPr>
            <p:ph type="title" idx="5"/>
          </p:nvPr>
        </p:nvSpPr>
        <p:spPr>
          <a:xfrm>
            <a:off x="1057960" y="3489415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18" name="Google Shape;518;p31"/>
          <p:cNvSpPr txBox="1">
            <a:spLocks noGrp="1"/>
          </p:cNvSpPr>
          <p:nvPr>
            <p:ph type="title" idx="6"/>
          </p:nvPr>
        </p:nvSpPr>
        <p:spPr>
          <a:xfrm>
            <a:off x="3646553" y="3489415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19" name="Google Shape;519;p31"/>
          <p:cNvSpPr txBox="1">
            <a:spLocks noGrp="1"/>
          </p:cNvSpPr>
          <p:nvPr>
            <p:ph type="subTitle" idx="7"/>
          </p:nvPr>
        </p:nvSpPr>
        <p:spPr>
          <a:xfrm>
            <a:off x="531741" y="2237278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Schedule</a:t>
            </a:r>
            <a:endParaRPr/>
          </a:p>
        </p:txBody>
      </p:sp>
      <p:sp>
        <p:nvSpPr>
          <p:cNvPr id="520" name="Google Shape;520;p31"/>
          <p:cNvSpPr txBox="1">
            <a:spLocks noGrp="1"/>
          </p:cNvSpPr>
          <p:nvPr>
            <p:ph type="subTitle" idx="8"/>
          </p:nvPr>
        </p:nvSpPr>
        <p:spPr>
          <a:xfrm>
            <a:off x="3147441" y="2237278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Timeline</a:t>
            </a:r>
            <a:endParaRPr/>
          </a:p>
        </p:txBody>
      </p:sp>
      <p:sp>
        <p:nvSpPr>
          <p:cNvPr id="521" name="Google Shape;521;p31"/>
          <p:cNvSpPr txBox="1">
            <a:spLocks noGrp="1"/>
          </p:cNvSpPr>
          <p:nvPr>
            <p:ph type="subTitle" idx="9"/>
          </p:nvPr>
        </p:nvSpPr>
        <p:spPr>
          <a:xfrm>
            <a:off x="3123866" y="3939971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Report</a:t>
            </a:r>
            <a:endParaRPr/>
          </a:p>
        </p:txBody>
      </p:sp>
      <p:sp>
        <p:nvSpPr>
          <p:cNvPr id="522" name="Google Shape;522;p31"/>
          <p:cNvSpPr txBox="1">
            <a:spLocks noGrp="1"/>
          </p:cNvSpPr>
          <p:nvPr>
            <p:ph type="subTitle" idx="13"/>
          </p:nvPr>
        </p:nvSpPr>
        <p:spPr>
          <a:xfrm>
            <a:off x="649987" y="250840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523" name="Google Shape;523;p31"/>
          <p:cNvSpPr txBox="1">
            <a:spLocks noGrp="1"/>
          </p:cNvSpPr>
          <p:nvPr>
            <p:ph type="subTitle" idx="14"/>
          </p:nvPr>
        </p:nvSpPr>
        <p:spPr>
          <a:xfrm>
            <a:off x="3239587" y="250600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topic of the section</a:t>
            </a:r>
            <a:endParaRPr/>
          </a:p>
        </p:txBody>
      </p:sp>
      <p:sp>
        <p:nvSpPr>
          <p:cNvPr id="524" name="Google Shape;524;p31"/>
          <p:cNvSpPr txBox="1">
            <a:spLocks noGrp="1"/>
          </p:cNvSpPr>
          <p:nvPr>
            <p:ph type="subTitle" idx="15"/>
          </p:nvPr>
        </p:nvSpPr>
        <p:spPr>
          <a:xfrm>
            <a:off x="530741" y="3939971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Report</a:t>
            </a:r>
            <a:endParaRPr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6BA3C4A-C87B-5431-15C1-0B6D234FF15D}"/>
              </a:ext>
            </a:extLst>
          </p:cNvPr>
          <p:cNvGrpSpPr/>
          <p:nvPr/>
        </p:nvGrpSpPr>
        <p:grpSpPr>
          <a:xfrm>
            <a:off x="5739793" y="1790786"/>
            <a:ext cx="2668928" cy="2668931"/>
            <a:chOff x="5824060" y="2344007"/>
            <a:chExt cx="1011935" cy="1011936"/>
          </a:xfrm>
          <a:solidFill>
            <a:srgbClr val="43BBC8"/>
          </a:solidFill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18C59D1-E2D7-E97B-C697-A56BEC215878}"/>
                </a:ext>
              </a:extLst>
            </p:cNvPr>
            <p:cNvSpPr/>
            <p:nvPr/>
          </p:nvSpPr>
          <p:spPr>
            <a:xfrm>
              <a:off x="5824060" y="2344007"/>
              <a:ext cx="1011935" cy="1011936"/>
            </a:xfrm>
            <a:custGeom>
              <a:avLst/>
              <a:gdLst>
                <a:gd name="connsiteX0" fmla="*/ 1011936 w 1011935"/>
                <a:gd name="connsiteY0" fmla="*/ 506254 h 1011936"/>
                <a:gd name="connsiteX1" fmla="*/ 503587 w 1011935"/>
                <a:gd name="connsiteY1" fmla="*/ 1011936 h 1011936"/>
                <a:gd name="connsiteX2" fmla="*/ 0 w 1011935"/>
                <a:gd name="connsiteY2" fmla="*/ 505206 h 1011936"/>
                <a:gd name="connsiteX3" fmla="*/ 505111 w 1011935"/>
                <a:gd name="connsiteY3" fmla="*/ 0 h 1011936"/>
                <a:gd name="connsiteX4" fmla="*/ 1011936 w 1011935"/>
                <a:gd name="connsiteY4" fmla="*/ 506254 h 1011936"/>
                <a:gd name="connsiteX5" fmla="*/ 505397 w 1011935"/>
                <a:gd name="connsiteY5" fmla="*/ 25527 h 1011936"/>
                <a:gd name="connsiteX6" fmla="*/ 25622 w 1011935"/>
                <a:gd name="connsiteY6" fmla="*/ 503777 h 1011936"/>
                <a:gd name="connsiteX7" fmla="*/ 507301 w 1011935"/>
                <a:gd name="connsiteY7" fmla="*/ 986409 h 1011936"/>
                <a:gd name="connsiteX8" fmla="*/ 986599 w 1011935"/>
                <a:gd name="connsiteY8" fmla="*/ 510635 h 1011936"/>
                <a:gd name="connsiteX9" fmla="*/ 505397 w 1011935"/>
                <a:gd name="connsiteY9" fmla="*/ 25527 h 101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1935" h="1011936">
                  <a:moveTo>
                    <a:pt x="1011936" y="506254"/>
                  </a:moveTo>
                  <a:cubicBezTo>
                    <a:pt x="1012031" y="786098"/>
                    <a:pt x="784860" y="1012031"/>
                    <a:pt x="503587" y="1011936"/>
                  </a:cubicBezTo>
                  <a:cubicBezTo>
                    <a:pt x="226314" y="1011841"/>
                    <a:pt x="-95" y="784003"/>
                    <a:pt x="0" y="505206"/>
                  </a:cubicBezTo>
                  <a:cubicBezTo>
                    <a:pt x="95" y="227076"/>
                    <a:pt x="227171" y="-95"/>
                    <a:pt x="505111" y="0"/>
                  </a:cubicBezTo>
                  <a:cubicBezTo>
                    <a:pt x="785527" y="191"/>
                    <a:pt x="1011936" y="226314"/>
                    <a:pt x="1011936" y="506254"/>
                  </a:cubicBezTo>
                  <a:close/>
                  <a:moveTo>
                    <a:pt x="505397" y="25527"/>
                  </a:moveTo>
                  <a:cubicBezTo>
                    <a:pt x="242030" y="25432"/>
                    <a:pt x="25908" y="240887"/>
                    <a:pt x="25622" y="503777"/>
                  </a:cubicBezTo>
                  <a:cubicBezTo>
                    <a:pt x="25336" y="771335"/>
                    <a:pt x="239839" y="986695"/>
                    <a:pt x="507301" y="986409"/>
                  </a:cubicBezTo>
                  <a:cubicBezTo>
                    <a:pt x="770191" y="986219"/>
                    <a:pt x="984123" y="773240"/>
                    <a:pt x="986599" y="510635"/>
                  </a:cubicBezTo>
                  <a:cubicBezTo>
                    <a:pt x="988981" y="241745"/>
                    <a:pt x="770573" y="24860"/>
                    <a:pt x="505397" y="255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3678A097-D312-BB73-5036-28A47FC91F34}"/>
                </a:ext>
              </a:extLst>
            </p:cNvPr>
            <p:cNvSpPr/>
            <p:nvPr/>
          </p:nvSpPr>
          <p:spPr>
            <a:xfrm>
              <a:off x="5931565" y="2629495"/>
              <a:ext cx="647755" cy="522823"/>
            </a:xfrm>
            <a:custGeom>
              <a:avLst/>
              <a:gdLst>
                <a:gd name="connsiteX0" fmla="*/ 326264 w 647755"/>
                <a:gd name="connsiteY0" fmla="*/ 65032 h 522823"/>
                <a:gd name="connsiteX1" fmla="*/ 263780 w 647755"/>
                <a:gd name="connsiteY1" fmla="*/ 85701 h 522823"/>
                <a:gd name="connsiteX2" fmla="*/ 255112 w 647755"/>
                <a:gd name="connsiteY2" fmla="*/ 88749 h 522823"/>
                <a:gd name="connsiteX3" fmla="*/ 247016 w 647755"/>
                <a:gd name="connsiteY3" fmla="*/ 115133 h 522823"/>
                <a:gd name="connsiteX4" fmla="*/ 330169 w 647755"/>
                <a:gd name="connsiteY4" fmla="*/ 151519 h 522823"/>
                <a:gd name="connsiteX5" fmla="*/ 400082 w 647755"/>
                <a:gd name="connsiteY5" fmla="*/ 136279 h 522823"/>
                <a:gd name="connsiteX6" fmla="*/ 422276 w 647755"/>
                <a:gd name="connsiteY6" fmla="*/ 140660 h 522823"/>
                <a:gd name="connsiteX7" fmla="*/ 632588 w 647755"/>
                <a:gd name="connsiteY7" fmla="*/ 311825 h 522823"/>
                <a:gd name="connsiteX8" fmla="*/ 625063 w 647755"/>
                <a:gd name="connsiteY8" fmla="*/ 374594 h 522823"/>
                <a:gd name="connsiteX9" fmla="*/ 586487 w 647755"/>
                <a:gd name="connsiteY9" fmla="*/ 367927 h 522823"/>
                <a:gd name="connsiteX10" fmla="*/ 480474 w 647755"/>
                <a:gd name="connsiteY10" fmla="*/ 281154 h 522823"/>
                <a:gd name="connsiteX11" fmla="*/ 476949 w 647755"/>
                <a:gd name="connsiteY11" fmla="*/ 278297 h 522823"/>
                <a:gd name="connsiteX12" fmla="*/ 467424 w 647755"/>
                <a:gd name="connsiteY12" fmla="*/ 277249 h 522823"/>
                <a:gd name="connsiteX13" fmla="*/ 470949 w 647755"/>
                <a:gd name="connsiteY13" fmla="*/ 285440 h 522823"/>
                <a:gd name="connsiteX14" fmla="*/ 532004 w 647755"/>
                <a:gd name="connsiteY14" fmla="*/ 335732 h 522823"/>
                <a:gd name="connsiteX15" fmla="*/ 569628 w 647755"/>
                <a:gd name="connsiteY15" fmla="*/ 366689 h 522823"/>
                <a:gd name="connsiteX16" fmla="*/ 576295 w 647755"/>
                <a:gd name="connsiteY16" fmla="*/ 424982 h 522823"/>
                <a:gd name="connsiteX17" fmla="*/ 517240 w 647755"/>
                <a:gd name="connsiteY17" fmla="*/ 430887 h 522823"/>
                <a:gd name="connsiteX18" fmla="*/ 431610 w 647755"/>
                <a:gd name="connsiteY18" fmla="*/ 361355 h 522823"/>
                <a:gd name="connsiteX19" fmla="*/ 427324 w 647755"/>
                <a:gd name="connsiteY19" fmla="*/ 358021 h 522823"/>
                <a:gd name="connsiteX20" fmla="*/ 419990 w 647755"/>
                <a:gd name="connsiteY20" fmla="*/ 357735 h 522823"/>
                <a:gd name="connsiteX21" fmla="*/ 421704 w 647755"/>
                <a:gd name="connsiteY21" fmla="*/ 365546 h 522823"/>
                <a:gd name="connsiteX22" fmla="*/ 425133 w 647755"/>
                <a:gd name="connsiteY22" fmla="*/ 368498 h 522823"/>
                <a:gd name="connsiteX23" fmla="*/ 500095 w 647755"/>
                <a:gd name="connsiteY23" fmla="*/ 429363 h 522823"/>
                <a:gd name="connsiteX24" fmla="*/ 507144 w 647755"/>
                <a:gd name="connsiteY24" fmla="*/ 482132 h 522823"/>
                <a:gd name="connsiteX25" fmla="*/ 454566 w 647755"/>
                <a:gd name="connsiteY25" fmla="*/ 486037 h 522823"/>
                <a:gd name="connsiteX26" fmla="*/ 395320 w 647755"/>
                <a:gd name="connsiteY26" fmla="*/ 437936 h 522823"/>
                <a:gd name="connsiteX27" fmla="*/ 391700 w 647755"/>
                <a:gd name="connsiteY27" fmla="*/ 435173 h 522823"/>
                <a:gd name="connsiteX28" fmla="*/ 383509 w 647755"/>
                <a:gd name="connsiteY28" fmla="*/ 434983 h 522823"/>
                <a:gd name="connsiteX29" fmla="*/ 385986 w 647755"/>
                <a:gd name="connsiteY29" fmla="*/ 442603 h 522823"/>
                <a:gd name="connsiteX30" fmla="*/ 415799 w 647755"/>
                <a:gd name="connsiteY30" fmla="*/ 467177 h 522823"/>
                <a:gd name="connsiteX31" fmla="*/ 426657 w 647755"/>
                <a:gd name="connsiteY31" fmla="*/ 497562 h 522823"/>
                <a:gd name="connsiteX32" fmla="*/ 379318 w 647755"/>
                <a:gd name="connsiteY32" fmla="*/ 516993 h 522823"/>
                <a:gd name="connsiteX33" fmla="*/ 317596 w 647755"/>
                <a:gd name="connsiteY33" fmla="*/ 464510 h 522823"/>
                <a:gd name="connsiteX34" fmla="*/ 283878 w 647755"/>
                <a:gd name="connsiteY34" fmla="*/ 399264 h 522823"/>
                <a:gd name="connsiteX35" fmla="*/ 284258 w 647755"/>
                <a:gd name="connsiteY35" fmla="*/ 351068 h 522823"/>
                <a:gd name="connsiteX36" fmla="*/ 241491 w 647755"/>
                <a:gd name="connsiteY36" fmla="*/ 328874 h 522823"/>
                <a:gd name="connsiteX37" fmla="*/ 240063 w 647755"/>
                <a:gd name="connsiteY37" fmla="*/ 272582 h 522823"/>
                <a:gd name="connsiteX38" fmla="*/ 189580 w 647755"/>
                <a:gd name="connsiteY38" fmla="*/ 250484 h 522823"/>
                <a:gd name="connsiteX39" fmla="*/ 192723 w 647755"/>
                <a:gd name="connsiteY39" fmla="*/ 229814 h 522823"/>
                <a:gd name="connsiteX40" fmla="*/ 169578 w 647755"/>
                <a:gd name="connsiteY40" fmla="*/ 191048 h 522823"/>
                <a:gd name="connsiteX41" fmla="*/ 123667 w 647755"/>
                <a:gd name="connsiteY41" fmla="*/ 194477 h 522823"/>
                <a:gd name="connsiteX42" fmla="*/ 79947 w 647755"/>
                <a:gd name="connsiteY42" fmla="*/ 231053 h 522823"/>
                <a:gd name="connsiteX43" fmla="*/ 72708 w 647755"/>
                <a:gd name="connsiteY43" fmla="*/ 236672 h 522823"/>
                <a:gd name="connsiteX44" fmla="*/ 2414 w 647755"/>
                <a:gd name="connsiteY44" fmla="*/ 162854 h 522823"/>
                <a:gd name="connsiteX45" fmla="*/ 2890 w 647755"/>
                <a:gd name="connsiteY45" fmla="*/ 150566 h 522823"/>
                <a:gd name="connsiteX46" fmla="*/ 82900 w 647755"/>
                <a:gd name="connsiteY46" fmla="*/ 26075 h 522823"/>
                <a:gd name="connsiteX47" fmla="*/ 95759 w 647755"/>
                <a:gd name="connsiteY47" fmla="*/ 5881 h 522823"/>
                <a:gd name="connsiteX48" fmla="*/ 108808 w 647755"/>
                <a:gd name="connsiteY48" fmla="*/ 548 h 522823"/>
                <a:gd name="connsiteX49" fmla="*/ 310548 w 647755"/>
                <a:gd name="connsiteY49" fmla="*/ 52935 h 522823"/>
                <a:gd name="connsiteX50" fmla="*/ 326931 w 647755"/>
                <a:gd name="connsiteY50" fmla="*/ 62174 h 522823"/>
                <a:gd name="connsiteX51" fmla="*/ 326264 w 647755"/>
                <a:gd name="connsiteY51" fmla="*/ 65032 h 52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47755" h="522823">
                  <a:moveTo>
                    <a:pt x="326264" y="65032"/>
                  </a:moveTo>
                  <a:cubicBezTo>
                    <a:pt x="305404" y="71890"/>
                    <a:pt x="284544" y="78843"/>
                    <a:pt x="263780" y="85701"/>
                  </a:cubicBezTo>
                  <a:cubicBezTo>
                    <a:pt x="260922" y="86654"/>
                    <a:pt x="257874" y="87511"/>
                    <a:pt x="255112" y="88749"/>
                  </a:cubicBezTo>
                  <a:cubicBezTo>
                    <a:pt x="243587" y="93988"/>
                    <a:pt x="240444" y="104370"/>
                    <a:pt x="247016" y="115133"/>
                  </a:cubicBezTo>
                  <a:cubicBezTo>
                    <a:pt x="263970" y="143042"/>
                    <a:pt x="298356" y="158186"/>
                    <a:pt x="330169" y="151519"/>
                  </a:cubicBezTo>
                  <a:cubicBezTo>
                    <a:pt x="353505" y="146661"/>
                    <a:pt x="376841" y="141518"/>
                    <a:pt x="400082" y="136279"/>
                  </a:cubicBezTo>
                  <a:cubicBezTo>
                    <a:pt x="408274" y="134469"/>
                    <a:pt x="415227" y="134850"/>
                    <a:pt x="422276" y="140660"/>
                  </a:cubicBezTo>
                  <a:cubicBezTo>
                    <a:pt x="492285" y="197810"/>
                    <a:pt x="562579" y="254675"/>
                    <a:pt x="632588" y="311825"/>
                  </a:cubicBezTo>
                  <a:cubicBezTo>
                    <a:pt x="655733" y="330779"/>
                    <a:pt x="651733" y="363355"/>
                    <a:pt x="625063" y="374594"/>
                  </a:cubicBezTo>
                  <a:cubicBezTo>
                    <a:pt x="611157" y="380405"/>
                    <a:pt x="598203" y="377452"/>
                    <a:pt x="586487" y="367927"/>
                  </a:cubicBezTo>
                  <a:cubicBezTo>
                    <a:pt x="551244" y="338971"/>
                    <a:pt x="515811" y="310110"/>
                    <a:pt x="480474" y="281154"/>
                  </a:cubicBezTo>
                  <a:cubicBezTo>
                    <a:pt x="479331" y="280202"/>
                    <a:pt x="478283" y="278678"/>
                    <a:pt x="476949" y="278297"/>
                  </a:cubicBezTo>
                  <a:cubicBezTo>
                    <a:pt x="473806" y="277630"/>
                    <a:pt x="470568" y="277535"/>
                    <a:pt x="467424" y="277249"/>
                  </a:cubicBezTo>
                  <a:cubicBezTo>
                    <a:pt x="468567" y="280011"/>
                    <a:pt x="468853" y="283726"/>
                    <a:pt x="470949" y="285440"/>
                  </a:cubicBezTo>
                  <a:cubicBezTo>
                    <a:pt x="491141" y="302395"/>
                    <a:pt x="511620" y="318968"/>
                    <a:pt x="532004" y="335732"/>
                  </a:cubicBezTo>
                  <a:cubicBezTo>
                    <a:pt x="544577" y="346019"/>
                    <a:pt x="557245" y="356211"/>
                    <a:pt x="569628" y="366689"/>
                  </a:cubicBezTo>
                  <a:cubicBezTo>
                    <a:pt x="587820" y="381929"/>
                    <a:pt x="590678" y="407456"/>
                    <a:pt x="576295" y="424982"/>
                  </a:cubicBezTo>
                  <a:cubicBezTo>
                    <a:pt x="561150" y="443365"/>
                    <a:pt x="536099" y="446032"/>
                    <a:pt x="517240" y="430887"/>
                  </a:cubicBezTo>
                  <a:cubicBezTo>
                    <a:pt x="488570" y="407837"/>
                    <a:pt x="460090" y="384500"/>
                    <a:pt x="431610" y="361355"/>
                  </a:cubicBezTo>
                  <a:cubicBezTo>
                    <a:pt x="430182" y="360212"/>
                    <a:pt x="428943" y="358402"/>
                    <a:pt x="427324" y="358021"/>
                  </a:cubicBezTo>
                  <a:cubicBezTo>
                    <a:pt x="425038" y="357449"/>
                    <a:pt x="422466" y="357830"/>
                    <a:pt x="419990" y="357735"/>
                  </a:cubicBezTo>
                  <a:cubicBezTo>
                    <a:pt x="420466" y="360402"/>
                    <a:pt x="420752" y="363069"/>
                    <a:pt x="421704" y="365546"/>
                  </a:cubicBezTo>
                  <a:cubicBezTo>
                    <a:pt x="422181" y="366784"/>
                    <a:pt x="423990" y="367451"/>
                    <a:pt x="425133" y="368498"/>
                  </a:cubicBezTo>
                  <a:cubicBezTo>
                    <a:pt x="450089" y="388787"/>
                    <a:pt x="475140" y="409075"/>
                    <a:pt x="500095" y="429363"/>
                  </a:cubicBezTo>
                  <a:cubicBezTo>
                    <a:pt x="517621" y="443651"/>
                    <a:pt x="520574" y="465939"/>
                    <a:pt x="507144" y="482132"/>
                  </a:cubicBezTo>
                  <a:cubicBezTo>
                    <a:pt x="493999" y="498038"/>
                    <a:pt x="471711" y="499753"/>
                    <a:pt x="454566" y="486037"/>
                  </a:cubicBezTo>
                  <a:cubicBezTo>
                    <a:pt x="434754" y="470130"/>
                    <a:pt x="415037" y="454033"/>
                    <a:pt x="395320" y="437936"/>
                  </a:cubicBezTo>
                  <a:cubicBezTo>
                    <a:pt x="394177" y="436983"/>
                    <a:pt x="393034" y="435364"/>
                    <a:pt x="391700" y="435173"/>
                  </a:cubicBezTo>
                  <a:cubicBezTo>
                    <a:pt x="389033" y="434697"/>
                    <a:pt x="386271" y="434983"/>
                    <a:pt x="383509" y="434983"/>
                  </a:cubicBezTo>
                  <a:cubicBezTo>
                    <a:pt x="384271" y="437555"/>
                    <a:pt x="384271" y="441079"/>
                    <a:pt x="385986" y="442603"/>
                  </a:cubicBezTo>
                  <a:cubicBezTo>
                    <a:pt x="395701" y="451080"/>
                    <a:pt x="405988" y="458795"/>
                    <a:pt x="415799" y="467177"/>
                  </a:cubicBezTo>
                  <a:cubicBezTo>
                    <a:pt x="425133" y="475083"/>
                    <a:pt x="429324" y="485275"/>
                    <a:pt x="426657" y="497562"/>
                  </a:cubicBezTo>
                  <a:cubicBezTo>
                    <a:pt x="421895" y="519279"/>
                    <a:pt x="396939" y="530423"/>
                    <a:pt x="379318" y="516993"/>
                  </a:cubicBezTo>
                  <a:cubicBezTo>
                    <a:pt x="357696" y="500610"/>
                    <a:pt x="337789" y="481846"/>
                    <a:pt x="317596" y="464510"/>
                  </a:cubicBezTo>
                  <a:cubicBezTo>
                    <a:pt x="334646" y="429744"/>
                    <a:pt x="314834" y="402312"/>
                    <a:pt x="283878" y="399264"/>
                  </a:cubicBezTo>
                  <a:cubicBezTo>
                    <a:pt x="291688" y="383167"/>
                    <a:pt x="293879" y="367070"/>
                    <a:pt x="284258" y="351068"/>
                  </a:cubicBezTo>
                  <a:cubicBezTo>
                    <a:pt x="274829" y="335447"/>
                    <a:pt x="260256" y="329065"/>
                    <a:pt x="241491" y="328874"/>
                  </a:cubicBezTo>
                  <a:cubicBezTo>
                    <a:pt x="251016" y="309348"/>
                    <a:pt x="252255" y="290489"/>
                    <a:pt x="240063" y="272582"/>
                  </a:cubicBezTo>
                  <a:cubicBezTo>
                    <a:pt x="228061" y="254960"/>
                    <a:pt x="210725" y="248483"/>
                    <a:pt x="189580" y="250484"/>
                  </a:cubicBezTo>
                  <a:cubicBezTo>
                    <a:pt x="190723" y="243245"/>
                    <a:pt x="192533" y="236482"/>
                    <a:pt x="192723" y="229814"/>
                  </a:cubicBezTo>
                  <a:cubicBezTo>
                    <a:pt x="193104" y="212288"/>
                    <a:pt x="185008" y="199049"/>
                    <a:pt x="169578" y="191048"/>
                  </a:cubicBezTo>
                  <a:cubicBezTo>
                    <a:pt x="153861" y="182856"/>
                    <a:pt x="137859" y="183523"/>
                    <a:pt x="123667" y="194477"/>
                  </a:cubicBezTo>
                  <a:cubicBezTo>
                    <a:pt x="108618" y="206097"/>
                    <a:pt x="94521" y="218861"/>
                    <a:pt x="79947" y="231053"/>
                  </a:cubicBezTo>
                  <a:cubicBezTo>
                    <a:pt x="78614" y="232196"/>
                    <a:pt x="77090" y="233243"/>
                    <a:pt x="72708" y="236672"/>
                  </a:cubicBezTo>
                  <a:cubicBezTo>
                    <a:pt x="49277" y="212003"/>
                    <a:pt x="25845" y="187428"/>
                    <a:pt x="2414" y="162854"/>
                  </a:cubicBezTo>
                  <a:cubicBezTo>
                    <a:pt x="-1777" y="158472"/>
                    <a:pt x="223" y="154662"/>
                    <a:pt x="2890" y="150566"/>
                  </a:cubicBezTo>
                  <a:cubicBezTo>
                    <a:pt x="29655" y="109133"/>
                    <a:pt x="56230" y="67604"/>
                    <a:pt x="82900" y="26075"/>
                  </a:cubicBezTo>
                  <a:cubicBezTo>
                    <a:pt x="87186" y="19407"/>
                    <a:pt x="91663" y="12740"/>
                    <a:pt x="95759" y="5881"/>
                  </a:cubicBezTo>
                  <a:cubicBezTo>
                    <a:pt x="98902" y="643"/>
                    <a:pt x="102712" y="-976"/>
                    <a:pt x="108808" y="548"/>
                  </a:cubicBezTo>
                  <a:cubicBezTo>
                    <a:pt x="176055" y="18074"/>
                    <a:pt x="243396" y="35219"/>
                    <a:pt x="310548" y="52935"/>
                  </a:cubicBezTo>
                  <a:cubicBezTo>
                    <a:pt x="316453" y="54459"/>
                    <a:pt x="321501" y="59031"/>
                    <a:pt x="326931" y="62174"/>
                  </a:cubicBezTo>
                  <a:cubicBezTo>
                    <a:pt x="326740" y="63222"/>
                    <a:pt x="326549" y="64079"/>
                    <a:pt x="326264" y="65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12036DEB-18F9-302A-97A9-EB8DAA8D22AD}"/>
                </a:ext>
              </a:extLst>
            </p:cNvPr>
            <p:cNvSpPr/>
            <p:nvPr/>
          </p:nvSpPr>
          <p:spPr>
            <a:xfrm>
              <a:off x="6184846" y="2677829"/>
              <a:ext cx="547461" cy="226533"/>
            </a:xfrm>
            <a:custGeom>
              <a:avLst/>
              <a:gdLst>
                <a:gd name="connsiteX0" fmla="*/ 382260 w 547461"/>
                <a:gd name="connsiteY0" fmla="*/ 226534 h 226533"/>
                <a:gd name="connsiteX1" fmla="*/ 330349 w 547461"/>
                <a:gd name="connsiteY1" fmla="*/ 207579 h 226533"/>
                <a:gd name="connsiteX2" fmla="*/ 180616 w 547461"/>
                <a:gd name="connsiteY2" fmla="*/ 88612 h 226533"/>
                <a:gd name="connsiteX3" fmla="*/ 141849 w 547461"/>
                <a:gd name="connsiteY3" fmla="*/ 79182 h 226533"/>
                <a:gd name="connsiteX4" fmla="*/ 77269 w 547461"/>
                <a:gd name="connsiteY4" fmla="*/ 93279 h 226533"/>
                <a:gd name="connsiteX5" fmla="*/ 4403 w 547461"/>
                <a:gd name="connsiteY5" fmla="*/ 65371 h 226533"/>
                <a:gd name="connsiteX6" fmla="*/ 10404 w 547461"/>
                <a:gd name="connsiteY6" fmla="*/ 47464 h 226533"/>
                <a:gd name="connsiteX7" fmla="*/ 126228 w 547461"/>
                <a:gd name="connsiteY7" fmla="*/ 8697 h 226533"/>
                <a:gd name="connsiteX8" fmla="*/ 206142 w 547461"/>
                <a:gd name="connsiteY8" fmla="*/ 10697 h 226533"/>
                <a:gd name="connsiteX9" fmla="*/ 285962 w 547461"/>
                <a:gd name="connsiteY9" fmla="*/ 35558 h 226533"/>
                <a:gd name="connsiteX10" fmla="*/ 342921 w 547461"/>
                <a:gd name="connsiteY10" fmla="*/ 33462 h 226533"/>
                <a:gd name="connsiteX11" fmla="*/ 482367 w 547461"/>
                <a:gd name="connsiteY11" fmla="*/ 601 h 226533"/>
                <a:gd name="connsiteX12" fmla="*/ 494369 w 547461"/>
                <a:gd name="connsiteY12" fmla="*/ 7364 h 226533"/>
                <a:gd name="connsiteX13" fmla="*/ 546471 w 547461"/>
                <a:gd name="connsiteY13" fmla="*/ 166241 h 226533"/>
                <a:gd name="connsiteX14" fmla="*/ 540946 w 547461"/>
                <a:gd name="connsiteY14" fmla="*/ 177766 h 226533"/>
                <a:gd name="connsiteX15" fmla="*/ 404929 w 547461"/>
                <a:gd name="connsiteY15" fmla="*/ 222629 h 226533"/>
                <a:gd name="connsiteX16" fmla="*/ 382260 w 547461"/>
                <a:gd name="connsiteY16" fmla="*/ 226534 h 22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7461" h="226533">
                  <a:moveTo>
                    <a:pt x="382260" y="226534"/>
                  </a:moveTo>
                  <a:cubicBezTo>
                    <a:pt x="362638" y="225962"/>
                    <a:pt x="345588" y="219581"/>
                    <a:pt x="330349" y="207579"/>
                  </a:cubicBezTo>
                  <a:cubicBezTo>
                    <a:pt x="280437" y="167955"/>
                    <a:pt x="230241" y="128712"/>
                    <a:pt x="180616" y="88612"/>
                  </a:cubicBezTo>
                  <a:cubicBezTo>
                    <a:pt x="168614" y="78896"/>
                    <a:pt x="157184" y="75086"/>
                    <a:pt x="141849" y="79182"/>
                  </a:cubicBezTo>
                  <a:cubicBezTo>
                    <a:pt x="120608" y="84897"/>
                    <a:pt x="98891" y="89088"/>
                    <a:pt x="77269" y="93279"/>
                  </a:cubicBezTo>
                  <a:cubicBezTo>
                    <a:pt x="47266" y="99185"/>
                    <a:pt x="22977" y="89469"/>
                    <a:pt x="4403" y="65371"/>
                  </a:cubicBezTo>
                  <a:cubicBezTo>
                    <a:pt x="-2931" y="55846"/>
                    <a:pt x="-1217" y="51274"/>
                    <a:pt x="10404" y="47464"/>
                  </a:cubicBezTo>
                  <a:cubicBezTo>
                    <a:pt x="49075" y="34700"/>
                    <a:pt x="88509" y="23842"/>
                    <a:pt x="126228" y="8697"/>
                  </a:cubicBezTo>
                  <a:cubicBezTo>
                    <a:pt x="154326" y="-2638"/>
                    <a:pt x="179568" y="1649"/>
                    <a:pt x="206142" y="10697"/>
                  </a:cubicBezTo>
                  <a:cubicBezTo>
                    <a:pt x="232527" y="19651"/>
                    <a:pt x="259387" y="26985"/>
                    <a:pt x="285962" y="35558"/>
                  </a:cubicBezTo>
                  <a:cubicBezTo>
                    <a:pt x="305298" y="41749"/>
                    <a:pt x="323967" y="38034"/>
                    <a:pt x="342921" y="33462"/>
                  </a:cubicBezTo>
                  <a:cubicBezTo>
                    <a:pt x="389403" y="22413"/>
                    <a:pt x="435981" y="11936"/>
                    <a:pt x="482367" y="601"/>
                  </a:cubicBezTo>
                  <a:cubicBezTo>
                    <a:pt x="489702" y="-1209"/>
                    <a:pt x="492274" y="1077"/>
                    <a:pt x="494369" y="7364"/>
                  </a:cubicBezTo>
                  <a:cubicBezTo>
                    <a:pt x="511609" y="60323"/>
                    <a:pt x="528945" y="113377"/>
                    <a:pt x="546471" y="166241"/>
                  </a:cubicBezTo>
                  <a:cubicBezTo>
                    <a:pt x="548566" y="172622"/>
                    <a:pt x="547614" y="175575"/>
                    <a:pt x="540946" y="177766"/>
                  </a:cubicBezTo>
                  <a:cubicBezTo>
                    <a:pt x="495512" y="192625"/>
                    <a:pt x="450363" y="207865"/>
                    <a:pt x="404929" y="222629"/>
                  </a:cubicBezTo>
                  <a:cubicBezTo>
                    <a:pt x="397595" y="225010"/>
                    <a:pt x="389784" y="225296"/>
                    <a:pt x="382260" y="2265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C1A884E0-92CB-5410-71C7-C38FA593E434}"/>
                </a:ext>
              </a:extLst>
            </p:cNvPr>
            <p:cNvSpPr/>
            <p:nvPr/>
          </p:nvSpPr>
          <p:spPr>
            <a:xfrm>
              <a:off x="6038944" y="2889139"/>
              <a:ext cx="131824" cy="133129"/>
            </a:xfrm>
            <a:custGeom>
              <a:avLst/>
              <a:gdLst>
                <a:gd name="connsiteX0" fmla="*/ 0 w 131824"/>
                <a:gd name="connsiteY0" fmla="*/ 87614 h 133129"/>
                <a:gd name="connsiteX1" fmla="*/ 12287 w 131824"/>
                <a:gd name="connsiteY1" fmla="*/ 57610 h 133129"/>
                <a:gd name="connsiteX2" fmla="*/ 63627 w 131824"/>
                <a:gd name="connsiteY2" fmla="*/ 10366 h 133129"/>
                <a:gd name="connsiteX3" fmla="*/ 114490 w 131824"/>
                <a:gd name="connsiteY3" fmla="*/ 7985 h 133129"/>
                <a:gd name="connsiteX4" fmla="*/ 128588 w 131824"/>
                <a:gd name="connsiteY4" fmla="*/ 56943 h 133129"/>
                <a:gd name="connsiteX5" fmla="*/ 116396 w 131824"/>
                <a:gd name="connsiteY5" fmla="*/ 73803 h 133129"/>
                <a:gd name="connsiteX6" fmla="*/ 65913 w 131824"/>
                <a:gd name="connsiteY6" fmla="*/ 120666 h 133129"/>
                <a:gd name="connsiteX7" fmla="*/ 2953 w 131824"/>
                <a:gd name="connsiteY7" fmla="*/ 102759 h 133129"/>
                <a:gd name="connsiteX8" fmla="*/ 0 w 131824"/>
                <a:gd name="connsiteY8" fmla="*/ 87614 h 13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24" h="133129">
                  <a:moveTo>
                    <a:pt x="0" y="87614"/>
                  </a:moveTo>
                  <a:cubicBezTo>
                    <a:pt x="381" y="75898"/>
                    <a:pt x="3810" y="65611"/>
                    <a:pt x="12287" y="57610"/>
                  </a:cubicBezTo>
                  <a:cubicBezTo>
                    <a:pt x="29242" y="41608"/>
                    <a:pt x="46196" y="25701"/>
                    <a:pt x="63627" y="10366"/>
                  </a:cubicBezTo>
                  <a:cubicBezTo>
                    <a:pt x="78581" y="-2778"/>
                    <a:pt x="98584" y="-3255"/>
                    <a:pt x="114490" y="7985"/>
                  </a:cubicBezTo>
                  <a:cubicBezTo>
                    <a:pt x="129921" y="18939"/>
                    <a:pt x="136207" y="39036"/>
                    <a:pt x="128588" y="56943"/>
                  </a:cubicBezTo>
                  <a:cubicBezTo>
                    <a:pt x="125921" y="63230"/>
                    <a:pt x="121348" y="69040"/>
                    <a:pt x="116396" y="73803"/>
                  </a:cubicBezTo>
                  <a:cubicBezTo>
                    <a:pt x="99822" y="89709"/>
                    <a:pt x="82010" y="104378"/>
                    <a:pt x="65913" y="120666"/>
                  </a:cubicBezTo>
                  <a:cubicBezTo>
                    <a:pt x="40291" y="146574"/>
                    <a:pt x="11144" y="127905"/>
                    <a:pt x="2953" y="102759"/>
                  </a:cubicBezTo>
                  <a:cubicBezTo>
                    <a:pt x="1333" y="97901"/>
                    <a:pt x="952" y="92662"/>
                    <a:pt x="0" y="876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AB3113E9-6B61-383A-DD99-8D52F06DF090}"/>
                </a:ext>
              </a:extLst>
            </p:cNvPr>
            <p:cNvSpPr/>
            <p:nvPr/>
          </p:nvSpPr>
          <p:spPr>
            <a:xfrm>
              <a:off x="5981983" y="2825126"/>
              <a:ext cx="133013" cy="130300"/>
            </a:xfrm>
            <a:custGeom>
              <a:avLst/>
              <a:gdLst>
                <a:gd name="connsiteX0" fmla="*/ 2 w 133013"/>
                <a:gd name="connsiteY0" fmla="*/ 93619 h 130300"/>
                <a:gd name="connsiteX1" fmla="*/ 12575 w 133013"/>
                <a:gd name="connsiteY1" fmla="*/ 62853 h 130300"/>
                <a:gd name="connsiteX2" fmla="*/ 76297 w 133013"/>
                <a:gd name="connsiteY2" fmla="*/ 8656 h 130300"/>
                <a:gd name="connsiteX3" fmla="*/ 124779 w 133013"/>
                <a:gd name="connsiteY3" fmla="*/ 12085 h 130300"/>
                <a:gd name="connsiteX4" fmla="*/ 121446 w 133013"/>
                <a:gd name="connsiteY4" fmla="*/ 60091 h 130300"/>
                <a:gd name="connsiteX5" fmla="*/ 57247 w 133013"/>
                <a:gd name="connsiteY5" fmla="*/ 119337 h 130300"/>
                <a:gd name="connsiteX6" fmla="*/ 1907 w 133013"/>
                <a:gd name="connsiteY6" fmla="*/ 103811 h 130300"/>
                <a:gd name="connsiteX7" fmla="*/ 2 w 133013"/>
                <a:gd name="connsiteY7" fmla="*/ 93619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013" h="130300">
                  <a:moveTo>
                    <a:pt x="2" y="93619"/>
                  </a:moveTo>
                  <a:cubicBezTo>
                    <a:pt x="-94" y="79808"/>
                    <a:pt x="3526" y="70378"/>
                    <a:pt x="12575" y="62853"/>
                  </a:cubicBezTo>
                  <a:cubicBezTo>
                    <a:pt x="34006" y="45042"/>
                    <a:pt x="54961" y="26658"/>
                    <a:pt x="76297" y="8656"/>
                  </a:cubicBezTo>
                  <a:cubicBezTo>
                    <a:pt x="91442" y="-4107"/>
                    <a:pt x="112206" y="-2583"/>
                    <a:pt x="124779" y="12085"/>
                  </a:cubicBezTo>
                  <a:cubicBezTo>
                    <a:pt x="136876" y="26087"/>
                    <a:pt x="135543" y="46947"/>
                    <a:pt x="121446" y="60091"/>
                  </a:cubicBezTo>
                  <a:cubicBezTo>
                    <a:pt x="100110" y="79903"/>
                    <a:pt x="78678" y="99715"/>
                    <a:pt x="57247" y="119337"/>
                  </a:cubicBezTo>
                  <a:cubicBezTo>
                    <a:pt x="36006" y="138768"/>
                    <a:pt x="10479" y="131624"/>
                    <a:pt x="1907" y="103811"/>
                  </a:cubicBezTo>
                  <a:cubicBezTo>
                    <a:pt x="669" y="99620"/>
                    <a:pt x="288" y="95334"/>
                    <a:pt x="2" y="93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0A11B25F-7E86-A6C1-DA54-7BEED4CC2865}"/>
                </a:ext>
              </a:extLst>
            </p:cNvPr>
            <p:cNvSpPr/>
            <p:nvPr/>
          </p:nvSpPr>
          <p:spPr>
            <a:xfrm>
              <a:off x="6101904" y="2968455"/>
              <a:ext cx="110769" cy="111806"/>
            </a:xfrm>
            <a:custGeom>
              <a:avLst/>
              <a:gdLst>
                <a:gd name="connsiteX0" fmla="*/ 0 w 110769"/>
                <a:gd name="connsiteY0" fmla="*/ 72306 h 111806"/>
                <a:gd name="connsiteX1" fmla="*/ 13621 w 110769"/>
                <a:gd name="connsiteY1" fmla="*/ 44398 h 111806"/>
                <a:gd name="connsiteX2" fmla="*/ 52292 w 110769"/>
                <a:gd name="connsiteY2" fmla="*/ 9250 h 111806"/>
                <a:gd name="connsiteX3" fmla="*/ 100965 w 110769"/>
                <a:gd name="connsiteY3" fmla="*/ 10870 h 111806"/>
                <a:gd name="connsiteX4" fmla="*/ 99917 w 110769"/>
                <a:gd name="connsiteY4" fmla="*/ 60400 h 111806"/>
                <a:gd name="connsiteX5" fmla="*/ 57531 w 110769"/>
                <a:gd name="connsiteY5" fmla="*/ 102024 h 111806"/>
                <a:gd name="connsiteX6" fmla="*/ 11049 w 110769"/>
                <a:gd name="connsiteY6" fmla="*/ 97833 h 111806"/>
                <a:gd name="connsiteX7" fmla="*/ 0 w 110769"/>
                <a:gd name="connsiteY7" fmla="*/ 72306 h 1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769" h="111806">
                  <a:moveTo>
                    <a:pt x="0" y="72306"/>
                  </a:moveTo>
                  <a:cubicBezTo>
                    <a:pt x="2096" y="60781"/>
                    <a:pt x="5715" y="51637"/>
                    <a:pt x="13621" y="44398"/>
                  </a:cubicBezTo>
                  <a:cubicBezTo>
                    <a:pt x="26384" y="32587"/>
                    <a:pt x="39148" y="20681"/>
                    <a:pt x="52292" y="9250"/>
                  </a:cubicBezTo>
                  <a:cubicBezTo>
                    <a:pt x="67246" y="-3799"/>
                    <a:pt x="88106" y="-2846"/>
                    <a:pt x="100965" y="10870"/>
                  </a:cubicBezTo>
                  <a:cubicBezTo>
                    <a:pt x="114300" y="25062"/>
                    <a:pt x="114110" y="46017"/>
                    <a:pt x="99917" y="60400"/>
                  </a:cubicBezTo>
                  <a:cubicBezTo>
                    <a:pt x="86011" y="74497"/>
                    <a:pt x="71723" y="88213"/>
                    <a:pt x="57531" y="102024"/>
                  </a:cubicBezTo>
                  <a:cubicBezTo>
                    <a:pt x="42672" y="116311"/>
                    <a:pt x="22765" y="114978"/>
                    <a:pt x="11049" y="97833"/>
                  </a:cubicBezTo>
                  <a:cubicBezTo>
                    <a:pt x="5905" y="90213"/>
                    <a:pt x="3524" y="80878"/>
                    <a:pt x="0" y="723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82B348BC-BCC8-A241-6798-B5B6BC439DB9}"/>
                </a:ext>
              </a:extLst>
            </p:cNvPr>
            <p:cNvSpPr/>
            <p:nvPr/>
          </p:nvSpPr>
          <p:spPr>
            <a:xfrm>
              <a:off x="6179845" y="3039331"/>
              <a:ext cx="66636" cy="71465"/>
            </a:xfrm>
            <a:custGeom>
              <a:avLst/>
              <a:gdLst>
                <a:gd name="connsiteX0" fmla="*/ 38932 w 66636"/>
                <a:gd name="connsiteY0" fmla="*/ 1 h 71465"/>
                <a:gd name="connsiteX1" fmla="*/ 63696 w 66636"/>
                <a:gd name="connsiteY1" fmla="*/ 18003 h 71465"/>
                <a:gd name="connsiteX2" fmla="*/ 59410 w 66636"/>
                <a:gd name="connsiteY2" fmla="*/ 49816 h 71465"/>
                <a:gd name="connsiteX3" fmla="*/ 46266 w 66636"/>
                <a:gd name="connsiteY3" fmla="*/ 63913 h 71465"/>
                <a:gd name="connsiteX4" fmla="*/ 14643 w 66636"/>
                <a:gd name="connsiteY4" fmla="*/ 66199 h 71465"/>
                <a:gd name="connsiteX5" fmla="*/ 1689 w 66636"/>
                <a:gd name="connsiteY5" fmla="*/ 26099 h 71465"/>
                <a:gd name="connsiteX6" fmla="*/ 38932 w 66636"/>
                <a:gd name="connsiteY6" fmla="*/ 1 h 7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36" h="71465">
                  <a:moveTo>
                    <a:pt x="38932" y="1"/>
                  </a:moveTo>
                  <a:cubicBezTo>
                    <a:pt x="49028" y="286"/>
                    <a:pt x="58458" y="6382"/>
                    <a:pt x="63696" y="18003"/>
                  </a:cubicBezTo>
                  <a:cubicBezTo>
                    <a:pt x="68840" y="29338"/>
                    <a:pt x="67126" y="40196"/>
                    <a:pt x="59410" y="49816"/>
                  </a:cubicBezTo>
                  <a:cubicBezTo>
                    <a:pt x="55410" y="54769"/>
                    <a:pt x="50838" y="59437"/>
                    <a:pt x="46266" y="63913"/>
                  </a:cubicBezTo>
                  <a:cubicBezTo>
                    <a:pt x="36741" y="73153"/>
                    <a:pt x="25596" y="73915"/>
                    <a:pt x="14643" y="66199"/>
                  </a:cubicBezTo>
                  <a:cubicBezTo>
                    <a:pt x="2546" y="57722"/>
                    <a:pt x="-3074" y="40291"/>
                    <a:pt x="1689" y="26099"/>
                  </a:cubicBezTo>
                  <a:cubicBezTo>
                    <a:pt x="6356" y="11812"/>
                    <a:pt x="22168" y="-95"/>
                    <a:pt x="38932" y="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28" name="Google Shape;441;p19">
            <a:extLst>
              <a:ext uri="{FF2B5EF4-FFF2-40B4-BE49-F238E27FC236}">
                <a16:creationId xmlns:a16="http://schemas.microsoft.com/office/drawing/2014/main" id="{05B3242C-631A-853D-63BA-EAE975C7F9CD}"/>
              </a:ext>
            </a:extLst>
          </p:cNvPr>
          <p:cNvSpPr/>
          <p:nvPr/>
        </p:nvSpPr>
        <p:spPr>
          <a:xfrm flipH="1">
            <a:off x="275272" y="4883656"/>
            <a:ext cx="8593455" cy="170068"/>
          </a:xfrm>
          <a:custGeom>
            <a:avLst/>
            <a:gdLst/>
            <a:ahLst/>
            <a:cxnLst/>
            <a:rect l="l" t="t" r="r" b="b"/>
            <a:pathLst>
              <a:path w="34393" h="1153" extrusionOk="0">
                <a:moveTo>
                  <a:pt x="3647" y="1"/>
                </a:moveTo>
                <a:cubicBezTo>
                  <a:pt x="2499" y="1"/>
                  <a:pt x="1350" y="15"/>
                  <a:pt x="205" y="64"/>
                </a:cubicBezTo>
                <a:cubicBezTo>
                  <a:pt x="12" y="76"/>
                  <a:pt x="0" y="377"/>
                  <a:pt x="205" y="377"/>
                </a:cubicBezTo>
                <a:cubicBezTo>
                  <a:pt x="4604" y="521"/>
                  <a:pt x="9016" y="425"/>
                  <a:pt x="13404" y="497"/>
                </a:cubicBezTo>
                <a:cubicBezTo>
                  <a:pt x="17804" y="557"/>
                  <a:pt x="22203" y="665"/>
                  <a:pt x="26603" y="834"/>
                </a:cubicBezTo>
                <a:cubicBezTo>
                  <a:pt x="27865" y="882"/>
                  <a:pt x="29127" y="942"/>
                  <a:pt x="30389" y="1002"/>
                </a:cubicBezTo>
                <a:cubicBezTo>
                  <a:pt x="31482" y="1054"/>
                  <a:pt x="32592" y="1153"/>
                  <a:pt x="33697" y="1153"/>
                </a:cubicBezTo>
                <a:cubicBezTo>
                  <a:pt x="33857" y="1153"/>
                  <a:pt x="34016" y="1151"/>
                  <a:pt x="34176" y="1146"/>
                </a:cubicBezTo>
                <a:cubicBezTo>
                  <a:pt x="34392" y="1146"/>
                  <a:pt x="34380" y="846"/>
                  <a:pt x="34176" y="821"/>
                </a:cubicBezTo>
                <a:cubicBezTo>
                  <a:pt x="31976" y="557"/>
                  <a:pt x="29728" y="581"/>
                  <a:pt x="27516" y="497"/>
                </a:cubicBezTo>
                <a:cubicBezTo>
                  <a:pt x="25341" y="413"/>
                  <a:pt x="23165" y="353"/>
                  <a:pt x="20977" y="293"/>
                </a:cubicBezTo>
                <a:cubicBezTo>
                  <a:pt x="16589" y="160"/>
                  <a:pt x="12190" y="64"/>
                  <a:pt x="7790" y="28"/>
                </a:cubicBezTo>
                <a:cubicBezTo>
                  <a:pt x="6411" y="22"/>
                  <a:pt x="5029" y="1"/>
                  <a:pt x="3647" y="1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45"/>
          <p:cNvGrpSpPr/>
          <p:nvPr/>
        </p:nvGrpSpPr>
        <p:grpSpPr>
          <a:xfrm>
            <a:off x="636146" y="1140569"/>
            <a:ext cx="5768210" cy="3487462"/>
            <a:chOff x="1725986" y="999575"/>
            <a:chExt cx="5768210" cy="3487462"/>
          </a:xfrm>
        </p:grpSpPr>
        <p:sp>
          <p:nvSpPr>
            <p:cNvPr id="702" name="Google Shape;702;p45"/>
            <p:cNvSpPr/>
            <p:nvPr/>
          </p:nvSpPr>
          <p:spPr>
            <a:xfrm>
              <a:off x="3414435" y="999575"/>
              <a:ext cx="1980335" cy="1584507"/>
            </a:xfrm>
            <a:custGeom>
              <a:avLst/>
              <a:gdLst/>
              <a:ahLst/>
              <a:cxnLst/>
              <a:rect l="l" t="t" r="r" b="b"/>
              <a:pathLst>
                <a:path w="18353" h="17207" extrusionOk="0">
                  <a:moveTo>
                    <a:pt x="8972" y="0"/>
                  </a:moveTo>
                  <a:cubicBezTo>
                    <a:pt x="7793" y="0"/>
                    <a:pt x="6460" y="236"/>
                    <a:pt x="4858" y="706"/>
                  </a:cubicBezTo>
                  <a:lnTo>
                    <a:pt x="5002" y="669"/>
                  </a:lnTo>
                  <a:lnTo>
                    <a:pt x="5002" y="669"/>
                  </a:lnTo>
                  <a:cubicBezTo>
                    <a:pt x="3645" y="1033"/>
                    <a:pt x="2467" y="1996"/>
                    <a:pt x="1672" y="3205"/>
                  </a:cubicBezTo>
                  <a:cubicBezTo>
                    <a:pt x="861" y="4446"/>
                    <a:pt x="431" y="5919"/>
                    <a:pt x="265" y="7408"/>
                  </a:cubicBezTo>
                  <a:cubicBezTo>
                    <a:pt x="1" y="9816"/>
                    <a:pt x="538" y="12472"/>
                    <a:pt x="2284" y="14077"/>
                  </a:cubicBezTo>
                  <a:cubicBezTo>
                    <a:pt x="3757" y="15409"/>
                    <a:pt x="5668" y="16684"/>
                    <a:pt x="7588" y="16990"/>
                  </a:cubicBezTo>
                  <a:cubicBezTo>
                    <a:pt x="8536" y="17141"/>
                    <a:pt x="9644" y="17206"/>
                    <a:pt x="10730" y="17206"/>
                  </a:cubicBezTo>
                  <a:cubicBezTo>
                    <a:pt x="11065" y="17206"/>
                    <a:pt x="11399" y="17200"/>
                    <a:pt x="11725" y="17188"/>
                  </a:cubicBezTo>
                  <a:cubicBezTo>
                    <a:pt x="14555" y="17081"/>
                    <a:pt x="17228" y="14690"/>
                    <a:pt x="17724" y="13655"/>
                  </a:cubicBezTo>
                  <a:cubicBezTo>
                    <a:pt x="18047" y="12993"/>
                    <a:pt x="18146" y="12240"/>
                    <a:pt x="18187" y="11504"/>
                  </a:cubicBezTo>
                  <a:cubicBezTo>
                    <a:pt x="18353" y="7946"/>
                    <a:pt x="16921" y="4289"/>
                    <a:pt x="14241" y="2080"/>
                  </a:cubicBezTo>
                  <a:cubicBezTo>
                    <a:pt x="12554" y="691"/>
                    <a:pt x="10989" y="0"/>
                    <a:pt x="8972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5"/>
            <p:cNvSpPr/>
            <p:nvPr/>
          </p:nvSpPr>
          <p:spPr>
            <a:xfrm>
              <a:off x="1774122" y="1737067"/>
              <a:ext cx="1847877" cy="1854560"/>
            </a:xfrm>
            <a:custGeom>
              <a:avLst/>
              <a:gdLst/>
              <a:ahLst/>
              <a:cxnLst/>
              <a:rect l="l" t="t" r="r" b="b"/>
              <a:pathLst>
                <a:path w="17807" h="20766" extrusionOk="0">
                  <a:moveTo>
                    <a:pt x="7893" y="0"/>
                  </a:moveTo>
                  <a:cubicBezTo>
                    <a:pt x="7050" y="0"/>
                    <a:pt x="5810" y="272"/>
                    <a:pt x="5023" y="992"/>
                  </a:cubicBezTo>
                  <a:cubicBezTo>
                    <a:pt x="4519" y="1456"/>
                    <a:pt x="4146" y="2060"/>
                    <a:pt x="3807" y="2655"/>
                  </a:cubicBezTo>
                  <a:cubicBezTo>
                    <a:pt x="2615" y="4724"/>
                    <a:pt x="1581" y="6908"/>
                    <a:pt x="1118" y="9250"/>
                  </a:cubicBezTo>
                  <a:cubicBezTo>
                    <a:pt x="654" y="11592"/>
                    <a:pt x="1" y="13188"/>
                    <a:pt x="1043" y="15340"/>
                  </a:cubicBezTo>
                  <a:cubicBezTo>
                    <a:pt x="1292" y="15844"/>
                    <a:pt x="2227" y="17201"/>
                    <a:pt x="2781" y="17640"/>
                  </a:cubicBezTo>
                  <a:cubicBezTo>
                    <a:pt x="3236" y="18021"/>
                    <a:pt x="3724" y="18360"/>
                    <a:pt x="4229" y="18658"/>
                  </a:cubicBezTo>
                  <a:cubicBezTo>
                    <a:pt x="5710" y="19518"/>
                    <a:pt x="7232" y="20404"/>
                    <a:pt x="8920" y="20685"/>
                  </a:cubicBezTo>
                  <a:cubicBezTo>
                    <a:pt x="9241" y="20738"/>
                    <a:pt x="9571" y="20766"/>
                    <a:pt x="9901" y="20766"/>
                  </a:cubicBezTo>
                  <a:cubicBezTo>
                    <a:pt x="11307" y="20766"/>
                    <a:pt x="12726" y="20268"/>
                    <a:pt x="13571" y="19162"/>
                  </a:cubicBezTo>
                  <a:cubicBezTo>
                    <a:pt x="14009" y="18575"/>
                    <a:pt x="14257" y="17872"/>
                    <a:pt x="14530" y="17185"/>
                  </a:cubicBezTo>
                  <a:cubicBezTo>
                    <a:pt x="15060" y="15811"/>
                    <a:pt x="15680" y="14471"/>
                    <a:pt x="16375" y="13172"/>
                  </a:cubicBezTo>
                  <a:cubicBezTo>
                    <a:pt x="16855" y="12287"/>
                    <a:pt x="17377" y="11410"/>
                    <a:pt x="17584" y="10425"/>
                  </a:cubicBezTo>
                  <a:cubicBezTo>
                    <a:pt x="17807" y="9291"/>
                    <a:pt x="17592" y="8100"/>
                    <a:pt x="17128" y="7049"/>
                  </a:cubicBezTo>
                  <a:cubicBezTo>
                    <a:pt x="16665" y="5990"/>
                    <a:pt x="15970" y="5047"/>
                    <a:pt x="15225" y="4170"/>
                  </a:cubicBezTo>
                  <a:cubicBezTo>
                    <a:pt x="14770" y="3615"/>
                    <a:pt x="14274" y="3086"/>
                    <a:pt x="13736" y="2606"/>
                  </a:cubicBezTo>
                  <a:cubicBezTo>
                    <a:pt x="12247" y="1274"/>
                    <a:pt x="10410" y="388"/>
                    <a:pt x="8440" y="49"/>
                  </a:cubicBezTo>
                  <a:cubicBezTo>
                    <a:pt x="8292" y="17"/>
                    <a:pt x="8105" y="0"/>
                    <a:pt x="7893" y="0"/>
                  </a:cubicBezTo>
                  <a:close/>
                </a:path>
              </a:pathLst>
            </a:custGeom>
            <a:solidFill>
              <a:srgbClr val="66A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5"/>
            <p:cNvSpPr/>
            <p:nvPr/>
          </p:nvSpPr>
          <p:spPr>
            <a:xfrm>
              <a:off x="5169862" y="1890995"/>
              <a:ext cx="2206327" cy="1811781"/>
            </a:xfrm>
            <a:custGeom>
              <a:avLst/>
              <a:gdLst/>
              <a:ahLst/>
              <a:cxnLst/>
              <a:rect l="l" t="t" r="r" b="b"/>
              <a:pathLst>
                <a:path w="15812" h="20287" extrusionOk="0">
                  <a:moveTo>
                    <a:pt x="13247" y="2685"/>
                  </a:moveTo>
                  <a:lnTo>
                    <a:pt x="13691" y="3565"/>
                  </a:lnTo>
                  <a:lnTo>
                    <a:pt x="13691" y="3565"/>
                  </a:lnTo>
                  <a:cubicBezTo>
                    <a:pt x="13551" y="3269"/>
                    <a:pt x="13403" y="2975"/>
                    <a:pt x="13247" y="2685"/>
                  </a:cubicBezTo>
                  <a:close/>
                  <a:moveTo>
                    <a:pt x="8694" y="1"/>
                  </a:moveTo>
                  <a:cubicBezTo>
                    <a:pt x="7898" y="1"/>
                    <a:pt x="7091" y="149"/>
                    <a:pt x="6347" y="410"/>
                  </a:cubicBezTo>
                  <a:cubicBezTo>
                    <a:pt x="5445" y="724"/>
                    <a:pt x="4576" y="1196"/>
                    <a:pt x="3906" y="1866"/>
                  </a:cubicBezTo>
                  <a:cubicBezTo>
                    <a:pt x="3417" y="2354"/>
                    <a:pt x="3037" y="2933"/>
                    <a:pt x="2664" y="3513"/>
                  </a:cubicBezTo>
                  <a:cubicBezTo>
                    <a:pt x="2226" y="4199"/>
                    <a:pt x="1796" y="4886"/>
                    <a:pt x="1374" y="5573"/>
                  </a:cubicBezTo>
                  <a:cubicBezTo>
                    <a:pt x="1084" y="6028"/>
                    <a:pt x="828" y="6499"/>
                    <a:pt x="604" y="6988"/>
                  </a:cubicBezTo>
                  <a:cubicBezTo>
                    <a:pt x="8" y="8386"/>
                    <a:pt x="0" y="9966"/>
                    <a:pt x="306" y="11456"/>
                  </a:cubicBezTo>
                  <a:cubicBezTo>
                    <a:pt x="612" y="12937"/>
                    <a:pt x="1233" y="14335"/>
                    <a:pt x="1870" y="15709"/>
                  </a:cubicBezTo>
                  <a:cubicBezTo>
                    <a:pt x="2292" y="16611"/>
                    <a:pt x="2722" y="17512"/>
                    <a:pt x="3326" y="18299"/>
                  </a:cubicBezTo>
                  <a:cubicBezTo>
                    <a:pt x="3939" y="19085"/>
                    <a:pt x="4733" y="19763"/>
                    <a:pt x="5676" y="20061"/>
                  </a:cubicBezTo>
                  <a:cubicBezTo>
                    <a:pt x="6226" y="20240"/>
                    <a:pt x="6804" y="20286"/>
                    <a:pt x="7383" y="20286"/>
                  </a:cubicBezTo>
                  <a:cubicBezTo>
                    <a:pt x="7631" y="20286"/>
                    <a:pt x="7879" y="20278"/>
                    <a:pt x="8125" y="20268"/>
                  </a:cubicBezTo>
                  <a:cubicBezTo>
                    <a:pt x="9102" y="20243"/>
                    <a:pt x="10086" y="20193"/>
                    <a:pt x="11021" y="19904"/>
                  </a:cubicBezTo>
                  <a:cubicBezTo>
                    <a:pt x="12461" y="19449"/>
                    <a:pt x="13661" y="18447"/>
                    <a:pt x="14372" y="17124"/>
                  </a:cubicBezTo>
                  <a:cubicBezTo>
                    <a:pt x="14811" y="16296"/>
                    <a:pt x="15043" y="15378"/>
                    <a:pt x="15200" y="14459"/>
                  </a:cubicBezTo>
                  <a:cubicBezTo>
                    <a:pt x="15812" y="10780"/>
                    <a:pt x="15293" y="7005"/>
                    <a:pt x="13724" y="3637"/>
                  </a:cubicBezTo>
                  <a:lnTo>
                    <a:pt x="13724" y="3637"/>
                  </a:lnTo>
                  <a:cubicBezTo>
                    <a:pt x="13742" y="3670"/>
                    <a:pt x="13759" y="3703"/>
                    <a:pt x="13777" y="3736"/>
                  </a:cubicBezTo>
                  <a:lnTo>
                    <a:pt x="13691" y="3565"/>
                  </a:lnTo>
                  <a:lnTo>
                    <a:pt x="13691" y="3565"/>
                  </a:lnTo>
                  <a:cubicBezTo>
                    <a:pt x="13702" y="3589"/>
                    <a:pt x="13713" y="3613"/>
                    <a:pt x="13724" y="3637"/>
                  </a:cubicBezTo>
                  <a:lnTo>
                    <a:pt x="13724" y="3637"/>
                  </a:lnTo>
                  <a:cubicBezTo>
                    <a:pt x="13210" y="2667"/>
                    <a:pt x="12655" y="1677"/>
                    <a:pt x="11791" y="989"/>
                  </a:cubicBezTo>
                  <a:cubicBezTo>
                    <a:pt x="10919" y="296"/>
                    <a:pt x="9818" y="1"/>
                    <a:pt x="8694" y="1"/>
                  </a:cubicBezTo>
                  <a:close/>
                </a:path>
              </a:pathLst>
            </a:custGeom>
            <a:solidFill>
              <a:srgbClr val="66A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3360269" y="2799777"/>
              <a:ext cx="1863635" cy="1687260"/>
            </a:xfrm>
            <a:custGeom>
              <a:avLst/>
              <a:gdLst/>
              <a:ahLst/>
              <a:cxnLst/>
              <a:rect l="l" t="t" r="r" b="b"/>
              <a:pathLst>
                <a:path w="17096" h="20282" extrusionOk="0">
                  <a:moveTo>
                    <a:pt x="8431" y="1"/>
                  </a:moveTo>
                  <a:cubicBezTo>
                    <a:pt x="6933" y="1"/>
                    <a:pt x="5496" y="575"/>
                    <a:pt x="4419" y="1612"/>
                  </a:cubicBezTo>
                  <a:cubicBezTo>
                    <a:pt x="3815" y="2208"/>
                    <a:pt x="3344" y="2928"/>
                    <a:pt x="2913" y="3656"/>
                  </a:cubicBezTo>
                  <a:cubicBezTo>
                    <a:pt x="1201" y="6577"/>
                    <a:pt x="1" y="9878"/>
                    <a:pt x="1" y="13262"/>
                  </a:cubicBezTo>
                  <a:cubicBezTo>
                    <a:pt x="1" y="14023"/>
                    <a:pt x="59" y="14801"/>
                    <a:pt x="332" y="15513"/>
                  </a:cubicBezTo>
                  <a:cubicBezTo>
                    <a:pt x="729" y="16564"/>
                    <a:pt x="1556" y="17416"/>
                    <a:pt x="2508" y="18020"/>
                  </a:cubicBezTo>
                  <a:cubicBezTo>
                    <a:pt x="3460" y="18624"/>
                    <a:pt x="4527" y="19013"/>
                    <a:pt x="5603" y="19369"/>
                  </a:cubicBezTo>
                  <a:cubicBezTo>
                    <a:pt x="7119" y="19863"/>
                    <a:pt x="8757" y="20281"/>
                    <a:pt x="10333" y="20281"/>
                  </a:cubicBezTo>
                  <a:cubicBezTo>
                    <a:pt x="11423" y="20281"/>
                    <a:pt x="12484" y="20081"/>
                    <a:pt x="13455" y="19567"/>
                  </a:cubicBezTo>
                  <a:cubicBezTo>
                    <a:pt x="14737" y="18889"/>
                    <a:pt x="15714" y="17705"/>
                    <a:pt x="16301" y="16373"/>
                  </a:cubicBezTo>
                  <a:cubicBezTo>
                    <a:pt x="16880" y="15049"/>
                    <a:pt x="17095" y="13577"/>
                    <a:pt x="17079" y="12129"/>
                  </a:cubicBezTo>
                  <a:cubicBezTo>
                    <a:pt x="17029" y="8116"/>
                    <a:pt x="15391" y="5311"/>
                    <a:pt x="12578" y="1827"/>
                  </a:cubicBezTo>
                  <a:cubicBezTo>
                    <a:pt x="11411" y="603"/>
                    <a:pt x="10269" y="90"/>
                    <a:pt x="8705" y="7"/>
                  </a:cubicBezTo>
                  <a:cubicBezTo>
                    <a:pt x="8614" y="3"/>
                    <a:pt x="8523" y="1"/>
                    <a:pt x="8431" y="1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3264625" y="999575"/>
              <a:ext cx="2198099" cy="1637418"/>
            </a:xfrm>
            <a:custGeom>
              <a:avLst/>
              <a:gdLst/>
              <a:ahLst/>
              <a:cxnLst/>
              <a:rect l="l" t="t" r="r" b="b"/>
              <a:pathLst>
                <a:path w="18850" h="17463" extrusionOk="0">
                  <a:moveTo>
                    <a:pt x="9500" y="228"/>
                  </a:moveTo>
                  <a:cubicBezTo>
                    <a:pt x="9872" y="228"/>
                    <a:pt x="10245" y="252"/>
                    <a:pt x="10616" y="304"/>
                  </a:cubicBezTo>
                  <a:cubicBezTo>
                    <a:pt x="12106" y="520"/>
                    <a:pt x="13421" y="1248"/>
                    <a:pt x="14580" y="2191"/>
                  </a:cubicBezTo>
                  <a:cubicBezTo>
                    <a:pt x="17426" y="4483"/>
                    <a:pt x="18849" y="8289"/>
                    <a:pt x="18585" y="11897"/>
                  </a:cubicBezTo>
                  <a:cubicBezTo>
                    <a:pt x="18518" y="12774"/>
                    <a:pt x="18328" y="13618"/>
                    <a:pt x="17757" y="14304"/>
                  </a:cubicBezTo>
                  <a:cubicBezTo>
                    <a:pt x="17277" y="14850"/>
                    <a:pt x="16731" y="15339"/>
                    <a:pt x="16135" y="15752"/>
                  </a:cubicBezTo>
                  <a:cubicBezTo>
                    <a:pt x="15407" y="16257"/>
                    <a:pt x="14613" y="16654"/>
                    <a:pt x="13769" y="16927"/>
                  </a:cubicBezTo>
                  <a:cubicBezTo>
                    <a:pt x="13006" y="17156"/>
                    <a:pt x="12220" y="17205"/>
                    <a:pt x="11435" y="17205"/>
                  </a:cubicBezTo>
                  <a:cubicBezTo>
                    <a:pt x="11283" y="17205"/>
                    <a:pt x="11132" y="17203"/>
                    <a:pt x="10981" y="17200"/>
                  </a:cubicBezTo>
                  <a:cubicBezTo>
                    <a:pt x="9955" y="17192"/>
                    <a:pt x="8912" y="17151"/>
                    <a:pt x="7911" y="16952"/>
                  </a:cubicBezTo>
                  <a:cubicBezTo>
                    <a:pt x="6918" y="16754"/>
                    <a:pt x="5991" y="16323"/>
                    <a:pt x="5131" y="15802"/>
                  </a:cubicBezTo>
                  <a:cubicBezTo>
                    <a:pt x="3484" y="14793"/>
                    <a:pt x="1986" y="13510"/>
                    <a:pt x="1333" y="11648"/>
                  </a:cubicBezTo>
                  <a:cubicBezTo>
                    <a:pt x="1" y="7867"/>
                    <a:pt x="1333" y="2034"/>
                    <a:pt x="5652" y="875"/>
                  </a:cubicBezTo>
                  <a:cubicBezTo>
                    <a:pt x="5664" y="871"/>
                    <a:pt x="5674" y="865"/>
                    <a:pt x="5683" y="859"/>
                  </a:cubicBezTo>
                  <a:lnTo>
                    <a:pt x="5683" y="859"/>
                  </a:lnTo>
                  <a:cubicBezTo>
                    <a:pt x="6920" y="513"/>
                    <a:pt x="8208" y="228"/>
                    <a:pt x="9500" y="228"/>
                  </a:cubicBezTo>
                  <a:close/>
                  <a:moveTo>
                    <a:pt x="9501" y="0"/>
                  </a:moveTo>
                  <a:cubicBezTo>
                    <a:pt x="8100" y="0"/>
                    <a:pt x="6691" y="325"/>
                    <a:pt x="5354" y="710"/>
                  </a:cubicBezTo>
                  <a:cubicBezTo>
                    <a:pt x="5338" y="716"/>
                    <a:pt x="5324" y="724"/>
                    <a:pt x="5314" y="735"/>
                  </a:cubicBezTo>
                  <a:lnTo>
                    <a:pt x="5314" y="735"/>
                  </a:lnTo>
                  <a:cubicBezTo>
                    <a:pt x="1603" y="1931"/>
                    <a:pt x="228" y="6515"/>
                    <a:pt x="712" y="10051"/>
                  </a:cubicBezTo>
                  <a:cubicBezTo>
                    <a:pt x="985" y="12012"/>
                    <a:pt x="1871" y="13585"/>
                    <a:pt x="3393" y="14842"/>
                  </a:cubicBezTo>
                  <a:cubicBezTo>
                    <a:pt x="4982" y="16141"/>
                    <a:pt x="6744" y="17085"/>
                    <a:pt x="8796" y="17308"/>
                  </a:cubicBezTo>
                  <a:cubicBezTo>
                    <a:pt x="9570" y="17396"/>
                    <a:pt x="10362" y="17463"/>
                    <a:pt x="11150" y="17463"/>
                  </a:cubicBezTo>
                  <a:cubicBezTo>
                    <a:pt x="12434" y="17463"/>
                    <a:pt x="13708" y="17286"/>
                    <a:pt x="14878" y="16737"/>
                  </a:cubicBezTo>
                  <a:cubicBezTo>
                    <a:pt x="16144" y="16150"/>
                    <a:pt x="17616" y="15173"/>
                    <a:pt x="18312" y="13915"/>
                  </a:cubicBezTo>
                  <a:cubicBezTo>
                    <a:pt x="18775" y="13088"/>
                    <a:pt x="18841" y="12054"/>
                    <a:pt x="18841" y="11135"/>
                  </a:cubicBezTo>
                  <a:cubicBezTo>
                    <a:pt x="18849" y="10151"/>
                    <a:pt x="18742" y="9166"/>
                    <a:pt x="18510" y="8215"/>
                  </a:cubicBezTo>
                  <a:cubicBezTo>
                    <a:pt x="18088" y="6336"/>
                    <a:pt x="17203" y="4599"/>
                    <a:pt x="15937" y="3151"/>
                  </a:cubicBezTo>
                  <a:cubicBezTo>
                    <a:pt x="14737" y="1810"/>
                    <a:pt x="13115" y="652"/>
                    <a:pt x="11345" y="213"/>
                  </a:cubicBezTo>
                  <a:cubicBezTo>
                    <a:pt x="10736" y="64"/>
                    <a:pt x="10119" y="0"/>
                    <a:pt x="9501" y="0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3836364" y="1750775"/>
              <a:ext cx="1023136" cy="37777"/>
            </a:xfrm>
            <a:custGeom>
              <a:avLst/>
              <a:gdLst/>
              <a:ahLst/>
              <a:cxnLst/>
              <a:rect l="l" t="t" r="r" b="b"/>
              <a:pathLst>
                <a:path w="10162" h="423" extrusionOk="0">
                  <a:moveTo>
                    <a:pt x="3679" y="0"/>
                  </a:moveTo>
                  <a:cubicBezTo>
                    <a:pt x="2503" y="0"/>
                    <a:pt x="1327" y="20"/>
                    <a:pt x="149" y="58"/>
                  </a:cubicBezTo>
                  <a:cubicBezTo>
                    <a:pt x="0" y="58"/>
                    <a:pt x="0" y="298"/>
                    <a:pt x="149" y="298"/>
                  </a:cubicBezTo>
                  <a:cubicBezTo>
                    <a:pt x="1360" y="255"/>
                    <a:pt x="2571" y="234"/>
                    <a:pt x="3783" y="234"/>
                  </a:cubicBezTo>
                  <a:cubicBezTo>
                    <a:pt x="5860" y="234"/>
                    <a:pt x="7938" y="297"/>
                    <a:pt x="10012" y="422"/>
                  </a:cubicBezTo>
                  <a:cubicBezTo>
                    <a:pt x="10015" y="422"/>
                    <a:pt x="10017" y="422"/>
                    <a:pt x="10020" y="422"/>
                  </a:cubicBezTo>
                  <a:cubicBezTo>
                    <a:pt x="10161" y="422"/>
                    <a:pt x="10159" y="199"/>
                    <a:pt x="10012" y="190"/>
                  </a:cubicBezTo>
                  <a:cubicBezTo>
                    <a:pt x="7902" y="63"/>
                    <a:pt x="5792" y="0"/>
                    <a:pt x="3679" y="0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1725986" y="1753140"/>
              <a:ext cx="1937705" cy="1875815"/>
            </a:xfrm>
            <a:custGeom>
              <a:avLst/>
              <a:gdLst/>
              <a:ahLst/>
              <a:cxnLst/>
              <a:rect l="l" t="t" r="r" b="b"/>
              <a:pathLst>
                <a:path w="17650" h="21004" extrusionOk="0">
                  <a:moveTo>
                    <a:pt x="7538" y="237"/>
                  </a:moveTo>
                  <a:cubicBezTo>
                    <a:pt x="7742" y="237"/>
                    <a:pt x="7944" y="254"/>
                    <a:pt x="8140" y="290"/>
                  </a:cubicBezTo>
                  <a:lnTo>
                    <a:pt x="8140" y="290"/>
                  </a:lnTo>
                  <a:cubicBezTo>
                    <a:pt x="8141" y="291"/>
                    <a:pt x="8142" y="291"/>
                    <a:pt x="8143" y="291"/>
                  </a:cubicBezTo>
                  <a:cubicBezTo>
                    <a:pt x="10062" y="630"/>
                    <a:pt x="11858" y="1482"/>
                    <a:pt x="13330" y="2757"/>
                  </a:cubicBezTo>
                  <a:cubicBezTo>
                    <a:pt x="14803" y="4056"/>
                    <a:pt x="16235" y="5769"/>
                    <a:pt x="16921" y="7630"/>
                  </a:cubicBezTo>
                  <a:cubicBezTo>
                    <a:pt x="17302" y="8665"/>
                    <a:pt x="17418" y="9798"/>
                    <a:pt x="17120" y="10865"/>
                  </a:cubicBezTo>
                  <a:cubicBezTo>
                    <a:pt x="16847" y="11834"/>
                    <a:pt x="16293" y="12702"/>
                    <a:pt x="15829" y="13579"/>
                  </a:cubicBezTo>
                  <a:cubicBezTo>
                    <a:pt x="15374" y="14440"/>
                    <a:pt x="14961" y="15317"/>
                    <a:pt x="14580" y="16219"/>
                  </a:cubicBezTo>
                  <a:cubicBezTo>
                    <a:pt x="14199" y="17121"/>
                    <a:pt x="13926" y="18122"/>
                    <a:pt x="13397" y="18958"/>
                  </a:cubicBezTo>
                  <a:cubicBezTo>
                    <a:pt x="12576" y="20232"/>
                    <a:pt x="11100" y="20780"/>
                    <a:pt x="9640" y="20780"/>
                  </a:cubicBezTo>
                  <a:cubicBezTo>
                    <a:pt x="9288" y="20780"/>
                    <a:pt x="8938" y="20748"/>
                    <a:pt x="8598" y="20687"/>
                  </a:cubicBezTo>
                  <a:cubicBezTo>
                    <a:pt x="6761" y="20356"/>
                    <a:pt x="4932" y="19347"/>
                    <a:pt x="3410" y="18304"/>
                  </a:cubicBezTo>
                  <a:cubicBezTo>
                    <a:pt x="2185" y="17452"/>
                    <a:pt x="1109" y="16202"/>
                    <a:pt x="621" y="14771"/>
                  </a:cubicBezTo>
                  <a:cubicBezTo>
                    <a:pt x="1" y="12992"/>
                    <a:pt x="605" y="11172"/>
                    <a:pt x="969" y="9409"/>
                  </a:cubicBezTo>
                  <a:cubicBezTo>
                    <a:pt x="1440" y="7159"/>
                    <a:pt x="2375" y="5065"/>
                    <a:pt x="3509" y="3079"/>
                  </a:cubicBezTo>
                  <a:cubicBezTo>
                    <a:pt x="4039" y="2153"/>
                    <a:pt x="4601" y="1193"/>
                    <a:pt x="5602" y="705"/>
                  </a:cubicBezTo>
                  <a:cubicBezTo>
                    <a:pt x="6178" y="420"/>
                    <a:pt x="6870" y="237"/>
                    <a:pt x="7538" y="237"/>
                  </a:cubicBezTo>
                  <a:close/>
                  <a:moveTo>
                    <a:pt x="7499" y="1"/>
                  </a:moveTo>
                  <a:cubicBezTo>
                    <a:pt x="6244" y="1"/>
                    <a:pt x="4960" y="599"/>
                    <a:pt x="4196" y="1565"/>
                  </a:cubicBezTo>
                  <a:cubicBezTo>
                    <a:pt x="3501" y="2451"/>
                    <a:pt x="2979" y="3501"/>
                    <a:pt x="2483" y="4503"/>
                  </a:cubicBezTo>
                  <a:cubicBezTo>
                    <a:pt x="2011" y="5438"/>
                    <a:pt x="1606" y="6406"/>
                    <a:pt x="1267" y="7407"/>
                  </a:cubicBezTo>
                  <a:cubicBezTo>
                    <a:pt x="911" y="8466"/>
                    <a:pt x="704" y="9566"/>
                    <a:pt x="464" y="10659"/>
                  </a:cubicBezTo>
                  <a:cubicBezTo>
                    <a:pt x="265" y="11560"/>
                    <a:pt x="67" y="12479"/>
                    <a:pt x="117" y="13406"/>
                  </a:cubicBezTo>
                  <a:cubicBezTo>
                    <a:pt x="199" y="15011"/>
                    <a:pt x="1101" y="16525"/>
                    <a:pt x="2218" y="17642"/>
                  </a:cubicBezTo>
                  <a:cubicBezTo>
                    <a:pt x="2773" y="18205"/>
                    <a:pt x="3476" y="18635"/>
                    <a:pt x="4146" y="19024"/>
                  </a:cubicBezTo>
                  <a:cubicBezTo>
                    <a:pt x="5081" y="19570"/>
                    <a:pt x="6033" y="20108"/>
                    <a:pt x="7042" y="20488"/>
                  </a:cubicBezTo>
                  <a:cubicBezTo>
                    <a:pt x="7886" y="20804"/>
                    <a:pt x="8802" y="21003"/>
                    <a:pt x="9706" y="21003"/>
                  </a:cubicBezTo>
                  <a:cubicBezTo>
                    <a:pt x="10601" y="21003"/>
                    <a:pt x="11485" y="20809"/>
                    <a:pt x="12280" y="20339"/>
                  </a:cubicBezTo>
                  <a:cubicBezTo>
                    <a:pt x="13024" y="19901"/>
                    <a:pt x="13554" y="19255"/>
                    <a:pt x="13910" y="18478"/>
                  </a:cubicBezTo>
                  <a:cubicBezTo>
                    <a:pt x="14406" y="17427"/>
                    <a:pt x="14770" y="16310"/>
                    <a:pt x="15267" y="15251"/>
                  </a:cubicBezTo>
                  <a:cubicBezTo>
                    <a:pt x="16144" y="13356"/>
                    <a:pt x="17650" y="11478"/>
                    <a:pt x="17517" y="9293"/>
                  </a:cubicBezTo>
                  <a:cubicBezTo>
                    <a:pt x="17368" y="6943"/>
                    <a:pt x="15780" y="4900"/>
                    <a:pt x="14208" y="3278"/>
                  </a:cubicBezTo>
                  <a:cubicBezTo>
                    <a:pt x="12602" y="1607"/>
                    <a:pt x="10514" y="493"/>
                    <a:pt x="8244" y="74"/>
                  </a:cubicBezTo>
                  <a:lnTo>
                    <a:pt x="8244" y="74"/>
                  </a:lnTo>
                  <a:cubicBezTo>
                    <a:pt x="8234" y="68"/>
                    <a:pt x="8223" y="63"/>
                    <a:pt x="8209" y="59"/>
                  </a:cubicBezTo>
                  <a:lnTo>
                    <a:pt x="8209" y="59"/>
                  </a:lnTo>
                  <a:lnTo>
                    <a:pt x="8209" y="68"/>
                  </a:lnTo>
                  <a:cubicBezTo>
                    <a:pt x="7976" y="23"/>
                    <a:pt x="7738" y="1"/>
                    <a:pt x="7499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2128525" y="2644706"/>
              <a:ext cx="1054851" cy="22952"/>
            </a:xfrm>
            <a:custGeom>
              <a:avLst/>
              <a:gdLst/>
              <a:ahLst/>
              <a:cxnLst/>
              <a:rect l="l" t="t" r="r" b="b"/>
              <a:pathLst>
                <a:path w="10477" h="257" extrusionOk="0">
                  <a:moveTo>
                    <a:pt x="10335" y="0"/>
                  </a:moveTo>
                  <a:lnTo>
                    <a:pt x="150" y="17"/>
                  </a:lnTo>
                  <a:cubicBezTo>
                    <a:pt x="1" y="34"/>
                    <a:pt x="1" y="240"/>
                    <a:pt x="150" y="257"/>
                  </a:cubicBezTo>
                  <a:lnTo>
                    <a:pt x="10335" y="232"/>
                  </a:lnTo>
                  <a:cubicBezTo>
                    <a:pt x="10476" y="216"/>
                    <a:pt x="10476" y="9"/>
                    <a:pt x="10335" y="0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5163475" y="1849625"/>
              <a:ext cx="2330721" cy="1832373"/>
            </a:xfrm>
            <a:custGeom>
              <a:avLst/>
              <a:gdLst/>
              <a:ahLst/>
              <a:cxnLst/>
              <a:rect l="l" t="t" r="r" b="b"/>
              <a:pathLst>
                <a:path w="16185" h="20540" extrusionOk="0">
                  <a:moveTo>
                    <a:pt x="8710" y="239"/>
                  </a:moveTo>
                  <a:cubicBezTo>
                    <a:pt x="8917" y="239"/>
                    <a:pt x="9123" y="249"/>
                    <a:pt x="9325" y="269"/>
                  </a:cubicBezTo>
                  <a:cubicBezTo>
                    <a:pt x="10326" y="360"/>
                    <a:pt x="11286" y="724"/>
                    <a:pt x="12031" y="1411"/>
                  </a:cubicBezTo>
                  <a:cubicBezTo>
                    <a:pt x="12760" y="2099"/>
                    <a:pt x="13254" y="3006"/>
                    <a:pt x="13721" y="3891"/>
                  </a:cubicBezTo>
                  <a:lnTo>
                    <a:pt x="13721" y="3891"/>
                  </a:lnTo>
                  <a:cubicBezTo>
                    <a:pt x="15082" y="6867"/>
                    <a:pt x="15626" y="10156"/>
                    <a:pt x="15308" y="13425"/>
                  </a:cubicBezTo>
                  <a:cubicBezTo>
                    <a:pt x="15117" y="15262"/>
                    <a:pt x="14704" y="17165"/>
                    <a:pt x="13355" y="18514"/>
                  </a:cubicBezTo>
                  <a:cubicBezTo>
                    <a:pt x="11965" y="19896"/>
                    <a:pt x="10178" y="20210"/>
                    <a:pt x="8283" y="20276"/>
                  </a:cubicBezTo>
                  <a:cubicBezTo>
                    <a:pt x="8032" y="20284"/>
                    <a:pt x="7780" y="20292"/>
                    <a:pt x="7527" y="20292"/>
                  </a:cubicBezTo>
                  <a:cubicBezTo>
                    <a:pt x="6751" y="20292"/>
                    <a:pt x="5974" y="20220"/>
                    <a:pt x="5263" y="19871"/>
                  </a:cubicBezTo>
                  <a:cubicBezTo>
                    <a:pt x="4444" y="19465"/>
                    <a:pt x="3790" y="18803"/>
                    <a:pt x="3277" y="18067"/>
                  </a:cubicBezTo>
                  <a:cubicBezTo>
                    <a:pt x="2739" y="17298"/>
                    <a:pt x="2342" y="16445"/>
                    <a:pt x="1953" y="15601"/>
                  </a:cubicBezTo>
                  <a:cubicBezTo>
                    <a:pt x="1523" y="14699"/>
                    <a:pt x="1142" y="13764"/>
                    <a:pt x="819" y="12821"/>
                  </a:cubicBezTo>
                  <a:cubicBezTo>
                    <a:pt x="240" y="11001"/>
                    <a:pt x="9" y="8965"/>
                    <a:pt x="778" y="7162"/>
                  </a:cubicBezTo>
                  <a:cubicBezTo>
                    <a:pt x="1150" y="6268"/>
                    <a:pt x="1721" y="5449"/>
                    <a:pt x="2234" y="4638"/>
                  </a:cubicBezTo>
                  <a:cubicBezTo>
                    <a:pt x="2739" y="3819"/>
                    <a:pt x="3244" y="2925"/>
                    <a:pt x="3914" y="2205"/>
                  </a:cubicBezTo>
                  <a:cubicBezTo>
                    <a:pt x="5098" y="948"/>
                    <a:pt x="6963" y="239"/>
                    <a:pt x="8710" y="239"/>
                  </a:cubicBezTo>
                  <a:close/>
                  <a:moveTo>
                    <a:pt x="8734" y="1"/>
                  </a:moveTo>
                  <a:cubicBezTo>
                    <a:pt x="7529" y="1"/>
                    <a:pt x="6312" y="339"/>
                    <a:pt x="5263" y="898"/>
                  </a:cubicBezTo>
                  <a:cubicBezTo>
                    <a:pt x="3442" y="1866"/>
                    <a:pt x="2483" y="3769"/>
                    <a:pt x="1440" y="5465"/>
                  </a:cubicBezTo>
                  <a:cubicBezTo>
                    <a:pt x="919" y="6301"/>
                    <a:pt x="439" y="7145"/>
                    <a:pt x="224" y="8113"/>
                  </a:cubicBezTo>
                  <a:cubicBezTo>
                    <a:pt x="25" y="9056"/>
                    <a:pt x="0" y="10024"/>
                    <a:pt x="149" y="10976"/>
                  </a:cubicBezTo>
                  <a:cubicBezTo>
                    <a:pt x="439" y="13045"/>
                    <a:pt x="1374" y="15047"/>
                    <a:pt x="2317" y="16892"/>
                  </a:cubicBezTo>
                  <a:cubicBezTo>
                    <a:pt x="3144" y="18514"/>
                    <a:pt x="4369" y="20102"/>
                    <a:pt x="6264" y="20433"/>
                  </a:cubicBezTo>
                  <a:cubicBezTo>
                    <a:pt x="6711" y="20511"/>
                    <a:pt x="7174" y="20539"/>
                    <a:pt x="7640" y="20539"/>
                  </a:cubicBezTo>
                  <a:cubicBezTo>
                    <a:pt x="8219" y="20539"/>
                    <a:pt x="8803" y="20496"/>
                    <a:pt x="9367" y="20450"/>
                  </a:cubicBezTo>
                  <a:cubicBezTo>
                    <a:pt x="10277" y="20367"/>
                    <a:pt x="11179" y="20193"/>
                    <a:pt x="12006" y="19780"/>
                  </a:cubicBezTo>
                  <a:cubicBezTo>
                    <a:pt x="13603" y="18969"/>
                    <a:pt x="14654" y="17504"/>
                    <a:pt x="15126" y="15800"/>
                  </a:cubicBezTo>
                  <a:cubicBezTo>
                    <a:pt x="16184" y="11888"/>
                    <a:pt x="15621" y="7532"/>
                    <a:pt x="13956" y="3854"/>
                  </a:cubicBezTo>
                  <a:lnTo>
                    <a:pt x="13956" y="3854"/>
                  </a:lnTo>
                  <a:cubicBezTo>
                    <a:pt x="13955" y="3837"/>
                    <a:pt x="13951" y="3820"/>
                    <a:pt x="13942" y="3802"/>
                  </a:cubicBezTo>
                  <a:lnTo>
                    <a:pt x="13934" y="3802"/>
                  </a:lnTo>
                  <a:cubicBezTo>
                    <a:pt x="13930" y="3794"/>
                    <a:pt x="13925" y="3786"/>
                    <a:pt x="13921" y="3778"/>
                  </a:cubicBezTo>
                  <a:lnTo>
                    <a:pt x="13921" y="3778"/>
                  </a:lnTo>
                  <a:cubicBezTo>
                    <a:pt x="13761" y="3429"/>
                    <a:pt x="13592" y="3087"/>
                    <a:pt x="13413" y="2751"/>
                  </a:cubicBezTo>
                  <a:cubicBezTo>
                    <a:pt x="13392" y="2710"/>
                    <a:pt x="13358" y="2693"/>
                    <a:pt x="13323" y="2693"/>
                  </a:cubicBezTo>
                  <a:cubicBezTo>
                    <a:pt x="13316" y="2693"/>
                    <a:pt x="13309" y="2694"/>
                    <a:pt x="13303" y="2695"/>
                  </a:cubicBezTo>
                  <a:lnTo>
                    <a:pt x="13303" y="2695"/>
                  </a:lnTo>
                  <a:cubicBezTo>
                    <a:pt x="12582" y="1551"/>
                    <a:pt x="11686" y="588"/>
                    <a:pt x="10285" y="203"/>
                  </a:cubicBezTo>
                  <a:cubicBezTo>
                    <a:pt x="9780" y="65"/>
                    <a:pt x="9258" y="1"/>
                    <a:pt x="8734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5634141" y="2671358"/>
              <a:ext cx="1195605" cy="39474"/>
            </a:xfrm>
            <a:custGeom>
              <a:avLst/>
              <a:gdLst/>
              <a:ahLst/>
              <a:cxnLst/>
              <a:rect l="l" t="t" r="r" b="b"/>
              <a:pathLst>
                <a:path w="11875" h="442" extrusionOk="0">
                  <a:moveTo>
                    <a:pt x="4196" y="0"/>
                  </a:moveTo>
                  <a:cubicBezTo>
                    <a:pt x="2845" y="0"/>
                    <a:pt x="1494" y="20"/>
                    <a:pt x="142" y="61"/>
                  </a:cubicBezTo>
                  <a:cubicBezTo>
                    <a:pt x="1" y="69"/>
                    <a:pt x="1" y="276"/>
                    <a:pt x="142" y="293"/>
                  </a:cubicBezTo>
                  <a:cubicBezTo>
                    <a:pt x="1494" y="252"/>
                    <a:pt x="2845" y="232"/>
                    <a:pt x="4196" y="232"/>
                  </a:cubicBezTo>
                  <a:cubicBezTo>
                    <a:pt x="6706" y="232"/>
                    <a:pt x="9214" y="302"/>
                    <a:pt x="11725" y="441"/>
                  </a:cubicBezTo>
                  <a:cubicBezTo>
                    <a:pt x="11728" y="442"/>
                    <a:pt x="11731" y="442"/>
                    <a:pt x="11733" y="442"/>
                  </a:cubicBezTo>
                  <a:cubicBezTo>
                    <a:pt x="11874" y="442"/>
                    <a:pt x="11872" y="218"/>
                    <a:pt x="11725" y="210"/>
                  </a:cubicBezTo>
                  <a:cubicBezTo>
                    <a:pt x="9214" y="70"/>
                    <a:pt x="6706" y="0"/>
                    <a:pt x="4196" y="0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3355800" y="2734561"/>
              <a:ext cx="1928496" cy="1706809"/>
            </a:xfrm>
            <a:custGeom>
              <a:avLst/>
              <a:gdLst/>
              <a:ahLst/>
              <a:cxnLst/>
              <a:rect l="l" t="t" r="r" b="b"/>
              <a:pathLst>
                <a:path w="17691" h="20517" extrusionOk="0">
                  <a:moveTo>
                    <a:pt x="8773" y="232"/>
                  </a:moveTo>
                  <a:cubicBezTo>
                    <a:pt x="10298" y="232"/>
                    <a:pt x="11726" y="875"/>
                    <a:pt x="12835" y="2014"/>
                  </a:cubicBezTo>
                  <a:lnTo>
                    <a:pt x="12835" y="2014"/>
                  </a:lnTo>
                  <a:cubicBezTo>
                    <a:pt x="12839" y="2022"/>
                    <a:pt x="12844" y="2030"/>
                    <a:pt x="12850" y="2038"/>
                  </a:cubicBezTo>
                  <a:cubicBezTo>
                    <a:pt x="15043" y="4752"/>
                    <a:pt x="16988" y="7697"/>
                    <a:pt x="17269" y="11272"/>
                  </a:cubicBezTo>
                  <a:cubicBezTo>
                    <a:pt x="17434" y="13274"/>
                    <a:pt x="17211" y="15392"/>
                    <a:pt x="16193" y="17163"/>
                  </a:cubicBezTo>
                  <a:cubicBezTo>
                    <a:pt x="15233" y="18834"/>
                    <a:pt x="13636" y="19960"/>
                    <a:pt x="11717" y="20216"/>
                  </a:cubicBezTo>
                  <a:cubicBezTo>
                    <a:pt x="11364" y="20263"/>
                    <a:pt x="11010" y="20284"/>
                    <a:pt x="10657" y="20284"/>
                  </a:cubicBezTo>
                  <a:cubicBezTo>
                    <a:pt x="9128" y="20284"/>
                    <a:pt x="7601" y="19887"/>
                    <a:pt x="6157" y="19430"/>
                  </a:cubicBezTo>
                  <a:cubicBezTo>
                    <a:pt x="4303" y="18834"/>
                    <a:pt x="2284" y="18082"/>
                    <a:pt x="1192" y="16360"/>
                  </a:cubicBezTo>
                  <a:cubicBezTo>
                    <a:pt x="108" y="14664"/>
                    <a:pt x="406" y="12248"/>
                    <a:pt x="787" y="10362"/>
                  </a:cubicBezTo>
                  <a:cubicBezTo>
                    <a:pt x="1184" y="8409"/>
                    <a:pt x="1912" y="6539"/>
                    <a:pt x="2847" y="4785"/>
                  </a:cubicBezTo>
                  <a:cubicBezTo>
                    <a:pt x="3873" y="2857"/>
                    <a:pt x="5097" y="1020"/>
                    <a:pt x="7323" y="424"/>
                  </a:cubicBezTo>
                  <a:cubicBezTo>
                    <a:pt x="7811" y="295"/>
                    <a:pt x="8297" y="232"/>
                    <a:pt x="8773" y="232"/>
                  </a:cubicBezTo>
                  <a:close/>
                  <a:moveTo>
                    <a:pt x="8789" y="1"/>
                  </a:moveTo>
                  <a:cubicBezTo>
                    <a:pt x="8636" y="1"/>
                    <a:pt x="8481" y="7"/>
                    <a:pt x="8324" y="19"/>
                  </a:cubicBezTo>
                  <a:cubicBezTo>
                    <a:pt x="6405" y="176"/>
                    <a:pt x="4816" y="1235"/>
                    <a:pt x="3749" y="2799"/>
                  </a:cubicBezTo>
                  <a:cubicBezTo>
                    <a:pt x="2549" y="4561"/>
                    <a:pt x="1622" y="6506"/>
                    <a:pt x="1002" y="8550"/>
                  </a:cubicBezTo>
                  <a:cubicBezTo>
                    <a:pt x="406" y="10494"/>
                    <a:pt x="1" y="12720"/>
                    <a:pt x="332" y="14747"/>
                  </a:cubicBezTo>
                  <a:cubicBezTo>
                    <a:pt x="663" y="16774"/>
                    <a:pt x="2251" y="18106"/>
                    <a:pt x="4047" y="18901"/>
                  </a:cubicBezTo>
                  <a:cubicBezTo>
                    <a:pt x="5900" y="19720"/>
                    <a:pt x="8002" y="20357"/>
                    <a:pt x="10037" y="20498"/>
                  </a:cubicBezTo>
                  <a:cubicBezTo>
                    <a:pt x="10232" y="20510"/>
                    <a:pt x="10426" y="20517"/>
                    <a:pt x="10620" y="20517"/>
                  </a:cubicBezTo>
                  <a:cubicBezTo>
                    <a:pt x="12304" y="20517"/>
                    <a:pt x="13937" y="20021"/>
                    <a:pt x="15184" y="18826"/>
                  </a:cubicBezTo>
                  <a:cubicBezTo>
                    <a:pt x="16615" y="17453"/>
                    <a:pt x="17310" y="15516"/>
                    <a:pt x="17492" y="13572"/>
                  </a:cubicBezTo>
                  <a:cubicBezTo>
                    <a:pt x="17691" y="11470"/>
                    <a:pt x="17376" y="9344"/>
                    <a:pt x="16566" y="7391"/>
                  </a:cubicBezTo>
                  <a:cubicBezTo>
                    <a:pt x="15719" y="5377"/>
                    <a:pt x="14407" y="3600"/>
                    <a:pt x="13043" y="1906"/>
                  </a:cubicBezTo>
                  <a:lnTo>
                    <a:pt x="13043" y="1906"/>
                  </a:lnTo>
                  <a:cubicBezTo>
                    <a:pt x="13037" y="1892"/>
                    <a:pt x="13029" y="1878"/>
                    <a:pt x="13016" y="1864"/>
                  </a:cubicBezTo>
                  <a:lnTo>
                    <a:pt x="13016" y="1864"/>
                  </a:lnTo>
                  <a:lnTo>
                    <a:pt x="13012" y="1868"/>
                  </a:lnTo>
                  <a:lnTo>
                    <a:pt x="13012" y="1868"/>
                  </a:lnTo>
                  <a:cubicBezTo>
                    <a:pt x="13001" y="1857"/>
                    <a:pt x="12990" y="1848"/>
                    <a:pt x="12979" y="1842"/>
                  </a:cubicBezTo>
                  <a:lnTo>
                    <a:pt x="12979" y="1842"/>
                  </a:lnTo>
                  <a:cubicBezTo>
                    <a:pt x="11834" y="666"/>
                    <a:pt x="10404" y="1"/>
                    <a:pt x="8789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3871821" y="3476901"/>
              <a:ext cx="938059" cy="34830"/>
            </a:xfrm>
            <a:custGeom>
              <a:avLst/>
              <a:gdLst/>
              <a:ahLst/>
              <a:cxnLst/>
              <a:rect l="l" t="t" r="r" b="b"/>
              <a:pathLst>
                <a:path w="9317" h="390" extrusionOk="0">
                  <a:moveTo>
                    <a:pt x="149" y="0"/>
                  </a:moveTo>
                  <a:cubicBezTo>
                    <a:pt x="0" y="0"/>
                    <a:pt x="0" y="224"/>
                    <a:pt x="149" y="232"/>
                  </a:cubicBezTo>
                  <a:cubicBezTo>
                    <a:pt x="3153" y="323"/>
                    <a:pt x="6164" y="381"/>
                    <a:pt x="9176" y="389"/>
                  </a:cubicBezTo>
                  <a:cubicBezTo>
                    <a:pt x="9317" y="381"/>
                    <a:pt x="9317" y="174"/>
                    <a:pt x="9176" y="158"/>
                  </a:cubicBezTo>
                  <a:cubicBezTo>
                    <a:pt x="6164" y="149"/>
                    <a:pt x="3153" y="91"/>
                    <a:pt x="149" y="0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4" name="Google Shape;714;p45"/>
            <p:cNvGrpSpPr/>
            <p:nvPr/>
          </p:nvGrpSpPr>
          <p:grpSpPr>
            <a:xfrm>
              <a:off x="2596685" y="1531133"/>
              <a:ext cx="822375" cy="742949"/>
              <a:chOff x="800510" y="1914958"/>
              <a:chExt cx="822375" cy="742949"/>
            </a:xfrm>
          </p:grpSpPr>
          <p:sp>
            <p:nvSpPr>
              <p:cNvPr id="715" name="Google Shape;715;p45"/>
              <p:cNvSpPr/>
              <p:nvPr/>
            </p:nvSpPr>
            <p:spPr>
              <a:xfrm>
                <a:off x="863839" y="2157695"/>
                <a:ext cx="739513" cy="481993"/>
              </a:xfrm>
              <a:custGeom>
                <a:avLst/>
                <a:gdLst/>
                <a:ahLst/>
                <a:cxnLst/>
                <a:rect l="l" t="t" r="r" b="b"/>
                <a:pathLst>
                  <a:path w="7345" h="5397" extrusionOk="0">
                    <a:moveTo>
                      <a:pt x="2971" y="4347"/>
                    </a:moveTo>
                    <a:lnTo>
                      <a:pt x="2971" y="4356"/>
                    </a:lnTo>
                    <a:cubicBezTo>
                      <a:pt x="2847" y="4372"/>
                      <a:pt x="2723" y="4397"/>
                      <a:pt x="2607" y="4414"/>
                    </a:cubicBezTo>
                    <a:lnTo>
                      <a:pt x="2656" y="4389"/>
                    </a:lnTo>
                    <a:lnTo>
                      <a:pt x="2673" y="4380"/>
                    </a:lnTo>
                    <a:cubicBezTo>
                      <a:pt x="2772" y="4372"/>
                      <a:pt x="2871" y="4364"/>
                      <a:pt x="2971" y="4347"/>
                    </a:cubicBezTo>
                    <a:close/>
                    <a:moveTo>
                      <a:pt x="7171" y="0"/>
                    </a:moveTo>
                    <a:cubicBezTo>
                      <a:pt x="7146" y="0"/>
                      <a:pt x="7119" y="9"/>
                      <a:pt x="7091" y="28"/>
                    </a:cubicBezTo>
                    <a:cubicBezTo>
                      <a:pt x="6934" y="144"/>
                      <a:pt x="6785" y="268"/>
                      <a:pt x="6661" y="409"/>
                    </a:cubicBezTo>
                    <a:cubicBezTo>
                      <a:pt x="6628" y="442"/>
                      <a:pt x="6611" y="483"/>
                      <a:pt x="6611" y="525"/>
                    </a:cubicBezTo>
                    <a:cubicBezTo>
                      <a:pt x="6413" y="607"/>
                      <a:pt x="6264" y="831"/>
                      <a:pt x="6140" y="1005"/>
                    </a:cubicBezTo>
                    <a:cubicBezTo>
                      <a:pt x="6115" y="1029"/>
                      <a:pt x="6107" y="1063"/>
                      <a:pt x="6115" y="1096"/>
                    </a:cubicBezTo>
                    <a:lnTo>
                      <a:pt x="5503" y="1691"/>
                    </a:lnTo>
                    <a:cubicBezTo>
                      <a:pt x="5453" y="1733"/>
                      <a:pt x="5445" y="1815"/>
                      <a:pt x="5486" y="1873"/>
                    </a:cubicBezTo>
                    <a:cubicBezTo>
                      <a:pt x="5312" y="2031"/>
                      <a:pt x="5155" y="2221"/>
                      <a:pt x="5031" y="2419"/>
                    </a:cubicBezTo>
                    <a:cubicBezTo>
                      <a:pt x="5014" y="2453"/>
                      <a:pt x="5006" y="2486"/>
                      <a:pt x="5014" y="2519"/>
                    </a:cubicBezTo>
                    <a:cubicBezTo>
                      <a:pt x="4915" y="2626"/>
                      <a:pt x="4849" y="2759"/>
                      <a:pt x="4808" y="2891"/>
                    </a:cubicBezTo>
                    <a:cubicBezTo>
                      <a:pt x="4799" y="2899"/>
                      <a:pt x="4791" y="2908"/>
                      <a:pt x="4783" y="2924"/>
                    </a:cubicBezTo>
                    <a:cubicBezTo>
                      <a:pt x="4212" y="3636"/>
                      <a:pt x="3360" y="4066"/>
                      <a:pt x="2441" y="4083"/>
                    </a:cubicBezTo>
                    <a:lnTo>
                      <a:pt x="2185" y="4083"/>
                    </a:lnTo>
                    <a:cubicBezTo>
                      <a:pt x="2127" y="4083"/>
                      <a:pt x="2069" y="4107"/>
                      <a:pt x="2052" y="4165"/>
                    </a:cubicBezTo>
                    <a:cubicBezTo>
                      <a:pt x="1374" y="4157"/>
                      <a:pt x="728" y="3843"/>
                      <a:pt x="323" y="3305"/>
                    </a:cubicBezTo>
                    <a:cubicBezTo>
                      <a:pt x="296" y="3270"/>
                      <a:pt x="262" y="3255"/>
                      <a:pt x="226" y="3255"/>
                    </a:cubicBezTo>
                    <a:cubicBezTo>
                      <a:pt x="117" y="3255"/>
                      <a:pt x="0" y="3389"/>
                      <a:pt x="75" y="3495"/>
                    </a:cubicBezTo>
                    <a:cubicBezTo>
                      <a:pt x="232" y="3710"/>
                      <a:pt x="406" y="3917"/>
                      <a:pt x="596" y="4116"/>
                    </a:cubicBezTo>
                    <a:cubicBezTo>
                      <a:pt x="588" y="4157"/>
                      <a:pt x="604" y="4207"/>
                      <a:pt x="637" y="4240"/>
                    </a:cubicBezTo>
                    <a:cubicBezTo>
                      <a:pt x="853" y="4447"/>
                      <a:pt x="1093" y="4637"/>
                      <a:pt x="1349" y="4811"/>
                    </a:cubicBezTo>
                    <a:cubicBezTo>
                      <a:pt x="1349" y="4852"/>
                      <a:pt x="1382" y="4885"/>
                      <a:pt x="1415" y="4910"/>
                    </a:cubicBezTo>
                    <a:cubicBezTo>
                      <a:pt x="1713" y="5100"/>
                      <a:pt x="2036" y="5233"/>
                      <a:pt x="2375" y="5324"/>
                    </a:cubicBezTo>
                    <a:lnTo>
                      <a:pt x="2400" y="5324"/>
                    </a:lnTo>
                    <a:cubicBezTo>
                      <a:pt x="2425" y="5349"/>
                      <a:pt x="2466" y="5373"/>
                      <a:pt x="2507" y="5373"/>
                    </a:cubicBezTo>
                    <a:cubicBezTo>
                      <a:pt x="2665" y="5388"/>
                      <a:pt x="2819" y="5396"/>
                      <a:pt x="2970" y="5396"/>
                    </a:cubicBezTo>
                    <a:cubicBezTo>
                      <a:pt x="3612" y="5396"/>
                      <a:pt x="4191" y="5242"/>
                      <a:pt x="4667" y="4720"/>
                    </a:cubicBezTo>
                    <a:cubicBezTo>
                      <a:pt x="5246" y="4066"/>
                      <a:pt x="5561" y="3263"/>
                      <a:pt x="5850" y="2461"/>
                    </a:cubicBezTo>
                    <a:cubicBezTo>
                      <a:pt x="5892" y="2461"/>
                      <a:pt x="5933" y="2436"/>
                      <a:pt x="5958" y="2395"/>
                    </a:cubicBezTo>
                    <a:cubicBezTo>
                      <a:pt x="6123" y="2138"/>
                      <a:pt x="6297" y="1882"/>
                      <a:pt x="6462" y="1625"/>
                    </a:cubicBezTo>
                    <a:lnTo>
                      <a:pt x="6479" y="1617"/>
                    </a:lnTo>
                    <a:cubicBezTo>
                      <a:pt x="6653" y="1493"/>
                      <a:pt x="6827" y="1360"/>
                      <a:pt x="6992" y="1220"/>
                    </a:cubicBezTo>
                    <a:cubicBezTo>
                      <a:pt x="7017" y="1195"/>
                      <a:pt x="7033" y="1154"/>
                      <a:pt x="7033" y="1120"/>
                    </a:cubicBezTo>
                    <a:cubicBezTo>
                      <a:pt x="7058" y="1087"/>
                      <a:pt x="7083" y="1054"/>
                      <a:pt x="7108" y="1021"/>
                    </a:cubicBezTo>
                    <a:cubicBezTo>
                      <a:pt x="7265" y="765"/>
                      <a:pt x="7191" y="492"/>
                      <a:pt x="7298" y="235"/>
                    </a:cubicBezTo>
                    <a:cubicBezTo>
                      <a:pt x="7345" y="142"/>
                      <a:pt x="7274" y="0"/>
                      <a:pt x="7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5"/>
              <p:cNvSpPr/>
              <p:nvPr/>
            </p:nvSpPr>
            <p:spPr>
              <a:xfrm>
                <a:off x="819640" y="1926657"/>
                <a:ext cx="777370" cy="597914"/>
              </a:xfrm>
              <a:custGeom>
                <a:avLst/>
                <a:gdLst/>
                <a:ahLst/>
                <a:cxnLst/>
                <a:rect l="l" t="t" r="r" b="b"/>
                <a:pathLst>
                  <a:path w="7721" h="6695" extrusionOk="0">
                    <a:moveTo>
                      <a:pt x="7721" y="2475"/>
                    </a:moveTo>
                    <a:cubicBezTo>
                      <a:pt x="7719" y="2476"/>
                      <a:pt x="7717" y="2477"/>
                      <a:pt x="7715" y="2478"/>
                    </a:cubicBezTo>
                    <a:lnTo>
                      <a:pt x="7715" y="2478"/>
                    </a:lnTo>
                    <a:cubicBezTo>
                      <a:pt x="7717" y="2480"/>
                      <a:pt x="7719" y="2481"/>
                      <a:pt x="7721" y="2483"/>
                    </a:cubicBezTo>
                    <a:lnTo>
                      <a:pt x="7721" y="2475"/>
                    </a:lnTo>
                    <a:close/>
                    <a:moveTo>
                      <a:pt x="2268" y="1"/>
                    </a:moveTo>
                    <a:cubicBezTo>
                      <a:pt x="1862" y="1"/>
                      <a:pt x="1432" y="42"/>
                      <a:pt x="1101" y="274"/>
                    </a:cubicBezTo>
                    <a:cubicBezTo>
                      <a:pt x="927" y="406"/>
                      <a:pt x="779" y="572"/>
                      <a:pt x="663" y="762"/>
                    </a:cubicBezTo>
                    <a:cubicBezTo>
                      <a:pt x="224" y="1457"/>
                      <a:pt x="100" y="2301"/>
                      <a:pt x="59" y="3120"/>
                    </a:cubicBezTo>
                    <a:cubicBezTo>
                      <a:pt x="1" y="4204"/>
                      <a:pt x="141" y="5420"/>
                      <a:pt x="961" y="6132"/>
                    </a:cubicBezTo>
                    <a:cubicBezTo>
                      <a:pt x="1414" y="6526"/>
                      <a:pt x="2005" y="6694"/>
                      <a:pt x="2610" y="6694"/>
                    </a:cubicBezTo>
                    <a:cubicBezTo>
                      <a:pt x="3021" y="6694"/>
                      <a:pt x="3439" y="6617"/>
                      <a:pt x="3823" y="6479"/>
                    </a:cubicBezTo>
                    <a:cubicBezTo>
                      <a:pt x="4163" y="6363"/>
                      <a:pt x="4477" y="6190"/>
                      <a:pt x="4742" y="5958"/>
                    </a:cubicBezTo>
                    <a:cubicBezTo>
                      <a:pt x="5123" y="5627"/>
                      <a:pt x="5362" y="5155"/>
                      <a:pt x="5644" y="4733"/>
                    </a:cubicBezTo>
                    <a:cubicBezTo>
                      <a:pt x="6180" y="3891"/>
                      <a:pt x="6882" y="3033"/>
                      <a:pt x="7715" y="2478"/>
                    </a:cubicBezTo>
                    <a:lnTo>
                      <a:pt x="7715" y="2478"/>
                    </a:lnTo>
                    <a:cubicBezTo>
                      <a:pt x="6202" y="1115"/>
                      <a:pt x="4301" y="25"/>
                      <a:pt x="2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5"/>
              <p:cNvSpPr/>
              <p:nvPr/>
            </p:nvSpPr>
            <p:spPr>
              <a:xfrm>
                <a:off x="800510" y="1914958"/>
                <a:ext cx="822375" cy="742949"/>
              </a:xfrm>
              <a:custGeom>
                <a:avLst/>
                <a:gdLst/>
                <a:ahLst/>
                <a:cxnLst/>
                <a:rect l="l" t="t" r="r" b="b"/>
                <a:pathLst>
                  <a:path w="8168" h="8319" extrusionOk="0">
                    <a:moveTo>
                      <a:pt x="7853" y="2796"/>
                    </a:moveTo>
                    <a:cubicBezTo>
                      <a:pt x="7853" y="3143"/>
                      <a:pt x="7869" y="3532"/>
                      <a:pt x="7671" y="3830"/>
                    </a:cubicBezTo>
                    <a:cubicBezTo>
                      <a:pt x="7580" y="3607"/>
                      <a:pt x="7480" y="3400"/>
                      <a:pt x="7373" y="3185"/>
                    </a:cubicBezTo>
                    <a:cubicBezTo>
                      <a:pt x="7522" y="3052"/>
                      <a:pt x="7679" y="2920"/>
                      <a:pt x="7853" y="2796"/>
                    </a:cubicBezTo>
                    <a:close/>
                    <a:moveTo>
                      <a:pt x="7315" y="3243"/>
                    </a:moveTo>
                    <a:cubicBezTo>
                      <a:pt x="7422" y="3458"/>
                      <a:pt x="7522" y="3673"/>
                      <a:pt x="7621" y="3896"/>
                    </a:cubicBezTo>
                    <a:cubicBezTo>
                      <a:pt x="7596" y="3921"/>
                      <a:pt x="7571" y="3954"/>
                      <a:pt x="7547" y="3979"/>
                    </a:cubicBezTo>
                    <a:cubicBezTo>
                      <a:pt x="7431" y="4070"/>
                      <a:pt x="7298" y="4145"/>
                      <a:pt x="7174" y="4236"/>
                    </a:cubicBezTo>
                    <a:lnTo>
                      <a:pt x="6918" y="3673"/>
                    </a:lnTo>
                    <a:cubicBezTo>
                      <a:pt x="6918" y="3665"/>
                      <a:pt x="6909" y="3656"/>
                      <a:pt x="6901" y="3656"/>
                    </a:cubicBezTo>
                    <a:cubicBezTo>
                      <a:pt x="7034" y="3507"/>
                      <a:pt x="7174" y="3375"/>
                      <a:pt x="7315" y="3243"/>
                    </a:cubicBezTo>
                    <a:close/>
                    <a:moveTo>
                      <a:pt x="6852" y="3706"/>
                    </a:moveTo>
                    <a:cubicBezTo>
                      <a:pt x="6943" y="3896"/>
                      <a:pt x="7025" y="4087"/>
                      <a:pt x="7108" y="4277"/>
                    </a:cubicBezTo>
                    <a:cubicBezTo>
                      <a:pt x="7000" y="4376"/>
                      <a:pt x="6893" y="4484"/>
                      <a:pt x="6802" y="4608"/>
                    </a:cubicBezTo>
                    <a:cubicBezTo>
                      <a:pt x="6736" y="4418"/>
                      <a:pt x="6653" y="4236"/>
                      <a:pt x="6562" y="4054"/>
                    </a:cubicBezTo>
                    <a:cubicBezTo>
                      <a:pt x="6653" y="3938"/>
                      <a:pt x="6752" y="3822"/>
                      <a:pt x="6852" y="3706"/>
                    </a:cubicBezTo>
                    <a:close/>
                    <a:moveTo>
                      <a:pt x="6504" y="4120"/>
                    </a:moveTo>
                    <a:cubicBezTo>
                      <a:pt x="6603" y="4302"/>
                      <a:pt x="6678" y="4484"/>
                      <a:pt x="6752" y="4674"/>
                    </a:cubicBezTo>
                    <a:cubicBezTo>
                      <a:pt x="6669" y="4782"/>
                      <a:pt x="6595" y="4898"/>
                      <a:pt x="6537" y="5013"/>
                    </a:cubicBezTo>
                    <a:lnTo>
                      <a:pt x="6289" y="4500"/>
                    </a:lnTo>
                    <a:cubicBezTo>
                      <a:pt x="6281" y="4485"/>
                      <a:pt x="6270" y="4479"/>
                      <a:pt x="6259" y="4479"/>
                    </a:cubicBezTo>
                    <a:cubicBezTo>
                      <a:pt x="6232" y="4479"/>
                      <a:pt x="6205" y="4510"/>
                      <a:pt x="6223" y="4533"/>
                    </a:cubicBezTo>
                    <a:cubicBezTo>
                      <a:pt x="6314" y="4724"/>
                      <a:pt x="6396" y="4906"/>
                      <a:pt x="6487" y="5088"/>
                    </a:cubicBezTo>
                    <a:lnTo>
                      <a:pt x="6430" y="5204"/>
                    </a:lnTo>
                    <a:cubicBezTo>
                      <a:pt x="6347" y="5377"/>
                      <a:pt x="6272" y="5551"/>
                      <a:pt x="6198" y="5725"/>
                    </a:cubicBezTo>
                    <a:cubicBezTo>
                      <a:pt x="6090" y="5493"/>
                      <a:pt x="5983" y="5253"/>
                      <a:pt x="5875" y="5022"/>
                    </a:cubicBezTo>
                    <a:cubicBezTo>
                      <a:pt x="6065" y="4715"/>
                      <a:pt x="6281" y="4409"/>
                      <a:pt x="6504" y="4120"/>
                    </a:cubicBezTo>
                    <a:close/>
                    <a:moveTo>
                      <a:pt x="5826" y="5104"/>
                    </a:moveTo>
                    <a:lnTo>
                      <a:pt x="6165" y="5824"/>
                    </a:lnTo>
                    <a:cubicBezTo>
                      <a:pt x="6074" y="6039"/>
                      <a:pt x="5991" y="6254"/>
                      <a:pt x="5900" y="6470"/>
                    </a:cubicBezTo>
                    <a:cubicBezTo>
                      <a:pt x="5792" y="6172"/>
                      <a:pt x="5643" y="5882"/>
                      <a:pt x="5470" y="5617"/>
                    </a:cubicBezTo>
                    <a:cubicBezTo>
                      <a:pt x="5586" y="5460"/>
                      <a:pt x="5701" y="5286"/>
                      <a:pt x="5826" y="5104"/>
                    </a:cubicBezTo>
                    <a:close/>
                    <a:moveTo>
                      <a:pt x="2365" y="242"/>
                    </a:moveTo>
                    <a:cubicBezTo>
                      <a:pt x="2568" y="242"/>
                      <a:pt x="2772" y="261"/>
                      <a:pt x="2963" y="281"/>
                    </a:cubicBezTo>
                    <a:cubicBezTo>
                      <a:pt x="4766" y="454"/>
                      <a:pt x="6380" y="1431"/>
                      <a:pt x="7720" y="2606"/>
                    </a:cubicBezTo>
                    <a:cubicBezTo>
                      <a:pt x="7149" y="3028"/>
                      <a:pt x="6645" y="3541"/>
                      <a:pt x="6223" y="4111"/>
                    </a:cubicBezTo>
                    <a:cubicBezTo>
                      <a:pt x="5652" y="4848"/>
                      <a:pt x="5288" y="5824"/>
                      <a:pt x="4444" y="6296"/>
                    </a:cubicBezTo>
                    <a:cubicBezTo>
                      <a:pt x="3972" y="6561"/>
                      <a:pt x="3391" y="6716"/>
                      <a:pt x="2821" y="6716"/>
                    </a:cubicBezTo>
                    <a:cubicBezTo>
                      <a:pt x="2432" y="6716"/>
                      <a:pt x="2047" y="6644"/>
                      <a:pt x="1705" y="6486"/>
                    </a:cubicBezTo>
                    <a:cubicBezTo>
                      <a:pt x="869" y="6097"/>
                      <a:pt x="480" y="5195"/>
                      <a:pt x="389" y="4302"/>
                    </a:cubicBezTo>
                    <a:cubicBezTo>
                      <a:pt x="282" y="3433"/>
                      <a:pt x="356" y="2556"/>
                      <a:pt x="604" y="1720"/>
                    </a:cubicBezTo>
                    <a:cubicBezTo>
                      <a:pt x="762" y="1240"/>
                      <a:pt x="1018" y="678"/>
                      <a:pt x="1482" y="429"/>
                    </a:cubicBezTo>
                    <a:cubicBezTo>
                      <a:pt x="1746" y="285"/>
                      <a:pt x="2055" y="242"/>
                      <a:pt x="2365" y="242"/>
                    </a:cubicBezTo>
                    <a:close/>
                    <a:moveTo>
                      <a:pt x="811" y="6072"/>
                    </a:moveTo>
                    <a:lnTo>
                      <a:pt x="811" y="6072"/>
                    </a:lnTo>
                    <a:cubicBezTo>
                      <a:pt x="919" y="6197"/>
                      <a:pt x="1035" y="6312"/>
                      <a:pt x="1167" y="6412"/>
                    </a:cubicBezTo>
                    <a:cubicBezTo>
                      <a:pt x="1250" y="6619"/>
                      <a:pt x="1324" y="6817"/>
                      <a:pt x="1407" y="7016"/>
                    </a:cubicBezTo>
                    <a:cubicBezTo>
                      <a:pt x="1159" y="6734"/>
                      <a:pt x="960" y="6412"/>
                      <a:pt x="811" y="6072"/>
                    </a:cubicBezTo>
                    <a:close/>
                    <a:moveTo>
                      <a:pt x="5420" y="5684"/>
                    </a:moveTo>
                    <a:cubicBezTo>
                      <a:pt x="5602" y="5957"/>
                      <a:pt x="5743" y="6254"/>
                      <a:pt x="5850" y="6569"/>
                    </a:cubicBezTo>
                    <a:cubicBezTo>
                      <a:pt x="5759" y="6776"/>
                      <a:pt x="5643" y="6966"/>
                      <a:pt x="5519" y="7156"/>
                    </a:cubicBezTo>
                    <a:cubicBezTo>
                      <a:pt x="5428" y="6776"/>
                      <a:pt x="5279" y="6412"/>
                      <a:pt x="5064" y="6089"/>
                    </a:cubicBezTo>
                    <a:cubicBezTo>
                      <a:pt x="5188" y="5965"/>
                      <a:pt x="5313" y="5833"/>
                      <a:pt x="5420" y="5684"/>
                    </a:cubicBezTo>
                    <a:close/>
                    <a:moveTo>
                      <a:pt x="1283" y="6503"/>
                    </a:moveTo>
                    <a:lnTo>
                      <a:pt x="1283" y="6503"/>
                    </a:lnTo>
                    <a:cubicBezTo>
                      <a:pt x="1391" y="6569"/>
                      <a:pt x="1498" y="6635"/>
                      <a:pt x="1622" y="6685"/>
                    </a:cubicBezTo>
                    <a:cubicBezTo>
                      <a:pt x="1755" y="6974"/>
                      <a:pt x="1879" y="7272"/>
                      <a:pt x="2011" y="7562"/>
                    </a:cubicBezTo>
                    <a:cubicBezTo>
                      <a:pt x="1986" y="7537"/>
                      <a:pt x="1953" y="7520"/>
                      <a:pt x="1920" y="7496"/>
                    </a:cubicBezTo>
                    <a:cubicBezTo>
                      <a:pt x="1763" y="7380"/>
                      <a:pt x="1614" y="7247"/>
                      <a:pt x="1482" y="7107"/>
                    </a:cubicBezTo>
                    <a:lnTo>
                      <a:pt x="1490" y="7107"/>
                    </a:lnTo>
                    <a:cubicBezTo>
                      <a:pt x="1506" y="7098"/>
                      <a:pt x="1515" y="7074"/>
                      <a:pt x="1506" y="7057"/>
                    </a:cubicBezTo>
                    <a:lnTo>
                      <a:pt x="1283" y="6503"/>
                    </a:lnTo>
                    <a:close/>
                    <a:moveTo>
                      <a:pt x="5006" y="6147"/>
                    </a:moveTo>
                    <a:cubicBezTo>
                      <a:pt x="5222" y="6470"/>
                      <a:pt x="5370" y="6842"/>
                      <a:pt x="5445" y="7223"/>
                    </a:cubicBezTo>
                    <a:cubicBezTo>
                      <a:pt x="5453" y="7223"/>
                      <a:pt x="5453" y="7231"/>
                      <a:pt x="5453" y="7231"/>
                    </a:cubicBezTo>
                    <a:cubicBezTo>
                      <a:pt x="5362" y="7347"/>
                      <a:pt x="5263" y="7454"/>
                      <a:pt x="5155" y="7554"/>
                    </a:cubicBezTo>
                    <a:lnTo>
                      <a:pt x="5164" y="7554"/>
                    </a:lnTo>
                    <a:cubicBezTo>
                      <a:pt x="5130" y="7587"/>
                      <a:pt x="5097" y="7603"/>
                      <a:pt x="5056" y="7636"/>
                    </a:cubicBezTo>
                    <a:cubicBezTo>
                      <a:pt x="4948" y="7223"/>
                      <a:pt x="4808" y="6817"/>
                      <a:pt x="4642" y="6428"/>
                    </a:cubicBezTo>
                    <a:cubicBezTo>
                      <a:pt x="4775" y="6346"/>
                      <a:pt x="4891" y="6246"/>
                      <a:pt x="5006" y="6147"/>
                    </a:cubicBezTo>
                    <a:close/>
                    <a:moveTo>
                      <a:pt x="4584" y="6470"/>
                    </a:moveTo>
                    <a:cubicBezTo>
                      <a:pt x="4742" y="6859"/>
                      <a:pt x="4882" y="7256"/>
                      <a:pt x="4990" y="7669"/>
                    </a:cubicBezTo>
                    <a:cubicBezTo>
                      <a:pt x="4990" y="7669"/>
                      <a:pt x="4990" y="7678"/>
                      <a:pt x="4998" y="7678"/>
                    </a:cubicBezTo>
                    <a:cubicBezTo>
                      <a:pt x="4899" y="7752"/>
                      <a:pt x="4791" y="7810"/>
                      <a:pt x="4684" y="7868"/>
                    </a:cubicBezTo>
                    <a:lnTo>
                      <a:pt x="4675" y="7868"/>
                    </a:lnTo>
                    <a:cubicBezTo>
                      <a:pt x="4510" y="7471"/>
                      <a:pt x="4344" y="7074"/>
                      <a:pt x="4171" y="6676"/>
                    </a:cubicBezTo>
                    <a:cubicBezTo>
                      <a:pt x="4311" y="6619"/>
                      <a:pt x="4452" y="6552"/>
                      <a:pt x="4584" y="6470"/>
                    </a:cubicBezTo>
                    <a:close/>
                    <a:moveTo>
                      <a:pt x="1722" y="6734"/>
                    </a:moveTo>
                    <a:lnTo>
                      <a:pt x="1722" y="6734"/>
                    </a:lnTo>
                    <a:cubicBezTo>
                      <a:pt x="1895" y="6801"/>
                      <a:pt x="2086" y="6859"/>
                      <a:pt x="2276" y="6892"/>
                    </a:cubicBezTo>
                    <a:cubicBezTo>
                      <a:pt x="2392" y="7223"/>
                      <a:pt x="2516" y="7562"/>
                      <a:pt x="2640" y="7893"/>
                    </a:cubicBezTo>
                    <a:cubicBezTo>
                      <a:pt x="2458" y="7827"/>
                      <a:pt x="2292" y="7744"/>
                      <a:pt x="2135" y="7645"/>
                    </a:cubicBezTo>
                    <a:cubicBezTo>
                      <a:pt x="1995" y="7338"/>
                      <a:pt x="1862" y="7032"/>
                      <a:pt x="1722" y="6734"/>
                    </a:cubicBezTo>
                    <a:close/>
                    <a:moveTo>
                      <a:pt x="4096" y="6701"/>
                    </a:moveTo>
                    <a:cubicBezTo>
                      <a:pt x="4270" y="7107"/>
                      <a:pt x="4435" y="7504"/>
                      <a:pt x="4609" y="7901"/>
                    </a:cubicBezTo>
                    <a:cubicBezTo>
                      <a:pt x="4469" y="7959"/>
                      <a:pt x="4320" y="8009"/>
                      <a:pt x="4171" y="8042"/>
                    </a:cubicBezTo>
                    <a:lnTo>
                      <a:pt x="4162" y="8042"/>
                    </a:lnTo>
                    <a:cubicBezTo>
                      <a:pt x="3989" y="7636"/>
                      <a:pt x="3815" y="7239"/>
                      <a:pt x="3633" y="6842"/>
                    </a:cubicBezTo>
                    <a:cubicBezTo>
                      <a:pt x="3774" y="6817"/>
                      <a:pt x="3906" y="6776"/>
                      <a:pt x="4047" y="6726"/>
                    </a:cubicBezTo>
                    <a:lnTo>
                      <a:pt x="4096" y="6701"/>
                    </a:lnTo>
                    <a:close/>
                    <a:moveTo>
                      <a:pt x="2359" y="6900"/>
                    </a:moveTo>
                    <a:cubicBezTo>
                      <a:pt x="2498" y="6925"/>
                      <a:pt x="2642" y="6936"/>
                      <a:pt x="2783" y="6936"/>
                    </a:cubicBezTo>
                    <a:cubicBezTo>
                      <a:pt x="2827" y="6936"/>
                      <a:pt x="2870" y="6935"/>
                      <a:pt x="2913" y="6933"/>
                    </a:cubicBezTo>
                    <a:cubicBezTo>
                      <a:pt x="3078" y="7305"/>
                      <a:pt x="3227" y="7686"/>
                      <a:pt x="3352" y="8075"/>
                    </a:cubicBezTo>
                    <a:cubicBezTo>
                      <a:pt x="3145" y="8050"/>
                      <a:pt x="2930" y="8000"/>
                      <a:pt x="2731" y="7926"/>
                    </a:cubicBezTo>
                    <a:cubicBezTo>
                      <a:pt x="2599" y="7587"/>
                      <a:pt x="2483" y="7247"/>
                      <a:pt x="2359" y="6900"/>
                    </a:cubicBezTo>
                    <a:close/>
                    <a:moveTo>
                      <a:pt x="3558" y="6867"/>
                    </a:moveTo>
                    <a:cubicBezTo>
                      <a:pt x="3740" y="7256"/>
                      <a:pt x="3922" y="7653"/>
                      <a:pt x="4088" y="8050"/>
                    </a:cubicBezTo>
                    <a:cubicBezTo>
                      <a:pt x="3953" y="8076"/>
                      <a:pt x="3819" y="8089"/>
                      <a:pt x="3685" y="8089"/>
                    </a:cubicBezTo>
                    <a:cubicBezTo>
                      <a:pt x="3604" y="8089"/>
                      <a:pt x="3523" y="8084"/>
                      <a:pt x="3443" y="8075"/>
                    </a:cubicBezTo>
                    <a:cubicBezTo>
                      <a:pt x="3318" y="7686"/>
                      <a:pt x="3169" y="7305"/>
                      <a:pt x="3004" y="6933"/>
                    </a:cubicBezTo>
                    <a:cubicBezTo>
                      <a:pt x="3194" y="6925"/>
                      <a:pt x="3376" y="6900"/>
                      <a:pt x="3558" y="6867"/>
                    </a:cubicBezTo>
                    <a:close/>
                    <a:moveTo>
                      <a:pt x="2454" y="1"/>
                    </a:moveTo>
                    <a:cubicBezTo>
                      <a:pt x="2183" y="1"/>
                      <a:pt x="1918" y="31"/>
                      <a:pt x="1672" y="107"/>
                    </a:cubicBezTo>
                    <a:cubicBezTo>
                      <a:pt x="1018" y="297"/>
                      <a:pt x="662" y="885"/>
                      <a:pt x="439" y="1489"/>
                    </a:cubicBezTo>
                    <a:cubicBezTo>
                      <a:pt x="91" y="2465"/>
                      <a:pt x="0" y="3507"/>
                      <a:pt x="158" y="4525"/>
                    </a:cubicBezTo>
                    <a:cubicBezTo>
                      <a:pt x="307" y="5684"/>
                      <a:pt x="720" y="6801"/>
                      <a:pt x="1639" y="7570"/>
                    </a:cubicBezTo>
                    <a:cubicBezTo>
                      <a:pt x="1961" y="7843"/>
                      <a:pt x="2334" y="8050"/>
                      <a:pt x="2739" y="8182"/>
                    </a:cubicBezTo>
                    <a:cubicBezTo>
                      <a:pt x="2745" y="8198"/>
                      <a:pt x="2764" y="8208"/>
                      <a:pt x="2781" y="8208"/>
                    </a:cubicBezTo>
                    <a:cubicBezTo>
                      <a:pt x="2791" y="8208"/>
                      <a:pt x="2800" y="8205"/>
                      <a:pt x="2805" y="8199"/>
                    </a:cubicBezTo>
                    <a:cubicBezTo>
                      <a:pt x="3073" y="8278"/>
                      <a:pt x="3347" y="8318"/>
                      <a:pt x="3622" y="8318"/>
                    </a:cubicBezTo>
                    <a:cubicBezTo>
                      <a:pt x="3977" y="8318"/>
                      <a:pt x="4331" y="8251"/>
                      <a:pt x="4667" y="8116"/>
                    </a:cubicBezTo>
                    <a:cubicBezTo>
                      <a:pt x="5768" y="7669"/>
                      <a:pt x="6074" y="6561"/>
                      <a:pt x="6512" y="5568"/>
                    </a:cubicBezTo>
                    <a:cubicBezTo>
                      <a:pt x="6752" y="5005"/>
                      <a:pt x="7149" y="4517"/>
                      <a:pt x="7662" y="4178"/>
                    </a:cubicBezTo>
                    <a:cubicBezTo>
                      <a:pt x="8167" y="3805"/>
                      <a:pt x="8076" y="3259"/>
                      <a:pt x="8084" y="2688"/>
                    </a:cubicBezTo>
                    <a:cubicBezTo>
                      <a:pt x="8084" y="2647"/>
                      <a:pt x="8068" y="2614"/>
                      <a:pt x="8026" y="2597"/>
                    </a:cubicBezTo>
                    <a:cubicBezTo>
                      <a:pt x="8026" y="2572"/>
                      <a:pt x="8010" y="2548"/>
                      <a:pt x="7993" y="2531"/>
                    </a:cubicBezTo>
                    <a:cubicBezTo>
                      <a:pt x="6794" y="1464"/>
                      <a:pt x="5404" y="554"/>
                      <a:pt x="3823" y="190"/>
                    </a:cubicBezTo>
                    <a:cubicBezTo>
                      <a:pt x="3399" y="90"/>
                      <a:pt x="2919" y="1"/>
                      <a:pt x="24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5"/>
              <p:cNvSpPr/>
              <p:nvPr/>
            </p:nvSpPr>
            <p:spPr>
              <a:xfrm>
                <a:off x="915489" y="2080177"/>
                <a:ext cx="349167" cy="301056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3371" extrusionOk="0">
                    <a:moveTo>
                      <a:pt x="1817" y="0"/>
                    </a:moveTo>
                    <a:cubicBezTo>
                      <a:pt x="1633" y="0"/>
                      <a:pt x="1448" y="19"/>
                      <a:pt x="1266" y="61"/>
                    </a:cubicBezTo>
                    <a:cubicBezTo>
                      <a:pt x="596" y="243"/>
                      <a:pt x="116" y="822"/>
                      <a:pt x="50" y="1509"/>
                    </a:cubicBezTo>
                    <a:cubicBezTo>
                      <a:pt x="0" y="2195"/>
                      <a:pt x="356" y="2841"/>
                      <a:pt x="960" y="3172"/>
                    </a:cubicBezTo>
                    <a:cubicBezTo>
                      <a:pt x="1226" y="3305"/>
                      <a:pt x="1516" y="3371"/>
                      <a:pt x="1804" y="3371"/>
                    </a:cubicBezTo>
                    <a:cubicBezTo>
                      <a:pt x="2180" y="3371"/>
                      <a:pt x="2553" y="3259"/>
                      <a:pt x="2871" y="3039"/>
                    </a:cubicBezTo>
                    <a:cubicBezTo>
                      <a:pt x="3004" y="2940"/>
                      <a:pt x="3128" y="2824"/>
                      <a:pt x="3219" y="2692"/>
                    </a:cubicBezTo>
                    <a:cubicBezTo>
                      <a:pt x="3351" y="2477"/>
                      <a:pt x="3434" y="2245"/>
                      <a:pt x="3467" y="2005"/>
                    </a:cubicBezTo>
                    <a:cubicBezTo>
                      <a:pt x="2929" y="1889"/>
                      <a:pt x="2392" y="1773"/>
                      <a:pt x="1862" y="1641"/>
                    </a:cubicBezTo>
                    <a:lnTo>
                      <a:pt x="2176" y="36"/>
                    </a:lnTo>
                    <a:lnTo>
                      <a:pt x="2143" y="19"/>
                    </a:lnTo>
                    <a:cubicBezTo>
                      <a:pt x="2036" y="7"/>
                      <a:pt x="1927" y="0"/>
                      <a:pt x="1817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5"/>
              <p:cNvSpPr/>
              <p:nvPr/>
            </p:nvSpPr>
            <p:spPr>
              <a:xfrm>
                <a:off x="1159544" y="2082409"/>
                <a:ext cx="159280" cy="122173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1368" extrusionOk="0">
                    <a:moveTo>
                      <a:pt x="379" y="0"/>
                    </a:moveTo>
                    <a:cubicBezTo>
                      <a:pt x="346" y="0"/>
                      <a:pt x="314" y="1"/>
                      <a:pt x="282" y="2"/>
                    </a:cubicBezTo>
                    <a:lnTo>
                      <a:pt x="307" y="11"/>
                    </a:lnTo>
                    <a:cubicBezTo>
                      <a:pt x="208" y="408"/>
                      <a:pt x="100" y="813"/>
                      <a:pt x="1" y="1210"/>
                    </a:cubicBezTo>
                    <a:cubicBezTo>
                      <a:pt x="497" y="1210"/>
                      <a:pt x="1002" y="1260"/>
                      <a:pt x="1490" y="1368"/>
                    </a:cubicBezTo>
                    <a:cubicBezTo>
                      <a:pt x="1581" y="1037"/>
                      <a:pt x="1581" y="648"/>
                      <a:pt x="1374" y="383"/>
                    </a:cubicBezTo>
                    <a:cubicBezTo>
                      <a:pt x="1242" y="226"/>
                      <a:pt x="1068" y="110"/>
                      <a:pt x="878" y="60"/>
                    </a:cubicBezTo>
                    <a:cubicBezTo>
                      <a:pt x="711" y="19"/>
                      <a:pt x="545" y="0"/>
                      <a:pt x="379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0" name="Google Shape;720;p45"/>
            <p:cNvGrpSpPr/>
            <p:nvPr/>
          </p:nvGrpSpPr>
          <p:grpSpPr>
            <a:xfrm>
              <a:off x="5105893" y="3278350"/>
              <a:ext cx="852378" cy="730089"/>
              <a:chOff x="5977381" y="4522300"/>
              <a:chExt cx="852378" cy="730089"/>
            </a:xfrm>
          </p:grpSpPr>
          <p:sp>
            <p:nvSpPr>
              <p:cNvPr id="721" name="Google Shape;721;p45"/>
              <p:cNvSpPr/>
              <p:nvPr/>
            </p:nvSpPr>
            <p:spPr>
              <a:xfrm>
                <a:off x="5991577" y="4533196"/>
                <a:ext cx="828214" cy="582553"/>
              </a:xfrm>
              <a:custGeom>
                <a:avLst/>
                <a:gdLst/>
                <a:ahLst/>
                <a:cxnLst/>
                <a:rect l="l" t="t" r="r" b="b"/>
                <a:pathLst>
                  <a:path w="8226" h="6523" extrusionOk="0">
                    <a:moveTo>
                      <a:pt x="4743" y="1"/>
                    </a:moveTo>
                    <a:cubicBezTo>
                      <a:pt x="4487" y="1"/>
                      <a:pt x="4237" y="25"/>
                      <a:pt x="4005" y="74"/>
                    </a:cubicBezTo>
                    <a:cubicBezTo>
                      <a:pt x="2814" y="322"/>
                      <a:pt x="2069" y="1472"/>
                      <a:pt x="1622" y="2581"/>
                    </a:cubicBezTo>
                    <a:cubicBezTo>
                      <a:pt x="1175" y="3690"/>
                      <a:pt x="861" y="4914"/>
                      <a:pt x="1" y="5750"/>
                    </a:cubicBezTo>
                    <a:lnTo>
                      <a:pt x="166" y="5676"/>
                    </a:lnTo>
                    <a:cubicBezTo>
                      <a:pt x="491" y="5638"/>
                      <a:pt x="817" y="5620"/>
                      <a:pt x="1143" y="5620"/>
                    </a:cubicBezTo>
                    <a:cubicBezTo>
                      <a:pt x="1902" y="5620"/>
                      <a:pt x="2660" y="5721"/>
                      <a:pt x="3401" y="5924"/>
                    </a:cubicBezTo>
                    <a:cubicBezTo>
                      <a:pt x="4207" y="6139"/>
                      <a:pt x="4806" y="6523"/>
                      <a:pt x="5533" y="6523"/>
                    </a:cubicBezTo>
                    <a:cubicBezTo>
                      <a:pt x="5702" y="6523"/>
                      <a:pt x="5878" y="6502"/>
                      <a:pt x="6066" y="6453"/>
                    </a:cubicBezTo>
                    <a:cubicBezTo>
                      <a:pt x="7166" y="6172"/>
                      <a:pt x="8225" y="4972"/>
                      <a:pt x="8209" y="3864"/>
                    </a:cubicBezTo>
                    <a:cubicBezTo>
                      <a:pt x="8192" y="2763"/>
                      <a:pt x="7861" y="1489"/>
                      <a:pt x="7017" y="744"/>
                    </a:cubicBezTo>
                    <a:cubicBezTo>
                      <a:pt x="6456" y="252"/>
                      <a:pt x="5567" y="1"/>
                      <a:pt x="47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5"/>
              <p:cNvSpPr/>
              <p:nvPr/>
            </p:nvSpPr>
            <p:spPr>
              <a:xfrm>
                <a:off x="5992282" y="4992861"/>
                <a:ext cx="809689" cy="236486"/>
              </a:xfrm>
              <a:custGeom>
                <a:avLst/>
                <a:gdLst/>
                <a:ahLst/>
                <a:cxnLst/>
                <a:rect l="l" t="t" r="r" b="b"/>
                <a:pathLst>
                  <a:path w="8042" h="2648" extrusionOk="0">
                    <a:moveTo>
                      <a:pt x="7382" y="901"/>
                    </a:moveTo>
                    <a:lnTo>
                      <a:pt x="7374" y="934"/>
                    </a:lnTo>
                    <a:cubicBezTo>
                      <a:pt x="7366" y="926"/>
                      <a:pt x="7366" y="926"/>
                      <a:pt x="7358" y="918"/>
                    </a:cubicBezTo>
                    <a:lnTo>
                      <a:pt x="7382" y="901"/>
                    </a:lnTo>
                    <a:close/>
                    <a:moveTo>
                      <a:pt x="2459" y="942"/>
                    </a:moveTo>
                    <a:lnTo>
                      <a:pt x="2451" y="951"/>
                    </a:lnTo>
                    <a:lnTo>
                      <a:pt x="2451" y="942"/>
                    </a:lnTo>
                    <a:close/>
                    <a:moveTo>
                      <a:pt x="829" y="1563"/>
                    </a:moveTo>
                    <a:lnTo>
                      <a:pt x="1011" y="1580"/>
                    </a:lnTo>
                    <a:cubicBezTo>
                      <a:pt x="1020" y="1580"/>
                      <a:pt x="1028" y="1588"/>
                      <a:pt x="1036" y="1596"/>
                    </a:cubicBezTo>
                    <a:cubicBezTo>
                      <a:pt x="970" y="1588"/>
                      <a:pt x="895" y="1580"/>
                      <a:pt x="829" y="1563"/>
                    </a:cubicBezTo>
                    <a:close/>
                    <a:moveTo>
                      <a:pt x="4983" y="1662"/>
                    </a:moveTo>
                    <a:lnTo>
                      <a:pt x="4983" y="1662"/>
                    </a:lnTo>
                    <a:cubicBezTo>
                      <a:pt x="5033" y="1671"/>
                      <a:pt x="5082" y="1679"/>
                      <a:pt x="5132" y="1687"/>
                    </a:cubicBezTo>
                    <a:cubicBezTo>
                      <a:pt x="5148" y="1687"/>
                      <a:pt x="5165" y="1687"/>
                      <a:pt x="5181" y="1695"/>
                    </a:cubicBezTo>
                    <a:lnTo>
                      <a:pt x="5115" y="1704"/>
                    </a:lnTo>
                    <a:lnTo>
                      <a:pt x="4983" y="1662"/>
                    </a:lnTo>
                    <a:close/>
                    <a:moveTo>
                      <a:pt x="407" y="1819"/>
                    </a:moveTo>
                    <a:lnTo>
                      <a:pt x="432" y="1836"/>
                    </a:lnTo>
                    <a:lnTo>
                      <a:pt x="407" y="1836"/>
                    </a:lnTo>
                    <a:cubicBezTo>
                      <a:pt x="407" y="1828"/>
                      <a:pt x="407" y="1819"/>
                      <a:pt x="407" y="1819"/>
                    </a:cubicBezTo>
                    <a:close/>
                    <a:moveTo>
                      <a:pt x="3965" y="1803"/>
                    </a:moveTo>
                    <a:cubicBezTo>
                      <a:pt x="4064" y="1836"/>
                      <a:pt x="4172" y="1877"/>
                      <a:pt x="4271" y="1910"/>
                    </a:cubicBezTo>
                    <a:cubicBezTo>
                      <a:pt x="4155" y="1886"/>
                      <a:pt x="4040" y="1869"/>
                      <a:pt x="3932" y="1844"/>
                    </a:cubicBezTo>
                    <a:cubicBezTo>
                      <a:pt x="3940" y="1828"/>
                      <a:pt x="3949" y="1811"/>
                      <a:pt x="3949" y="1803"/>
                    </a:cubicBezTo>
                    <a:close/>
                    <a:moveTo>
                      <a:pt x="7002" y="1439"/>
                    </a:moveTo>
                    <a:lnTo>
                      <a:pt x="7002" y="1439"/>
                    </a:lnTo>
                    <a:cubicBezTo>
                      <a:pt x="6869" y="1662"/>
                      <a:pt x="6671" y="1828"/>
                      <a:pt x="6431" y="1919"/>
                    </a:cubicBezTo>
                    <a:cubicBezTo>
                      <a:pt x="6605" y="1828"/>
                      <a:pt x="6754" y="1687"/>
                      <a:pt x="6861" y="1522"/>
                    </a:cubicBezTo>
                    <a:cubicBezTo>
                      <a:pt x="6903" y="1497"/>
                      <a:pt x="6952" y="1472"/>
                      <a:pt x="7002" y="1439"/>
                    </a:cubicBezTo>
                    <a:close/>
                    <a:moveTo>
                      <a:pt x="3609" y="2101"/>
                    </a:moveTo>
                    <a:lnTo>
                      <a:pt x="3742" y="2126"/>
                    </a:lnTo>
                    <a:lnTo>
                      <a:pt x="3849" y="2159"/>
                    </a:lnTo>
                    <a:lnTo>
                      <a:pt x="3609" y="2101"/>
                    </a:lnTo>
                    <a:close/>
                    <a:moveTo>
                      <a:pt x="6514" y="2208"/>
                    </a:moveTo>
                    <a:lnTo>
                      <a:pt x="6514" y="2208"/>
                    </a:lnTo>
                    <a:cubicBezTo>
                      <a:pt x="6265" y="2308"/>
                      <a:pt x="6009" y="2366"/>
                      <a:pt x="5744" y="2374"/>
                    </a:cubicBezTo>
                    <a:cubicBezTo>
                      <a:pt x="5785" y="2357"/>
                      <a:pt x="5827" y="2349"/>
                      <a:pt x="5868" y="2332"/>
                    </a:cubicBezTo>
                    <a:cubicBezTo>
                      <a:pt x="6092" y="2316"/>
                      <a:pt x="6307" y="2275"/>
                      <a:pt x="6514" y="2208"/>
                    </a:cubicBezTo>
                    <a:close/>
                    <a:moveTo>
                      <a:pt x="7821" y="0"/>
                    </a:moveTo>
                    <a:cubicBezTo>
                      <a:pt x="7773" y="0"/>
                      <a:pt x="7725" y="19"/>
                      <a:pt x="7689" y="65"/>
                    </a:cubicBezTo>
                    <a:cubicBezTo>
                      <a:pt x="7325" y="578"/>
                      <a:pt x="6861" y="1075"/>
                      <a:pt x="6265" y="1298"/>
                    </a:cubicBezTo>
                    <a:cubicBezTo>
                      <a:pt x="6041" y="1382"/>
                      <a:pt x="5814" y="1416"/>
                      <a:pt x="5587" y="1416"/>
                    </a:cubicBezTo>
                    <a:cubicBezTo>
                      <a:pt x="5095" y="1416"/>
                      <a:pt x="4603" y="1256"/>
                      <a:pt x="4139" y="1091"/>
                    </a:cubicBezTo>
                    <a:cubicBezTo>
                      <a:pt x="3585" y="893"/>
                      <a:pt x="3047" y="694"/>
                      <a:pt x="2459" y="636"/>
                    </a:cubicBezTo>
                    <a:cubicBezTo>
                      <a:pt x="1781" y="570"/>
                      <a:pt x="1086" y="587"/>
                      <a:pt x="407" y="578"/>
                    </a:cubicBezTo>
                    <a:cubicBezTo>
                      <a:pt x="366" y="578"/>
                      <a:pt x="333" y="587"/>
                      <a:pt x="300" y="611"/>
                    </a:cubicBezTo>
                    <a:cubicBezTo>
                      <a:pt x="272" y="559"/>
                      <a:pt x="213" y="533"/>
                      <a:pt x="156" y="533"/>
                    </a:cubicBezTo>
                    <a:cubicBezTo>
                      <a:pt x="77" y="533"/>
                      <a:pt x="1" y="582"/>
                      <a:pt x="10" y="678"/>
                    </a:cubicBezTo>
                    <a:cubicBezTo>
                      <a:pt x="51" y="1124"/>
                      <a:pt x="85" y="1563"/>
                      <a:pt x="101" y="2010"/>
                    </a:cubicBezTo>
                    <a:cubicBezTo>
                      <a:pt x="101" y="2078"/>
                      <a:pt x="157" y="2161"/>
                      <a:pt x="237" y="2161"/>
                    </a:cubicBezTo>
                    <a:cubicBezTo>
                      <a:pt x="244" y="2161"/>
                      <a:pt x="251" y="2160"/>
                      <a:pt x="258" y="2159"/>
                    </a:cubicBezTo>
                    <a:cubicBezTo>
                      <a:pt x="597" y="2116"/>
                      <a:pt x="937" y="2095"/>
                      <a:pt x="1278" y="2095"/>
                    </a:cubicBezTo>
                    <a:cubicBezTo>
                      <a:pt x="1862" y="2095"/>
                      <a:pt x="2447" y="2157"/>
                      <a:pt x="3022" y="2283"/>
                    </a:cubicBezTo>
                    <a:cubicBezTo>
                      <a:pt x="3775" y="2448"/>
                      <a:pt x="4503" y="2647"/>
                      <a:pt x="5289" y="2647"/>
                    </a:cubicBezTo>
                    <a:cubicBezTo>
                      <a:pt x="5352" y="2647"/>
                      <a:pt x="5415" y="2647"/>
                      <a:pt x="5479" y="2647"/>
                    </a:cubicBezTo>
                    <a:cubicBezTo>
                      <a:pt x="6019" y="2647"/>
                      <a:pt x="6579" y="2627"/>
                      <a:pt x="6994" y="2250"/>
                    </a:cubicBezTo>
                    <a:cubicBezTo>
                      <a:pt x="7515" y="1786"/>
                      <a:pt x="7647" y="1075"/>
                      <a:pt x="7813" y="438"/>
                    </a:cubicBezTo>
                    <a:cubicBezTo>
                      <a:pt x="7813" y="429"/>
                      <a:pt x="7813" y="421"/>
                      <a:pt x="7813" y="413"/>
                    </a:cubicBezTo>
                    <a:cubicBezTo>
                      <a:pt x="7854" y="347"/>
                      <a:pt x="7904" y="289"/>
                      <a:pt x="7953" y="223"/>
                    </a:cubicBezTo>
                    <a:cubicBezTo>
                      <a:pt x="8041" y="111"/>
                      <a:pt x="7934" y="0"/>
                      <a:pt x="78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5"/>
              <p:cNvSpPr/>
              <p:nvPr/>
            </p:nvSpPr>
            <p:spPr>
              <a:xfrm>
                <a:off x="5977381" y="4522300"/>
                <a:ext cx="852378" cy="730089"/>
              </a:xfrm>
              <a:custGeom>
                <a:avLst/>
                <a:gdLst/>
                <a:ahLst/>
                <a:cxnLst/>
                <a:rect l="l" t="t" r="r" b="b"/>
                <a:pathLst>
                  <a:path w="8466" h="8175" extrusionOk="0">
                    <a:moveTo>
                      <a:pt x="8010" y="5392"/>
                    </a:moveTo>
                    <a:lnTo>
                      <a:pt x="8010" y="5392"/>
                    </a:lnTo>
                    <a:cubicBezTo>
                      <a:pt x="7962" y="5596"/>
                      <a:pt x="7921" y="5799"/>
                      <a:pt x="7864" y="5995"/>
                    </a:cubicBezTo>
                    <a:lnTo>
                      <a:pt x="7864" y="5995"/>
                    </a:lnTo>
                    <a:lnTo>
                      <a:pt x="7729" y="5748"/>
                    </a:lnTo>
                    <a:cubicBezTo>
                      <a:pt x="7828" y="5632"/>
                      <a:pt x="7919" y="5516"/>
                      <a:pt x="8010" y="5392"/>
                    </a:cubicBezTo>
                    <a:close/>
                    <a:moveTo>
                      <a:pt x="4865" y="238"/>
                    </a:moveTo>
                    <a:cubicBezTo>
                      <a:pt x="5053" y="238"/>
                      <a:pt x="5242" y="253"/>
                      <a:pt x="5429" y="279"/>
                    </a:cubicBezTo>
                    <a:cubicBezTo>
                      <a:pt x="7108" y="510"/>
                      <a:pt x="8019" y="1785"/>
                      <a:pt x="8201" y="3398"/>
                    </a:cubicBezTo>
                    <a:cubicBezTo>
                      <a:pt x="8217" y="3564"/>
                      <a:pt x="8225" y="3729"/>
                      <a:pt x="8225" y="3895"/>
                    </a:cubicBezTo>
                    <a:cubicBezTo>
                      <a:pt x="8209" y="3911"/>
                      <a:pt x="8201" y="3936"/>
                      <a:pt x="8201" y="3953"/>
                    </a:cubicBezTo>
                    <a:cubicBezTo>
                      <a:pt x="8176" y="4151"/>
                      <a:pt x="8159" y="4341"/>
                      <a:pt x="8134" y="4548"/>
                    </a:cubicBezTo>
                    <a:cubicBezTo>
                      <a:pt x="8035" y="4904"/>
                      <a:pt x="7853" y="5227"/>
                      <a:pt x="7613" y="5508"/>
                    </a:cubicBezTo>
                    <a:cubicBezTo>
                      <a:pt x="7130" y="6087"/>
                      <a:pt x="6426" y="6528"/>
                      <a:pt x="5655" y="6528"/>
                    </a:cubicBezTo>
                    <a:cubicBezTo>
                      <a:pt x="5621" y="6528"/>
                      <a:pt x="5587" y="6528"/>
                      <a:pt x="5553" y="6526"/>
                    </a:cubicBezTo>
                    <a:cubicBezTo>
                      <a:pt x="4684" y="6484"/>
                      <a:pt x="3857" y="5971"/>
                      <a:pt x="3013" y="5806"/>
                    </a:cubicBezTo>
                    <a:cubicBezTo>
                      <a:pt x="2443" y="5693"/>
                      <a:pt x="1863" y="5634"/>
                      <a:pt x="1284" y="5634"/>
                    </a:cubicBezTo>
                    <a:cubicBezTo>
                      <a:pt x="1012" y="5634"/>
                      <a:pt x="742" y="5647"/>
                      <a:pt x="473" y="5674"/>
                    </a:cubicBezTo>
                    <a:cubicBezTo>
                      <a:pt x="1267" y="4689"/>
                      <a:pt x="1523" y="3431"/>
                      <a:pt x="2069" y="2298"/>
                    </a:cubicBezTo>
                    <a:cubicBezTo>
                      <a:pt x="2367" y="1669"/>
                      <a:pt x="2781" y="1057"/>
                      <a:pt x="3360" y="659"/>
                    </a:cubicBezTo>
                    <a:cubicBezTo>
                      <a:pt x="3812" y="354"/>
                      <a:pt x="4336" y="238"/>
                      <a:pt x="4865" y="238"/>
                    </a:cubicBezTo>
                    <a:close/>
                    <a:moveTo>
                      <a:pt x="7671" y="5814"/>
                    </a:moveTo>
                    <a:lnTo>
                      <a:pt x="7837" y="6120"/>
                    </a:lnTo>
                    <a:cubicBezTo>
                      <a:pt x="7787" y="6286"/>
                      <a:pt x="7729" y="6451"/>
                      <a:pt x="7663" y="6609"/>
                    </a:cubicBezTo>
                    <a:lnTo>
                      <a:pt x="7406" y="6071"/>
                    </a:lnTo>
                    <a:cubicBezTo>
                      <a:pt x="7497" y="5988"/>
                      <a:pt x="7588" y="5897"/>
                      <a:pt x="7671" y="5814"/>
                    </a:cubicBezTo>
                    <a:close/>
                    <a:moveTo>
                      <a:pt x="7348" y="6120"/>
                    </a:moveTo>
                    <a:lnTo>
                      <a:pt x="7621" y="6700"/>
                    </a:lnTo>
                    <a:cubicBezTo>
                      <a:pt x="7613" y="6724"/>
                      <a:pt x="7605" y="6741"/>
                      <a:pt x="7597" y="6758"/>
                    </a:cubicBezTo>
                    <a:cubicBezTo>
                      <a:pt x="7532" y="6912"/>
                      <a:pt x="7442" y="7051"/>
                      <a:pt x="7337" y="7181"/>
                    </a:cubicBezTo>
                    <a:lnTo>
                      <a:pt x="7337" y="7181"/>
                    </a:lnTo>
                    <a:cubicBezTo>
                      <a:pt x="7222" y="6919"/>
                      <a:pt x="7082" y="6656"/>
                      <a:pt x="6935" y="6410"/>
                    </a:cubicBezTo>
                    <a:cubicBezTo>
                      <a:pt x="7075" y="6319"/>
                      <a:pt x="7216" y="6228"/>
                      <a:pt x="7348" y="6120"/>
                    </a:cubicBezTo>
                    <a:close/>
                    <a:moveTo>
                      <a:pt x="1168" y="5864"/>
                    </a:moveTo>
                    <a:cubicBezTo>
                      <a:pt x="1333" y="6352"/>
                      <a:pt x="1523" y="6840"/>
                      <a:pt x="1730" y="7312"/>
                    </a:cubicBezTo>
                    <a:cubicBezTo>
                      <a:pt x="1609" y="7302"/>
                      <a:pt x="1485" y="7298"/>
                      <a:pt x="1361" y="7298"/>
                    </a:cubicBezTo>
                    <a:cubicBezTo>
                      <a:pt x="1274" y="7298"/>
                      <a:pt x="1187" y="7300"/>
                      <a:pt x="1101" y="7304"/>
                    </a:cubicBezTo>
                    <a:cubicBezTo>
                      <a:pt x="919" y="6824"/>
                      <a:pt x="721" y="6360"/>
                      <a:pt x="497" y="5897"/>
                    </a:cubicBezTo>
                    <a:cubicBezTo>
                      <a:pt x="721" y="5880"/>
                      <a:pt x="944" y="5872"/>
                      <a:pt x="1168" y="5864"/>
                    </a:cubicBezTo>
                    <a:close/>
                    <a:moveTo>
                      <a:pt x="423" y="5905"/>
                    </a:moveTo>
                    <a:cubicBezTo>
                      <a:pt x="423" y="5914"/>
                      <a:pt x="423" y="5922"/>
                      <a:pt x="423" y="5930"/>
                    </a:cubicBezTo>
                    <a:cubicBezTo>
                      <a:pt x="646" y="6377"/>
                      <a:pt x="845" y="6840"/>
                      <a:pt x="1019" y="7304"/>
                    </a:cubicBezTo>
                    <a:cubicBezTo>
                      <a:pt x="878" y="7312"/>
                      <a:pt x="737" y="7328"/>
                      <a:pt x="597" y="7353"/>
                    </a:cubicBezTo>
                    <a:cubicBezTo>
                      <a:pt x="473" y="7179"/>
                      <a:pt x="365" y="6989"/>
                      <a:pt x="282" y="6799"/>
                    </a:cubicBezTo>
                    <a:cubicBezTo>
                      <a:pt x="266" y="6509"/>
                      <a:pt x="249" y="6220"/>
                      <a:pt x="233" y="5938"/>
                    </a:cubicBezTo>
                    <a:lnTo>
                      <a:pt x="257" y="5914"/>
                    </a:lnTo>
                    <a:lnTo>
                      <a:pt x="307" y="5914"/>
                    </a:lnTo>
                    <a:lnTo>
                      <a:pt x="423" y="5905"/>
                    </a:lnTo>
                    <a:close/>
                    <a:moveTo>
                      <a:pt x="299" y="6997"/>
                    </a:moveTo>
                    <a:cubicBezTo>
                      <a:pt x="357" y="7122"/>
                      <a:pt x="431" y="7246"/>
                      <a:pt x="514" y="7362"/>
                    </a:cubicBezTo>
                    <a:lnTo>
                      <a:pt x="315" y="7403"/>
                    </a:lnTo>
                    <a:cubicBezTo>
                      <a:pt x="307" y="7271"/>
                      <a:pt x="307" y="7138"/>
                      <a:pt x="299" y="6997"/>
                    </a:cubicBezTo>
                    <a:close/>
                    <a:moveTo>
                      <a:pt x="1242" y="5872"/>
                    </a:moveTo>
                    <a:cubicBezTo>
                      <a:pt x="1441" y="5872"/>
                      <a:pt x="1631" y="5880"/>
                      <a:pt x="1829" y="5889"/>
                    </a:cubicBezTo>
                    <a:cubicBezTo>
                      <a:pt x="2078" y="6385"/>
                      <a:pt x="2301" y="6898"/>
                      <a:pt x="2508" y="7419"/>
                    </a:cubicBezTo>
                    <a:cubicBezTo>
                      <a:pt x="2276" y="7370"/>
                      <a:pt x="2053" y="7337"/>
                      <a:pt x="1813" y="7320"/>
                    </a:cubicBezTo>
                    <a:cubicBezTo>
                      <a:pt x="1606" y="6849"/>
                      <a:pt x="1416" y="6360"/>
                      <a:pt x="1242" y="5872"/>
                    </a:cubicBezTo>
                    <a:close/>
                    <a:moveTo>
                      <a:pt x="1921" y="5889"/>
                    </a:moveTo>
                    <a:lnTo>
                      <a:pt x="1921" y="5889"/>
                    </a:lnTo>
                    <a:cubicBezTo>
                      <a:pt x="2136" y="5905"/>
                      <a:pt x="2351" y="5930"/>
                      <a:pt x="2566" y="5963"/>
                    </a:cubicBezTo>
                    <a:cubicBezTo>
                      <a:pt x="2723" y="6501"/>
                      <a:pt x="2930" y="7031"/>
                      <a:pt x="3186" y="7544"/>
                    </a:cubicBezTo>
                    <a:cubicBezTo>
                      <a:pt x="2988" y="7502"/>
                      <a:pt x="2789" y="7461"/>
                      <a:pt x="2599" y="7428"/>
                    </a:cubicBezTo>
                    <a:cubicBezTo>
                      <a:pt x="2392" y="6906"/>
                      <a:pt x="2160" y="6393"/>
                      <a:pt x="1921" y="5889"/>
                    </a:cubicBezTo>
                    <a:close/>
                    <a:moveTo>
                      <a:pt x="6860" y="6443"/>
                    </a:moveTo>
                    <a:cubicBezTo>
                      <a:pt x="7017" y="6708"/>
                      <a:pt x="7158" y="6981"/>
                      <a:pt x="7274" y="7262"/>
                    </a:cubicBezTo>
                    <a:cubicBezTo>
                      <a:pt x="7150" y="7411"/>
                      <a:pt x="6993" y="7544"/>
                      <a:pt x="6819" y="7643"/>
                    </a:cubicBezTo>
                    <a:lnTo>
                      <a:pt x="6372" y="6650"/>
                    </a:lnTo>
                    <a:cubicBezTo>
                      <a:pt x="6538" y="6600"/>
                      <a:pt x="6703" y="6534"/>
                      <a:pt x="6860" y="6443"/>
                    </a:cubicBezTo>
                    <a:close/>
                    <a:moveTo>
                      <a:pt x="2649" y="5971"/>
                    </a:moveTo>
                    <a:lnTo>
                      <a:pt x="2649" y="5971"/>
                    </a:lnTo>
                    <a:cubicBezTo>
                      <a:pt x="2864" y="6005"/>
                      <a:pt x="3079" y="6054"/>
                      <a:pt x="3286" y="6104"/>
                    </a:cubicBezTo>
                    <a:cubicBezTo>
                      <a:pt x="3517" y="6633"/>
                      <a:pt x="3724" y="7163"/>
                      <a:pt x="3923" y="7701"/>
                    </a:cubicBezTo>
                    <a:lnTo>
                      <a:pt x="3277" y="7560"/>
                    </a:lnTo>
                    <a:cubicBezTo>
                      <a:pt x="3021" y="7047"/>
                      <a:pt x="2806" y="6518"/>
                      <a:pt x="2649" y="5971"/>
                    </a:cubicBezTo>
                    <a:close/>
                    <a:moveTo>
                      <a:pt x="3385" y="6129"/>
                    </a:moveTo>
                    <a:lnTo>
                      <a:pt x="3509" y="6162"/>
                    </a:lnTo>
                    <a:cubicBezTo>
                      <a:pt x="3691" y="6211"/>
                      <a:pt x="3873" y="6278"/>
                      <a:pt x="4047" y="6344"/>
                    </a:cubicBezTo>
                    <a:cubicBezTo>
                      <a:pt x="4237" y="6849"/>
                      <a:pt x="4436" y="7345"/>
                      <a:pt x="4651" y="7841"/>
                    </a:cubicBezTo>
                    <a:cubicBezTo>
                      <a:pt x="4436" y="7808"/>
                      <a:pt x="4229" y="7767"/>
                      <a:pt x="4014" y="7726"/>
                    </a:cubicBezTo>
                    <a:cubicBezTo>
                      <a:pt x="3824" y="7188"/>
                      <a:pt x="3608" y="6650"/>
                      <a:pt x="3385" y="6129"/>
                    </a:cubicBezTo>
                    <a:close/>
                    <a:moveTo>
                      <a:pt x="6298" y="6675"/>
                    </a:moveTo>
                    <a:cubicBezTo>
                      <a:pt x="6446" y="7006"/>
                      <a:pt x="6604" y="7345"/>
                      <a:pt x="6753" y="7684"/>
                    </a:cubicBezTo>
                    <a:cubicBezTo>
                      <a:pt x="6579" y="7775"/>
                      <a:pt x="6380" y="7841"/>
                      <a:pt x="6190" y="7883"/>
                    </a:cubicBezTo>
                    <a:cubicBezTo>
                      <a:pt x="6016" y="7519"/>
                      <a:pt x="5859" y="7138"/>
                      <a:pt x="5710" y="6758"/>
                    </a:cubicBezTo>
                    <a:lnTo>
                      <a:pt x="5867" y="6758"/>
                    </a:lnTo>
                    <a:cubicBezTo>
                      <a:pt x="6016" y="6741"/>
                      <a:pt x="6157" y="6716"/>
                      <a:pt x="6298" y="6675"/>
                    </a:cubicBezTo>
                    <a:close/>
                    <a:moveTo>
                      <a:pt x="4146" y="6377"/>
                    </a:moveTo>
                    <a:lnTo>
                      <a:pt x="4146" y="6377"/>
                    </a:lnTo>
                    <a:cubicBezTo>
                      <a:pt x="4378" y="6460"/>
                      <a:pt x="4610" y="6551"/>
                      <a:pt x="4841" y="6625"/>
                    </a:cubicBezTo>
                    <a:cubicBezTo>
                      <a:pt x="5048" y="7055"/>
                      <a:pt x="5255" y="7494"/>
                      <a:pt x="5462" y="7932"/>
                    </a:cubicBezTo>
                    <a:lnTo>
                      <a:pt x="5346" y="7932"/>
                    </a:lnTo>
                    <a:cubicBezTo>
                      <a:pt x="5139" y="7916"/>
                      <a:pt x="4941" y="7891"/>
                      <a:pt x="4742" y="7858"/>
                    </a:cubicBezTo>
                    <a:cubicBezTo>
                      <a:pt x="4527" y="7370"/>
                      <a:pt x="4328" y="6873"/>
                      <a:pt x="4146" y="6377"/>
                    </a:cubicBezTo>
                    <a:close/>
                    <a:moveTo>
                      <a:pt x="4941" y="6650"/>
                    </a:moveTo>
                    <a:lnTo>
                      <a:pt x="4941" y="6650"/>
                    </a:lnTo>
                    <a:cubicBezTo>
                      <a:pt x="5164" y="6716"/>
                      <a:pt x="5396" y="6749"/>
                      <a:pt x="5627" y="6758"/>
                    </a:cubicBezTo>
                    <a:cubicBezTo>
                      <a:pt x="5776" y="7146"/>
                      <a:pt x="5933" y="7527"/>
                      <a:pt x="6107" y="7899"/>
                    </a:cubicBezTo>
                    <a:cubicBezTo>
                      <a:pt x="5925" y="7932"/>
                      <a:pt x="5735" y="7941"/>
                      <a:pt x="5545" y="7941"/>
                    </a:cubicBezTo>
                    <a:cubicBezTo>
                      <a:pt x="5346" y="7510"/>
                      <a:pt x="5147" y="7080"/>
                      <a:pt x="4941" y="6650"/>
                    </a:cubicBezTo>
                    <a:close/>
                    <a:moveTo>
                      <a:pt x="4939" y="0"/>
                    </a:moveTo>
                    <a:cubicBezTo>
                      <a:pt x="4148" y="0"/>
                      <a:pt x="3371" y="256"/>
                      <a:pt x="2789" y="833"/>
                    </a:cubicBezTo>
                    <a:cubicBezTo>
                      <a:pt x="1408" y="2207"/>
                      <a:pt x="1424" y="4366"/>
                      <a:pt x="84" y="5756"/>
                    </a:cubicBezTo>
                    <a:cubicBezTo>
                      <a:pt x="34" y="5765"/>
                      <a:pt x="1" y="5814"/>
                      <a:pt x="1" y="5864"/>
                    </a:cubicBezTo>
                    <a:cubicBezTo>
                      <a:pt x="34" y="6427"/>
                      <a:pt x="59" y="6989"/>
                      <a:pt x="92" y="7544"/>
                    </a:cubicBezTo>
                    <a:cubicBezTo>
                      <a:pt x="92" y="7616"/>
                      <a:pt x="148" y="7663"/>
                      <a:pt x="212" y="7663"/>
                    </a:cubicBezTo>
                    <a:cubicBezTo>
                      <a:pt x="222" y="7663"/>
                      <a:pt x="231" y="7662"/>
                      <a:pt x="241" y="7659"/>
                    </a:cubicBezTo>
                    <a:cubicBezTo>
                      <a:pt x="619" y="7558"/>
                      <a:pt x="994" y="7518"/>
                      <a:pt x="1367" y="7518"/>
                    </a:cubicBezTo>
                    <a:cubicBezTo>
                      <a:pt x="2122" y="7518"/>
                      <a:pt x="2869" y="7684"/>
                      <a:pt x="3617" y="7850"/>
                    </a:cubicBezTo>
                    <a:cubicBezTo>
                      <a:pt x="4270" y="7996"/>
                      <a:pt x="4965" y="8174"/>
                      <a:pt x="5643" y="8174"/>
                    </a:cubicBezTo>
                    <a:cubicBezTo>
                      <a:pt x="5883" y="8174"/>
                      <a:pt x="6122" y="8152"/>
                      <a:pt x="6355" y="8098"/>
                    </a:cubicBezTo>
                    <a:cubicBezTo>
                      <a:pt x="7845" y="7759"/>
                      <a:pt x="8176" y="6062"/>
                      <a:pt x="8350" y="4672"/>
                    </a:cubicBezTo>
                    <a:cubicBezTo>
                      <a:pt x="8424" y="4424"/>
                      <a:pt x="8465" y="4168"/>
                      <a:pt x="8465" y="3919"/>
                    </a:cubicBezTo>
                    <a:cubicBezTo>
                      <a:pt x="8441" y="2529"/>
                      <a:pt x="7911" y="974"/>
                      <a:pt x="6571" y="362"/>
                    </a:cubicBezTo>
                    <a:cubicBezTo>
                      <a:pt x="6063" y="128"/>
                      <a:pt x="5498" y="0"/>
                      <a:pt x="49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5"/>
              <p:cNvSpPr/>
              <p:nvPr/>
            </p:nvSpPr>
            <p:spPr>
              <a:xfrm>
                <a:off x="6280015" y="4628040"/>
                <a:ext cx="394977" cy="364107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4077" extrusionOk="0">
                    <a:moveTo>
                      <a:pt x="2275" y="907"/>
                    </a:moveTo>
                    <a:cubicBezTo>
                      <a:pt x="2275" y="907"/>
                      <a:pt x="2275" y="915"/>
                      <a:pt x="2275" y="915"/>
                    </a:cubicBezTo>
                    <a:lnTo>
                      <a:pt x="2251" y="907"/>
                    </a:lnTo>
                    <a:close/>
                    <a:moveTo>
                      <a:pt x="2822" y="1097"/>
                    </a:moveTo>
                    <a:lnTo>
                      <a:pt x="2822" y="1105"/>
                    </a:lnTo>
                    <a:lnTo>
                      <a:pt x="2813" y="1097"/>
                    </a:lnTo>
                    <a:close/>
                    <a:moveTo>
                      <a:pt x="1854" y="1093"/>
                    </a:moveTo>
                    <a:cubicBezTo>
                      <a:pt x="2018" y="1093"/>
                      <a:pt x="2184" y="1127"/>
                      <a:pt x="2317" y="1180"/>
                    </a:cubicBezTo>
                    <a:cubicBezTo>
                      <a:pt x="2565" y="1287"/>
                      <a:pt x="2722" y="1536"/>
                      <a:pt x="2846" y="1776"/>
                    </a:cubicBezTo>
                    <a:cubicBezTo>
                      <a:pt x="2846" y="1784"/>
                      <a:pt x="2846" y="1792"/>
                      <a:pt x="2855" y="1800"/>
                    </a:cubicBezTo>
                    <a:cubicBezTo>
                      <a:pt x="2904" y="1941"/>
                      <a:pt x="2929" y="2082"/>
                      <a:pt x="2937" y="2231"/>
                    </a:cubicBezTo>
                    <a:cubicBezTo>
                      <a:pt x="2904" y="2280"/>
                      <a:pt x="2888" y="2338"/>
                      <a:pt x="2888" y="2396"/>
                    </a:cubicBezTo>
                    <a:cubicBezTo>
                      <a:pt x="2830" y="2520"/>
                      <a:pt x="2747" y="2636"/>
                      <a:pt x="2648" y="2727"/>
                    </a:cubicBezTo>
                    <a:cubicBezTo>
                      <a:pt x="2623" y="2735"/>
                      <a:pt x="2606" y="2744"/>
                      <a:pt x="2598" y="2760"/>
                    </a:cubicBezTo>
                    <a:cubicBezTo>
                      <a:pt x="2540" y="2818"/>
                      <a:pt x="2466" y="2868"/>
                      <a:pt x="2391" y="2909"/>
                    </a:cubicBezTo>
                    <a:lnTo>
                      <a:pt x="2375" y="2909"/>
                    </a:lnTo>
                    <a:lnTo>
                      <a:pt x="2077" y="2942"/>
                    </a:lnTo>
                    <a:cubicBezTo>
                      <a:pt x="2060" y="2942"/>
                      <a:pt x="2052" y="2942"/>
                      <a:pt x="2044" y="2951"/>
                    </a:cubicBezTo>
                    <a:cubicBezTo>
                      <a:pt x="1829" y="2909"/>
                      <a:pt x="1622" y="2835"/>
                      <a:pt x="1432" y="2719"/>
                    </a:cubicBezTo>
                    <a:cubicBezTo>
                      <a:pt x="1415" y="2711"/>
                      <a:pt x="1398" y="2711"/>
                      <a:pt x="1374" y="2711"/>
                    </a:cubicBezTo>
                    <a:cubicBezTo>
                      <a:pt x="1175" y="2512"/>
                      <a:pt x="1059" y="2239"/>
                      <a:pt x="1067" y="1958"/>
                    </a:cubicBezTo>
                    <a:cubicBezTo>
                      <a:pt x="1067" y="1652"/>
                      <a:pt x="1183" y="1337"/>
                      <a:pt x="1456" y="1180"/>
                    </a:cubicBezTo>
                    <a:cubicBezTo>
                      <a:pt x="1572" y="1118"/>
                      <a:pt x="1712" y="1093"/>
                      <a:pt x="1854" y="1093"/>
                    </a:cubicBezTo>
                    <a:close/>
                    <a:moveTo>
                      <a:pt x="2460" y="0"/>
                    </a:moveTo>
                    <a:cubicBezTo>
                      <a:pt x="2410" y="0"/>
                      <a:pt x="2356" y="16"/>
                      <a:pt x="2300" y="55"/>
                    </a:cubicBezTo>
                    <a:cubicBezTo>
                      <a:pt x="2242" y="88"/>
                      <a:pt x="2209" y="162"/>
                      <a:pt x="2226" y="228"/>
                    </a:cubicBezTo>
                    <a:cubicBezTo>
                      <a:pt x="2226" y="237"/>
                      <a:pt x="2234" y="245"/>
                      <a:pt x="2234" y="253"/>
                    </a:cubicBezTo>
                    <a:cubicBezTo>
                      <a:pt x="2234" y="270"/>
                      <a:pt x="2226" y="286"/>
                      <a:pt x="2226" y="303"/>
                    </a:cubicBezTo>
                    <a:lnTo>
                      <a:pt x="1663" y="303"/>
                    </a:lnTo>
                    <a:cubicBezTo>
                      <a:pt x="1630" y="261"/>
                      <a:pt x="1597" y="220"/>
                      <a:pt x="1564" y="179"/>
                    </a:cubicBezTo>
                    <a:cubicBezTo>
                      <a:pt x="1547" y="162"/>
                      <a:pt x="1523" y="146"/>
                      <a:pt x="1498" y="137"/>
                    </a:cubicBezTo>
                    <a:cubicBezTo>
                      <a:pt x="1423" y="104"/>
                      <a:pt x="1340" y="79"/>
                      <a:pt x="1258" y="63"/>
                    </a:cubicBezTo>
                    <a:cubicBezTo>
                      <a:pt x="1092" y="71"/>
                      <a:pt x="935" y="154"/>
                      <a:pt x="836" y="286"/>
                    </a:cubicBezTo>
                    <a:cubicBezTo>
                      <a:pt x="728" y="452"/>
                      <a:pt x="852" y="642"/>
                      <a:pt x="919" y="799"/>
                    </a:cubicBezTo>
                    <a:cubicBezTo>
                      <a:pt x="919" y="808"/>
                      <a:pt x="927" y="816"/>
                      <a:pt x="935" y="832"/>
                    </a:cubicBezTo>
                    <a:cubicBezTo>
                      <a:pt x="885" y="857"/>
                      <a:pt x="844" y="899"/>
                      <a:pt x="811" y="940"/>
                    </a:cubicBezTo>
                    <a:cubicBezTo>
                      <a:pt x="788" y="917"/>
                      <a:pt x="762" y="906"/>
                      <a:pt x="736" y="906"/>
                    </a:cubicBezTo>
                    <a:cubicBezTo>
                      <a:pt x="716" y="906"/>
                      <a:pt x="697" y="913"/>
                      <a:pt x="679" y="923"/>
                    </a:cubicBezTo>
                    <a:lnTo>
                      <a:pt x="654" y="940"/>
                    </a:lnTo>
                    <a:cubicBezTo>
                      <a:pt x="619" y="938"/>
                      <a:pt x="584" y="937"/>
                      <a:pt x="550" y="937"/>
                    </a:cubicBezTo>
                    <a:cubicBezTo>
                      <a:pt x="438" y="937"/>
                      <a:pt x="331" y="948"/>
                      <a:pt x="223" y="973"/>
                    </a:cubicBezTo>
                    <a:cubicBezTo>
                      <a:pt x="91" y="981"/>
                      <a:pt x="0" y="1130"/>
                      <a:pt x="58" y="1254"/>
                    </a:cubicBezTo>
                    <a:cubicBezTo>
                      <a:pt x="41" y="1279"/>
                      <a:pt x="33" y="1312"/>
                      <a:pt x="25" y="1337"/>
                    </a:cubicBezTo>
                    <a:cubicBezTo>
                      <a:pt x="8" y="1428"/>
                      <a:pt x="17" y="1519"/>
                      <a:pt x="66" y="1594"/>
                    </a:cubicBezTo>
                    <a:cubicBezTo>
                      <a:pt x="136" y="1698"/>
                      <a:pt x="277" y="1738"/>
                      <a:pt x="408" y="1738"/>
                    </a:cubicBezTo>
                    <a:cubicBezTo>
                      <a:pt x="433" y="1738"/>
                      <a:pt x="457" y="1737"/>
                      <a:pt x="480" y="1734"/>
                    </a:cubicBezTo>
                    <a:cubicBezTo>
                      <a:pt x="480" y="1925"/>
                      <a:pt x="488" y="2107"/>
                      <a:pt x="505" y="2289"/>
                    </a:cubicBezTo>
                    <a:cubicBezTo>
                      <a:pt x="372" y="2338"/>
                      <a:pt x="248" y="2421"/>
                      <a:pt x="166" y="2537"/>
                    </a:cubicBezTo>
                    <a:cubicBezTo>
                      <a:pt x="83" y="2686"/>
                      <a:pt x="190" y="2876"/>
                      <a:pt x="248" y="3009"/>
                    </a:cubicBezTo>
                    <a:cubicBezTo>
                      <a:pt x="266" y="3061"/>
                      <a:pt x="312" y="3093"/>
                      <a:pt x="361" y="3093"/>
                    </a:cubicBezTo>
                    <a:cubicBezTo>
                      <a:pt x="381" y="3093"/>
                      <a:pt x="402" y="3087"/>
                      <a:pt x="422" y="3075"/>
                    </a:cubicBezTo>
                    <a:cubicBezTo>
                      <a:pt x="514" y="3020"/>
                      <a:pt x="588" y="2973"/>
                      <a:pt x="680" y="2973"/>
                    </a:cubicBezTo>
                    <a:cubicBezTo>
                      <a:pt x="713" y="2973"/>
                      <a:pt x="748" y="2979"/>
                      <a:pt x="786" y="2992"/>
                    </a:cubicBezTo>
                    <a:cubicBezTo>
                      <a:pt x="869" y="3025"/>
                      <a:pt x="943" y="3083"/>
                      <a:pt x="1010" y="3141"/>
                    </a:cubicBezTo>
                    <a:cubicBezTo>
                      <a:pt x="1001" y="3174"/>
                      <a:pt x="1001" y="3199"/>
                      <a:pt x="1018" y="3224"/>
                    </a:cubicBezTo>
                    <a:cubicBezTo>
                      <a:pt x="1084" y="3397"/>
                      <a:pt x="877" y="3505"/>
                      <a:pt x="943" y="3679"/>
                    </a:cubicBezTo>
                    <a:cubicBezTo>
                      <a:pt x="993" y="3770"/>
                      <a:pt x="1076" y="3836"/>
                      <a:pt x="1175" y="3869"/>
                    </a:cubicBezTo>
                    <a:cubicBezTo>
                      <a:pt x="1233" y="3910"/>
                      <a:pt x="1299" y="3952"/>
                      <a:pt x="1382" y="3993"/>
                    </a:cubicBezTo>
                    <a:cubicBezTo>
                      <a:pt x="1401" y="4005"/>
                      <a:pt x="1422" y="4011"/>
                      <a:pt x="1443" y="4011"/>
                    </a:cubicBezTo>
                    <a:cubicBezTo>
                      <a:pt x="1468" y="4011"/>
                      <a:pt x="1492" y="4003"/>
                      <a:pt x="1514" y="3985"/>
                    </a:cubicBezTo>
                    <a:cubicBezTo>
                      <a:pt x="1521" y="3986"/>
                      <a:pt x="1528" y="3987"/>
                      <a:pt x="1536" y="3987"/>
                    </a:cubicBezTo>
                    <a:cubicBezTo>
                      <a:pt x="1572" y="3987"/>
                      <a:pt x="1611" y="3970"/>
                      <a:pt x="1638" y="3935"/>
                    </a:cubicBezTo>
                    <a:cubicBezTo>
                      <a:pt x="1680" y="3877"/>
                      <a:pt x="1738" y="3819"/>
                      <a:pt x="1796" y="3761"/>
                    </a:cubicBezTo>
                    <a:cubicBezTo>
                      <a:pt x="1870" y="3704"/>
                      <a:pt x="1961" y="3662"/>
                      <a:pt x="2052" y="3629"/>
                    </a:cubicBezTo>
                    <a:cubicBezTo>
                      <a:pt x="2065" y="3636"/>
                      <a:pt x="2084" y="3648"/>
                      <a:pt x="2104" y="3648"/>
                    </a:cubicBezTo>
                    <a:cubicBezTo>
                      <a:pt x="2109" y="3648"/>
                      <a:pt x="2114" y="3647"/>
                      <a:pt x="2118" y="3646"/>
                    </a:cubicBezTo>
                    <a:lnTo>
                      <a:pt x="2176" y="3646"/>
                    </a:lnTo>
                    <a:cubicBezTo>
                      <a:pt x="2242" y="3728"/>
                      <a:pt x="2300" y="3819"/>
                      <a:pt x="2325" y="3919"/>
                    </a:cubicBezTo>
                    <a:cubicBezTo>
                      <a:pt x="2331" y="4015"/>
                      <a:pt x="2406" y="4076"/>
                      <a:pt x="2485" y="4076"/>
                    </a:cubicBezTo>
                    <a:cubicBezTo>
                      <a:pt x="2521" y="4076"/>
                      <a:pt x="2559" y="4063"/>
                      <a:pt x="2590" y="4035"/>
                    </a:cubicBezTo>
                    <a:lnTo>
                      <a:pt x="2606" y="4018"/>
                    </a:lnTo>
                    <a:cubicBezTo>
                      <a:pt x="2706" y="4010"/>
                      <a:pt x="2797" y="3985"/>
                      <a:pt x="2896" y="3952"/>
                    </a:cubicBezTo>
                    <a:lnTo>
                      <a:pt x="2904" y="3952"/>
                    </a:lnTo>
                    <a:cubicBezTo>
                      <a:pt x="2925" y="3961"/>
                      <a:pt x="2945" y="3965"/>
                      <a:pt x="2964" y="3965"/>
                    </a:cubicBezTo>
                    <a:cubicBezTo>
                      <a:pt x="3100" y="3965"/>
                      <a:pt x="3190" y="3758"/>
                      <a:pt x="3045" y="3679"/>
                    </a:cubicBezTo>
                    <a:cubicBezTo>
                      <a:pt x="3020" y="3662"/>
                      <a:pt x="2987" y="3646"/>
                      <a:pt x="2954" y="3637"/>
                    </a:cubicBezTo>
                    <a:cubicBezTo>
                      <a:pt x="2946" y="3604"/>
                      <a:pt x="2946" y="3571"/>
                      <a:pt x="2937" y="3530"/>
                    </a:cubicBezTo>
                    <a:cubicBezTo>
                      <a:pt x="3012" y="3439"/>
                      <a:pt x="3086" y="3348"/>
                      <a:pt x="3153" y="3248"/>
                    </a:cubicBezTo>
                    <a:cubicBezTo>
                      <a:pt x="3161" y="3250"/>
                      <a:pt x="3170" y="3251"/>
                      <a:pt x="3179" y="3251"/>
                    </a:cubicBezTo>
                    <a:cubicBezTo>
                      <a:pt x="3220" y="3251"/>
                      <a:pt x="3259" y="3236"/>
                      <a:pt x="3293" y="3215"/>
                    </a:cubicBezTo>
                    <a:lnTo>
                      <a:pt x="3359" y="3166"/>
                    </a:lnTo>
                    <a:cubicBezTo>
                      <a:pt x="3448" y="3197"/>
                      <a:pt x="3526" y="3229"/>
                      <a:pt x="3596" y="3229"/>
                    </a:cubicBezTo>
                    <a:cubicBezTo>
                      <a:pt x="3676" y="3229"/>
                      <a:pt x="3744" y="3187"/>
                      <a:pt x="3806" y="3050"/>
                    </a:cubicBezTo>
                    <a:cubicBezTo>
                      <a:pt x="3922" y="2818"/>
                      <a:pt x="3790" y="2661"/>
                      <a:pt x="3599" y="2562"/>
                    </a:cubicBezTo>
                    <a:cubicBezTo>
                      <a:pt x="3608" y="2545"/>
                      <a:pt x="3599" y="2520"/>
                      <a:pt x="3599" y="2504"/>
                    </a:cubicBezTo>
                    <a:cubicBezTo>
                      <a:pt x="3541" y="2363"/>
                      <a:pt x="3500" y="2214"/>
                      <a:pt x="3475" y="2065"/>
                    </a:cubicBezTo>
                    <a:cubicBezTo>
                      <a:pt x="3566" y="1966"/>
                      <a:pt x="3674" y="1891"/>
                      <a:pt x="3790" y="1834"/>
                    </a:cubicBezTo>
                    <a:cubicBezTo>
                      <a:pt x="3839" y="1817"/>
                      <a:pt x="3881" y="1776"/>
                      <a:pt x="3889" y="1726"/>
                    </a:cubicBezTo>
                    <a:cubicBezTo>
                      <a:pt x="3905" y="1552"/>
                      <a:pt x="3881" y="1387"/>
                      <a:pt x="3814" y="1230"/>
                    </a:cubicBezTo>
                    <a:cubicBezTo>
                      <a:pt x="3798" y="1188"/>
                      <a:pt x="3765" y="1155"/>
                      <a:pt x="3723" y="1139"/>
                    </a:cubicBezTo>
                    <a:cubicBezTo>
                      <a:pt x="3707" y="1056"/>
                      <a:pt x="3649" y="998"/>
                      <a:pt x="3575" y="973"/>
                    </a:cubicBezTo>
                    <a:cubicBezTo>
                      <a:pt x="3533" y="965"/>
                      <a:pt x="3494" y="961"/>
                      <a:pt x="3455" y="961"/>
                    </a:cubicBezTo>
                    <a:cubicBezTo>
                      <a:pt x="3415" y="961"/>
                      <a:pt x="3376" y="965"/>
                      <a:pt x="3335" y="973"/>
                    </a:cubicBezTo>
                    <a:cubicBezTo>
                      <a:pt x="3326" y="973"/>
                      <a:pt x="3310" y="973"/>
                      <a:pt x="3301" y="981"/>
                    </a:cubicBezTo>
                    <a:cubicBezTo>
                      <a:pt x="3227" y="890"/>
                      <a:pt x="3136" y="816"/>
                      <a:pt x="3062" y="717"/>
                    </a:cubicBezTo>
                    <a:cubicBezTo>
                      <a:pt x="3004" y="642"/>
                      <a:pt x="2937" y="576"/>
                      <a:pt x="2863" y="518"/>
                    </a:cubicBezTo>
                    <a:cubicBezTo>
                      <a:pt x="2888" y="501"/>
                      <a:pt x="2913" y="485"/>
                      <a:pt x="2937" y="477"/>
                    </a:cubicBezTo>
                    <a:cubicBezTo>
                      <a:pt x="3004" y="435"/>
                      <a:pt x="3012" y="344"/>
                      <a:pt x="2962" y="295"/>
                    </a:cubicBezTo>
                    <a:cubicBezTo>
                      <a:pt x="2879" y="228"/>
                      <a:pt x="2797" y="170"/>
                      <a:pt x="2697" y="129"/>
                    </a:cubicBezTo>
                    <a:cubicBezTo>
                      <a:pt x="2633" y="54"/>
                      <a:pt x="2552" y="0"/>
                      <a:pt x="2460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5" name="Google Shape;725;p45"/>
            <p:cNvGrpSpPr/>
            <p:nvPr/>
          </p:nvGrpSpPr>
          <p:grpSpPr>
            <a:xfrm>
              <a:off x="2956309" y="3321001"/>
              <a:ext cx="665713" cy="818682"/>
              <a:chOff x="2149609" y="3733939"/>
              <a:chExt cx="665713" cy="818682"/>
            </a:xfrm>
          </p:grpSpPr>
          <p:sp>
            <p:nvSpPr>
              <p:cNvPr id="726" name="Google Shape;726;p45"/>
              <p:cNvSpPr/>
              <p:nvPr/>
            </p:nvSpPr>
            <p:spPr>
              <a:xfrm>
                <a:off x="2162673" y="4247285"/>
                <a:ext cx="628762" cy="284444"/>
              </a:xfrm>
              <a:custGeom>
                <a:avLst/>
                <a:gdLst/>
                <a:ahLst/>
                <a:cxnLst/>
                <a:rect l="l" t="t" r="r" b="b"/>
                <a:pathLst>
                  <a:path w="6245" h="3185" extrusionOk="0">
                    <a:moveTo>
                      <a:pt x="571" y="1336"/>
                    </a:moveTo>
                    <a:cubicBezTo>
                      <a:pt x="596" y="1369"/>
                      <a:pt x="621" y="1394"/>
                      <a:pt x="654" y="1419"/>
                    </a:cubicBezTo>
                    <a:lnTo>
                      <a:pt x="645" y="1427"/>
                    </a:lnTo>
                    <a:cubicBezTo>
                      <a:pt x="637" y="1423"/>
                      <a:pt x="629" y="1421"/>
                      <a:pt x="621" y="1421"/>
                    </a:cubicBezTo>
                    <a:cubicBezTo>
                      <a:pt x="612" y="1421"/>
                      <a:pt x="604" y="1423"/>
                      <a:pt x="596" y="1427"/>
                    </a:cubicBezTo>
                    <a:cubicBezTo>
                      <a:pt x="587" y="1394"/>
                      <a:pt x="579" y="1369"/>
                      <a:pt x="571" y="1336"/>
                    </a:cubicBezTo>
                    <a:close/>
                    <a:moveTo>
                      <a:pt x="263" y="1"/>
                    </a:moveTo>
                    <a:cubicBezTo>
                      <a:pt x="184" y="1"/>
                      <a:pt x="99" y="52"/>
                      <a:pt x="91" y="153"/>
                    </a:cubicBezTo>
                    <a:cubicBezTo>
                      <a:pt x="33" y="955"/>
                      <a:pt x="0" y="1890"/>
                      <a:pt x="654" y="2478"/>
                    </a:cubicBezTo>
                    <a:cubicBezTo>
                      <a:pt x="1274" y="3032"/>
                      <a:pt x="2242" y="3156"/>
                      <a:pt x="3045" y="3173"/>
                    </a:cubicBezTo>
                    <a:cubicBezTo>
                      <a:pt x="3238" y="3177"/>
                      <a:pt x="3445" y="3185"/>
                      <a:pt x="3656" y="3185"/>
                    </a:cubicBezTo>
                    <a:cubicBezTo>
                      <a:pt x="4260" y="3185"/>
                      <a:pt x="4898" y="3122"/>
                      <a:pt x="5345" y="2742"/>
                    </a:cubicBezTo>
                    <a:cubicBezTo>
                      <a:pt x="5560" y="2560"/>
                      <a:pt x="5718" y="2329"/>
                      <a:pt x="5809" y="2064"/>
                    </a:cubicBezTo>
                    <a:cubicBezTo>
                      <a:pt x="5817" y="2039"/>
                      <a:pt x="5825" y="2014"/>
                      <a:pt x="5825" y="1989"/>
                    </a:cubicBezTo>
                    <a:cubicBezTo>
                      <a:pt x="5991" y="1452"/>
                      <a:pt x="5957" y="839"/>
                      <a:pt x="6189" y="302"/>
                    </a:cubicBezTo>
                    <a:cubicBezTo>
                      <a:pt x="6189" y="293"/>
                      <a:pt x="6197" y="277"/>
                      <a:pt x="6206" y="268"/>
                    </a:cubicBezTo>
                    <a:cubicBezTo>
                      <a:pt x="6244" y="158"/>
                      <a:pt x="6136" y="70"/>
                      <a:pt x="6037" y="70"/>
                    </a:cubicBezTo>
                    <a:cubicBezTo>
                      <a:pt x="5988" y="70"/>
                      <a:pt x="5941" y="92"/>
                      <a:pt x="5916" y="144"/>
                    </a:cubicBezTo>
                    <a:lnTo>
                      <a:pt x="5908" y="186"/>
                    </a:lnTo>
                    <a:cubicBezTo>
                      <a:pt x="5718" y="666"/>
                      <a:pt x="5329" y="1013"/>
                      <a:pt x="4898" y="1278"/>
                    </a:cubicBezTo>
                    <a:cubicBezTo>
                      <a:pt x="4361" y="1617"/>
                      <a:pt x="3864" y="1692"/>
                      <a:pt x="3235" y="1708"/>
                    </a:cubicBezTo>
                    <a:cubicBezTo>
                      <a:pt x="3104" y="1712"/>
                      <a:pt x="2967" y="1716"/>
                      <a:pt x="2827" y="1716"/>
                    </a:cubicBezTo>
                    <a:cubicBezTo>
                      <a:pt x="1869" y="1716"/>
                      <a:pt x="763" y="1562"/>
                      <a:pt x="439" y="508"/>
                    </a:cubicBezTo>
                    <a:cubicBezTo>
                      <a:pt x="430" y="484"/>
                      <a:pt x="405" y="459"/>
                      <a:pt x="389" y="442"/>
                    </a:cubicBezTo>
                    <a:cubicBezTo>
                      <a:pt x="389" y="343"/>
                      <a:pt x="397" y="244"/>
                      <a:pt x="405" y="153"/>
                    </a:cubicBezTo>
                    <a:cubicBezTo>
                      <a:pt x="414" y="50"/>
                      <a:pt x="341" y="1"/>
                      <a:pt x="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5"/>
              <p:cNvSpPr/>
              <p:nvPr/>
            </p:nvSpPr>
            <p:spPr>
              <a:xfrm>
                <a:off x="2167607" y="3740644"/>
                <a:ext cx="639032" cy="659357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7383" extrusionOk="0">
                    <a:moveTo>
                      <a:pt x="348" y="1"/>
                    </a:moveTo>
                    <a:cubicBezTo>
                      <a:pt x="348" y="1"/>
                      <a:pt x="348" y="1"/>
                      <a:pt x="348" y="1"/>
                    </a:cubicBezTo>
                    <a:lnTo>
                      <a:pt x="348" y="1"/>
                    </a:lnTo>
                    <a:lnTo>
                      <a:pt x="299" y="919"/>
                    </a:lnTo>
                    <a:cubicBezTo>
                      <a:pt x="318" y="661"/>
                      <a:pt x="335" y="552"/>
                      <a:pt x="346" y="504"/>
                    </a:cubicBezTo>
                    <a:lnTo>
                      <a:pt x="346" y="504"/>
                    </a:lnTo>
                    <a:cubicBezTo>
                      <a:pt x="348" y="348"/>
                      <a:pt x="348" y="181"/>
                      <a:pt x="348" y="1"/>
                    </a:cubicBezTo>
                    <a:lnTo>
                      <a:pt x="348" y="1"/>
                    </a:lnTo>
                    <a:cubicBezTo>
                      <a:pt x="377" y="603"/>
                      <a:pt x="374" y="390"/>
                      <a:pt x="346" y="504"/>
                    </a:cubicBezTo>
                    <a:lnTo>
                      <a:pt x="346" y="504"/>
                    </a:lnTo>
                    <a:cubicBezTo>
                      <a:pt x="331" y="2346"/>
                      <a:pt x="231" y="2596"/>
                      <a:pt x="117" y="3641"/>
                    </a:cubicBezTo>
                    <a:cubicBezTo>
                      <a:pt x="1" y="4775"/>
                      <a:pt x="92" y="6090"/>
                      <a:pt x="869" y="6810"/>
                    </a:cubicBezTo>
                    <a:cubicBezTo>
                      <a:pt x="1353" y="7266"/>
                      <a:pt x="2003" y="7383"/>
                      <a:pt x="2638" y="7383"/>
                    </a:cubicBezTo>
                    <a:cubicBezTo>
                      <a:pt x="2753" y="7383"/>
                      <a:pt x="2867" y="7379"/>
                      <a:pt x="2979" y="7373"/>
                    </a:cubicBezTo>
                    <a:cubicBezTo>
                      <a:pt x="4072" y="7323"/>
                      <a:pt x="5280" y="6992"/>
                      <a:pt x="5859" y="5941"/>
                    </a:cubicBezTo>
                    <a:cubicBezTo>
                      <a:pt x="6231" y="5279"/>
                      <a:pt x="6322" y="4973"/>
                      <a:pt x="6248" y="4196"/>
                    </a:cubicBezTo>
                    <a:cubicBezTo>
                      <a:pt x="6206" y="3782"/>
                      <a:pt x="6347" y="3616"/>
                      <a:pt x="6157" y="3252"/>
                    </a:cubicBezTo>
                    <a:cubicBezTo>
                      <a:pt x="5718" y="2400"/>
                      <a:pt x="4568" y="1953"/>
                      <a:pt x="3741" y="1631"/>
                    </a:cubicBezTo>
                    <a:cubicBezTo>
                      <a:pt x="2425" y="1126"/>
                      <a:pt x="1051" y="1366"/>
                      <a:pt x="3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5"/>
              <p:cNvSpPr/>
              <p:nvPr/>
            </p:nvSpPr>
            <p:spPr>
              <a:xfrm>
                <a:off x="2149609" y="3733939"/>
                <a:ext cx="665713" cy="818682"/>
              </a:xfrm>
              <a:custGeom>
                <a:avLst/>
                <a:gdLst/>
                <a:ahLst/>
                <a:cxnLst/>
                <a:rect l="l" t="t" r="r" b="b"/>
                <a:pathLst>
                  <a:path w="6612" h="9167" extrusionOk="0">
                    <a:moveTo>
                      <a:pt x="6272" y="5942"/>
                    </a:moveTo>
                    <a:lnTo>
                      <a:pt x="6272" y="5942"/>
                    </a:lnTo>
                    <a:cubicBezTo>
                      <a:pt x="6248" y="6115"/>
                      <a:pt x="6223" y="6281"/>
                      <a:pt x="6190" y="6455"/>
                    </a:cubicBezTo>
                    <a:cubicBezTo>
                      <a:pt x="6157" y="6604"/>
                      <a:pt x="6132" y="6761"/>
                      <a:pt x="6107" y="6910"/>
                    </a:cubicBezTo>
                    <a:cubicBezTo>
                      <a:pt x="6049" y="6769"/>
                      <a:pt x="5983" y="6628"/>
                      <a:pt x="5908" y="6496"/>
                    </a:cubicBezTo>
                    <a:cubicBezTo>
                      <a:pt x="5983" y="6413"/>
                      <a:pt x="6041" y="6330"/>
                      <a:pt x="6099" y="6239"/>
                    </a:cubicBezTo>
                    <a:cubicBezTo>
                      <a:pt x="6165" y="6148"/>
                      <a:pt x="6223" y="6049"/>
                      <a:pt x="6272" y="5942"/>
                    </a:cubicBezTo>
                    <a:close/>
                    <a:moveTo>
                      <a:pt x="679" y="505"/>
                    </a:moveTo>
                    <a:cubicBezTo>
                      <a:pt x="1399" y="1407"/>
                      <a:pt x="2549" y="1416"/>
                      <a:pt x="3641" y="1763"/>
                    </a:cubicBezTo>
                    <a:cubicBezTo>
                      <a:pt x="4378" y="1995"/>
                      <a:pt x="5172" y="2309"/>
                      <a:pt x="5768" y="2814"/>
                    </a:cubicBezTo>
                    <a:cubicBezTo>
                      <a:pt x="6107" y="3095"/>
                      <a:pt x="6339" y="3418"/>
                      <a:pt x="6355" y="3873"/>
                    </a:cubicBezTo>
                    <a:cubicBezTo>
                      <a:pt x="6355" y="4130"/>
                      <a:pt x="6380" y="4403"/>
                      <a:pt x="6372" y="4676"/>
                    </a:cubicBezTo>
                    <a:cubicBezTo>
                      <a:pt x="6372" y="4684"/>
                      <a:pt x="6372" y="4692"/>
                      <a:pt x="6372" y="4692"/>
                    </a:cubicBezTo>
                    <a:lnTo>
                      <a:pt x="6372" y="4833"/>
                    </a:lnTo>
                    <a:cubicBezTo>
                      <a:pt x="6372" y="4899"/>
                      <a:pt x="6363" y="4965"/>
                      <a:pt x="6355" y="5023"/>
                    </a:cubicBezTo>
                    <a:cubicBezTo>
                      <a:pt x="6136" y="6744"/>
                      <a:pt x="4403" y="7382"/>
                      <a:pt x="2885" y="7382"/>
                    </a:cubicBezTo>
                    <a:cubicBezTo>
                      <a:pt x="2855" y="7382"/>
                      <a:pt x="2826" y="7382"/>
                      <a:pt x="2797" y="7381"/>
                    </a:cubicBezTo>
                    <a:cubicBezTo>
                      <a:pt x="1804" y="7365"/>
                      <a:pt x="960" y="6934"/>
                      <a:pt x="621" y="5958"/>
                    </a:cubicBezTo>
                    <a:cubicBezTo>
                      <a:pt x="489" y="5553"/>
                      <a:pt x="414" y="5139"/>
                      <a:pt x="414" y="4717"/>
                    </a:cubicBezTo>
                    <a:cubicBezTo>
                      <a:pt x="423" y="4403"/>
                      <a:pt x="439" y="4088"/>
                      <a:pt x="456" y="3774"/>
                    </a:cubicBezTo>
                    <a:cubicBezTo>
                      <a:pt x="456" y="3732"/>
                      <a:pt x="464" y="3699"/>
                      <a:pt x="464" y="3666"/>
                    </a:cubicBezTo>
                    <a:cubicBezTo>
                      <a:pt x="580" y="2615"/>
                      <a:pt x="662" y="1589"/>
                      <a:pt x="679" y="530"/>
                    </a:cubicBezTo>
                    <a:cubicBezTo>
                      <a:pt x="679" y="522"/>
                      <a:pt x="679" y="514"/>
                      <a:pt x="679" y="505"/>
                    </a:cubicBezTo>
                    <a:close/>
                    <a:moveTo>
                      <a:pt x="5859" y="6562"/>
                    </a:moveTo>
                    <a:cubicBezTo>
                      <a:pt x="5925" y="6686"/>
                      <a:pt x="5983" y="6802"/>
                      <a:pt x="6032" y="6934"/>
                    </a:cubicBezTo>
                    <a:cubicBezTo>
                      <a:pt x="6043" y="6951"/>
                      <a:pt x="6061" y="6960"/>
                      <a:pt x="6076" y="6960"/>
                    </a:cubicBezTo>
                    <a:cubicBezTo>
                      <a:pt x="6085" y="6960"/>
                      <a:pt x="6093" y="6957"/>
                      <a:pt x="6099" y="6951"/>
                    </a:cubicBezTo>
                    <a:lnTo>
                      <a:pt x="6099" y="6951"/>
                    </a:lnTo>
                    <a:cubicBezTo>
                      <a:pt x="6066" y="7174"/>
                      <a:pt x="6024" y="7398"/>
                      <a:pt x="5966" y="7621"/>
                    </a:cubicBezTo>
                    <a:cubicBezTo>
                      <a:pt x="5842" y="7356"/>
                      <a:pt x="5710" y="7092"/>
                      <a:pt x="5577" y="6827"/>
                    </a:cubicBezTo>
                    <a:cubicBezTo>
                      <a:pt x="5677" y="6744"/>
                      <a:pt x="5768" y="6653"/>
                      <a:pt x="5859" y="6562"/>
                    </a:cubicBezTo>
                    <a:close/>
                    <a:moveTo>
                      <a:pt x="5511" y="6877"/>
                    </a:moveTo>
                    <a:cubicBezTo>
                      <a:pt x="5660" y="7158"/>
                      <a:pt x="5801" y="7447"/>
                      <a:pt x="5933" y="7737"/>
                    </a:cubicBezTo>
                    <a:cubicBezTo>
                      <a:pt x="5908" y="7820"/>
                      <a:pt x="5884" y="7903"/>
                      <a:pt x="5850" y="7985"/>
                    </a:cubicBezTo>
                    <a:cubicBezTo>
                      <a:pt x="5809" y="8109"/>
                      <a:pt x="5743" y="8225"/>
                      <a:pt x="5660" y="8325"/>
                    </a:cubicBezTo>
                    <a:lnTo>
                      <a:pt x="5139" y="7117"/>
                    </a:lnTo>
                    <a:cubicBezTo>
                      <a:pt x="5271" y="7042"/>
                      <a:pt x="5395" y="6959"/>
                      <a:pt x="5511" y="6877"/>
                    </a:cubicBezTo>
                    <a:close/>
                    <a:moveTo>
                      <a:pt x="356" y="5842"/>
                    </a:moveTo>
                    <a:cubicBezTo>
                      <a:pt x="389" y="5975"/>
                      <a:pt x="439" y="6099"/>
                      <a:pt x="497" y="6223"/>
                    </a:cubicBezTo>
                    <a:cubicBezTo>
                      <a:pt x="687" y="6951"/>
                      <a:pt x="886" y="7679"/>
                      <a:pt x="1093" y="8399"/>
                    </a:cubicBezTo>
                    <a:cubicBezTo>
                      <a:pt x="1018" y="8349"/>
                      <a:pt x="944" y="8300"/>
                      <a:pt x="869" y="8242"/>
                    </a:cubicBezTo>
                    <a:cubicBezTo>
                      <a:pt x="348" y="7828"/>
                      <a:pt x="307" y="7216"/>
                      <a:pt x="323" y="6587"/>
                    </a:cubicBezTo>
                    <a:cubicBezTo>
                      <a:pt x="332" y="6339"/>
                      <a:pt x="340" y="6091"/>
                      <a:pt x="356" y="5842"/>
                    </a:cubicBezTo>
                    <a:close/>
                    <a:moveTo>
                      <a:pt x="662" y="6554"/>
                    </a:moveTo>
                    <a:cubicBezTo>
                      <a:pt x="811" y="6802"/>
                      <a:pt x="1010" y="7017"/>
                      <a:pt x="1250" y="7191"/>
                    </a:cubicBezTo>
                    <a:cubicBezTo>
                      <a:pt x="1358" y="7671"/>
                      <a:pt x="1482" y="8159"/>
                      <a:pt x="1622" y="8639"/>
                    </a:cubicBezTo>
                    <a:cubicBezTo>
                      <a:pt x="1622" y="8639"/>
                      <a:pt x="1631" y="8639"/>
                      <a:pt x="1631" y="8647"/>
                    </a:cubicBezTo>
                    <a:cubicBezTo>
                      <a:pt x="1482" y="8598"/>
                      <a:pt x="1333" y="8531"/>
                      <a:pt x="1192" y="8457"/>
                    </a:cubicBezTo>
                    <a:cubicBezTo>
                      <a:pt x="1002" y="7820"/>
                      <a:pt x="828" y="7191"/>
                      <a:pt x="662" y="6554"/>
                    </a:cubicBezTo>
                    <a:close/>
                    <a:moveTo>
                      <a:pt x="5081" y="7158"/>
                    </a:moveTo>
                    <a:cubicBezTo>
                      <a:pt x="5255" y="7572"/>
                      <a:pt x="5428" y="7977"/>
                      <a:pt x="5602" y="8382"/>
                    </a:cubicBezTo>
                    <a:cubicBezTo>
                      <a:pt x="5478" y="8515"/>
                      <a:pt x="5329" y="8614"/>
                      <a:pt x="5172" y="8689"/>
                    </a:cubicBezTo>
                    <a:lnTo>
                      <a:pt x="5172" y="8680"/>
                    </a:lnTo>
                    <a:lnTo>
                      <a:pt x="4551" y="7381"/>
                    </a:lnTo>
                    <a:cubicBezTo>
                      <a:pt x="4733" y="7315"/>
                      <a:pt x="4907" y="7241"/>
                      <a:pt x="5081" y="7158"/>
                    </a:cubicBezTo>
                    <a:close/>
                    <a:moveTo>
                      <a:pt x="1341" y="7249"/>
                    </a:moveTo>
                    <a:lnTo>
                      <a:pt x="1341" y="7249"/>
                    </a:lnTo>
                    <a:cubicBezTo>
                      <a:pt x="1515" y="7356"/>
                      <a:pt x="1705" y="7439"/>
                      <a:pt x="1904" y="7497"/>
                    </a:cubicBezTo>
                    <a:lnTo>
                      <a:pt x="2466" y="8829"/>
                    </a:lnTo>
                    <a:lnTo>
                      <a:pt x="2475" y="8838"/>
                    </a:lnTo>
                    <a:cubicBezTo>
                      <a:pt x="2201" y="8804"/>
                      <a:pt x="1937" y="8738"/>
                      <a:pt x="1672" y="8656"/>
                    </a:cubicBezTo>
                    <a:cubicBezTo>
                      <a:pt x="1697" y="8656"/>
                      <a:pt x="1705" y="8631"/>
                      <a:pt x="1697" y="8614"/>
                    </a:cubicBezTo>
                    <a:cubicBezTo>
                      <a:pt x="1564" y="8159"/>
                      <a:pt x="1449" y="7712"/>
                      <a:pt x="1341" y="7249"/>
                    </a:cubicBezTo>
                    <a:close/>
                    <a:moveTo>
                      <a:pt x="4477" y="7406"/>
                    </a:moveTo>
                    <a:lnTo>
                      <a:pt x="5097" y="8713"/>
                    </a:lnTo>
                    <a:cubicBezTo>
                      <a:pt x="4924" y="8788"/>
                      <a:pt x="4742" y="8838"/>
                      <a:pt x="4560" y="8871"/>
                    </a:cubicBezTo>
                    <a:lnTo>
                      <a:pt x="3989" y="7538"/>
                    </a:lnTo>
                    <a:cubicBezTo>
                      <a:pt x="4154" y="7505"/>
                      <a:pt x="4320" y="7456"/>
                      <a:pt x="4477" y="7406"/>
                    </a:cubicBezTo>
                    <a:close/>
                    <a:moveTo>
                      <a:pt x="1995" y="7522"/>
                    </a:moveTo>
                    <a:lnTo>
                      <a:pt x="1995" y="7522"/>
                    </a:lnTo>
                    <a:cubicBezTo>
                      <a:pt x="2036" y="7530"/>
                      <a:pt x="2077" y="7538"/>
                      <a:pt x="2127" y="7547"/>
                    </a:cubicBezTo>
                    <a:cubicBezTo>
                      <a:pt x="2284" y="7580"/>
                      <a:pt x="2441" y="7596"/>
                      <a:pt x="2607" y="7613"/>
                    </a:cubicBezTo>
                    <a:cubicBezTo>
                      <a:pt x="2839" y="8027"/>
                      <a:pt x="3029" y="8465"/>
                      <a:pt x="3186" y="8920"/>
                    </a:cubicBezTo>
                    <a:cubicBezTo>
                      <a:pt x="2971" y="8904"/>
                      <a:pt x="2764" y="8879"/>
                      <a:pt x="2599" y="8854"/>
                    </a:cubicBezTo>
                    <a:lnTo>
                      <a:pt x="2516" y="8846"/>
                    </a:lnTo>
                    <a:cubicBezTo>
                      <a:pt x="2532" y="8838"/>
                      <a:pt x="2541" y="8813"/>
                      <a:pt x="2532" y="8788"/>
                    </a:cubicBezTo>
                    <a:lnTo>
                      <a:pt x="1995" y="7522"/>
                    </a:lnTo>
                    <a:close/>
                    <a:moveTo>
                      <a:pt x="3285" y="7621"/>
                    </a:moveTo>
                    <a:cubicBezTo>
                      <a:pt x="3476" y="8060"/>
                      <a:pt x="3666" y="8498"/>
                      <a:pt x="3856" y="8929"/>
                    </a:cubicBezTo>
                    <a:cubicBezTo>
                      <a:pt x="3774" y="8932"/>
                      <a:pt x="3692" y="8934"/>
                      <a:pt x="3610" y="8934"/>
                    </a:cubicBezTo>
                    <a:cubicBezTo>
                      <a:pt x="3495" y="8934"/>
                      <a:pt x="3380" y="8930"/>
                      <a:pt x="3269" y="8920"/>
                    </a:cubicBezTo>
                    <a:cubicBezTo>
                      <a:pt x="3120" y="8473"/>
                      <a:pt x="2930" y="8035"/>
                      <a:pt x="2698" y="7621"/>
                    </a:cubicBezTo>
                    <a:lnTo>
                      <a:pt x="2698" y="7621"/>
                    </a:lnTo>
                    <a:cubicBezTo>
                      <a:pt x="2797" y="7625"/>
                      <a:pt x="2894" y="7627"/>
                      <a:pt x="2992" y="7627"/>
                    </a:cubicBezTo>
                    <a:cubicBezTo>
                      <a:pt x="3089" y="7627"/>
                      <a:pt x="3186" y="7625"/>
                      <a:pt x="3285" y="7621"/>
                    </a:cubicBezTo>
                    <a:close/>
                    <a:moveTo>
                      <a:pt x="3906" y="7547"/>
                    </a:moveTo>
                    <a:lnTo>
                      <a:pt x="4477" y="8879"/>
                    </a:lnTo>
                    <a:cubicBezTo>
                      <a:pt x="4303" y="8912"/>
                      <a:pt x="4121" y="8929"/>
                      <a:pt x="3939" y="8937"/>
                    </a:cubicBezTo>
                    <a:lnTo>
                      <a:pt x="3368" y="7621"/>
                    </a:lnTo>
                    <a:cubicBezTo>
                      <a:pt x="3550" y="7605"/>
                      <a:pt x="3732" y="7580"/>
                      <a:pt x="3906" y="7547"/>
                    </a:cubicBezTo>
                    <a:close/>
                    <a:moveTo>
                      <a:pt x="570" y="0"/>
                    </a:moveTo>
                    <a:cubicBezTo>
                      <a:pt x="556" y="0"/>
                      <a:pt x="542" y="3"/>
                      <a:pt x="530" y="9"/>
                    </a:cubicBezTo>
                    <a:cubicBezTo>
                      <a:pt x="514" y="17"/>
                      <a:pt x="505" y="17"/>
                      <a:pt x="497" y="26"/>
                    </a:cubicBezTo>
                    <a:lnTo>
                      <a:pt x="489" y="34"/>
                    </a:lnTo>
                    <a:cubicBezTo>
                      <a:pt x="480" y="42"/>
                      <a:pt x="472" y="50"/>
                      <a:pt x="472" y="59"/>
                    </a:cubicBezTo>
                    <a:lnTo>
                      <a:pt x="472" y="67"/>
                    </a:lnTo>
                    <a:cubicBezTo>
                      <a:pt x="464" y="83"/>
                      <a:pt x="456" y="100"/>
                      <a:pt x="456" y="117"/>
                    </a:cubicBezTo>
                    <a:cubicBezTo>
                      <a:pt x="456" y="265"/>
                      <a:pt x="456" y="414"/>
                      <a:pt x="447" y="572"/>
                    </a:cubicBezTo>
                    <a:cubicBezTo>
                      <a:pt x="439" y="704"/>
                      <a:pt x="423" y="836"/>
                      <a:pt x="406" y="1027"/>
                    </a:cubicBezTo>
                    <a:cubicBezTo>
                      <a:pt x="406" y="1052"/>
                      <a:pt x="414" y="1085"/>
                      <a:pt x="431" y="1101"/>
                    </a:cubicBezTo>
                    <a:cubicBezTo>
                      <a:pt x="381" y="2036"/>
                      <a:pt x="290" y="2963"/>
                      <a:pt x="216" y="3906"/>
                    </a:cubicBezTo>
                    <a:cubicBezTo>
                      <a:pt x="199" y="4072"/>
                      <a:pt x="191" y="4245"/>
                      <a:pt x="191" y="4419"/>
                    </a:cubicBezTo>
                    <a:cubicBezTo>
                      <a:pt x="116" y="5379"/>
                      <a:pt x="1" y="6380"/>
                      <a:pt x="125" y="7307"/>
                    </a:cubicBezTo>
                    <a:cubicBezTo>
                      <a:pt x="290" y="8564"/>
                      <a:pt x="1564" y="8978"/>
                      <a:pt x="2673" y="9102"/>
                    </a:cubicBezTo>
                    <a:cubicBezTo>
                      <a:pt x="2970" y="9135"/>
                      <a:pt x="3340" y="9166"/>
                      <a:pt x="3727" y="9166"/>
                    </a:cubicBezTo>
                    <a:cubicBezTo>
                      <a:pt x="4529" y="9166"/>
                      <a:pt x="5404" y="9031"/>
                      <a:pt x="5850" y="8490"/>
                    </a:cubicBezTo>
                    <a:cubicBezTo>
                      <a:pt x="6223" y="8035"/>
                      <a:pt x="6256" y="7332"/>
                      <a:pt x="6372" y="6786"/>
                    </a:cubicBezTo>
                    <a:cubicBezTo>
                      <a:pt x="6521" y="6099"/>
                      <a:pt x="6603" y="5395"/>
                      <a:pt x="6612" y="4692"/>
                    </a:cubicBezTo>
                    <a:cubicBezTo>
                      <a:pt x="6603" y="4676"/>
                      <a:pt x="6603" y="4659"/>
                      <a:pt x="6587" y="4643"/>
                    </a:cubicBezTo>
                    <a:cubicBezTo>
                      <a:pt x="6579" y="4452"/>
                      <a:pt x="6570" y="4262"/>
                      <a:pt x="6570" y="4072"/>
                    </a:cubicBezTo>
                    <a:cubicBezTo>
                      <a:pt x="6587" y="3343"/>
                      <a:pt x="6281" y="2880"/>
                      <a:pt x="5677" y="2450"/>
                    </a:cubicBezTo>
                    <a:cubicBezTo>
                      <a:pt x="4982" y="1962"/>
                      <a:pt x="4105" y="1622"/>
                      <a:pt x="3285" y="1416"/>
                    </a:cubicBezTo>
                    <a:cubicBezTo>
                      <a:pt x="2259" y="1167"/>
                      <a:pt x="1242" y="1076"/>
                      <a:pt x="671" y="67"/>
                    </a:cubicBezTo>
                    <a:cubicBezTo>
                      <a:pt x="671" y="59"/>
                      <a:pt x="671" y="59"/>
                      <a:pt x="671" y="59"/>
                    </a:cubicBezTo>
                    <a:cubicBezTo>
                      <a:pt x="662" y="50"/>
                      <a:pt x="662" y="50"/>
                      <a:pt x="654" y="42"/>
                    </a:cubicBezTo>
                    <a:cubicBezTo>
                      <a:pt x="654" y="42"/>
                      <a:pt x="646" y="34"/>
                      <a:pt x="646" y="26"/>
                    </a:cubicBezTo>
                    <a:cubicBezTo>
                      <a:pt x="625" y="9"/>
                      <a:pt x="596" y="0"/>
                      <a:pt x="5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5"/>
              <p:cNvSpPr/>
              <p:nvPr/>
            </p:nvSpPr>
            <p:spPr>
              <a:xfrm>
                <a:off x="2248846" y="4047809"/>
                <a:ext cx="345844" cy="260957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2922" extrusionOk="0">
                    <a:moveTo>
                      <a:pt x="1854" y="0"/>
                    </a:moveTo>
                    <a:cubicBezTo>
                      <a:pt x="1688" y="0"/>
                      <a:pt x="1511" y="18"/>
                      <a:pt x="1354" y="77"/>
                    </a:cubicBezTo>
                    <a:lnTo>
                      <a:pt x="1354" y="77"/>
                    </a:lnTo>
                    <a:lnTo>
                      <a:pt x="1358" y="75"/>
                    </a:lnTo>
                    <a:lnTo>
                      <a:pt x="1358" y="75"/>
                    </a:lnTo>
                    <a:cubicBezTo>
                      <a:pt x="50" y="497"/>
                      <a:pt x="1" y="2325"/>
                      <a:pt x="1283" y="2822"/>
                    </a:cubicBezTo>
                    <a:cubicBezTo>
                      <a:pt x="1464" y="2891"/>
                      <a:pt x="1653" y="2922"/>
                      <a:pt x="1843" y="2922"/>
                    </a:cubicBezTo>
                    <a:cubicBezTo>
                      <a:pt x="2200" y="2922"/>
                      <a:pt x="2559" y="2813"/>
                      <a:pt x="2872" y="2640"/>
                    </a:cubicBezTo>
                    <a:cubicBezTo>
                      <a:pt x="3037" y="2557"/>
                      <a:pt x="3170" y="2433"/>
                      <a:pt x="3269" y="2284"/>
                    </a:cubicBezTo>
                    <a:cubicBezTo>
                      <a:pt x="3352" y="2135"/>
                      <a:pt x="3393" y="1970"/>
                      <a:pt x="3393" y="1804"/>
                    </a:cubicBezTo>
                    <a:cubicBezTo>
                      <a:pt x="3434" y="1366"/>
                      <a:pt x="3401" y="894"/>
                      <a:pt x="3137" y="546"/>
                    </a:cubicBezTo>
                    <a:cubicBezTo>
                      <a:pt x="2855" y="158"/>
                      <a:pt x="2342" y="0"/>
                      <a:pt x="1854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5"/>
              <p:cNvSpPr/>
              <p:nvPr/>
            </p:nvSpPr>
            <p:spPr>
              <a:xfrm>
                <a:off x="2596513" y="3978250"/>
                <a:ext cx="118875" cy="98275"/>
              </a:xfrm>
              <a:custGeom>
                <a:avLst/>
                <a:gdLst/>
                <a:ahLst/>
                <a:cxnLst/>
                <a:rect l="l" t="t" r="r" b="b"/>
                <a:pathLst>
                  <a:path w="4755" h="3931" extrusionOk="0">
                    <a:moveTo>
                      <a:pt x="49" y="3494"/>
                    </a:moveTo>
                    <a:lnTo>
                      <a:pt x="0" y="1602"/>
                    </a:lnTo>
                    <a:lnTo>
                      <a:pt x="2814" y="0"/>
                    </a:lnTo>
                    <a:lnTo>
                      <a:pt x="2232" y="1747"/>
                    </a:lnTo>
                    <a:lnTo>
                      <a:pt x="4755" y="1796"/>
                    </a:lnTo>
                    <a:lnTo>
                      <a:pt x="2523" y="393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31" name="Google Shape;731;p45"/>
              <p:cNvSpPr/>
              <p:nvPr/>
            </p:nvSpPr>
            <p:spPr>
              <a:xfrm>
                <a:off x="2339625" y="4108087"/>
                <a:ext cx="186125" cy="140402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2922" extrusionOk="0">
                    <a:moveTo>
                      <a:pt x="1854" y="0"/>
                    </a:moveTo>
                    <a:cubicBezTo>
                      <a:pt x="1688" y="0"/>
                      <a:pt x="1511" y="18"/>
                      <a:pt x="1354" y="77"/>
                    </a:cubicBezTo>
                    <a:lnTo>
                      <a:pt x="1354" y="77"/>
                    </a:lnTo>
                    <a:lnTo>
                      <a:pt x="1358" y="75"/>
                    </a:lnTo>
                    <a:lnTo>
                      <a:pt x="1358" y="75"/>
                    </a:lnTo>
                    <a:cubicBezTo>
                      <a:pt x="50" y="497"/>
                      <a:pt x="1" y="2325"/>
                      <a:pt x="1283" y="2822"/>
                    </a:cubicBezTo>
                    <a:cubicBezTo>
                      <a:pt x="1464" y="2891"/>
                      <a:pt x="1653" y="2922"/>
                      <a:pt x="1843" y="2922"/>
                    </a:cubicBezTo>
                    <a:cubicBezTo>
                      <a:pt x="2200" y="2922"/>
                      <a:pt x="2559" y="2813"/>
                      <a:pt x="2872" y="2640"/>
                    </a:cubicBezTo>
                    <a:cubicBezTo>
                      <a:pt x="3037" y="2557"/>
                      <a:pt x="3170" y="2433"/>
                      <a:pt x="3269" y="2284"/>
                    </a:cubicBezTo>
                    <a:cubicBezTo>
                      <a:pt x="3352" y="2135"/>
                      <a:pt x="3393" y="1970"/>
                      <a:pt x="3393" y="1804"/>
                    </a:cubicBezTo>
                    <a:cubicBezTo>
                      <a:pt x="3434" y="1366"/>
                      <a:pt x="3401" y="894"/>
                      <a:pt x="3137" y="546"/>
                    </a:cubicBezTo>
                    <a:cubicBezTo>
                      <a:pt x="2855" y="158"/>
                      <a:pt x="2342" y="0"/>
                      <a:pt x="1854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32" name="Google Shape;732;p45"/>
              <p:cNvCxnSpPr/>
              <p:nvPr/>
            </p:nvCxnSpPr>
            <p:spPr>
              <a:xfrm rot="10800000" flipH="1">
                <a:off x="2452475" y="4054775"/>
                <a:ext cx="157800" cy="122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33" name="Google Shape;733;p45"/>
            <p:cNvGrpSpPr/>
            <p:nvPr/>
          </p:nvGrpSpPr>
          <p:grpSpPr>
            <a:xfrm>
              <a:off x="5067086" y="1260420"/>
              <a:ext cx="808984" cy="860835"/>
              <a:chOff x="7920123" y="2412870"/>
              <a:chExt cx="808984" cy="860835"/>
            </a:xfrm>
          </p:grpSpPr>
          <p:sp>
            <p:nvSpPr>
              <p:cNvPr id="734" name="Google Shape;734;p45"/>
              <p:cNvSpPr/>
              <p:nvPr/>
            </p:nvSpPr>
            <p:spPr>
              <a:xfrm>
                <a:off x="7958483" y="2780013"/>
                <a:ext cx="744044" cy="453057"/>
              </a:xfrm>
              <a:custGeom>
                <a:avLst/>
                <a:gdLst/>
                <a:ahLst/>
                <a:cxnLst/>
                <a:rect l="l" t="t" r="r" b="b"/>
                <a:pathLst>
                  <a:path w="7390" h="5073" extrusionOk="0">
                    <a:moveTo>
                      <a:pt x="6860" y="3651"/>
                    </a:moveTo>
                    <a:lnTo>
                      <a:pt x="6868" y="3676"/>
                    </a:lnTo>
                    <a:lnTo>
                      <a:pt x="6851" y="3676"/>
                    </a:lnTo>
                    <a:lnTo>
                      <a:pt x="6835" y="3659"/>
                    </a:lnTo>
                    <a:cubicBezTo>
                      <a:pt x="6843" y="3659"/>
                      <a:pt x="6851" y="3651"/>
                      <a:pt x="6860" y="3651"/>
                    </a:cubicBezTo>
                    <a:close/>
                    <a:moveTo>
                      <a:pt x="6876" y="3758"/>
                    </a:moveTo>
                    <a:lnTo>
                      <a:pt x="6884" y="3803"/>
                    </a:lnTo>
                    <a:lnTo>
                      <a:pt x="6884" y="3803"/>
                    </a:lnTo>
                    <a:cubicBezTo>
                      <a:pt x="6882" y="3797"/>
                      <a:pt x="6876" y="3791"/>
                      <a:pt x="6876" y="3791"/>
                    </a:cubicBezTo>
                    <a:cubicBezTo>
                      <a:pt x="6876" y="3775"/>
                      <a:pt x="6876" y="3767"/>
                      <a:pt x="6876" y="3758"/>
                    </a:cubicBezTo>
                    <a:close/>
                    <a:moveTo>
                      <a:pt x="176" y="1"/>
                    </a:moveTo>
                    <a:cubicBezTo>
                      <a:pt x="113" y="1"/>
                      <a:pt x="54" y="34"/>
                      <a:pt x="42" y="109"/>
                    </a:cubicBezTo>
                    <a:cubicBezTo>
                      <a:pt x="0" y="341"/>
                      <a:pt x="33" y="581"/>
                      <a:pt x="141" y="788"/>
                    </a:cubicBezTo>
                    <a:cubicBezTo>
                      <a:pt x="100" y="1169"/>
                      <a:pt x="141" y="1549"/>
                      <a:pt x="257" y="1905"/>
                    </a:cubicBezTo>
                    <a:cubicBezTo>
                      <a:pt x="323" y="2269"/>
                      <a:pt x="513" y="2600"/>
                      <a:pt x="795" y="2840"/>
                    </a:cubicBezTo>
                    <a:cubicBezTo>
                      <a:pt x="1142" y="3204"/>
                      <a:pt x="1605" y="3444"/>
                      <a:pt x="2110" y="3510"/>
                    </a:cubicBezTo>
                    <a:cubicBezTo>
                      <a:pt x="3682" y="3734"/>
                      <a:pt x="5743" y="3692"/>
                      <a:pt x="6868" y="5024"/>
                    </a:cubicBezTo>
                    <a:cubicBezTo>
                      <a:pt x="6896" y="5058"/>
                      <a:pt x="6932" y="5072"/>
                      <a:pt x="6968" y="5072"/>
                    </a:cubicBezTo>
                    <a:cubicBezTo>
                      <a:pt x="7047" y="5072"/>
                      <a:pt x="7127" y="5002"/>
                      <a:pt x="7133" y="4917"/>
                    </a:cubicBezTo>
                    <a:cubicBezTo>
                      <a:pt x="7157" y="4420"/>
                      <a:pt x="7389" y="3643"/>
                      <a:pt x="7042" y="3212"/>
                    </a:cubicBezTo>
                    <a:cubicBezTo>
                      <a:pt x="6694" y="2782"/>
                      <a:pt x="6007" y="2674"/>
                      <a:pt x="5503" y="2608"/>
                    </a:cubicBezTo>
                    <a:cubicBezTo>
                      <a:pt x="3955" y="2410"/>
                      <a:pt x="2226" y="2534"/>
                      <a:pt x="977" y="1442"/>
                    </a:cubicBezTo>
                    <a:cubicBezTo>
                      <a:pt x="968" y="1433"/>
                      <a:pt x="960" y="1425"/>
                      <a:pt x="952" y="1417"/>
                    </a:cubicBezTo>
                    <a:cubicBezTo>
                      <a:pt x="968" y="1384"/>
                      <a:pt x="960" y="1342"/>
                      <a:pt x="935" y="1309"/>
                    </a:cubicBezTo>
                    <a:cubicBezTo>
                      <a:pt x="654" y="953"/>
                      <a:pt x="455" y="548"/>
                      <a:pt x="340" y="109"/>
                    </a:cubicBezTo>
                    <a:cubicBezTo>
                      <a:pt x="318" y="40"/>
                      <a:pt x="245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5"/>
              <p:cNvSpPr/>
              <p:nvPr/>
            </p:nvSpPr>
            <p:spPr>
              <a:xfrm>
                <a:off x="7945999" y="2423319"/>
                <a:ext cx="771530" cy="676147"/>
              </a:xfrm>
              <a:custGeom>
                <a:avLst/>
                <a:gdLst/>
                <a:ahLst/>
                <a:cxnLst/>
                <a:rect l="l" t="t" r="r" b="b"/>
                <a:pathLst>
                  <a:path w="7663" h="7571" extrusionOk="0">
                    <a:moveTo>
                      <a:pt x="3470" y="0"/>
                    </a:moveTo>
                    <a:cubicBezTo>
                      <a:pt x="2157" y="0"/>
                      <a:pt x="872" y="900"/>
                      <a:pt x="447" y="2151"/>
                    </a:cubicBezTo>
                    <a:cubicBezTo>
                      <a:pt x="0" y="3466"/>
                      <a:pt x="555" y="5047"/>
                      <a:pt x="1713" y="5808"/>
                    </a:cubicBezTo>
                    <a:cubicBezTo>
                      <a:pt x="2830" y="6528"/>
                      <a:pt x="4245" y="6495"/>
                      <a:pt x="5569" y="6619"/>
                    </a:cubicBezTo>
                    <a:cubicBezTo>
                      <a:pt x="6305" y="6693"/>
                      <a:pt x="7141" y="6900"/>
                      <a:pt x="7464" y="7570"/>
                    </a:cubicBezTo>
                    <a:lnTo>
                      <a:pt x="7538" y="7471"/>
                    </a:lnTo>
                    <a:cubicBezTo>
                      <a:pt x="7662" y="5676"/>
                      <a:pt x="7373" y="3872"/>
                      <a:pt x="6711" y="2209"/>
                    </a:cubicBezTo>
                    <a:cubicBezTo>
                      <a:pt x="6562" y="1812"/>
                      <a:pt x="6355" y="1447"/>
                      <a:pt x="6090" y="1125"/>
                    </a:cubicBezTo>
                    <a:cubicBezTo>
                      <a:pt x="5825" y="835"/>
                      <a:pt x="5511" y="612"/>
                      <a:pt x="5155" y="446"/>
                    </a:cubicBezTo>
                    <a:cubicBezTo>
                      <a:pt x="4700" y="206"/>
                      <a:pt x="4195" y="57"/>
                      <a:pt x="3674" y="8"/>
                    </a:cubicBezTo>
                    <a:cubicBezTo>
                      <a:pt x="3606" y="3"/>
                      <a:pt x="3538" y="0"/>
                      <a:pt x="34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5"/>
              <p:cNvSpPr/>
              <p:nvPr/>
            </p:nvSpPr>
            <p:spPr>
              <a:xfrm>
                <a:off x="7920123" y="2681507"/>
                <a:ext cx="788042" cy="592198"/>
              </a:xfrm>
              <a:custGeom>
                <a:avLst/>
                <a:gdLst/>
                <a:ahLst/>
                <a:cxnLst/>
                <a:rect l="l" t="t" r="r" b="b"/>
                <a:pathLst>
                  <a:path w="7827" h="6631" extrusionOk="0">
                    <a:moveTo>
                      <a:pt x="523" y="0"/>
                    </a:moveTo>
                    <a:cubicBezTo>
                      <a:pt x="464" y="0"/>
                      <a:pt x="402" y="38"/>
                      <a:pt x="398" y="112"/>
                    </a:cubicBezTo>
                    <a:cubicBezTo>
                      <a:pt x="257" y="1560"/>
                      <a:pt x="1" y="3852"/>
                      <a:pt x="1656" y="4564"/>
                    </a:cubicBezTo>
                    <a:cubicBezTo>
                      <a:pt x="2483" y="4919"/>
                      <a:pt x="3426" y="4812"/>
                      <a:pt x="4295" y="4952"/>
                    </a:cubicBezTo>
                    <a:cubicBezTo>
                      <a:pt x="5255" y="5110"/>
                      <a:pt x="6843" y="5548"/>
                      <a:pt x="7257" y="6549"/>
                    </a:cubicBezTo>
                    <a:cubicBezTo>
                      <a:pt x="7275" y="6598"/>
                      <a:pt x="7333" y="6630"/>
                      <a:pt x="7386" y="6630"/>
                    </a:cubicBezTo>
                    <a:cubicBezTo>
                      <a:pt x="7432" y="6630"/>
                      <a:pt x="7473" y="6607"/>
                      <a:pt x="7481" y="6549"/>
                    </a:cubicBezTo>
                    <a:cubicBezTo>
                      <a:pt x="7588" y="5904"/>
                      <a:pt x="7704" y="5250"/>
                      <a:pt x="7812" y="4605"/>
                    </a:cubicBezTo>
                    <a:cubicBezTo>
                      <a:pt x="7826" y="4520"/>
                      <a:pt x="7751" y="4463"/>
                      <a:pt x="7684" y="4463"/>
                    </a:cubicBezTo>
                    <a:cubicBezTo>
                      <a:pt x="7639" y="4463"/>
                      <a:pt x="7598" y="4488"/>
                      <a:pt x="7588" y="4547"/>
                    </a:cubicBezTo>
                    <a:cubicBezTo>
                      <a:pt x="7498" y="5088"/>
                      <a:pt x="7402" y="5629"/>
                      <a:pt x="7310" y="6170"/>
                    </a:cubicBezTo>
                    <a:lnTo>
                      <a:pt x="7310" y="6170"/>
                    </a:lnTo>
                    <a:cubicBezTo>
                      <a:pt x="6971" y="5681"/>
                      <a:pt x="6397" y="5396"/>
                      <a:pt x="5851" y="5168"/>
                    </a:cubicBezTo>
                    <a:cubicBezTo>
                      <a:pt x="4982" y="4803"/>
                      <a:pt x="4088" y="4679"/>
                      <a:pt x="3161" y="4613"/>
                    </a:cubicBezTo>
                    <a:cubicBezTo>
                      <a:pt x="2061" y="4539"/>
                      <a:pt x="1043" y="4274"/>
                      <a:pt x="696" y="3099"/>
                    </a:cubicBezTo>
                    <a:cubicBezTo>
                      <a:pt x="423" y="2156"/>
                      <a:pt x="538" y="1072"/>
                      <a:pt x="630" y="112"/>
                    </a:cubicBezTo>
                    <a:cubicBezTo>
                      <a:pt x="638" y="38"/>
                      <a:pt x="582" y="0"/>
                      <a:pt x="5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5"/>
              <p:cNvSpPr/>
              <p:nvPr/>
            </p:nvSpPr>
            <p:spPr>
              <a:xfrm>
                <a:off x="7950932" y="2412870"/>
                <a:ext cx="778175" cy="797695"/>
              </a:xfrm>
              <a:custGeom>
                <a:avLst/>
                <a:gdLst/>
                <a:ahLst/>
                <a:cxnLst/>
                <a:rect l="l" t="t" r="r" b="b"/>
                <a:pathLst>
                  <a:path w="7729" h="8932" extrusionOk="0">
                    <a:moveTo>
                      <a:pt x="3454" y="257"/>
                    </a:moveTo>
                    <a:cubicBezTo>
                      <a:pt x="4617" y="257"/>
                      <a:pt x="5800" y="843"/>
                      <a:pt x="6339" y="1887"/>
                    </a:cubicBezTo>
                    <a:cubicBezTo>
                      <a:pt x="7199" y="3550"/>
                      <a:pt x="7472" y="5561"/>
                      <a:pt x="7373" y="7414"/>
                    </a:cubicBezTo>
                    <a:cubicBezTo>
                      <a:pt x="6728" y="6570"/>
                      <a:pt x="5412" y="6612"/>
                      <a:pt x="4436" y="6537"/>
                    </a:cubicBezTo>
                    <a:cubicBezTo>
                      <a:pt x="2880" y="6413"/>
                      <a:pt x="1283" y="6041"/>
                      <a:pt x="621" y="4460"/>
                    </a:cubicBezTo>
                    <a:cubicBezTo>
                      <a:pt x="1" y="3021"/>
                      <a:pt x="588" y="1341"/>
                      <a:pt x="1978" y="613"/>
                    </a:cubicBezTo>
                    <a:cubicBezTo>
                      <a:pt x="2428" y="372"/>
                      <a:pt x="2939" y="257"/>
                      <a:pt x="3454" y="257"/>
                    </a:cubicBezTo>
                    <a:close/>
                    <a:moveTo>
                      <a:pt x="3454" y="0"/>
                    </a:moveTo>
                    <a:cubicBezTo>
                      <a:pt x="3280" y="0"/>
                      <a:pt x="3104" y="14"/>
                      <a:pt x="2930" y="42"/>
                    </a:cubicBezTo>
                    <a:cubicBezTo>
                      <a:pt x="1548" y="257"/>
                      <a:pt x="348" y="1391"/>
                      <a:pt x="158" y="2789"/>
                    </a:cubicBezTo>
                    <a:cubicBezTo>
                      <a:pt x="67" y="3501"/>
                      <a:pt x="199" y="4220"/>
                      <a:pt x="547" y="4849"/>
                    </a:cubicBezTo>
                    <a:cubicBezTo>
                      <a:pt x="745" y="5668"/>
                      <a:pt x="977" y="6479"/>
                      <a:pt x="1242" y="7282"/>
                    </a:cubicBezTo>
                    <a:cubicBezTo>
                      <a:pt x="1248" y="7301"/>
                      <a:pt x="1264" y="7309"/>
                      <a:pt x="1279" y="7309"/>
                    </a:cubicBezTo>
                    <a:cubicBezTo>
                      <a:pt x="1303" y="7309"/>
                      <a:pt x="1326" y="7290"/>
                      <a:pt x="1316" y="7265"/>
                    </a:cubicBezTo>
                    <a:cubicBezTo>
                      <a:pt x="1076" y="6546"/>
                      <a:pt x="870" y="5817"/>
                      <a:pt x="688" y="5081"/>
                    </a:cubicBezTo>
                    <a:lnTo>
                      <a:pt x="688" y="5081"/>
                    </a:lnTo>
                    <a:cubicBezTo>
                      <a:pt x="870" y="5362"/>
                      <a:pt x="1085" y="5611"/>
                      <a:pt x="1341" y="5826"/>
                    </a:cubicBezTo>
                    <a:cubicBezTo>
                      <a:pt x="1424" y="6372"/>
                      <a:pt x="1565" y="6918"/>
                      <a:pt x="1772" y="7431"/>
                    </a:cubicBezTo>
                    <a:cubicBezTo>
                      <a:pt x="1778" y="7452"/>
                      <a:pt x="1796" y="7461"/>
                      <a:pt x="1812" y="7461"/>
                    </a:cubicBezTo>
                    <a:cubicBezTo>
                      <a:pt x="1834" y="7461"/>
                      <a:pt x="1856" y="7443"/>
                      <a:pt x="1846" y="7414"/>
                    </a:cubicBezTo>
                    <a:cubicBezTo>
                      <a:pt x="1656" y="6926"/>
                      <a:pt x="1515" y="6413"/>
                      <a:pt x="1432" y="5892"/>
                    </a:cubicBezTo>
                    <a:lnTo>
                      <a:pt x="1432" y="5892"/>
                    </a:lnTo>
                    <a:cubicBezTo>
                      <a:pt x="1565" y="5999"/>
                      <a:pt x="1714" y="6090"/>
                      <a:pt x="1863" y="6173"/>
                    </a:cubicBezTo>
                    <a:cubicBezTo>
                      <a:pt x="2045" y="6703"/>
                      <a:pt x="2276" y="7216"/>
                      <a:pt x="2558" y="7704"/>
                    </a:cubicBezTo>
                    <a:cubicBezTo>
                      <a:pt x="2565" y="7716"/>
                      <a:pt x="2576" y="7721"/>
                      <a:pt x="2587" y="7721"/>
                    </a:cubicBezTo>
                    <a:cubicBezTo>
                      <a:pt x="2613" y="7721"/>
                      <a:pt x="2641" y="7692"/>
                      <a:pt x="2624" y="7663"/>
                    </a:cubicBezTo>
                    <a:cubicBezTo>
                      <a:pt x="2359" y="7207"/>
                      <a:pt x="2136" y="6728"/>
                      <a:pt x="1962" y="6223"/>
                    </a:cubicBezTo>
                    <a:lnTo>
                      <a:pt x="1962" y="6223"/>
                    </a:lnTo>
                    <a:cubicBezTo>
                      <a:pt x="2210" y="6347"/>
                      <a:pt x="2467" y="6438"/>
                      <a:pt x="2723" y="6512"/>
                    </a:cubicBezTo>
                    <a:cubicBezTo>
                      <a:pt x="2864" y="6926"/>
                      <a:pt x="3021" y="7332"/>
                      <a:pt x="3186" y="7729"/>
                    </a:cubicBezTo>
                    <a:cubicBezTo>
                      <a:pt x="3194" y="7745"/>
                      <a:pt x="3207" y="7751"/>
                      <a:pt x="3219" y="7751"/>
                    </a:cubicBezTo>
                    <a:cubicBezTo>
                      <a:pt x="3245" y="7751"/>
                      <a:pt x="3269" y="7724"/>
                      <a:pt x="3253" y="7696"/>
                    </a:cubicBezTo>
                    <a:cubicBezTo>
                      <a:pt x="3095" y="7315"/>
                      <a:pt x="2946" y="6926"/>
                      <a:pt x="2814" y="6537"/>
                    </a:cubicBezTo>
                    <a:lnTo>
                      <a:pt x="2814" y="6537"/>
                    </a:lnTo>
                    <a:cubicBezTo>
                      <a:pt x="3013" y="6587"/>
                      <a:pt x="3211" y="6620"/>
                      <a:pt x="3410" y="6653"/>
                    </a:cubicBezTo>
                    <a:cubicBezTo>
                      <a:pt x="3509" y="7050"/>
                      <a:pt x="3617" y="7439"/>
                      <a:pt x="3741" y="7820"/>
                    </a:cubicBezTo>
                    <a:cubicBezTo>
                      <a:pt x="3744" y="7841"/>
                      <a:pt x="3761" y="7850"/>
                      <a:pt x="3778" y="7850"/>
                    </a:cubicBezTo>
                    <a:cubicBezTo>
                      <a:pt x="3801" y="7850"/>
                      <a:pt x="3825" y="7832"/>
                      <a:pt x="3815" y="7803"/>
                    </a:cubicBezTo>
                    <a:cubicBezTo>
                      <a:pt x="3691" y="7431"/>
                      <a:pt x="3592" y="7050"/>
                      <a:pt x="3493" y="6661"/>
                    </a:cubicBezTo>
                    <a:lnTo>
                      <a:pt x="3493" y="6661"/>
                    </a:lnTo>
                    <a:cubicBezTo>
                      <a:pt x="3675" y="6694"/>
                      <a:pt x="3857" y="6711"/>
                      <a:pt x="4039" y="6728"/>
                    </a:cubicBezTo>
                    <a:cubicBezTo>
                      <a:pt x="4154" y="7133"/>
                      <a:pt x="4287" y="7530"/>
                      <a:pt x="4436" y="7927"/>
                    </a:cubicBezTo>
                    <a:cubicBezTo>
                      <a:pt x="4442" y="7943"/>
                      <a:pt x="4459" y="7951"/>
                      <a:pt x="4475" y="7951"/>
                    </a:cubicBezTo>
                    <a:cubicBezTo>
                      <a:pt x="4501" y="7951"/>
                      <a:pt x="4525" y="7933"/>
                      <a:pt x="4510" y="7902"/>
                    </a:cubicBezTo>
                    <a:cubicBezTo>
                      <a:pt x="4370" y="7522"/>
                      <a:pt x="4237" y="7133"/>
                      <a:pt x="4121" y="6736"/>
                    </a:cubicBezTo>
                    <a:lnTo>
                      <a:pt x="4121" y="6736"/>
                    </a:lnTo>
                    <a:cubicBezTo>
                      <a:pt x="4254" y="6752"/>
                      <a:pt x="4386" y="6761"/>
                      <a:pt x="4519" y="6769"/>
                    </a:cubicBezTo>
                    <a:lnTo>
                      <a:pt x="4634" y="6777"/>
                    </a:lnTo>
                    <a:lnTo>
                      <a:pt x="5205" y="8184"/>
                    </a:lnTo>
                    <a:cubicBezTo>
                      <a:pt x="5212" y="8203"/>
                      <a:pt x="5227" y="8211"/>
                      <a:pt x="5243" y="8211"/>
                    </a:cubicBezTo>
                    <a:cubicBezTo>
                      <a:pt x="5266" y="8211"/>
                      <a:pt x="5290" y="8192"/>
                      <a:pt x="5280" y="8167"/>
                    </a:cubicBezTo>
                    <a:cubicBezTo>
                      <a:pt x="5089" y="7704"/>
                      <a:pt x="4899" y="7249"/>
                      <a:pt x="4717" y="6785"/>
                    </a:cubicBezTo>
                    <a:lnTo>
                      <a:pt x="4717" y="6785"/>
                    </a:lnTo>
                    <a:cubicBezTo>
                      <a:pt x="4866" y="6794"/>
                      <a:pt x="5023" y="6802"/>
                      <a:pt x="5180" y="6810"/>
                    </a:cubicBezTo>
                    <a:cubicBezTo>
                      <a:pt x="5412" y="7356"/>
                      <a:pt x="5644" y="7894"/>
                      <a:pt x="5867" y="8432"/>
                    </a:cubicBezTo>
                    <a:cubicBezTo>
                      <a:pt x="5875" y="8448"/>
                      <a:pt x="5887" y="8454"/>
                      <a:pt x="5899" y="8454"/>
                    </a:cubicBezTo>
                    <a:cubicBezTo>
                      <a:pt x="5925" y="8454"/>
                      <a:pt x="5950" y="8424"/>
                      <a:pt x="5933" y="8391"/>
                    </a:cubicBezTo>
                    <a:cubicBezTo>
                      <a:pt x="5710" y="7869"/>
                      <a:pt x="5487" y="7348"/>
                      <a:pt x="5271" y="6819"/>
                    </a:cubicBezTo>
                    <a:lnTo>
                      <a:pt x="5271" y="6819"/>
                    </a:lnTo>
                    <a:cubicBezTo>
                      <a:pt x="5454" y="6835"/>
                      <a:pt x="5652" y="6852"/>
                      <a:pt x="5834" y="6885"/>
                    </a:cubicBezTo>
                    <a:lnTo>
                      <a:pt x="6562" y="8879"/>
                    </a:lnTo>
                    <a:cubicBezTo>
                      <a:pt x="6569" y="8898"/>
                      <a:pt x="6584" y="8906"/>
                      <a:pt x="6600" y="8906"/>
                    </a:cubicBezTo>
                    <a:cubicBezTo>
                      <a:pt x="6623" y="8906"/>
                      <a:pt x="6647" y="8887"/>
                      <a:pt x="6637" y="8862"/>
                    </a:cubicBezTo>
                    <a:lnTo>
                      <a:pt x="5925" y="6893"/>
                    </a:lnTo>
                    <a:lnTo>
                      <a:pt x="5925" y="6893"/>
                    </a:lnTo>
                    <a:cubicBezTo>
                      <a:pt x="6115" y="6926"/>
                      <a:pt x="6297" y="6976"/>
                      <a:pt x="6480" y="7042"/>
                    </a:cubicBezTo>
                    <a:cubicBezTo>
                      <a:pt x="6695" y="7663"/>
                      <a:pt x="6910" y="8283"/>
                      <a:pt x="7125" y="8904"/>
                    </a:cubicBezTo>
                    <a:cubicBezTo>
                      <a:pt x="7131" y="8923"/>
                      <a:pt x="7147" y="8931"/>
                      <a:pt x="7162" y="8931"/>
                    </a:cubicBezTo>
                    <a:cubicBezTo>
                      <a:pt x="7186" y="8931"/>
                      <a:pt x="7209" y="8912"/>
                      <a:pt x="7199" y="8887"/>
                    </a:cubicBezTo>
                    <a:cubicBezTo>
                      <a:pt x="6993" y="8283"/>
                      <a:pt x="6786" y="7687"/>
                      <a:pt x="6571" y="7083"/>
                    </a:cubicBezTo>
                    <a:lnTo>
                      <a:pt x="6571" y="7083"/>
                    </a:lnTo>
                    <a:cubicBezTo>
                      <a:pt x="6885" y="7216"/>
                      <a:pt x="7150" y="7447"/>
                      <a:pt x="7315" y="7737"/>
                    </a:cubicBezTo>
                    <a:cubicBezTo>
                      <a:pt x="7338" y="7776"/>
                      <a:pt x="7374" y="7793"/>
                      <a:pt x="7410" y="7793"/>
                    </a:cubicBezTo>
                    <a:cubicBezTo>
                      <a:pt x="7468" y="7793"/>
                      <a:pt x="7525" y="7750"/>
                      <a:pt x="7530" y="7679"/>
                    </a:cubicBezTo>
                    <a:cubicBezTo>
                      <a:pt x="7572" y="7663"/>
                      <a:pt x="7605" y="7621"/>
                      <a:pt x="7605" y="7580"/>
                    </a:cubicBezTo>
                    <a:cubicBezTo>
                      <a:pt x="7729" y="5710"/>
                      <a:pt x="7415" y="3832"/>
                      <a:pt x="6686" y="2102"/>
                    </a:cubicBezTo>
                    <a:cubicBezTo>
                      <a:pt x="6143" y="840"/>
                      <a:pt x="4825" y="0"/>
                      <a:pt x="34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5"/>
              <p:cNvSpPr/>
              <p:nvPr/>
            </p:nvSpPr>
            <p:spPr>
              <a:xfrm>
                <a:off x="7958282" y="2853602"/>
                <a:ext cx="61618" cy="16593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858" extrusionOk="0">
                    <a:moveTo>
                      <a:pt x="45" y="0"/>
                    </a:moveTo>
                    <a:cubicBezTo>
                      <a:pt x="22" y="0"/>
                      <a:pt x="1" y="18"/>
                      <a:pt x="11" y="47"/>
                    </a:cubicBezTo>
                    <a:cubicBezTo>
                      <a:pt x="217" y="634"/>
                      <a:pt x="391" y="1230"/>
                      <a:pt x="532" y="1834"/>
                    </a:cubicBezTo>
                    <a:cubicBezTo>
                      <a:pt x="535" y="1850"/>
                      <a:pt x="548" y="1857"/>
                      <a:pt x="563" y="1857"/>
                    </a:cubicBezTo>
                    <a:cubicBezTo>
                      <a:pt x="586" y="1857"/>
                      <a:pt x="611" y="1839"/>
                      <a:pt x="606" y="1809"/>
                    </a:cubicBezTo>
                    <a:cubicBezTo>
                      <a:pt x="466" y="1205"/>
                      <a:pt x="292" y="609"/>
                      <a:pt x="85" y="30"/>
                    </a:cubicBezTo>
                    <a:cubicBezTo>
                      <a:pt x="78" y="9"/>
                      <a:pt x="61" y="0"/>
                      <a:pt x="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5"/>
              <p:cNvSpPr/>
              <p:nvPr/>
            </p:nvSpPr>
            <p:spPr>
              <a:xfrm>
                <a:off x="8272512" y="2859928"/>
                <a:ext cx="110952" cy="68499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767" extrusionOk="0">
                    <a:moveTo>
                      <a:pt x="745" y="0"/>
                    </a:moveTo>
                    <a:cubicBezTo>
                      <a:pt x="734" y="0"/>
                      <a:pt x="723" y="1"/>
                      <a:pt x="712" y="2"/>
                    </a:cubicBezTo>
                    <a:lnTo>
                      <a:pt x="890" y="33"/>
                    </a:lnTo>
                    <a:lnTo>
                      <a:pt x="890" y="33"/>
                    </a:lnTo>
                    <a:cubicBezTo>
                      <a:pt x="846" y="12"/>
                      <a:pt x="797" y="0"/>
                      <a:pt x="745" y="0"/>
                    </a:cubicBezTo>
                    <a:close/>
                    <a:moveTo>
                      <a:pt x="680" y="17"/>
                    </a:moveTo>
                    <a:cubicBezTo>
                      <a:pt x="594" y="17"/>
                      <a:pt x="507" y="25"/>
                      <a:pt x="423" y="43"/>
                    </a:cubicBezTo>
                    <a:cubicBezTo>
                      <a:pt x="323" y="60"/>
                      <a:pt x="232" y="93"/>
                      <a:pt x="150" y="151"/>
                    </a:cubicBezTo>
                    <a:cubicBezTo>
                      <a:pt x="59" y="209"/>
                      <a:pt x="9" y="308"/>
                      <a:pt x="1" y="407"/>
                    </a:cubicBezTo>
                    <a:cubicBezTo>
                      <a:pt x="9" y="531"/>
                      <a:pt x="83" y="639"/>
                      <a:pt x="191" y="688"/>
                    </a:cubicBezTo>
                    <a:cubicBezTo>
                      <a:pt x="278" y="739"/>
                      <a:pt x="377" y="764"/>
                      <a:pt x="484" y="764"/>
                    </a:cubicBezTo>
                    <a:cubicBezTo>
                      <a:pt x="499" y="764"/>
                      <a:pt x="515" y="764"/>
                      <a:pt x="530" y="763"/>
                    </a:cubicBezTo>
                    <a:cubicBezTo>
                      <a:pt x="551" y="765"/>
                      <a:pt x="571" y="766"/>
                      <a:pt x="592" y="766"/>
                    </a:cubicBezTo>
                    <a:cubicBezTo>
                      <a:pt x="714" y="766"/>
                      <a:pt x="838" y="726"/>
                      <a:pt x="944" y="655"/>
                    </a:cubicBezTo>
                    <a:cubicBezTo>
                      <a:pt x="1051" y="556"/>
                      <a:pt x="1101" y="415"/>
                      <a:pt x="1076" y="275"/>
                    </a:cubicBezTo>
                    <a:cubicBezTo>
                      <a:pt x="1055" y="164"/>
                      <a:pt x="984" y="78"/>
                      <a:pt x="891" y="33"/>
                    </a:cubicBezTo>
                    <a:lnTo>
                      <a:pt x="891" y="33"/>
                    </a:lnTo>
                    <a:cubicBezTo>
                      <a:pt x="895" y="34"/>
                      <a:pt x="899" y="34"/>
                      <a:pt x="903" y="35"/>
                    </a:cubicBezTo>
                    <a:lnTo>
                      <a:pt x="890" y="33"/>
                    </a:lnTo>
                    <a:lnTo>
                      <a:pt x="890" y="33"/>
                    </a:lnTo>
                    <a:cubicBezTo>
                      <a:pt x="890" y="33"/>
                      <a:pt x="891" y="33"/>
                      <a:pt x="891" y="33"/>
                    </a:cubicBezTo>
                    <a:lnTo>
                      <a:pt x="891" y="33"/>
                    </a:lnTo>
                    <a:cubicBezTo>
                      <a:pt x="822" y="23"/>
                      <a:pt x="751" y="17"/>
                      <a:pt x="680" y="1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45"/>
              <p:cNvSpPr/>
              <p:nvPr/>
            </p:nvSpPr>
            <p:spPr>
              <a:xfrm>
                <a:off x="8170017" y="2501716"/>
                <a:ext cx="309196" cy="32106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3595" extrusionOk="0">
                    <a:moveTo>
                      <a:pt x="1402" y="0"/>
                    </a:moveTo>
                    <a:cubicBezTo>
                      <a:pt x="1349" y="0"/>
                      <a:pt x="1296" y="3"/>
                      <a:pt x="1242" y="8"/>
                    </a:cubicBezTo>
                    <a:cubicBezTo>
                      <a:pt x="737" y="33"/>
                      <a:pt x="299" y="364"/>
                      <a:pt x="150" y="852"/>
                    </a:cubicBezTo>
                    <a:cubicBezTo>
                      <a:pt x="60" y="1128"/>
                      <a:pt x="3" y="1413"/>
                      <a:pt x="1" y="1705"/>
                    </a:cubicBezTo>
                    <a:lnTo>
                      <a:pt x="1" y="1705"/>
                    </a:lnTo>
                    <a:cubicBezTo>
                      <a:pt x="1" y="1705"/>
                      <a:pt x="1" y="1704"/>
                      <a:pt x="1" y="1704"/>
                    </a:cubicBezTo>
                    <a:lnTo>
                      <a:pt x="1" y="1721"/>
                    </a:lnTo>
                    <a:cubicBezTo>
                      <a:pt x="1" y="1715"/>
                      <a:pt x="1" y="1710"/>
                      <a:pt x="1" y="1705"/>
                    </a:cubicBezTo>
                    <a:lnTo>
                      <a:pt x="1" y="1705"/>
                    </a:lnTo>
                    <a:cubicBezTo>
                      <a:pt x="10" y="1829"/>
                      <a:pt x="92" y="1928"/>
                      <a:pt x="208" y="1961"/>
                    </a:cubicBezTo>
                    <a:cubicBezTo>
                      <a:pt x="278" y="1981"/>
                      <a:pt x="351" y="1992"/>
                      <a:pt x="424" y="1992"/>
                    </a:cubicBezTo>
                    <a:cubicBezTo>
                      <a:pt x="471" y="1992"/>
                      <a:pt x="518" y="1987"/>
                      <a:pt x="564" y="1977"/>
                    </a:cubicBezTo>
                    <a:cubicBezTo>
                      <a:pt x="671" y="1969"/>
                      <a:pt x="787" y="1952"/>
                      <a:pt x="837" y="1861"/>
                    </a:cubicBezTo>
                    <a:cubicBezTo>
                      <a:pt x="861" y="1803"/>
                      <a:pt x="878" y="1754"/>
                      <a:pt x="878" y="1696"/>
                    </a:cubicBezTo>
                    <a:cubicBezTo>
                      <a:pt x="928" y="1365"/>
                      <a:pt x="1259" y="1150"/>
                      <a:pt x="1590" y="1092"/>
                    </a:cubicBezTo>
                    <a:cubicBezTo>
                      <a:pt x="1630" y="1085"/>
                      <a:pt x="1673" y="1081"/>
                      <a:pt x="1715" y="1081"/>
                    </a:cubicBezTo>
                    <a:cubicBezTo>
                      <a:pt x="1882" y="1081"/>
                      <a:pt x="2052" y="1137"/>
                      <a:pt x="2111" y="1282"/>
                    </a:cubicBezTo>
                    <a:cubicBezTo>
                      <a:pt x="2144" y="1415"/>
                      <a:pt x="2103" y="1547"/>
                      <a:pt x="2012" y="1638"/>
                    </a:cubicBezTo>
                    <a:cubicBezTo>
                      <a:pt x="1921" y="1729"/>
                      <a:pt x="1821" y="1812"/>
                      <a:pt x="1714" y="1886"/>
                    </a:cubicBezTo>
                    <a:cubicBezTo>
                      <a:pt x="1250" y="2267"/>
                      <a:pt x="1060" y="2879"/>
                      <a:pt x="1234" y="3458"/>
                    </a:cubicBezTo>
                    <a:cubicBezTo>
                      <a:pt x="1242" y="3491"/>
                      <a:pt x="1259" y="3524"/>
                      <a:pt x="1283" y="3541"/>
                    </a:cubicBezTo>
                    <a:cubicBezTo>
                      <a:pt x="1317" y="3566"/>
                      <a:pt x="1350" y="3582"/>
                      <a:pt x="1391" y="3582"/>
                    </a:cubicBezTo>
                    <a:cubicBezTo>
                      <a:pt x="1502" y="3588"/>
                      <a:pt x="1609" y="3594"/>
                      <a:pt x="1718" y="3594"/>
                    </a:cubicBezTo>
                    <a:cubicBezTo>
                      <a:pt x="1763" y="3594"/>
                      <a:pt x="1808" y="3593"/>
                      <a:pt x="1854" y="3591"/>
                    </a:cubicBezTo>
                    <a:cubicBezTo>
                      <a:pt x="1904" y="3591"/>
                      <a:pt x="1945" y="3582"/>
                      <a:pt x="1995" y="3566"/>
                    </a:cubicBezTo>
                    <a:cubicBezTo>
                      <a:pt x="2136" y="3491"/>
                      <a:pt x="2103" y="3276"/>
                      <a:pt x="2127" y="3111"/>
                    </a:cubicBezTo>
                    <a:cubicBezTo>
                      <a:pt x="2169" y="2780"/>
                      <a:pt x="2491" y="2581"/>
                      <a:pt x="2698" y="2325"/>
                    </a:cubicBezTo>
                    <a:cubicBezTo>
                      <a:pt x="3071" y="1870"/>
                      <a:pt x="3071" y="1175"/>
                      <a:pt x="2748" y="695"/>
                    </a:cubicBezTo>
                    <a:cubicBezTo>
                      <a:pt x="2432" y="259"/>
                      <a:pt x="1932" y="0"/>
                      <a:pt x="1402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1" name="Google Shape;741;p45"/>
          <p:cNvSpPr txBox="1">
            <a:spLocks noGrp="1"/>
          </p:cNvSpPr>
          <p:nvPr>
            <p:ph type="title"/>
          </p:nvPr>
        </p:nvSpPr>
        <p:spPr>
          <a:xfrm>
            <a:off x="636146" y="264145"/>
            <a:ext cx="79602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raid summary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42" name="Google Shape;742;p45"/>
          <p:cNvSpPr txBox="1">
            <a:spLocks noGrp="1"/>
          </p:cNvSpPr>
          <p:nvPr>
            <p:ph type="subTitle" idx="1"/>
          </p:nvPr>
        </p:nvSpPr>
        <p:spPr>
          <a:xfrm flipH="1">
            <a:off x="844810" y="2819555"/>
            <a:ext cx="14844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is the second planet</a:t>
            </a:r>
            <a:endParaRPr/>
          </a:p>
        </p:txBody>
      </p:sp>
      <p:sp>
        <p:nvSpPr>
          <p:cNvPr id="743" name="Google Shape;743;p45"/>
          <p:cNvSpPr txBox="1">
            <a:spLocks noGrp="1"/>
          </p:cNvSpPr>
          <p:nvPr>
            <p:ph type="subTitle" idx="2"/>
          </p:nvPr>
        </p:nvSpPr>
        <p:spPr>
          <a:xfrm flipH="1">
            <a:off x="2677660" y="1934495"/>
            <a:ext cx="11067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Mars is a cold place</a:t>
            </a:r>
            <a:endParaRPr/>
          </a:p>
        </p:txBody>
      </p:sp>
      <p:sp>
        <p:nvSpPr>
          <p:cNvPr id="744" name="Google Shape;744;p45"/>
          <p:cNvSpPr txBox="1">
            <a:spLocks noGrp="1"/>
          </p:cNvSpPr>
          <p:nvPr>
            <p:ph type="subTitle" idx="3"/>
          </p:nvPr>
        </p:nvSpPr>
        <p:spPr>
          <a:xfrm flipH="1">
            <a:off x="2683210" y="3651120"/>
            <a:ext cx="10956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live on Earth</a:t>
            </a:r>
            <a:endParaRPr/>
          </a:p>
        </p:txBody>
      </p:sp>
      <p:sp>
        <p:nvSpPr>
          <p:cNvPr id="745" name="Google Shape;745;p45"/>
          <p:cNvSpPr txBox="1">
            <a:spLocks noGrp="1"/>
          </p:cNvSpPr>
          <p:nvPr>
            <p:ph type="subTitle" idx="4"/>
          </p:nvPr>
        </p:nvSpPr>
        <p:spPr>
          <a:xfrm flipH="1">
            <a:off x="4520960" y="2834580"/>
            <a:ext cx="13542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Jupiter is the biggest planet</a:t>
            </a:r>
            <a:endParaRPr/>
          </a:p>
        </p:txBody>
      </p:sp>
      <p:sp>
        <p:nvSpPr>
          <p:cNvPr id="746" name="Google Shape;746;p45"/>
          <p:cNvSpPr txBox="1">
            <a:spLocks noGrp="1"/>
          </p:cNvSpPr>
          <p:nvPr>
            <p:ph type="subTitle" idx="5"/>
          </p:nvPr>
        </p:nvSpPr>
        <p:spPr>
          <a:xfrm flipH="1">
            <a:off x="757360" y="2321593"/>
            <a:ext cx="16593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</a:t>
            </a:r>
            <a:endParaRPr/>
          </a:p>
        </p:txBody>
      </p:sp>
      <p:sp>
        <p:nvSpPr>
          <p:cNvPr id="747" name="Google Shape;747;p45"/>
          <p:cNvSpPr txBox="1">
            <a:spLocks noGrp="1"/>
          </p:cNvSpPr>
          <p:nvPr>
            <p:ph type="subTitle" idx="6"/>
          </p:nvPr>
        </p:nvSpPr>
        <p:spPr>
          <a:xfrm flipH="1">
            <a:off x="2357560" y="1438580"/>
            <a:ext cx="17469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</a:t>
            </a:r>
            <a:endParaRPr/>
          </a:p>
        </p:txBody>
      </p:sp>
      <p:sp>
        <p:nvSpPr>
          <p:cNvPr id="748" name="Google Shape;748;p45"/>
          <p:cNvSpPr txBox="1">
            <a:spLocks noGrp="1"/>
          </p:cNvSpPr>
          <p:nvPr>
            <p:ph type="subTitle" idx="8"/>
          </p:nvPr>
        </p:nvSpPr>
        <p:spPr>
          <a:xfrm flipH="1">
            <a:off x="4324610" y="2339831"/>
            <a:ext cx="17469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</a:t>
            </a:r>
            <a:endParaRPr/>
          </a:p>
        </p:txBody>
      </p:sp>
      <p:sp>
        <p:nvSpPr>
          <p:cNvPr id="749" name="Google Shape;749;p45"/>
          <p:cNvSpPr txBox="1">
            <a:spLocks noGrp="1"/>
          </p:cNvSpPr>
          <p:nvPr>
            <p:ph type="subTitle" idx="7"/>
          </p:nvPr>
        </p:nvSpPr>
        <p:spPr>
          <a:xfrm flipH="1">
            <a:off x="2401360" y="3157421"/>
            <a:ext cx="16593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Dependencies</a:t>
            </a:r>
            <a:endParaRPr/>
          </a:p>
        </p:txBody>
      </p:sp>
      <p:sp>
        <p:nvSpPr>
          <p:cNvPr id="51" name="Rectángulo 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47B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4268395" y="4849209"/>
            <a:ext cx="4467048" cy="134310"/>
          </a:xfrm>
          <a:prstGeom prst="rect">
            <a:avLst/>
          </a:prstGeom>
          <a:solidFill>
            <a:srgbClr val="9DC4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 rot="16200000">
            <a:off x="117896" y="4439294"/>
            <a:ext cx="822184" cy="394112"/>
          </a:xfrm>
          <a:prstGeom prst="rect">
            <a:avLst/>
          </a:prstGeom>
          <a:solidFill>
            <a:srgbClr val="9DC4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cxnSp>
        <p:nvCxnSpPr>
          <p:cNvPr id="54" name="Conector recto 53"/>
          <p:cNvCxnSpPr>
            <a:stCxn id="52" idx="1"/>
          </p:cNvCxnSpPr>
          <p:nvPr/>
        </p:nvCxnSpPr>
        <p:spPr>
          <a:xfrm flipH="1">
            <a:off x="726044" y="4916364"/>
            <a:ext cx="3542351" cy="2476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5"/>
          <p:cNvSpPr>
            <a:spLocks/>
          </p:cNvSpPr>
          <p:nvPr/>
        </p:nvSpPr>
        <p:spPr bwMode="auto">
          <a:xfrm flipH="1">
            <a:off x="6469690" y="1219907"/>
            <a:ext cx="1648751" cy="3629302"/>
          </a:xfrm>
          <a:custGeom>
            <a:avLst/>
            <a:gdLst>
              <a:gd name="T0" fmla="*/ 6 w 247"/>
              <a:gd name="T1" fmla="*/ 365 h 548"/>
              <a:gd name="T2" fmla="*/ 10 w 247"/>
              <a:gd name="T3" fmla="*/ 317 h 548"/>
              <a:gd name="T4" fmla="*/ 0 w 247"/>
              <a:gd name="T5" fmla="*/ 320 h 548"/>
              <a:gd name="T6" fmla="*/ 6 w 247"/>
              <a:gd name="T7" fmla="*/ 311 h 548"/>
              <a:gd name="T8" fmla="*/ 4 w 247"/>
              <a:gd name="T9" fmla="*/ 299 h 548"/>
              <a:gd name="T10" fmla="*/ 12 w 247"/>
              <a:gd name="T11" fmla="*/ 257 h 548"/>
              <a:gd name="T12" fmla="*/ 47 w 247"/>
              <a:gd name="T13" fmla="*/ 184 h 548"/>
              <a:gd name="T14" fmla="*/ 55 w 247"/>
              <a:gd name="T15" fmla="*/ 145 h 548"/>
              <a:gd name="T16" fmla="*/ 109 w 247"/>
              <a:gd name="T17" fmla="*/ 67 h 548"/>
              <a:gd name="T18" fmla="*/ 132 w 247"/>
              <a:gd name="T19" fmla="*/ 55 h 548"/>
              <a:gd name="T20" fmla="*/ 174 w 247"/>
              <a:gd name="T21" fmla="*/ 9 h 548"/>
              <a:gd name="T22" fmla="*/ 217 w 247"/>
              <a:gd name="T23" fmla="*/ 7 h 548"/>
              <a:gd name="T24" fmla="*/ 225 w 247"/>
              <a:gd name="T25" fmla="*/ 78 h 548"/>
              <a:gd name="T26" fmla="*/ 195 w 247"/>
              <a:gd name="T27" fmla="*/ 95 h 548"/>
              <a:gd name="T28" fmla="*/ 180 w 247"/>
              <a:gd name="T29" fmla="*/ 102 h 548"/>
              <a:gd name="T30" fmla="*/ 167 w 247"/>
              <a:gd name="T31" fmla="*/ 123 h 548"/>
              <a:gd name="T32" fmla="*/ 153 w 247"/>
              <a:gd name="T33" fmla="*/ 130 h 548"/>
              <a:gd name="T34" fmla="*/ 149 w 247"/>
              <a:gd name="T35" fmla="*/ 187 h 548"/>
              <a:gd name="T36" fmla="*/ 122 w 247"/>
              <a:gd name="T37" fmla="*/ 215 h 548"/>
              <a:gd name="T38" fmla="*/ 112 w 247"/>
              <a:gd name="T39" fmla="*/ 230 h 548"/>
              <a:gd name="T40" fmla="*/ 119 w 247"/>
              <a:gd name="T41" fmla="*/ 328 h 548"/>
              <a:gd name="T42" fmla="*/ 101 w 247"/>
              <a:gd name="T43" fmla="*/ 347 h 548"/>
              <a:gd name="T44" fmla="*/ 89 w 247"/>
              <a:gd name="T45" fmla="*/ 341 h 548"/>
              <a:gd name="T46" fmla="*/ 85 w 247"/>
              <a:gd name="T47" fmla="*/ 385 h 548"/>
              <a:gd name="T48" fmla="*/ 74 w 247"/>
              <a:gd name="T49" fmla="*/ 453 h 548"/>
              <a:gd name="T50" fmla="*/ 77 w 247"/>
              <a:gd name="T51" fmla="*/ 504 h 548"/>
              <a:gd name="T52" fmla="*/ 99 w 247"/>
              <a:gd name="T53" fmla="*/ 525 h 548"/>
              <a:gd name="T54" fmla="*/ 114 w 247"/>
              <a:gd name="T55" fmla="*/ 536 h 548"/>
              <a:gd name="T56" fmla="*/ 111 w 247"/>
              <a:gd name="T57" fmla="*/ 547 h 548"/>
              <a:gd name="T58" fmla="*/ 63 w 247"/>
              <a:gd name="T59" fmla="*/ 538 h 548"/>
              <a:gd name="T60" fmla="*/ 48 w 247"/>
              <a:gd name="T61" fmla="*/ 539 h 548"/>
              <a:gd name="T62" fmla="*/ 37 w 247"/>
              <a:gd name="T63" fmla="*/ 538 h 548"/>
              <a:gd name="T64" fmla="*/ 37 w 247"/>
              <a:gd name="T65" fmla="*/ 513 h 548"/>
              <a:gd name="T66" fmla="*/ 34 w 247"/>
              <a:gd name="T67" fmla="*/ 513 h 548"/>
              <a:gd name="T68" fmla="*/ 36 w 247"/>
              <a:gd name="T69" fmla="*/ 435 h 548"/>
              <a:gd name="T70" fmla="*/ 42 w 247"/>
              <a:gd name="T71" fmla="*/ 375 h 548"/>
              <a:gd name="T72" fmla="*/ 29 w 247"/>
              <a:gd name="T73" fmla="*/ 31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7" h="548">
                <a:moveTo>
                  <a:pt x="13" y="303"/>
                </a:moveTo>
                <a:cubicBezTo>
                  <a:pt x="11" y="324"/>
                  <a:pt x="9" y="345"/>
                  <a:pt x="6" y="365"/>
                </a:cubicBezTo>
                <a:cubicBezTo>
                  <a:pt x="6" y="365"/>
                  <a:pt x="5" y="365"/>
                  <a:pt x="5" y="365"/>
                </a:cubicBezTo>
                <a:cubicBezTo>
                  <a:pt x="2" y="349"/>
                  <a:pt x="8" y="333"/>
                  <a:pt x="10" y="317"/>
                </a:cubicBezTo>
                <a:cubicBezTo>
                  <a:pt x="7" y="318"/>
                  <a:pt x="5" y="320"/>
                  <a:pt x="3" y="320"/>
                </a:cubicBezTo>
                <a:cubicBezTo>
                  <a:pt x="2" y="321"/>
                  <a:pt x="1" y="320"/>
                  <a:pt x="0" y="320"/>
                </a:cubicBezTo>
                <a:cubicBezTo>
                  <a:pt x="0" y="319"/>
                  <a:pt x="0" y="318"/>
                  <a:pt x="0" y="317"/>
                </a:cubicBezTo>
                <a:cubicBezTo>
                  <a:pt x="2" y="315"/>
                  <a:pt x="4" y="313"/>
                  <a:pt x="6" y="311"/>
                </a:cubicBezTo>
                <a:cubicBezTo>
                  <a:pt x="7" y="308"/>
                  <a:pt x="9" y="306"/>
                  <a:pt x="11" y="304"/>
                </a:cubicBezTo>
                <a:cubicBezTo>
                  <a:pt x="8" y="302"/>
                  <a:pt x="5" y="301"/>
                  <a:pt x="4" y="299"/>
                </a:cubicBezTo>
                <a:cubicBezTo>
                  <a:pt x="1" y="295"/>
                  <a:pt x="1" y="292"/>
                  <a:pt x="3" y="287"/>
                </a:cubicBezTo>
                <a:cubicBezTo>
                  <a:pt x="7" y="277"/>
                  <a:pt x="10" y="267"/>
                  <a:pt x="12" y="257"/>
                </a:cubicBezTo>
                <a:cubicBezTo>
                  <a:pt x="15" y="235"/>
                  <a:pt x="22" y="214"/>
                  <a:pt x="34" y="196"/>
                </a:cubicBezTo>
                <a:cubicBezTo>
                  <a:pt x="37" y="191"/>
                  <a:pt x="42" y="187"/>
                  <a:pt x="47" y="184"/>
                </a:cubicBezTo>
                <a:cubicBezTo>
                  <a:pt x="52" y="181"/>
                  <a:pt x="55" y="173"/>
                  <a:pt x="52" y="167"/>
                </a:cubicBezTo>
                <a:cubicBezTo>
                  <a:pt x="48" y="159"/>
                  <a:pt x="51" y="151"/>
                  <a:pt x="55" y="145"/>
                </a:cubicBezTo>
                <a:cubicBezTo>
                  <a:pt x="67" y="125"/>
                  <a:pt x="79" y="104"/>
                  <a:pt x="95" y="86"/>
                </a:cubicBezTo>
                <a:cubicBezTo>
                  <a:pt x="101" y="80"/>
                  <a:pt x="104" y="73"/>
                  <a:pt x="109" y="67"/>
                </a:cubicBezTo>
                <a:cubicBezTo>
                  <a:pt x="109" y="66"/>
                  <a:pt x="109" y="65"/>
                  <a:pt x="110" y="65"/>
                </a:cubicBezTo>
                <a:cubicBezTo>
                  <a:pt x="117" y="62"/>
                  <a:pt x="124" y="57"/>
                  <a:pt x="132" y="55"/>
                </a:cubicBezTo>
                <a:cubicBezTo>
                  <a:pt x="140" y="53"/>
                  <a:pt x="147" y="51"/>
                  <a:pt x="150" y="42"/>
                </a:cubicBezTo>
                <a:cubicBezTo>
                  <a:pt x="155" y="29"/>
                  <a:pt x="162" y="18"/>
                  <a:pt x="174" y="9"/>
                </a:cubicBezTo>
                <a:cubicBezTo>
                  <a:pt x="182" y="3"/>
                  <a:pt x="192" y="0"/>
                  <a:pt x="202" y="1"/>
                </a:cubicBezTo>
                <a:cubicBezTo>
                  <a:pt x="207" y="2"/>
                  <a:pt x="213" y="4"/>
                  <a:pt x="217" y="7"/>
                </a:cubicBezTo>
                <a:cubicBezTo>
                  <a:pt x="230" y="16"/>
                  <a:pt x="236" y="31"/>
                  <a:pt x="242" y="45"/>
                </a:cubicBezTo>
                <a:cubicBezTo>
                  <a:pt x="247" y="56"/>
                  <a:pt x="237" y="75"/>
                  <a:pt x="225" y="78"/>
                </a:cubicBezTo>
                <a:cubicBezTo>
                  <a:pt x="221" y="80"/>
                  <a:pt x="216" y="77"/>
                  <a:pt x="214" y="83"/>
                </a:cubicBezTo>
                <a:cubicBezTo>
                  <a:pt x="205" y="83"/>
                  <a:pt x="202" y="92"/>
                  <a:pt x="195" y="95"/>
                </a:cubicBezTo>
                <a:cubicBezTo>
                  <a:pt x="193" y="95"/>
                  <a:pt x="191" y="96"/>
                  <a:pt x="190" y="96"/>
                </a:cubicBezTo>
                <a:cubicBezTo>
                  <a:pt x="185" y="95"/>
                  <a:pt x="181" y="97"/>
                  <a:pt x="180" y="102"/>
                </a:cubicBezTo>
                <a:cubicBezTo>
                  <a:pt x="178" y="107"/>
                  <a:pt x="176" y="112"/>
                  <a:pt x="174" y="117"/>
                </a:cubicBezTo>
                <a:cubicBezTo>
                  <a:pt x="173" y="120"/>
                  <a:pt x="170" y="121"/>
                  <a:pt x="167" y="123"/>
                </a:cubicBezTo>
                <a:cubicBezTo>
                  <a:pt x="162" y="125"/>
                  <a:pt x="159" y="129"/>
                  <a:pt x="155" y="133"/>
                </a:cubicBezTo>
                <a:cubicBezTo>
                  <a:pt x="155" y="133"/>
                  <a:pt x="155" y="132"/>
                  <a:pt x="153" y="130"/>
                </a:cubicBezTo>
                <a:cubicBezTo>
                  <a:pt x="153" y="133"/>
                  <a:pt x="153" y="134"/>
                  <a:pt x="153" y="136"/>
                </a:cubicBezTo>
                <a:cubicBezTo>
                  <a:pt x="152" y="153"/>
                  <a:pt x="151" y="170"/>
                  <a:pt x="149" y="187"/>
                </a:cubicBezTo>
                <a:cubicBezTo>
                  <a:pt x="149" y="192"/>
                  <a:pt x="147" y="198"/>
                  <a:pt x="145" y="203"/>
                </a:cubicBezTo>
                <a:cubicBezTo>
                  <a:pt x="143" y="214"/>
                  <a:pt x="132" y="219"/>
                  <a:pt x="122" y="215"/>
                </a:cubicBezTo>
                <a:cubicBezTo>
                  <a:pt x="121" y="214"/>
                  <a:pt x="117" y="214"/>
                  <a:pt x="116" y="215"/>
                </a:cubicBezTo>
                <a:cubicBezTo>
                  <a:pt x="114" y="220"/>
                  <a:pt x="111" y="226"/>
                  <a:pt x="112" y="230"/>
                </a:cubicBezTo>
                <a:cubicBezTo>
                  <a:pt x="118" y="249"/>
                  <a:pt x="116" y="269"/>
                  <a:pt x="117" y="288"/>
                </a:cubicBezTo>
                <a:cubicBezTo>
                  <a:pt x="118" y="301"/>
                  <a:pt x="119" y="315"/>
                  <a:pt x="119" y="328"/>
                </a:cubicBezTo>
                <a:cubicBezTo>
                  <a:pt x="119" y="330"/>
                  <a:pt x="118" y="332"/>
                  <a:pt x="117" y="334"/>
                </a:cubicBezTo>
                <a:cubicBezTo>
                  <a:pt x="112" y="338"/>
                  <a:pt x="106" y="343"/>
                  <a:pt x="101" y="347"/>
                </a:cubicBezTo>
                <a:cubicBezTo>
                  <a:pt x="101" y="347"/>
                  <a:pt x="101" y="346"/>
                  <a:pt x="100" y="345"/>
                </a:cubicBezTo>
                <a:cubicBezTo>
                  <a:pt x="97" y="344"/>
                  <a:pt x="94" y="343"/>
                  <a:pt x="89" y="341"/>
                </a:cubicBezTo>
                <a:cubicBezTo>
                  <a:pt x="88" y="351"/>
                  <a:pt x="88" y="359"/>
                  <a:pt x="87" y="368"/>
                </a:cubicBezTo>
                <a:cubicBezTo>
                  <a:pt x="87" y="373"/>
                  <a:pt x="86" y="379"/>
                  <a:pt x="85" y="385"/>
                </a:cubicBezTo>
                <a:cubicBezTo>
                  <a:pt x="83" y="391"/>
                  <a:pt x="80" y="398"/>
                  <a:pt x="79" y="405"/>
                </a:cubicBezTo>
                <a:cubicBezTo>
                  <a:pt x="77" y="421"/>
                  <a:pt x="75" y="437"/>
                  <a:pt x="74" y="453"/>
                </a:cubicBezTo>
                <a:cubicBezTo>
                  <a:pt x="74" y="468"/>
                  <a:pt x="74" y="482"/>
                  <a:pt x="75" y="497"/>
                </a:cubicBezTo>
                <a:cubicBezTo>
                  <a:pt x="75" y="499"/>
                  <a:pt x="76" y="502"/>
                  <a:pt x="77" y="504"/>
                </a:cubicBezTo>
                <a:cubicBezTo>
                  <a:pt x="82" y="510"/>
                  <a:pt x="87" y="516"/>
                  <a:pt x="92" y="522"/>
                </a:cubicBezTo>
                <a:cubicBezTo>
                  <a:pt x="94" y="524"/>
                  <a:pt x="96" y="524"/>
                  <a:pt x="99" y="525"/>
                </a:cubicBezTo>
                <a:cubicBezTo>
                  <a:pt x="102" y="526"/>
                  <a:pt x="106" y="527"/>
                  <a:pt x="110" y="528"/>
                </a:cubicBezTo>
                <a:cubicBezTo>
                  <a:pt x="113" y="529"/>
                  <a:pt x="117" y="531"/>
                  <a:pt x="114" y="536"/>
                </a:cubicBezTo>
                <a:cubicBezTo>
                  <a:pt x="113" y="536"/>
                  <a:pt x="115" y="538"/>
                  <a:pt x="115" y="540"/>
                </a:cubicBezTo>
                <a:cubicBezTo>
                  <a:pt x="117" y="543"/>
                  <a:pt x="116" y="547"/>
                  <a:pt x="111" y="547"/>
                </a:cubicBezTo>
                <a:cubicBezTo>
                  <a:pt x="100" y="547"/>
                  <a:pt x="88" y="548"/>
                  <a:pt x="77" y="547"/>
                </a:cubicBezTo>
                <a:cubicBezTo>
                  <a:pt x="72" y="546"/>
                  <a:pt x="68" y="541"/>
                  <a:pt x="63" y="538"/>
                </a:cubicBezTo>
                <a:cubicBezTo>
                  <a:pt x="58" y="535"/>
                  <a:pt x="54" y="532"/>
                  <a:pt x="48" y="528"/>
                </a:cubicBezTo>
                <a:cubicBezTo>
                  <a:pt x="48" y="533"/>
                  <a:pt x="47" y="536"/>
                  <a:pt x="48" y="539"/>
                </a:cubicBezTo>
                <a:cubicBezTo>
                  <a:pt x="49" y="542"/>
                  <a:pt x="47" y="545"/>
                  <a:pt x="44" y="544"/>
                </a:cubicBezTo>
                <a:cubicBezTo>
                  <a:pt x="41" y="543"/>
                  <a:pt x="38" y="541"/>
                  <a:pt x="37" y="538"/>
                </a:cubicBezTo>
                <a:cubicBezTo>
                  <a:pt x="36" y="534"/>
                  <a:pt x="36" y="528"/>
                  <a:pt x="34" y="524"/>
                </a:cubicBezTo>
                <a:cubicBezTo>
                  <a:pt x="32" y="519"/>
                  <a:pt x="36" y="516"/>
                  <a:pt x="37" y="513"/>
                </a:cubicBezTo>
                <a:cubicBezTo>
                  <a:pt x="37" y="510"/>
                  <a:pt x="38" y="508"/>
                  <a:pt x="38" y="506"/>
                </a:cubicBezTo>
                <a:cubicBezTo>
                  <a:pt x="37" y="508"/>
                  <a:pt x="35" y="510"/>
                  <a:pt x="34" y="513"/>
                </a:cubicBezTo>
                <a:cubicBezTo>
                  <a:pt x="33" y="512"/>
                  <a:pt x="33" y="511"/>
                  <a:pt x="33" y="511"/>
                </a:cubicBezTo>
                <a:cubicBezTo>
                  <a:pt x="41" y="486"/>
                  <a:pt x="38" y="461"/>
                  <a:pt x="36" y="435"/>
                </a:cubicBezTo>
                <a:cubicBezTo>
                  <a:pt x="35" y="422"/>
                  <a:pt x="37" y="409"/>
                  <a:pt x="40" y="397"/>
                </a:cubicBezTo>
                <a:cubicBezTo>
                  <a:pt x="41" y="390"/>
                  <a:pt x="42" y="383"/>
                  <a:pt x="42" y="375"/>
                </a:cubicBezTo>
                <a:cubicBezTo>
                  <a:pt x="42" y="355"/>
                  <a:pt x="36" y="337"/>
                  <a:pt x="34" y="317"/>
                </a:cubicBezTo>
                <a:cubicBezTo>
                  <a:pt x="34" y="315"/>
                  <a:pt x="31" y="312"/>
                  <a:pt x="29" y="310"/>
                </a:cubicBezTo>
                <a:cubicBezTo>
                  <a:pt x="24" y="307"/>
                  <a:pt x="19" y="305"/>
                  <a:pt x="13" y="303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4,344 Despidiendose Imágenes y Fotos - 123R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1" name="Google Shape;1101;p47"/>
          <p:cNvSpPr txBox="1">
            <a:spLocks noGrp="1"/>
          </p:cNvSpPr>
          <p:nvPr>
            <p:ph type="title"/>
          </p:nvPr>
        </p:nvSpPr>
        <p:spPr>
          <a:xfrm>
            <a:off x="403411" y="443753"/>
            <a:ext cx="8404413" cy="4477871"/>
          </a:xfrm>
          <a:prstGeom prst="rect">
            <a:avLst/>
          </a:prstGeom>
          <a:solidFill>
            <a:schemeClr val="accent5">
              <a:lumMod val="95000"/>
              <a:alpha val="88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br>
              <a:rPr lang="en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PICTURE IS WORTH A THOUSAND WORDS</a:t>
            </a:r>
            <a:endParaRPr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184" y="630238"/>
            <a:ext cx="2508922" cy="2714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C908851-EF33-445D-B6CF-386A176641FD}"/>
              </a:ext>
            </a:extLst>
          </p:cNvPr>
          <p:cNvCxnSpPr>
            <a:cxnSpLocks/>
          </p:cNvCxnSpPr>
          <p:nvPr/>
        </p:nvCxnSpPr>
        <p:spPr>
          <a:xfrm flipH="1">
            <a:off x="-835" y="3061530"/>
            <a:ext cx="5404403" cy="0"/>
          </a:xfrm>
          <a:prstGeom prst="line">
            <a:avLst/>
          </a:prstGeom>
          <a:ln w="76200">
            <a:solidFill>
              <a:srgbClr val="3D6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1AF24295-A287-4176-A1CE-E0FB5AE8E744}"/>
              </a:ext>
            </a:extLst>
          </p:cNvPr>
          <p:cNvSpPr/>
          <p:nvPr/>
        </p:nvSpPr>
        <p:spPr>
          <a:xfrm flipH="1">
            <a:off x="4949406" y="150877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74" name="Freeform 31">
            <a:extLst>
              <a:ext uri="{FF2B5EF4-FFF2-40B4-BE49-F238E27FC236}">
                <a16:creationId xmlns:a16="http://schemas.microsoft.com/office/drawing/2014/main" id="{B7B6F528-C89B-4C92-AC16-CB79EAF5F413}"/>
              </a:ext>
            </a:extLst>
          </p:cNvPr>
          <p:cNvSpPr>
            <a:spLocks noChangeAspect="1"/>
          </p:cNvSpPr>
          <p:nvPr/>
        </p:nvSpPr>
        <p:spPr>
          <a:xfrm rot="8580000">
            <a:off x="5054872" y="1614563"/>
            <a:ext cx="243233" cy="242585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rgbClr val="9D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A62C814-0A67-4751-AC8E-41DFE0C66E02}"/>
              </a:ext>
            </a:extLst>
          </p:cNvPr>
          <p:cNvGrpSpPr/>
          <p:nvPr/>
        </p:nvGrpSpPr>
        <p:grpSpPr>
          <a:xfrm flipH="1">
            <a:off x="1276210" y="1470400"/>
            <a:ext cx="3551840" cy="553998"/>
            <a:chOff x="592509" y="1556792"/>
            <a:chExt cx="2361076" cy="73866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3D1E3ED-1FEA-4319-9EEA-3C616797BAF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3D6D7F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rgbClr val="3D6D7F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rgbClr val="3D6D7F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259F4A-9498-4E32-B901-391CCF3BFA6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3D6D7F"/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rgbClr val="3D6D7F"/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B1C0AFF6-9A6A-4D32-A2B3-FBD9E2C7ECB7}"/>
              </a:ext>
            </a:extLst>
          </p:cNvPr>
          <p:cNvSpPr/>
          <p:nvPr/>
        </p:nvSpPr>
        <p:spPr>
          <a:xfrm flipH="1">
            <a:off x="4949406" y="4110186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80" name="Rectangle 1">
            <a:extLst>
              <a:ext uri="{FF2B5EF4-FFF2-40B4-BE49-F238E27FC236}">
                <a16:creationId xmlns:a16="http://schemas.microsoft.com/office/drawing/2014/main" id="{39E9BAFA-12B8-4193-9B78-893FA29DC3CD}"/>
              </a:ext>
            </a:extLst>
          </p:cNvPr>
          <p:cNvSpPr>
            <a:spLocks noChangeAspect="1"/>
          </p:cNvSpPr>
          <p:nvPr/>
        </p:nvSpPr>
        <p:spPr>
          <a:xfrm>
            <a:off x="5066444" y="4227432"/>
            <a:ext cx="220092" cy="219670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rgbClr val="9D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F9FCB3A-0966-4148-9A67-720E53A954EE}"/>
              </a:ext>
            </a:extLst>
          </p:cNvPr>
          <p:cNvGrpSpPr/>
          <p:nvPr/>
        </p:nvGrpSpPr>
        <p:grpSpPr>
          <a:xfrm flipH="1">
            <a:off x="1276211" y="4071810"/>
            <a:ext cx="3551840" cy="553998"/>
            <a:chOff x="592509" y="1556792"/>
            <a:chExt cx="2361076" cy="73866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25B36A-4219-4418-9608-87C151FE5DB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3D6D7F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rgbClr val="3D6D7F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rgbClr val="3D6D7F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8C6E81-3B9A-4AC6-8C8E-ACA4E819A6F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3D6D7F"/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rgbClr val="3D6D7F"/>
                </a:solidFill>
                <a:cs typeface="Arial" pitchFamily="34" charset="0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ADD5F755-2452-4F9B-A748-0265FE4D519C}"/>
              </a:ext>
            </a:extLst>
          </p:cNvPr>
          <p:cNvSpPr/>
          <p:nvPr/>
        </p:nvSpPr>
        <p:spPr>
          <a:xfrm flipH="1">
            <a:off x="4022582" y="327783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/>
          </a:p>
        </p:txBody>
      </p:sp>
      <p:sp>
        <p:nvSpPr>
          <p:cNvPr id="86" name="Rounded Rectangle 9">
            <a:extLst>
              <a:ext uri="{FF2B5EF4-FFF2-40B4-BE49-F238E27FC236}">
                <a16:creationId xmlns:a16="http://schemas.microsoft.com/office/drawing/2014/main" id="{DEF08CA4-BD6E-41A9-8935-FBC8F0DFFCD0}"/>
              </a:ext>
            </a:extLst>
          </p:cNvPr>
          <p:cNvSpPr>
            <a:spLocks/>
          </p:cNvSpPr>
          <p:nvPr/>
        </p:nvSpPr>
        <p:spPr>
          <a:xfrm>
            <a:off x="4144000" y="3399252"/>
            <a:ext cx="211328" cy="21132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9D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1E2DA44-C141-4390-BF83-191B06C58E0C}"/>
              </a:ext>
            </a:extLst>
          </p:cNvPr>
          <p:cNvGrpSpPr/>
          <p:nvPr/>
        </p:nvGrpSpPr>
        <p:grpSpPr>
          <a:xfrm flipH="1">
            <a:off x="349385" y="3239459"/>
            <a:ext cx="3551840" cy="553998"/>
            <a:chOff x="592509" y="1556792"/>
            <a:chExt cx="2361076" cy="738663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4D54804-7557-4B14-AB1E-C43D5FA7BB1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3D6D7F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900" dirty="0">
                  <a:solidFill>
                    <a:srgbClr val="3D6D7F"/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900" dirty="0">
                  <a:solidFill>
                    <a:srgbClr val="3D6D7F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0981BBD-6887-46D6-9F31-1E683247214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3D6D7F"/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rgbClr val="3D6D7F"/>
                </a:solidFill>
                <a:cs typeface="Arial" pitchFamily="34" charset="0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FB54CA28-5159-408A-9124-E6F54B2DA7FE}"/>
              </a:ext>
            </a:extLst>
          </p:cNvPr>
          <p:cNvSpPr/>
          <p:nvPr/>
        </p:nvSpPr>
        <p:spPr>
          <a:xfrm flipH="1">
            <a:off x="4022582" y="2341125"/>
            <a:ext cx="454162" cy="45416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 dirty="0"/>
          </a:p>
        </p:txBody>
      </p:sp>
      <p:sp>
        <p:nvSpPr>
          <p:cNvPr id="92" name="Donut 6">
            <a:extLst>
              <a:ext uri="{FF2B5EF4-FFF2-40B4-BE49-F238E27FC236}">
                <a16:creationId xmlns:a16="http://schemas.microsoft.com/office/drawing/2014/main" id="{0A94BBE7-055D-4914-91DA-F5A1FDBF3C55}"/>
              </a:ext>
            </a:extLst>
          </p:cNvPr>
          <p:cNvSpPr>
            <a:spLocks noChangeAspect="1"/>
          </p:cNvSpPr>
          <p:nvPr/>
        </p:nvSpPr>
        <p:spPr>
          <a:xfrm>
            <a:off x="4119883" y="2438428"/>
            <a:ext cx="259559" cy="25955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rgbClr val="9D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14099A7-792B-4BE1-9E6A-54675D51360A}"/>
              </a:ext>
            </a:extLst>
          </p:cNvPr>
          <p:cNvGrpSpPr/>
          <p:nvPr/>
        </p:nvGrpSpPr>
        <p:grpSpPr>
          <a:xfrm flipH="1">
            <a:off x="349386" y="2302750"/>
            <a:ext cx="3551840" cy="553998"/>
            <a:chOff x="592509" y="1556792"/>
            <a:chExt cx="2361076" cy="738663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1E28159-8966-4292-9DE6-7EB33F577B1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3D6D7F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rgbClr val="3D6D7F"/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900" dirty="0">
                <a:solidFill>
                  <a:srgbClr val="3D6D7F"/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F24E5D0-9FEF-4574-842B-323E31CB48B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6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3D6D7F"/>
                  </a:solidFill>
                  <a:cs typeface="Arial" pitchFamily="34" charset="0"/>
                </a:rPr>
                <a:t>Contents Title</a:t>
              </a:r>
              <a:endParaRPr lang="ko-KR" altLang="en-US" sz="900" b="1" dirty="0">
                <a:solidFill>
                  <a:srgbClr val="3D6D7F"/>
                </a:solidFill>
                <a:cs typeface="Arial" pitchFamily="34" charset="0"/>
              </a:endParaRPr>
            </a:p>
          </p:txBody>
        </p:sp>
      </p:grpSp>
      <p:sp>
        <p:nvSpPr>
          <p:cNvPr id="29" name="Text Placeholder 1"/>
          <p:cNvSpPr txBox="1">
            <a:spLocks/>
          </p:cNvSpPr>
          <p:nvPr/>
        </p:nvSpPr>
        <p:spPr>
          <a:xfrm>
            <a:off x="1318129" y="233834"/>
            <a:ext cx="6615617" cy="54318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3D6D7F"/>
                </a:solidFill>
              </a:rPr>
              <a:t>Infographic Style</a:t>
            </a:r>
          </a:p>
        </p:txBody>
      </p:sp>
      <p:grpSp>
        <p:nvGrpSpPr>
          <p:cNvPr id="31" name="Google Shape;242;p10"/>
          <p:cNvGrpSpPr/>
          <p:nvPr/>
        </p:nvGrpSpPr>
        <p:grpSpPr>
          <a:xfrm>
            <a:off x="4925351" y="1131185"/>
            <a:ext cx="3912358" cy="3283593"/>
            <a:chOff x="1717918" y="395196"/>
            <a:chExt cx="5377653" cy="4513397"/>
          </a:xfrm>
        </p:grpSpPr>
        <p:sp>
          <p:nvSpPr>
            <p:cNvPr id="32" name="Google Shape;243;p10"/>
            <p:cNvSpPr/>
            <p:nvPr/>
          </p:nvSpPr>
          <p:spPr>
            <a:xfrm>
              <a:off x="1896012" y="395196"/>
              <a:ext cx="5199559" cy="4267876"/>
            </a:xfrm>
            <a:custGeom>
              <a:avLst/>
              <a:gdLst/>
              <a:ahLst/>
              <a:cxnLst/>
              <a:rect l="l" t="t" r="r" b="b"/>
              <a:pathLst>
                <a:path w="14189" h="13118" extrusionOk="0">
                  <a:moveTo>
                    <a:pt x="10181" y="0"/>
                  </a:moveTo>
                  <a:cubicBezTo>
                    <a:pt x="9821" y="369"/>
                    <a:pt x="9378" y="636"/>
                    <a:pt x="8893" y="795"/>
                  </a:cubicBezTo>
                  <a:cubicBezTo>
                    <a:pt x="8487" y="919"/>
                    <a:pt x="8065" y="971"/>
                    <a:pt x="7641" y="971"/>
                  </a:cubicBezTo>
                  <a:cubicBezTo>
                    <a:pt x="7121" y="971"/>
                    <a:pt x="6597" y="894"/>
                    <a:pt x="6090" y="778"/>
                  </a:cubicBezTo>
                  <a:cubicBezTo>
                    <a:pt x="5898" y="737"/>
                    <a:pt x="5697" y="678"/>
                    <a:pt x="5505" y="611"/>
                  </a:cubicBezTo>
                  <a:cubicBezTo>
                    <a:pt x="5438" y="829"/>
                    <a:pt x="5346" y="1038"/>
                    <a:pt x="5220" y="1222"/>
                  </a:cubicBezTo>
                  <a:cubicBezTo>
                    <a:pt x="4678" y="2011"/>
                    <a:pt x="3780" y="2477"/>
                    <a:pt x="2828" y="2477"/>
                  </a:cubicBezTo>
                  <a:cubicBezTo>
                    <a:pt x="2811" y="2477"/>
                    <a:pt x="2794" y="2477"/>
                    <a:pt x="2777" y="2477"/>
                  </a:cubicBezTo>
                  <a:lnTo>
                    <a:pt x="2777" y="2477"/>
                  </a:lnTo>
                  <a:cubicBezTo>
                    <a:pt x="2920" y="3313"/>
                    <a:pt x="2560" y="4192"/>
                    <a:pt x="1983" y="4819"/>
                  </a:cubicBezTo>
                  <a:cubicBezTo>
                    <a:pt x="1707" y="5112"/>
                    <a:pt x="1389" y="5371"/>
                    <a:pt x="1046" y="5580"/>
                  </a:cubicBezTo>
                  <a:cubicBezTo>
                    <a:pt x="1288" y="5898"/>
                    <a:pt x="1431" y="6342"/>
                    <a:pt x="1531" y="6743"/>
                  </a:cubicBezTo>
                  <a:cubicBezTo>
                    <a:pt x="1648" y="7203"/>
                    <a:pt x="1748" y="7672"/>
                    <a:pt x="1690" y="8140"/>
                  </a:cubicBezTo>
                  <a:cubicBezTo>
                    <a:pt x="1615" y="8776"/>
                    <a:pt x="1238" y="9353"/>
                    <a:pt x="770" y="9788"/>
                  </a:cubicBezTo>
                  <a:cubicBezTo>
                    <a:pt x="527" y="10006"/>
                    <a:pt x="276" y="10198"/>
                    <a:pt x="0" y="10366"/>
                  </a:cubicBezTo>
                  <a:cubicBezTo>
                    <a:pt x="44" y="10363"/>
                    <a:pt x="88" y="10362"/>
                    <a:pt x="132" y="10362"/>
                  </a:cubicBezTo>
                  <a:cubicBezTo>
                    <a:pt x="438" y="10362"/>
                    <a:pt x="735" y="10413"/>
                    <a:pt x="1021" y="10508"/>
                  </a:cubicBezTo>
                  <a:cubicBezTo>
                    <a:pt x="1556" y="10700"/>
                    <a:pt x="1991" y="11110"/>
                    <a:pt x="2376" y="11528"/>
                  </a:cubicBezTo>
                  <a:cubicBezTo>
                    <a:pt x="2769" y="11947"/>
                    <a:pt x="3162" y="12415"/>
                    <a:pt x="3413" y="12942"/>
                  </a:cubicBezTo>
                  <a:cubicBezTo>
                    <a:pt x="4451" y="12189"/>
                    <a:pt x="5647" y="11671"/>
                    <a:pt x="6919" y="11587"/>
                  </a:cubicBezTo>
                  <a:cubicBezTo>
                    <a:pt x="7050" y="11577"/>
                    <a:pt x="7182" y="11572"/>
                    <a:pt x="7314" y="11572"/>
                  </a:cubicBezTo>
                  <a:cubicBezTo>
                    <a:pt x="8681" y="11572"/>
                    <a:pt x="10069" y="12119"/>
                    <a:pt x="10984" y="13118"/>
                  </a:cubicBezTo>
                  <a:cubicBezTo>
                    <a:pt x="11043" y="12323"/>
                    <a:pt x="11327" y="11570"/>
                    <a:pt x="11796" y="10934"/>
                  </a:cubicBezTo>
                  <a:cubicBezTo>
                    <a:pt x="12406" y="10131"/>
                    <a:pt x="13285" y="9596"/>
                    <a:pt x="14188" y="9111"/>
                  </a:cubicBezTo>
                  <a:cubicBezTo>
                    <a:pt x="13686" y="8508"/>
                    <a:pt x="13377" y="7772"/>
                    <a:pt x="13285" y="7003"/>
                  </a:cubicBezTo>
                  <a:cubicBezTo>
                    <a:pt x="13184" y="5999"/>
                    <a:pt x="13452" y="4986"/>
                    <a:pt x="14055" y="4175"/>
                  </a:cubicBezTo>
                  <a:cubicBezTo>
                    <a:pt x="12850" y="3840"/>
                    <a:pt x="11620" y="3338"/>
                    <a:pt x="10917" y="2326"/>
                  </a:cubicBezTo>
                  <a:cubicBezTo>
                    <a:pt x="10449" y="1648"/>
                    <a:pt x="10273" y="829"/>
                    <a:pt x="10181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;p10"/>
            <p:cNvSpPr/>
            <p:nvPr/>
          </p:nvSpPr>
          <p:spPr>
            <a:xfrm>
              <a:off x="1717918" y="545066"/>
              <a:ext cx="5334779" cy="4363527"/>
            </a:xfrm>
            <a:custGeom>
              <a:avLst/>
              <a:gdLst/>
              <a:ahLst/>
              <a:cxnLst/>
              <a:rect l="l" t="t" r="r" b="b"/>
              <a:pathLst>
                <a:path w="14558" h="13412" extrusionOk="0">
                  <a:moveTo>
                    <a:pt x="10175" y="456"/>
                  </a:moveTo>
                  <a:cubicBezTo>
                    <a:pt x="10324" y="1424"/>
                    <a:pt x="10620" y="2352"/>
                    <a:pt x="11345" y="3054"/>
                  </a:cubicBezTo>
                  <a:cubicBezTo>
                    <a:pt x="12054" y="3732"/>
                    <a:pt x="13002" y="4105"/>
                    <a:pt x="13939" y="4376"/>
                  </a:cubicBezTo>
                  <a:lnTo>
                    <a:pt x="13939" y="4376"/>
                  </a:lnTo>
                  <a:cubicBezTo>
                    <a:pt x="13426" y="5193"/>
                    <a:pt x="13192" y="6153"/>
                    <a:pt x="13286" y="7120"/>
                  </a:cubicBezTo>
                  <a:cubicBezTo>
                    <a:pt x="13287" y="7131"/>
                    <a:pt x="13290" y="7141"/>
                    <a:pt x="13293" y="7150"/>
                  </a:cubicBezTo>
                  <a:lnTo>
                    <a:pt x="13293" y="7150"/>
                  </a:lnTo>
                  <a:cubicBezTo>
                    <a:pt x="13293" y="7154"/>
                    <a:pt x="13294" y="7158"/>
                    <a:pt x="13294" y="7162"/>
                  </a:cubicBezTo>
                  <a:cubicBezTo>
                    <a:pt x="13409" y="7899"/>
                    <a:pt x="13700" y="8594"/>
                    <a:pt x="14142" y="9181"/>
                  </a:cubicBezTo>
                  <a:lnTo>
                    <a:pt x="14142" y="9181"/>
                  </a:lnTo>
                  <a:cubicBezTo>
                    <a:pt x="12619" y="10045"/>
                    <a:pt x="11383" y="11152"/>
                    <a:pt x="11102" y="12923"/>
                  </a:cubicBezTo>
                  <a:lnTo>
                    <a:pt x="11102" y="12923"/>
                  </a:lnTo>
                  <a:cubicBezTo>
                    <a:pt x="10105" y="12012"/>
                    <a:pt x="8890" y="11616"/>
                    <a:pt x="7650" y="11616"/>
                  </a:cubicBezTo>
                  <a:cubicBezTo>
                    <a:pt x="6273" y="11616"/>
                    <a:pt x="4866" y="12104"/>
                    <a:pt x="3693" y="12918"/>
                  </a:cubicBezTo>
                  <a:lnTo>
                    <a:pt x="3693" y="12918"/>
                  </a:lnTo>
                  <a:cubicBezTo>
                    <a:pt x="3047" y="11746"/>
                    <a:pt x="1977" y="10660"/>
                    <a:pt x="644" y="10470"/>
                  </a:cubicBezTo>
                  <a:lnTo>
                    <a:pt x="644" y="10470"/>
                  </a:lnTo>
                  <a:cubicBezTo>
                    <a:pt x="1280" y="9982"/>
                    <a:pt x="1838" y="9368"/>
                    <a:pt x="2000" y="8559"/>
                  </a:cubicBezTo>
                  <a:cubicBezTo>
                    <a:pt x="2167" y="7709"/>
                    <a:pt x="1889" y="6589"/>
                    <a:pt x="1410" y="5840"/>
                  </a:cubicBezTo>
                  <a:lnTo>
                    <a:pt x="1410" y="5840"/>
                  </a:lnTo>
                  <a:cubicBezTo>
                    <a:pt x="2426" y="5137"/>
                    <a:pt x="3173" y="4098"/>
                    <a:pt x="3075" y="2829"/>
                  </a:cubicBezTo>
                  <a:lnTo>
                    <a:pt x="3075" y="2829"/>
                  </a:lnTo>
                  <a:cubicBezTo>
                    <a:pt x="4231" y="2748"/>
                    <a:pt x="5273" y="2085"/>
                    <a:pt x="5706" y="991"/>
                  </a:cubicBezTo>
                  <a:lnTo>
                    <a:pt x="5706" y="991"/>
                  </a:lnTo>
                  <a:cubicBezTo>
                    <a:pt x="6307" y="1186"/>
                    <a:pt x="6959" y="1302"/>
                    <a:pt x="7603" y="1302"/>
                  </a:cubicBezTo>
                  <a:cubicBezTo>
                    <a:pt x="8536" y="1302"/>
                    <a:pt x="9453" y="1058"/>
                    <a:pt x="10175" y="456"/>
                  </a:cubicBezTo>
                  <a:close/>
                  <a:moveTo>
                    <a:pt x="10302" y="0"/>
                  </a:moveTo>
                  <a:cubicBezTo>
                    <a:pt x="10265" y="0"/>
                    <a:pt x="10228" y="13"/>
                    <a:pt x="10199" y="43"/>
                  </a:cubicBezTo>
                  <a:cubicBezTo>
                    <a:pt x="9506" y="731"/>
                    <a:pt x="8576" y="1000"/>
                    <a:pt x="7627" y="1000"/>
                  </a:cubicBezTo>
                  <a:cubicBezTo>
                    <a:pt x="6960" y="1000"/>
                    <a:pt x="6284" y="867"/>
                    <a:pt x="5673" y="653"/>
                  </a:cubicBezTo>
                  <a:cubicBezTo>
                    <a:pt x="5658" y="649"/>
                    <a:pt x="5643" y="647"/>
                    <a:pt x="5629" y="647"/>
                  </a:cubicBezTo>
                  <a:cubicBezTo>
                    <a:pt x="5561" y="647"/>
                    <a:pt x="5501" y="692"/>
                    <a:pt x="5480" y="754"/>
                  </a:cubicBezTo>
                  <a:cubicBezTo>
                    <a:pt x="5112" y="1858"/>
                    <a:pt x="4058" y="2510"/>
                    <a:pt x="2920" y="2527"/>
                  </a:cubicBezTo>
                  <a:cubicBezTo>
                    <a:pt x="2812" y="2527"/>
                    <a:pt x="2745" y="2628"/>
                    <a:pt x="2770" y="2728"/>
                  </a:cubicBezTo>
                  <a:cubicBezTo>
                    <a:pt x="2946" y="3983"/>
                    <a:pt x="2134" y="5020"/>
                    <a:pt x="1130" y="5664"/>
                  </a:cubicBezTo>
                  <a:cubicBezTo>
                    <a:pt x="1055" y="5715"/>
                    <a:pt x="1030" y="5807"/>
                    <a:pt x="1080" y="5882"/>
                  </a:cubicBezTo>
                  <a:cubicBezTo>
                    <a:pt x="1548" y="6551"/>
                    <a:pt x="1858" y="7672"/>
                    <a:pt x="1707" y="8475"/>
                  </a:cubicBezTo>
                  <a:cubicBezTo>
                    <a:pt x="1540" y="9362"/>
                    <a:pt x="837" y="9989"/>
                    <a:pt x="126" y="10466"/>
                  </a:cubicBezTo>
                  <a:cubicBezTo>
                    <a:pt x="1" y="10550"/>
                    <a:pt x="51" y="10751"/>
                    <a:pt x="210" y="10759"/>
                  </a:cubicBezTo>
                  <a:cubicBezTo>
                    <a:pt x="225" y="10759"/>
                    <a:pt x="239" y="10759"/>
                    <a:pt x="254" y="10759"/>
                  </a:cubicBezTo>
                  <a:cubicBezTo>
                    <a:pt x="1714" y="10759"/>
                    <a:pt x="2868" y="11993"/>
                    <a:pt x="3514" y="13227"/>
                  </a:cubicBezTo>
                  <a:cubicBezTo>
                    <a:pt x="3543" y="13278"/>
                    <a:pt x="3594" y="13302"/>
                    <a:pt x="3647" y="13302"/>
                  </a:cubicBezTo>
                  <a:cubicBezTo>
                    <a:pt x="3673" y="13302"/>
                    <a:pt x="3699" y="13296"/>
                    <a:pt x="3724" y="13286"/>
                  </a:cubicBezTo>
                  <a:cubicBezTo>
                    <a:pt x="4874" y="12446"/>
                    <a:pt x="6278" y="11928"/>
                    <a:pt x="7649" y="11928"/>
                  </a:cubicBezTo>
                  <a:cubicBezTo>
                    <a:pt x="8900" y="11928"/>
                    <a:pt x="10124" y="12359"/>
                    <a:pt x="11102" y="13369"/>
                  </a:cubicBezTo>
                  <a:cubicBezTo>
                    <a:pt x="11134" y="13399"/>
                    <a:pt x="11172" y="13412"/>
                    <a:pt x="11209" y="13412"/>
                  </a:cubicBezTo>
                  <a:cubicBezTo>
                    <a:pt x="11289" y="13412"/>
                    <a:pt x="11364" y="13352"/>
                    <a:pt x="11370" y="13260"/>
                  </a:cubicBezTo>
                  <a:cubicBezTo>
                    <a:pt x="11537" y="11345"/>
                    <a:pt x="12876" y="10232"/>
                    <a:pt x="14457" y="9362"/>
                  </a:cubicBezTo>
                  <a:cubicBezTo>
                    <a:pt x="14541" y="9312"/>
                    <a:pt x="14557" y="9186"/>
                    <a:pt x="14490" y="9119"/>
                  </a:cubicBezTo>
                  <a:cubicBezTo>
                    <a:pt x="14034" y="8559"/>
                    <a:pt x="13731" y="7891"/>
                    <a:pt x="13618" y="7175"/>
                  </a:cubicBezTo>
                  <a:lnTo>
                    <a:pt x="13618" y="7175"/>
                  </a:lnTo>
                  <a:cubicBezTo>
                    <a:pt x="13621" y="7161"/>
                    <a:pt x="13622" y="7145"/>
                    <a:pt x="13620" y="7128"/>
                  </a:cubicBezTo>
                  <a:cubicBezTo>
                    <a:pt x="13520" y="6150"/>
                    <a:pt x="13779" y="5179"/>
                    <a:pt x="14340" y="4376"/>
                  </a:cubicBezTo>
                  <a:cubicBezTo>
                    <a:pt x="14390" y="4284"/>
                    <a:pt x="14348" y="4175"/>
                    <a:pt x="14248" y="4142"/>
                  </a:cubicBezTo>
                  <a:cubicBezTo>
                    <a:pt x="13344" y="3891"/>
                    <a:pt x="12416" y="3581"/>
                    <a:pt x="11696" y="2945"/>
                  </a:cubicBezTo>
                  <a:cubicBezTo>
                    <a:pt x="10876" y="2226"/>
                    <a:pt x="10592" y="1205"/>
                    <a:pt x="10466" y="151"/>
                  </a:cubicBezTo>
                  <a:cubicBezTo>
                    <a:pt x="10461" y="60"/>
                    <a:pt x="10381" y="0"/>
                    <a:pt x="10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auto">
          <a:xfrm>
            <a:off x="5735143" y="2189007"/>
            <a:ext cx="3047416" cy="2420490"/>
          </a:xfrm>
          <a:custGeom>
            <a:avLst/>
            <a:gdLst>
              <a:gd name="T0" fmla="*/ 172 w 470"/>
              <a:gd name="T1" fmla="*/ 373 h 373"/>
              <a:gd name="T2" fmla="*/ 2 w 470"/>
              <a:gd name="T3" fmla="*/ 373 h 373"/>
              <a:gd name="T4" fmla="*/ 3 w 470"/>
              <a:gd name="T5" fmla="*/ 317 h 373"/>
              <a:gd name="T6" fmla="*/ 19 w 470"/>
              <a:gd name="T7" fmla="*/ 259 h 373"/>
              <a:gd name="T8" fmla="*/ 66 w 470"/>
              <a:gd name="T9" fmla="*/ 189 h 373"/>
              <a:gd name="T10" fmla="*/ 67 w 470"/>
              <a:gd name="T11" fmla="*/ 168 h 373"/>
              <a:gd name="T12" fmla="*/ 31 w 470"/>
              <a:gd name="T13" fmla="*/ 119 h 373"/>
              <a:gd name="T14" fmla="*/ 14 w 470"/>
              <a:gd name="T15" fmla="*/ 109 h 373"/>
              <a:gd name="T16" fmla="*/ 12 w 470"/>
              <a:gd name="T17" fmla="*/ 111 h 373"/>
              <a:gd name="T18" fmla="*/ 3 w 470"/>
              <a:gd name="T19" fmla="*/ 85 h 373"/>
              <a:gd name="T20" fmla="*/ 10 w 470"/>
              <a:gd name="T21" fmla="*/ 64 h 373"/>
              <a:gd name="T22" fmla="*/ 41 w 470"/>
              <a:gd name="T23" fmla="*/ 27 h 373"/>
              <a:gd name="T24" fmla="*/ 53 w 470"/>
              <a:gd name="T25" fmla="*/ 24 h 373"/>
              <a:gd name="T26" fmla="*/ 99 w 470"/>
              <a:gd name="T27" fmla="*/ 28 h 373"/>
              <a:gd name="T28" fmla="*/ 161 w 470"/>
              <a:gd name="T29" fmla="*/ 88 h 373"/>
              <a:gd name="T30" fmla="*/ 167 w 470"/>
              <a:gd name="T31" fmla="*/ 96 h 373"/>
              <a:gd name="T32" fmla="*/ 173 w 470"/>
              <a:gd name="T33" fmla="*/ 53 h 373"/>
              <a:gd name="T34" fmla="*/ 165 w 470"/>
              <a:gd name="T35" fmla="*/ 46 h 373"/>
              <a:gd name="T36" fmla="*/ 214 w 470"/>
              <a:gd name="T37" fmla="*/ 11 h 373"/>
              <a:gd name="T38" fmla="*/ 279 w 470"/>
              <a:gd name="T39" fmla="*/ 13 h 373"/>
              <a:gd name="T40" fmla="*/ 299 w 470"/>
              <a:gd name="T41" fmla="*/ 31 h 373"/>
              <a:gd name="T42" fmla="*/ 312 w 470"/>
              <a:gd name="T43" fmla="*/ 83 h 373"/>
              <a:gd name="T44" fmla="*/ 309 w 470"/>
              <a:gd name="T45" fmla="*/ 92 h 373"/>
              <a:gd name="T46" fmla="*/ 315 w 470"/>
              <a:gd name="T47" fmla="*/ 111 h 373"/>
              <a:gd name="T48" fmla="*/ 318 w 470"/>
              <a:gd name="T49" fmla="*/ 114 h 373"/>
              <a:gd name="T50" fmla="*/ 360 w 470"/>
              <a:gd name="T51" fmla="*/ 138 h 373"/>
              <a:gd name="T52" fmla="*/ 421 w 470"/>
              <a:gd name="T53" fmla="*/ 182 h 373"/>
              <a:gd name="T54" fmla="*/ 466 w 470"/>
              <a:gd name="T55" fmla="*/ 323 h 373"/>
              <a:gd name="T56" fmla="*/ 470 w 470"/>
              <a:gd name="T57" fmla="*/ 372 h 373"/>
              <a:gd name="T58" fmla="*/ 248 w 470"/>
              <a:gd name="T59" fmla="*/ 372 h 373"/>
              <a:gd name="T60" fmla="*/ 248 w 470"/>
              <a:gd name="T61" fmla="*/ 350 h 373"/>
              <a:gd name="T62" fmla="*/ 242 w 470"/>
              <a:gd name="T63" fmla="*/ 269 h 373"/>
              <a:gd name="T64" fmla="*/ 246 w 470"/>
              <a:gd name="T65" fmla="*/ 198 h 373"/>
              <a:gd name="T66" fmla="*/ 233 w 470"/>
              <a:gd name="T67" fmla="*/ 164 h 373"/>
              <a:gd name="T68" fmla="*/ 212 w 470"/>
              <a:gd name="T69" fmla="*/ 164 h 373"/>
              <a:gd name="T70" fmla="*/ 184 w 470"/>
              <a:gd name="T71" fmla="*/ 158 h 373"/>
              <a:gd name="T72" fmla="*/ 159 w 470"/>
              <a:gd name="T73" fmla="*/ 170 h 373"/>
              <a:gd name="T74" fmla="*/ 133 w 470"/>
              <a:gd name="T75" fmla="*/ 206 h 373"/>
              <a:gd name="T76" fmla="*/ 132 w 470"/>
              <a:gd name="T77" fmla="*/ 256 h 373"/>
              <a:gd name="T78" fmla="*/ 163 w 470"/>
              <a:gd name="T79" fmla="*/ 313 h 373"/>
              <a:gd name="T80" fmla="*/ 172 w 470"/>
              <a:gd name="T8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0" h="373">
                <a:moveTo>
                  <a:pt x="172" y="373"/>
                </a:moveTo>
                <a:cubicBezTo>
                  <a:pt x="114" y="373"/>
                  <a:pt x="59" y="373"/>
                  <a:pt x="2" y="373"/>
                </a:cubicBezTo>
                <a:cubicBezTo>
                  <a:pt x="2" y="354"/>
                  <a:pt x="0" y="335"/>
                  <a:pt x="3" y="317"/>
                </a:cubicBezTo>
                <a:cubicBezTo>
                  <a:pt x="6" y="298"/>
                  <a:pt x="11" y="278"/>
                  <a:pt x="19" y="259"/>
                </a:cubicBezTo>
                <a:cubicBezTo>
                  <a:pt x="30" y="233"/>
                  <a:pt x="44" y="208"/>
                  <a:pt x="66" y="189"/>
                </a:cubicBezTo>
                <a:cubicBezTo>
                  <a:pt x="74" y="182"/>
                  <a:pt x="75" y="175"/>
                  <a:pt x="67" y="168"/>
                </a:cubicBezTo>
                <a:cubicBezTo>
                  <a:pt x="52" y="154"/>
                  <a:pt x="40" y="138"/>
                  <a:pt x="31" y="119"/>
                </a:cubicBezTo>
                <a:cubicBezTo>
                  <a:pt x="29" y="114"/>
                  <a:pt x="20" y="112"/>
                  <a:pt x="14" y="109"/>
                </a:cubicBezTo>
                <a:cubicBezTo>
                  <a:pt x="13" y="110"/>
                  <a:pt x="13" y="110"/>
                  <a:pt x="12" y="111"/>
                </a:cubicBezTo>
                <a:cubicBezTo>
                  <a:pt x="9" y="103"/>
                  <a:pt x="4" y="94"/>
                  <a:pt x="3" y="85"/>
                </a:cubicBezTo>
                <a:cubicBezTo>
                  <a:pt x="2" y="78"/>
                  <a:pt x="6" y="70"/>
                  <a:pt x="10" y="64"/>
                </a:cubicBezTo>
                <a:cubicBezTo>
                  <a:pt x="19" y="51"/>
                  <a:pt x="30" y="38"/>
                  <a:pt x="41" y="27"/>
                </a:cubicBezTo>
                <a:cubicBezTo>
                  <a:pt x="43" y="24"/>
                  <a:pt x="49" y="24"/>
                  <a:pt x="53" y="24"/>
                </a:cubicBezTo>
                <a:cubicBezTo>
                  <a:pt x="68" y="25"/>
                  <a:pt x="84" y="26"/>
                  <a:pt x="99" y="28"/>
                </a:cubicBezTo>
                <a:cubicBezTo>
                  <a:pt x="136" y="31"/>
                  <a:pt x="157" y="52"/>
                  <a:pt x="161" y="88"/>
                </a:cubicBezTo>
                <a:cubicBezTo>
                  <a:pt x="162" y="91"/>
                  <a:pt x="163" y="93"/>
                  <a:pt x="167" y="96"/>
                </a:cubicBezTo>
                <a:cubicBezTo>
                  <a:pt x="169" y="82"/>
                  <a:pt x="171" y="69"/>
                  <a:pt x="173" y="53"/>
                </a:cubicBezTo>
                <a:cubicBezTo>
                  <a:pt x="172" y="53"/>
                  <a:pt x="169" y="50"/>
                  <a:pt x="165" y="46"/>
                </a:cubicBezTo>
                <a:cubicBezTo>
                  <a:pt x="176" y="26"/>
                  <a:pt x="195" y="17"/>
                  <a:pt x="214" y="11"/>
                </a:cubicBezTo>
                <a:cubicBezTo>
                  <a:pt x="236" y="4"/>
                  <a:pt x="258" y="0"/>
                  <a:pt x="279" y="13"/>
                </a:cubicBezTo>
                <a:cubicBezTo>
                  <a:pt x="287" y="17"/>
                  <a:pt x="296" y="23"/>
                  <a:pt x="299" y="31"/>
                </a:cubicBezTo>
                <a:cubicBezTo>
                  <a:pt x="305" y="47"/>
                  <a:pt x="308" y="65"/>
                  <a:pt x="312" y="83"/>
                </a:cubicBezTo>
                <a:cubicBezTo>
                  <a:pt x="312" y="85"/>
                  <a:pt x="310" y="89"/>
                  <a:pt x="309" y="92"/>
                </a:cubicBezTo>
                <a:cubicBezTo>
                  <a:pt x="306" y="100"/>
                  <a:pt x="305" y="107"/>
                  <a:pt x="315" y="111"/>
                </a:cubicBezTo>
                <a:cubicBezTo>
                  <a:pt x="316" y="112"/>
                  <a:pt x="317" y="113"/>
                  <a:pt x="318" y="114"/>
                </a:cubicBezTo>
                <a:cubicBezTo>
                  <a:pt x="326" y="131"/>
                  <a:pt x="344" y="133"/>
                  <a:pt x="360" y="138"/>
                </a:cubicBezTo>
                <a:cubicBezTo>
                  <a:pt x="386" y="145"/>
                  <a:pt x="405" y="159"/>
                  <a:pt x="421" y="182"/>
                </a:cubicBezTo>
                <a:cubicBezTo>
                  <a:pt x="450" y="225"/>
                  <a:pt x="462" y="272"/>
                  <a:pt x="466" y="323"/>
                </a:cubicBezTo>
                <a:cubicBezTo>
                  <a:pt x="467" y="339"/>
                  <a:pt x="468" y="355"/>
                  <a:pt x="470" y="372"/>
                </a:cubicBezTo>
                <a:cubicBezTo>
                  <a:pt x="396" y="372"/>
                  <a:pt x="323" y="372"/>
                  <a:pt x="248" y="372"/>
                </a:cubicBezTo>
                <a:cubicBezTo>
                  <a:pt x="248" y="365"/>
                  <a:pt x="248" y="357"/>
                  <a:pt x="248" y="350"/>
                </a:cubicBezTo>
                <a:cubicBezTo>
                  <a:pt x="246" y="323"/>
                  <a:pt x="246" y="295"/>
                  <a:pt x="242" y="269"/>
                </a:cubicBezTo>
                <a:cubicBezTo>
                  <a:pt x="239" y="245"/>
                  <a:pt x="241" y="221"/>
                  <a:pt x="246" y="198"/>
                </a:cubicBezTo>
                <a:cubicBezTo>
                  <a:pt x="250" y="183"/>
                  <a:pt x="248" y="172"/>
                  <a:pt x="233" y="164"/>
                </a:cubicBezTo>
                <a:cubicBezTo>
                  <a:pt x="225" y="159"/>
                  <a:pt x="219" y="162"/>
                  <a:pt x="212" y="164"/>
                </a:cubicBezTo>
                <a:cubicBezTo>
                  <a:pt x="201" y="167"/>
                  <a:pt x="191" y="171"/>
                  <a:pt x="184" y="158"/>
                </a:cubicBezTo>
                <a:cubicBezTo>
                  <a:pt x="175" y="162"/>
                  <a:pt x="165" y="164"/>
                  <a:pt x="159" y="170"/>
                </a:cubicBezTo>
                <a:cubicBezTo>
                  <a:pt x="149" y="181"/>
                  <a:pt x="142" y="194"/>
                  <a:pt x="133" y="206"/>
                </a:cubicBezTo>
                <a:cubicBezTo>
                  <a:pt x="121" y="222"/>
                  <a:pt x="121" y="238"/>
                  <a:pt x="132" y="256"/>
                </a:cubicBezTo>
                <a:cubicBezTo>
                  <a:pt x="144" y="274"/>
                  <a:pt x="153" y="293"/>
                  <a:pt x="163" y="313"/>
                </a:cubicBezTo>
                <a:cubicBezTo>
                  <a:pt x="173" y="331"/>
                  <a:pt x="174" y="351"/>
                  <a:pt x="172" y="373"/>
                </a:cubicBezTo>
                <a:close/>
              </a:path>
            </a:pathLst>
          </a:custGeom>
          <a:solidFill>
            <a:srgbClr val="3D6D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9" name="Rectángulo 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47B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242995" y="860165"/>
            <a:ext cx="4467048" cy="134310"/>
          </a:xfrm>
          <a:prstGeom prst="rect">
            <a:avLst/>
          </a:prstGeom>
          <a:solidFill>
            <a:srgbClr val="9DC4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 rot="16200000">
            <a:off x="92496" y="450250"/>
            <a:ext cx="822184" cy="394112"/>
          </a:xfrm>
          <a:prstGeom prst="rect">
            <a:avLst/>
          </a:prstGeom>
          <a:solidFill>
            <a:srgbClr val="9DC4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cxnSp>
        <p:nvCxnSpPr>
          <p:cNvPr id="42" name="Conector recto 41"/>
          <p:cNvCxnSpPr>
            <a:stCxn id="40" idx="1"/>
          </p:cNvCxnSpPr>
          <p:nvPr/>
        </p:nvCxnSpPr>
        <p:spPr>
          <a:xfrm flipH="1">
            <a:off x="700644" y="927320"/>
            <a:ext cx="3542351" cy="2476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854765" y="3894826"/>
            <a:ext cx="2705907" cy="378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54" name="Google Shape;754;p46"/>
          <p:cNvSpPr txBox="1">
            <a:spLocks noGrp="1"/>
          </p:cNvSpPr>
          <p:nvPr>
            <p:ph type="title"/>
          </p:nvPr>
        </p:nvSpPr>
        <p:spPr>
          <a:xfrm>
            <a:off x="641175" y="309816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this is a map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55" name="Google Shape;755;p46"/>
          <p:cNvSpPr txBox="1"/>
          <p:nvPr/>
        </p:nvSpPr>
        <p:spPr>
          <a:xfrm>
            <a:off x="707175" y="4273579"/>
            <a:ext cx="7729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Mercury is the closest planet to the Sun and the smallest one in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Solar System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56" name="Google Shape;756;p46"/>
          <p:cNvGrpSpPr/>
          <p:nvPr/>
        </p:nvGrpSpPr>
        <p:grpSpPr>
          <a:xfrm>
            <a:off x="4169007" y="1618612"/>
            <a:ext cx="4066165" cy="2636899"/>
            <a:chOff x="2673275" y="1382300"/>
            <a:chExt cx="3873645" cy="2512050"/>
          </a:xfrm>
        </p:grpSpPr>
        <p:sp>
          <p:nvSpPr>
            <p:cNvPr id="757" name="Google Shape;757;p46"/>
            <p:cNvSpPr/>
            <p:nvPr/>
          </p:nvSpPr>
          <p:spPr>
            <a:xfrm>
              <a:off x="5195611" y="3406733"/>
              <a:ext cx="5111" cy="682"/>
            </a:xfrm>
            <a:custGeom>
              <a:avLst/>
              <a:gdLst/>
              <a:ahLst/>
              <a:cxnLst/>
              <a:rect l="l" t="t" r="r" b="b"/>
              <a:pathLst>
                <a:path w="75" h="10" extrusionOk="0">
                  <a:moveTo>
                    <a:pt x="1" y="1"/>
                  </a:moveTo>
                  <a:cubicBezTo>
                    <a:pt x="31" y="5"/>
                    <a:pt x="51" y="7"/>
                    <a:pt x="62" y="8"/>
                  </a:cubicBezTo>
                  <a:lnTo>
                    <a:pt x="62" y="8"/>
                  </a:lnTo>
                  <a:lnTo>
                    <a:pt x="1" y="1"/>
                  </a:lnTo>
                  <a:close/>
                  <a:moveTo>
                    <a:pt x="62" y="8"/>
                  </a:moveTo>
                  <a:lnTo>
                    <a:pt x="71" y="9"/>
                  </a:lnTo>
                  <a:cubicBezTo>
                    <a:pt x="75" y="9"/>
                    <a:pt x="73" y="9"/>
                    <a:pt x="62" y="8"/>
                  </a:cubicBezTo>
                  <a:close/>
                </a:path>
              </a:pathLst>
            </a:custGeom>
            <a:solidFill>
              <a:srgbClr val="13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6"/>
            <p:cNvSpPr/>
            <p:nvPr/>
          </p:nvSpPr>
          <p:spPr>
            <a:xfrm>
              <a:off x="3008095" y="1382300"/>
              <a:ext cx="3538825" cy="2347240"/>
            </a:xfrm>
            <a:custGeom>
              <a:avLst/>
              <a:gdLst/>
              <a:ahLst/>
              <a:cxnLst/>
              <a:rect l="l" t="t" r="r" b="b"/>
              <a:pathLst>
                <a:path w="51927" h="34441" extrusionOk="0">
                  <a:moveTo>
                    <a:pt x="21047" y="251"/>
                  </a:moveTo>
                  <a:cubicBezTo>
                    <a:pt x="21787" y="251"/>
                    <a:pt x="22410" y="514"/>
                    <a:pt x="23253" y="1041"/>
                  </a:cubicBezTo>
                  <a:cubicBezTo>
                    <a:pt x="23784" y="1372"/>
                    <a:pt x="23166" y="1372"/>
                    <a:pt x="23863" y="1555"/>
                  </a:cubicBezTo>
                  <a:cubicBezTo>
                    <a:pt x="23942" y="1576"/>
                    <a:pt x="24019" y="1586"/>
                    <a:pt x="24095" y="1586"/>
                  </a:cubicBezTo>
                  <a:cubicBezTo>
                    <a:pt x="24489" y="1586"/>
                    <a:pt x="24846" y="1335"/>
                    <a:pt x="25196" y="1189"/>
                  </a:cubicBezTo>
                  <a:cubicBezTo>
                    <a:pt x="25922" y="875"/>
                    <a:pt x="26553" y="770"/>
                    <a:pt x="27204" y="770"/>
                  </a:cubicBezTo>
                  <a:cubicBezTo>
                    <a:pt x="27726" y="770"/>
                    <a:pt x="28260" y="838"/>
                    <a:pt x="28866" y="919"/>
                  </a:cubicBezTo>
                  <a:cubicBezTo>
                    <a:pt x="29537" y="1006"/>
                    <a:pt x="30487" y="963"/>
                    <a:pt x="31071" y="1329"/>
                  </a:cubicBezTo>
                  <a:cubicBezTo>
                    <a:pt x="31410" y="1547"/>
                    <a:pt x="31410" y="1791"/>
                    <a:pt x="31689" y="2096"/>
                  </a:cubicBezTo>
                  <a:cubicBezTo>
                    <a:pt x="31785" y="2209"/>
                    <a:pt x="32352" y="2505"/>
                    <a:pt x="32413" y="2584"/>
                  </a:cubicBezTo>
                  <a:cubicBezTo>
                    <a:pt x="32936" y="2645"/>
                    <a:pt x="32953" y="2836"/>
                    <a:pt x="32474" y="3168"/>
                  </a:cubicBezTo>
                  <a:cubicBezTo>
                    <a:pt x="32294" y="3562"/>
                    <a:pt x="31997" y="3762"/>
                    <a:pt x="31577" y="3762"/>
                  </a:cubicBezTo>
                  <a:cubicBezTo>
                    <a:pt x="31486" y="3762"/>
                    <a:pt x="31390" y="3753"/>
                    <a:pt x="31288" y="3734"/>
                  </a:cubicBezTo>
                  <a:cubicBezTo>
                    <a:pt x="30957" y="3786"/>
                    <a:pt x="30582" y="3778"/>
                    <a:pt x="30269" y="3926"/>
                  </a:cubicBezTo>
                  <a:cubicBezTo>
                    <a:pt x="29449" y="4283"/>
                    <a:pt x="28918" y="5364"/>
                    <a:pt x="29859" y="5922"/>
                  </a:cubicBezTo>
                  <a:cubicBezTo>
                    <a:pt x="29880" y="5932"/>
                    <a:pt x="29902" y="5937"/>
                    <a:pt x="29923" y="5937"/>
                  </a:cubicBezTo>
                  <a:cubicBezTo>
                    <a:pt x="29957" y="5937"/>
                    <a:pt x="29990" y="5925"/>
                    <a:pt x="30016" y="5904"/>
                  </a:cubicBezTo>
                  <a:cubicBezTo>
                    <a:pt x="30225" y="5671"/>
                    <a:pt x="30485" y="5616"/>
                    <a:pt x="30761" y="5616"/>
                  </a:cubicBezTo>
                  <a:cubicBezTo>
                    <a:pt x="31006" y="5616"/>
                    <a:pt x="31264" y="5659"/>
                    <a:pt x="31512" y="5659"/>
                  </a:cubicBezTo>
                  <a:cubicBezTo>
                    <a:pt x="31693" y="5659"/>
                    <a:pt x="31869" y="5636"/>
                    <a:pt x="32029" y="5556"/>
                  </a:cubicBezTo>
                  <a:cubicBezTo>
                    <a:pt x="32143" y="5495"/>
                    <a:pt x="32212" y="5364"/>
                    <a:pt x="32299" y="5285"/>
                  </a:cubicBezTo>
                  <a:lnTo>
                    <a:pt x="33258" y="3969"/>
                  </a:lnTo>
                  <a:lnTo>
                    <a:pt x="34042" y="3560"/>
                  </a:lnTo>
                  <a:cubicBezTo>
                    <a:pt x="34522" y="3220"/>
                    <a:pt x="34609" y="2845"/>
                    <a:pt x="34940" y="2453"/>
                  </a:cubicBezTo>
                  <a:cubicBezTo>
                    <a:pt x="35045" y="2322"/>
                    <a:pt x="35045" y="2148"/>
                    <a:pt x="34958" y="2017"/>
                  </a:cubicBezTo>
                  <a:lnTo>
                    <a:pt x="34958" y="2017"/>
                  </a:lnTo>
                  <a:cubicBezTo>
                    <a:pt x="35027" y="2113"/>
                    <a:pt x="35114" y="2200"/>
                    <a:pt x="35202" y="2279"/>
                  </a:cubicBezTo>
                  <a:cubicBezTo>
                    <a:pt x="35672" y="2741"/>
                    <a:pt x="35184" y="2470"/>
                    <a:pt x="35541" y="2932"/>
                  </a:cubicBezTo>
                  <a:cubicBezTo>
                    <a:pt x="35733" y="3168"/>
                    <a:pt x="35759" y="3333"/>
                    <a:pt x="36108" y="3368"/>
                  </a:cubicBezTo>
                  <a:cubicBezTo>
                    <a:pt x="36243" y="3381"/>
                    <a:pt x="36335" y="3386"/>
                    <a:pt x="36396" y="3386"/>
                  </a:cubicBezTo>
                  <a:cubicBezTo>
                    <a:pt x="36666" y="3386"/>
                    <a:pt x="36338" y="3280"/>
                    <a:pt x="36509" y="3237"/>
                  </a:cubicBezTo>
                  <a:cubicBezTo>
                    <a:pt x="36849" y="2950"/>
                    <a:pt x="37215" y="2697"/>
                    <a:pt x="37598" y="2470"/>
                  </a:cubicBezTo>
                  <a:cubicBezTo>
                    <a:pt x="38165" y="2183"/>
                    <a:pt x="38792" y="2035"/>
                    <a:pt x="39420" y="2035"/>
                  </a:cubicBezTo>
                  <a:cubicBezTo>
                    <a:pt x="40053" y="2035"/>
                    <a:pt x="41007" y="2435"/>
                    <a:pt x="41772" y="2435"/>
                  </a:cubicBezTo>
                  <a:cubicBezTo>
                    <a:pt x="42323" y="2435"/>
                    <a:pt x="42777" y="2227"/>
                    <a:pt x="42941" y="1512"/>
                  </a:cubicBezTo>
                  <a:cubicBezTo>
                    <a:pt x="42958" y="1442"/>
                    <a:pt x="42915" y="1372"/>
                    <a:pt x="42854" y="1355"/>
                  </a:cubicBezTo>
                  <a:cubicBezTo>
                    <a:pt x="42750" y="868"/>
                    <a:pt x="42907" y="623"/>
                    <a:pt x="43328" y="623"/>
                  </a:cubicBezTo>
                  <a:cubicBezTo>
                    <a:pt x="43473" y="623"/>
                    <a:pt x="43649" y="652"/>
                    <a:pt x="43856" y="710"/>
                  </a:cubicBezTo>
                  <a:cubicBezTo>
                    <a:pt x="44518" y="719"/>
                    <a:pt x="45172" y="910"/>
                    <a:pt x="45738" y="1259"/>
                  </a:cubicBezTo>
                  <a:cubicBezTo>
                    <a:pt x="46010" y="1378"/>
                    <a:pt x="46298" y="1687"/>
                    <a:pt x="46635" y="1687"/>
                  </a:cubicBezTo>
                  <a:cubicBezTo>
                    <a:pt x="46644" y="1687"/>
                    <a:pt x="46653" y="1687"/>
                    <a:pt x="46662" y="1686"/>
                  </a:cubicBezTo>
                  <a:cubicBezTo>
                    <a:pt x="46976" y="1669"/>
                    <a:pt x="47133" y="1364"/>
                    <a:pt x="47351" y="1337"/>
                  </a:cubicBezTo>
                  <a:cubicBezTo>
                    <a:pt x="47442" y="1325"/>
                    <a:pt x="47525" y="1319"/>
                    <a:pt x="47599" y="1319"/>
                  </a:cubicBezTo>
                  <a:cubicBezTo>
                    <a:pt x="48475" y="1319"/>
                    <a:pt x="48301" y="2115"/>
                    <a:pt x="48920" y="2540"/>
                  </a:cubicBezTo>
                  <a:cubicBezTo>
                    <a:pt x="49064" y="2638"/>
                    <a:pt x="49138" y="2670"/>
                    <a:pt x="49178" y="2670"/>
                  </a:cubicBezTo>
                  <a:cubicBezTo>
                    <a:pt x="49249" y="2670"/>
                    <a:pt x="49221" y="2576"/>
                    <a:pt x="49294" y="2576"/>
                  </a:cubicBezTo>
                  <a:cubicBezTo>
                    <a:pt x="49306" y="2576"/>
                    <a:pt x="49320" y="2578"/>
                    <a:pt x="49338" y="2584"/>
                  </a:cubicBezTo>
                  <a:cubicBezTo>
                    <a:pt x="49720" y="2410"/>
                    <a:pt x="50052" y="2322"/>
                    <a:pt x="50335" y="2322"/>
                  </a:cubicBezTo>
                  <a:cubicBezTo>
                    <a:pt x="50859" y="2322"/>
                    <a:pt x="51214" y="2623"/>
                    <a:pt x="51395" y="3229"/>
                  </a:cubicBezTo>
                  <a:lnTo>
                    <a:pt x="49582" y="5251"/>
                  </a:lnTo>
                  <a:cubicBezTo>
                    <a:pt x="48545" y="5643"/>
                    <a:pt x="46627" y="4937"/>
                    <a:pt x="46331" y="6601"/>
                  </a:cubicBezTo>
                  <a:cubicBezTo>
                    <a:pt x="46165" y="7543"/>
                    <a:pt x="47211" y="8850"/>
                    <a:pt x="47429" y="9687"/>
                  </a:cubicBezTo>
                  <a:cubicBezTo>
                    <a:pt x="47699" y="10776"/>
                    <a:pt x="47726" y="11909"/>
                    <a:pt x="47490" y="13007"/>
                  </a:cubicBezTo>
                  <a:cubicBezTo>
                    <a:pt x="47455" y="13216"/>
                    <a:pt x="47203" y="13731"/>
                    <a:pt x="47281" y="14001"/>
                  </a:cubicBezTo>
                  <a:cubicBezTo>
                    <a:pt x="47421" y="14471"/>
                    <a:pt x="47691" y="14332"/>
                    <a:pt x="47961" y="14628"/>
                  </a:cubicBezTo>
                  <a:cubicBezTo>
                    <a:pt x="49137" y="15892"/>
                    <a:pt x="47612" y="15456"/>
                    <a:pt x="46871" y="15918"/>
                  </a:cubicBezTo>
                  <a:cubicBezTo>
                    <a:pt x="45974" y="16476"/>
                    <a:pt x="45991" y="17853"/>
                    <a:pt x="47063" y="18219"/>
                  </a:cubicBezTo>
                  <a:cubicBezTo>
                    <a:pt x="47194" y="18266"/>
                    <a:pt x="47305" y="18285"/>
                    <a:pt x="47403" y="18285"/>
                  </a:cubicBezTo>
                  <a:cubicBezTo>
                    <a:pt x="47799" y="18285"/>
                    <a:pt x="47994" y="17977"/>
                    <a:pt x="48440" y="17914"/>
                  </a:cubicBezTo>
                  <a:cubicBezTo>
                    <a:pt x="48567" y="17896"/>
                    <a:pt x="48684" y="17888"/>
                    <a:pt x="48792" y="17888"/>
                  </a:cubicBezTo>
                  <a:cubicBezTo>
                    <a:pt x="50162" y="17888"/>
                    <a:pt x="50051" y="19260"/>
                    <a:pt x="50584" y="20302"/>
                  </a:cubicBezTo>
                  <a:cubicBezTo>
                    <a:pt x="50898" y="20903"/>
                    <a:pt x="51003" y="21165"/>
                    <a:pt x="50087" y="21322"/>
                  </a:cubicBezTo>
                  <a:cubicBezTo>
                    <a:pt x="50022" y="21332"/>
                    <a:pt x="49963" y="21337"/>
                    <a:pt x="49908" y="21337"/>
                  </a:cubicBezTo>
                  <a:cubicBezTo>
                    <a:pt x="49739" y="21337"/>
                    <a:pt x="49612" y="21294"/>
                    <a:pt x="49460" y="21261"/>
                  </a:cubicBezTo>
                  <a:cubicBezTo>
                    <a:pt x="49437" y="21215"/>
                    <a:pt x="49401" y="21189"/>
                    <a:pt x="49357" y="21189"/>
                  </a:cubicBezTo>
                  <a:cubicBezTo>
                    <a:pt x="49351" y="21189"/>
                    <a:pt x="49345" y="21190"/>
                    <a:pt x="49338" y="21191"/>
                  </a:cubicBezTo>
                  <a:cubicBezTo>
                    <a:pt x="48992" y="21221"/>
                    <a:pt x="48654" y="21235"/>
                    <a:pt x="48322" y="21235"/>
                  </a:cubicBezTo>
                  <a:cubicBezTo>
                    <a:pt x="46449" y="21235"/>
                    <a:pt x="44773" y="20789"/>
                    <a:pt x="42915" y="20293"/>
                  </a:cubicBezTo>
                  <a:cubicBezTo>
                    <a:pt x="42605" y="20211"/>
                    <a:pt x="42331" y="20175"/>
                    <a:pt x="42080" y="20175"/>
                  </a:cubicBezTo>
                  <a:cubicBezTo>
                    <a:pt x="41006" y="20175"/>
                    <a:pt x="40360" y="20823"/>
                    <a:pt x="39124" y="21191"/>
                  </a:cubicBezTo>
                  <a:cubicBezTo>
                    <a:pt x="39071" y="21208"/>
                    <a:pt x="39036" y="21261"/>
                    <a:pt x="39028" y="21322"/>
                  </a:cubicBezTo>
                  <a:cubicBezTo>
                    <a:pt x="39001" y="21775"/>
                    <a:pt x="39115" y="21975"/>
                    <a:pt x="39498" y="22245"/>
                  </a:cubicBezTo>
                  <a:cubicBezTo>
                    <a:pt x="40222" y="22760"/>
                    <a:pt x="40875" y="22620"/>
                    <a:pt x="41154" y="23805"/>
                  </a:cubicBezTo>
                  <a:cubicBezTo>
                    <a:pt x="41206" y="24041"/>
                    <a:pt x="41372" y="24651"/>
                    <a:pt x="41389" y="24869"/>
                  </a:cubicBezTo>
                  <a:cubicBezTo>
                    <a:pt x="41512" y="26577"/>
                    <a:pt x="39681" y="27675"/>
                    <a:pt x="38418" y="28599"/>
                  </a:cubicBezTo>
                  <a:cubicBezTo>
                    <a:pt x="38366" y="28597"/>
                    <a:pt x="38326" y="28596"/>
                    <a:pt x="38293" y="28596"/>
                  </a:cubicBezTo>
                  <a:cubicBezTo>
                    <a:pt x="38137" y="28596"/>
                    <a:pt x="38111" y="28618"/>
                    <a:pt x="37703" y="28703"/>
                  </a:cubicBezTo>
                  <a:cubicBezTo>
                    <a:pt x="37633" y="28730"/>
                    <a:pt x="37590" y="28799"/>
                    <a:pt x="37607" y="28860"/>
                  </a:cubicBezTo>
                  <a:cubicBezTo>
                    <a:pt x="37694" y="29261"/>
                    <a:pt x="37685" y="29061"/>
                    <a:pt x="37938" y="29340"/>
                  </a:cubicBezTo>
                  <a:cubicBezTo>
                    <a:pt x="38391" y="29836"/>
                    <a:pt x="40047" y="30429"/>
                    <a:pt x="39795" y="31466"/>
                  </a:cubicBezTo>
                  <a:cubicBezTo>
                    <a:pt x="39721" y="31773"/>
                    <a:pt x="39533" y="31881"/>
                    <a:pt x="39291" y="31881"/>
                  </a:cubicBezTo>
                  <a:cubicBezTo>
                    <a:pt x="38761" y="31881"/>
                    <a:pt x="37973" y="31364"/>
                    <a:pt x="37555" y="31274"/>
                  </a:cubicBezTo>
                  <a:cubicBezTo>
                    <a:pt x="37370" y="31234"/>
                    <a:pt x="37183" y="31220"/>
                    <a:pt x="36996" y="31220"/>
                  </a:cubicBezTo>
                  <a:cubicBezTo>
                    <a:pt x="36523" y="31220"/>
                    <a:pt x="36046" y="31312"/>
                    <a:pt x="35581" y="31312"/>
                  </a:cubicBezTo>
                  <a:cubicBezTo>
                    <a:pt x="35397" y="31312"/>
                    <a:pt x="35215" y="31297"/>
                    <a:pt x="35036" y="31257"/>
                  </a:cubicBezTo>
                  <a:cubicBezTo>
                    <a:pt x="33955" y="31013"/>
                    <a:pt x="33267" y="29889"/>
                    <a:pt x="32160" y="29714"/>
                  </a:cubicBezTo>
                  <a:cubicBezTo>
                    <a:pt x="32156" y="29715"/>
                    <a:pt x="32146" y="29716"/>
                    <a:pt x="32130" y="29716"/>
                  </a:cubicBezTo>
                  <a:cubicBezTo>
                    <a:pt x="32031" y="29716"/>
                    <a:pt x="31721" y="29701"/>
                    <a:pt x="31493" y="29701"/>
                  </a:cubicBezTo>
                  <a:cubicBezTo>
                    <a:pt x="31383" y="29701"/>
                    <a:pt x="31292" y="29704"/>
                    <a:pt x="31254" y="29714"/>
                  </a:cubicBezTo>
                  <a:cubicBezTo>
                    <a:pt x="30992" y="29497"/>
                    <a:pt x="30077" y="28747"/>
                    <a:pt x="30068" y="28686"/>
                  </a:cubicBezTo>
                  <a:cubicBezTo>
                    <a:pt x="30007" y="28390"/>
                    <a:pt x="30565" y="28468"/>
                    <a:pt x="30434" y="27937"/>
                  </a:cubicBezTo>
                  <a:cubicBezTo>
                    <a:pt x="30321" y="27474"/>
                    <a:pt x="30003" y="27290"/>
                    <a:pt x="29612" y="27290"/>
                  </a:cubicBezTo>
                  <a:cubicBezTo>
                    <a:pt x="28675" y="27290"/>
                    <a:pt x="27318" y="28347"/>
                    <a:pt x="27349" y="29183"/>
                  </a:cubicBezTo>
                  <a:cubicBezTo>
                    <a:pt x="27358" y="29479"/>
                    <a:pt x="27445" y="29636"/>
                    <a:pt x="27611" y="29889"/>
                  </a:cubicBezTo>
                  <a:cubicBezTo>
                    <a:pt x="27637" y="29924"/>
                    <a:pt x="27654" y="29950"/>
                    <a:pt x="27672" y="29976"/>
                  </a:cubicBezTo>
                  <a:lnTo>
                    <a:pt x="27576" y="29976"/>
                  </a:lnTo>
                  <a:cubicBezTo>
                    <a:pt x="27527" y="29979"/>
                    <a:pt x="27480" y="29980"/>
                    <a:pt x="27432" y="29980"/>
                  </a:cubicBezTo>
                  <a:cubicBezTo>
                    <a:pt x="26548" y="29980"/>
                    <a:pt x="25816" y="29483"/>
                    <a:pt x="25032" y="29483"/>
                  </a:cubicBezTo>
                  <a:cubicBezTo>
                    <a:pt x="24759" y="29483"/>
                    <a:pt x="24480" y="29543"/>
                    <a:pt x="24185" y="29706"/>
                  </a:cubicBezTo>
                  <a:cubicBezTo>
                    <a:pt x="24116" y="29749"/>
                    <a:pt x="24107" y="29845"/>
                    <a:pt x="24159" y="29906"/>
                  </a:cubicBezTo>
                  <a:lnTo>
                    <a:pt x="25022" y="30935"/>
                  </a:lnTo>
                  <a:cubicBezTo>
                    <a:pt x="25432" y="31623"/>
                    <a:pt x="25388" y="32155"/>
                    <a:pt x="24883" y="32547"/>
                  </a:cubicBezTo>
                  <a:cubicBezTo>
                    <a:pt x="24752" y="32991"/>
                    <a:pt x="24560" y="32930"/>
                    <a:pt x="24560" y="33418"/>
                  </a:cubicBezTo>
                  <a:cubicBezTo>
                    <a:pt x="24560" y="33385"/>
                    <a:pt x="24560" y="33370"/>
                    <a:pt x="24560" y="33370"/>
                  </a:cubicBezTo>
                  <a:lnTo>
                    <a:pt x="24560" y="33370"/>
                  </a:lnTo>
                  <a:cubicBezTo>
                    <a:pt x="24558" y="33370"/>
                    <a:pt x="24560" y="33993"/>
                    <a:pt x="24673" y="34159"/>
                  </a:cubicBezTo>
                  <a:cubicBezTo>
                    <a:pt x="24395" y="34107"/>
                    <a:pt x="24116" y="34037"/>
                    <a:pt x="23845" y="33950"/>
                  </a:cubicBezTo>
                  <a:lnTo>
                    <a:pt x="23401" y="33854"/>
                  </a:lnTo>
                  <a:cubicBezTo>
                    <a:pt x="23387" y="33855"/>
                    <a:pt x="23373" y="33856"/>
                    <a:pt x="23360" y="33856"/>
                  </a:cubicBezTo>
                  <a:cubicBezTo>
                    <a:pt x="23163" y="33856"/>
                    <a:pt x="23081" y="33733"/>
                    <a:pt x="23113" y="33479"/>
                  </a:cubicBezTo>
                  <a:lnTo>
                    <a:pt x="23113" y="33479"/>
                  </a:lnTo>
                  <a:cubicBezTo>
                    <a:pt x="23137" y="33501"/>
                    <a:pt x="23149" y="33511"/>
                    <a:pt x="23152" y="33511"/>
                  </a:cubicBezTo>
                  <a:cubicBezTo>
                    <a:pt x="23179" y="33511"/>
                    <a:pt x="22517" y="32778"/>
                    <a:pt x="22483" y="32778"/>
                  </a:cubicBezTo>
                  <a:lnTo>
                    <a:pt x="22483" y="32778"/>
                  </a:lnTo>
                  <a:cubicBezTo>
                    <a:pt x="22479" y="32778"/>
                    <a:pt x="22484" y="32789"/>
                    <a:pt x="22499" y="32811"/>
                  </a:cubicBezTo>
                  <a:lnTo>
                    <a:pt x="22499" y="32811"/>
                  </a:lnTo>
                  <a:cubicBezTo>
                    <a:pt x="22412" y="32695"/>
                    <a:pt x="22024" y="32677"/>
                    <a:pt x="22024" y="32634"/>
                  </a:cubicBezTo>
                  <a:cubicBezTo>
                    <a:pt x="21998" y="32251"/>
                    <a:pt x="24342" y="31928"/>
                    <a:pt x="24525" y="31902"/>
                  </a:cubicBezTo>
                  <a:cubicBezTo>
                    <a:pt x="24656" y="31893"/>
                    <a:pt x="24717" y="31684"/>
                    <a:pt x="24560" y="31649"/>
                  </a:cubicBezTo>
                  <a:cubicBezTo>
                    <a:pt x="22922" y="31335"/>
                    <a:pt x="22259" y="30298"/>
                    <a:pt x="21858" y="28808"/>
                  </a:cubicBezTo>
                  <a:cubicBezTo>
                    <a:pt x="21728" y="28303"/>
                    <a:pt x="21728" y="27788"/>
                    <a:pt x="21318" y="27405"/>
                  </a:cubicBezTo>
                  <a:cubicBezTo>
                    <a:pt x="20961" y="27082"/>
                    <a:pt x="20342" y="26943"/>
                    <a:pt x="19915" y="26760"/>
                  </a:cubicBezTo>
                  <a:cubicBezTo>
                    <a:pt x="18712" y="26246"/>
                    <a:pt x="17623" y="25488"/>
                    <a:pt x="16725" y="24538"/>
                  </a:cubicBezTo>
                  <a:cubicBezTo>
                    <a:pt x="16700" y="24512"/>
                    <a:pt x="16668" y="24499"/>
                    <a:pt x="16636" y="24499"/>
                  </a:cubicBezTo>
                  <a:cubicBezTo>
                    <a:pt x="16613" y="24499"/>
                    <a:pt x="16590" y="24506"/>
                    <a:pt x="16568" y="24520"/>
                  </a:cubicBezTo>
                  <a:cubicBezTo>
                    <a:pt x="16037" y="24877"/>
                    <a:pt x="16202" y="25348"/>
                    <a:pt x="16490" y="25862"/>
                  </a:cubicBezTo>
                  <a:cubicBezTo>
                    <a:pt x="16821" y="26455"/>
                    <a:pt x="17475" y="26995"/>
                    <a:pt x="17989" y="27414"/>
                  </a:cubicBezTo>
                  <a:cubicBezTo>
                    <a:pt x="18407" y="27753"/>
                    <a:pt x="18852" y="28050"/>
                    <a:pt x="19322" y="28303"/>
                  </a:cubicBezTo>
                  <a:lnTo>
                    <a:pt x="19793" y="28538"/>
                  </a:lnTo>
                  <a:cubicBezTo>
                    <a:pt x="20220" y="28616"/>
                    <a:pt x="20324" y="28878"/>
                    <a:pt x="20107" y="29322"/>
                  </a:cubicBezTo>
                  <a:cubicBezTo>
                    <a:pt x="20079" y="29298"/>
                    <a:pt x="20047" y="29287"/>
                    <a:pt x="20017" y="29287"/>
                  </a:cubicBezTo>
                  <a:cubicBezTo>
                    <a:pt x="19950" y="29287"/>
                    <a:pt x="19889" y="29338"/>
                    <a:pt x="19889" y="29409"/>
                  </a:cubicBezTo>
                  <a:cubicBezTo>
                    <a:pt x="19871" y="30595"/>
                    <a:pt x="19505" y="31928"/>
                    <a:pt x="18590" y="32739"/>
                  </a:cubicBezTo>
                  <a:cubicBezTo>
                    <a:pt x="18264" y="33025"/>
                    <a:pt x="17938" y="33292"/>
                    <a:pt x="17708" y="33292"/>
                  </a:cubicBezTo>
                  <a:cubicBezTo>
                    <a:pt x="17531" y="33292"/>
                    <a:pt x="17410" y="33136"/>
                    <a:pt x="17387" y="32712"/>
                  </a:cubicBezTo>
                  <a:cubicBezTo>
                    <a:pt x="17363" y="32144"/>
                    <a:pt x="17343" y="31994"/>
                    <a:pt x="17363" y="31994"/>
                  </a:cubicBezTo>
                  <a:lnTo>
                    <a:pt x="17363" y="31994"/>
                  </a:lnTo>
                  <a:cubicBezTo>
                    <a:pt x="17384" y="31994"/>
                    <a:pt x="17453" y="32181"/>
                    <a:pt x="17615" y="32181"/>
                  </a:cubicBezTo>
                  <a:cubicBezTo>
                    <a:pt x="17664" y="32181"/>
                    <a:pt x="17721" y="32164"/>
                    <a:pt x="17788" y="32120"/>
                  </a:cubicBezTo>
                  <a:cubicBezTo>
                    <a:pt x="18372" y="31745"/>
                    <a:pt x="18756" y="31824"/>
                    <a:pt x="18878" y="30952"/>
                  </a:cubicBezTo>
                  <a:cubicBezTo>
                    <a:pt x="19000" y="30141"/>
                    <a:pt x="18468" y="29505"/>
                    <a:pt x="17928" y="28974"/>
                  </a:cubicBezTo>
                  <a:cubicBezTo>
                    <a:pt x="16655" y="27701"/>
                    <a:pt x="15165" y="26603"/>
                    <a:pt x="13797" y="25435"/>
                  </a:cubicBezTo>
                  <a:cubicBezTo>
                    <a:pt x="13771" y="25410"/>
                    <a:pt x="13740" y="25398"/>
                    <a:pt x="13708" y="25398"/>
                  </a:cubicBezTo>
                  <a:cubicBezTo>
                    <a:pt x="13665" y="25398"/>
                    <a:pt x="13622" y="25421"/>
                    <a:pt x="13596" y="25461"/>
                  </a:cubicBezTo>
                  <a:cubicBezTo>
                    <a:pt x="13024" y="26342"/>
                    <a:pt x="12538" y="26506"/>
                    <a:pt x="12049" y="26506"/>
                  </a:cubicBezTo>
                  <a:cubicBezTo>
                    <a:pt x="11759" y="26506"/>
                    <a:pt x="11468" y="26448"/>
                    <a:pt x="11158" y="26448"/>
                  </a:cubicBezTo>
                  <a:cubicBezTo>
                    <a:pt x="10884" y="26448"/>
                    <a:pt x="10594" y="26493"/>
                    <a:pt x="10276" y="26664"/>
                  </a:cubicBezTo>
                  <a:cubicBezTo>
                    <a:pt x="10145" y="26734"/>
                    <a:pt x="10119" y="26812"/>
                    <a:pt x="9945" y="26926"/>
                  </a:cubicBezTo>
                  <a:cubicBezTo>
                    <a:pt x="9038" y="27527"/>
                    <a:pt x="10537" y="27013"/>
                    <a:pt x="8576" y="28268"/>
                  </a:cubicBezTo>
                  <a:cubicBezTo>
                    <a:pt x="7635" y="28869"/>
                    <a:pt x="7373" y="29165"/>
                    <a:pt x="7173" y="30368"/>
                  </a:cubicBezTo>
                  <a:cubicBezTo>
                    <a:pt x="6955" y="31702"/>
                    <a:pt x="6737" y="33035"/>
                    <a:pt x="5169" y="33436"/>
                  </a:cubicBezTo>
                  <a:cubicBezTo>
                    <a:pt x="4764" y="33539"/>
                    <a:pt x="3981" y="33643"/>
                    <a:pt x="3174" y="33643"/>
                  </a:cubicBezTo>
                  <a:cubicBezTo>
                    <a:pt x="2069" y="33643"/>
                    <a:pt x="919" y="33447"/>
                    <a:pt x="637" y="32782"/>
                  </a:cubicBezTo>
                  <a:cubicBezTo>
                    <a:pt x="218" y="31806"/>
                    <a:pt x="828" y="29453"/>
                    <a:pt x="968" y="28538"/>
                  </a:cubicBezTo>
                  <a:cubicBezTo>
                    <a:pt x="1037" y="28076"/>
                    <a:pt x="1020" y="27414"/>
                    <a:pt x="1229" y="27013"/>
                  </a:cubicBezTo>
                  <a:cubicBezTo>
                    <a:pt x="1431" y="26630"/>
                    <a:pt x="1778" y="26512"/>
                    <a:pt x="2168" y="26512"/>
                  </a:cubicBezTo>
                  <a:cubicBezTo>
                    <a:pt x="2551" y="26512"/>
                    <a:pt x="2976" y="26626"/>
                    <a:pt x="3347" y="26716"/>
                  </a:cubicBezTo>
                  <a:cubicBezTo>
                    <a:pt x="3357" y="26719"/>
                    <a:pt x="3368" y="26720"/>
                    <a:pt x="3378" y="26720"/>
                  </a:cubicBezTo>
                  <a:cubicBezTo>
                    <a:pt x="3436" y="26720"/>
                    <a:pt x="3489" y="26680"/>
                    <a:pt x="3504" y="26621"/>
                  </a:cubicBezTo>
                  <a:cubicBezTo>
                    <a:pt x="3835" y="26676"/>
                    <a:pt x="4168" y="26704"/>
                    <a:pt x="4499" y="26704"/>
                  </a:cubicBezTo>
                  <a:cubicBezTo>
                    <a:pt x="4944" y="26704"/>
                    <a:pt x="5388" y="26654"/>
                    <a:pt x="5822" y="26559"/>
                  </a:cubicBezTo>
                  <a:cubicBezTo>
                    <a:pt x="5883" y="26542"/>
                    <a:pt x="5918" y="26490"/>
                    <a:pt x="5918" y="26437"/>
                  </a:cubicBezTo>
                  <a:cubicBezTo>
                    <a:pt x="5796" y="24938"/>
                    <a:pt x="6694" y="24172"/>
                    <a:pt x="5901" y="22864"/>
                  </a:cubicBezTo>
                  <a:cubicBezTo>
                    <a:pt x="5799" y="22696"/>
                    <a:pt x="5736" y="22651"/>
                    <a:pt x="5692" y="22651"/>
                  </a:cubicBezTo>
                  <a:cubicBezTo>
                    <a:pt x="5643" y="22651"/>
                    <a:pt x="5617" y="22708"/>
                    <a:pt x="5585" y="22708"/>
                  </a:cubicBezTo>
                  <a:cubicBezTo>
                    <a:pt x="5541" y="22708"/>
                    <a:pt x="5486" y="22600"/>
                    <a:pt x="5343" y="22089"/>
                  </a:cubicBezTo>
                  <a:cubicBezTo>
                    <a:pt x="5264" y="21801"/>
                    <a:pt x="5203" y="21618"/>
                    <a:pt x="5160" y="21505"/>
                  </a:cubicBezTo>
                  <a:lnTo>
                    <a:pt x="5160" y="21505"/>
                  </a:lnTo>
                  <a:cubicBezTo>
                    <a:pt x="5188" y="21539"/>
                    <a:pt x="5221" y="21566"/>
                    <a:pt x="5257" y="21566"/>
                  </a:cubicBezTo>
                  <a:cubicBezTo>
                    <a:pt x="5313" y="21566"/>
                    <a:pt x="5376" y="21505"/>
                    <a:pt x="5439" y="21322"/>
                  </a:cubicBezTo>
                  <a:cubicBezTo>
                    <a:pt x="5569" y="21104"/>
                    <a:pt x="5691" y="20877"/>
                    <a:pt x="5805" y="20651"/>
                  </a:cubicBezTo>
                  <a:cubicBezTo>
                    <a:pt x="5933" y="20550"/>
                    <a:pt x="6078" y="20517"/>
                    <a:pt x="6233" y="20517"/>
                  </a:cubicBezTo>
                  <a:cubicBezTo>
                    <a:pt x="6521" y="20517"/>
                    <a:pt x="6842" y="20630"/>
                    <a:pt x="7148" y="20630"/>
                  </a:cubicBezTo>
                  <a:cubicBezTo>
                    <a:pt x="7261" y="20630"/>
                    <a:pt x="7372" y="20614"/>
                    <a:pt x="7478" y="20572"/>
                  </a:cubicBezTo>
                  <a:cubicBezTo>
                    <a:pt x="7740" y="20459"/>
                    <a:pt x="7740" y="20302"/>
                    <a:pt x="7949" y="20136"/>
                  </a:cubicBezTo>
                  <a:cubicBezTo>
                    <a:pt x="8724" y="19483"/>
                    <a:pt x="9265" y="18463"/>
                    <a:pt x="10067" y="17774"/>
                  </a:cubicBezTo>
                  <a:cubicBezTo>
                    <a:pt x="11017" y="16973"/>
                    <a:pt x="12080" y="16310"/>
                    <a:pt x="13213" y="15814"/>
                  </a:cubicBezTo>
                  <a:cubicBezTo>
                    <a:pt x="13256" y="15787"/>
                    <a:pt x="13282" y="15744"/>
                    <a:pt x="13282" y="15700"/>
                  </a:cubicBezTo>
                  <a:cubicBezTo>
                    <a:pt x="13317" y="15116"/>
                    <a:pt x="13291" y="14445"/>
                    <a:pt x="13387" y="13861"/>
                  </a:cubicBezTo>
                  <a:cubicBezTo>
                    <a:pt x="13535" y="12972"/>
                    <a:pt x="13762" y="12772"/>
                    <a:pt x="14407" y="12249"/>
                  </a:cubicBezTo>
                  <a:cubicBezTo>
                    <a:pt x="14721" y="12005"/>
                    <a:pt x="14930" y="12110"/>
                    <a:pt x="15104" y="11709"/>
                  </a:cubicBezTo>
                  <a:cubicBezTo>
                    <a:pt x="15130" y="11656"/>
                    <a:pt x="15130" y="11595"/>
                    <a:pt x="15087" y="11552"/>
                  </a:cubicBezTo>
                  <a:cubicBezTo>
                    <a:pt x="14797" y="11249"/>
                    <a:pt x="14577" y="11135"/>
                    <a:pt x="14246" y="11135"/>
                  </a:cubicBezTo>
                  <a:cubicBezTo>
                    <a:pt x="14139" y="11135"/>
                    <a:pt x="14020" y="11147"/>
                    <a:pt x="13884" y="11168"/>
                  </a:cubicBezTo>
                  <a:cubicBezTo>
                    <a:pt x="13605" y="11203"/>
                    <a:pt x="13317" y="11465"/>
                    <a:pt x="13056" y="11482"/>
                  </a:cubicBezTo>
                  <a:cubicBezTo>
                    <a:pt x="11461" y="10689"/>
                    <a:pt x="10999" y="9905"/>
                    <a:pt x="11679" y="9146"/>
                  </a:cubicBezTo>
                  <a:cubicBezTo>
                    <a:pt x="11827" y="8963"/>
                    <a:pt x="11958" y="8763"/>
                    <a:pt x="12054" y="8554"/>
                  </a:cubicBezTo>
                  <a:cubicBezTo>
                    <a:pt x="12254" y="7970"/>
                    <a:pt x="11801" y="7761"/>
                    <a:pt x="11897" y="7246"/>
                  </a:cubicBezTo>
                  <a:cubicBezTo>
                    <a:pt x="12106" y="6157"/>
                    <a:pt x="15243" y="5817"/>
                    <a:pt x="16054" y="5625"/>
                  </a:cubicBezTo>
                  <a:cubicBezTo>
                    <a:pt x="16115" y="5608"/>
                    <a:pt x="16159" y="5538"/>
                    <a:pt x="16141" y="5468"/>
                  </a:cubicBezTo>
                  <a:cubicBezTo>
                    <a:pt x="15671" y="3874"/>
                    <a:pt x="18625" y="780"/>
                    <a:pt x="19836" y="440"/>
                  </a:cubicBezTo>
                  <a:cubicBezTo>
                    <a:pt x="20294" y="314"/>
                    <a:pt x="20685" y="251"/>
                    <a:pt x="21047" y="251"/>
                  </a:cubicBezTo>
                  <a:close/>
                  <a:moveTo>
                    <a:pt x="21411" y="1"/>
                  </a:moveTo>
                  <a:cubicBezTo>
                    <a:pt x="20446" y="1"/>
                    <a:pt x="19354" y="166"/>
                    <a:pt x="18538" y="570"/>
                  </a:cubicBezTo>
                  <a:cubicBezTo>
                    <a:pt x="17492" y="1085"/>
                    <a:pt x="17387" y="2165"/>
                    <a:pt x="16681" y="3063"/>
                  </a:cubicBezTo>
                  <a:cubicBezTo>
                    <a:pt x="16455" y="3351"/>
                    <a:pt x="16176" y="3612"/>
                    <a:pt x="16010" y="3952"/>
                  </a:cubicBezTo>
                  <a:cubicBezTo>
                    <a:pt x="15941" y="4100"/>
                    <a:pt x="15827" y="4885"/>
                    <a:pt x="15740" y="5015"/>
                  </a:cubicBezTo>
                  <a:cubicBezTo>
                    <a:pt x="14999" y="6131"/>
                    <a:pt x="13291" y="5686"/>
                    <a:pt x="12193" y="6296"/>
                  </a:cubicBezTo>
                  <a:cubicBezTo>
                    <a:pt x="11627" y="6610"/>
                    <a:pt x="11679" y="6532"/>
                    <a:pt x="11609" y="7133"/>
                  </a:cubicBezTo>
                  <a:cubicBezTo>
                    <a:pt x="11557" y="7543"/>
                    <a:pt x="11775" y="7761"/>
                    <a:pt x="11696" y="8257"/>
                  </a:cubicBezTo>
                  <a:cubicBezTo>
                    <a:pt x="11583" y="8902"/>
                    <a:pt x="11531" y="8754"/>
                    <a:pt x="11304" y="9207"/>
                  </a:cubicBezTo>
                  <a:cubicBezTo>
                    <a:pt x="11104" y="9608"/>
                    <a:pt x="10929" y="9783"/>
                    <a:pt x="10929" y="10236"/>
                  </a:cubicBezTo>
                  <a:cubicBezTo>
                    <a:pt x="10947" y="10733"/>
                    <a:pt x="11182" y="11194"/>
                    <a:pt x="11566" y="11499"/>
                  </a:cubicBezTo>
                  <a:cubicBezTo>
                    <a:pt x="11836" y="11717"/>
                    <a:pt x="12055" y="11787"/>
                    <a:pt x="12258" y="11787"/>
                  </a:cubicBezTo>
                  <a:cubicBezTo>
                    <a:pt x="12625" y="11787"/>
                    <a:pt x="12940" y="11557"/>
                    <a:pt x="13413" y="11557"/>
                  </a:cubicBezTo>
                  <a:cubicBezTo>
                    <a:pt x="13444" y="11557"/>
                    <a:pt x="13476" y="11558"/>
                    <a:pt x="13509" y="11560"/>
                  </a:cubicBezTo>
                  <a:cubicBezTo>
                    <a:pt x="13901" y="11595"/>
                    <a:pt x="14232" y="11944"/>
                    <a:pt x="14180" y="12049"/>
                  </a:cubicBezTo>
                  <a:cubicBezTo>
                    <a:pt x="14023" y="12118"/>
                    <a:pt x="13858" y="12179"/>
                    <a:pt x="13692" y="12214"/>
                  </a:cubicBezTo>
                  <a:cubicBezTo>
                    <a:pt x="13622" y="12310"/>
                    <a:pt x="13474" y="12345"/>
                    <a:pt x="13387" y="12449"/>
                  </a:cubicBezTo>
                  <a:cubicBezTo>
                    <a:pt x="12611" y="13373"/>
                    <a:pt x="13561" y="14890"/>
                    <a:pt x="12594" y="15822"/>
                  </a:cubicBezTo>
                  <a:cubicBezTo>
                    <a:pt x="11801" y="16589"/>
                    <a:pt x="10546" y="17008"/>
                    <a:pt x="9683" y="17783"/>
                  </a:cubicBezTo>
                  <a:cubicBezTo>
                    <a:pt x="9212" y="18202"/>
                    <a:pt x="8785" y="18646"/>
                    <a:pt x="8384" y="19134"/>
                  </a:cubicBezTo>
                  <a:cubicBezTo>
                    <a:pt x="7851" y="19779"/>
                    <a:pt x="7696" y="20075"/>
                    <a:pt x="6863" y="20075"/>
                  </a:cubicBezTo>
                  <a:cubicBezTo>
                    <a:pt x="6784" y="20075"/>
                    <a:pt x="6699" y="20072"/>
                    <a:pt x="6607" y="20067"/>
                  </a:cubicBezTo>
                  <a:cubicBezTo>
                    <a:pt x="6316" y="20052"/>
                    <a:pt x="6156" y="19976"/>
                    <a:pt x="6004" y="19976"/>
                  </a:cubicBezTo>
                  <a:cubicBezTo>
                    <a:pt x="5877" y="19976"/>
                    <a:pt x="5755" y="20029"/>
                    <a:pt x="5569" y="20215"/>
                  </a:cubicBezTo>
                  <a:cubicBezTo>
                    <a:pt x="5369" y="20415"/>
                    <a:pt x="5264" y="21017"/>
                    <a:pt x="5003" y="21295"/>
                  </a:cubicBezTo>
                  <a:cubicBezTo>
                    <a:pt x="4846" y="21461"/>
                    <a:pt x="4585" y="21487"/>
                    <a:pt x="4471" y="21714"/>
                  </a:cubicBezTo>
                  <a:cubicBezTo>
                    <a:pt x="4236" y="22193"/>
                    <a:pt x="4506" y="22280"/>
                    <a:pt x="4750" y="22620"/>
                  </a:cubicBezTo>
                  <a:cubicBezTo>
                    <a:pt x="4820" y="22716"/>
                    <a:pt x="5038" y="22699"/>
                    <a:pt x="5116" y="22786"/>
                  </a:cubicBezTo>
                  <a:cubicBezTo>
                    <a:pt x="5691" y="23396"/>
                    <a:pt x="5988" y="24459"/>
                    <a:pt x="5752" y="25226"/>
                  </a:cubicBezTo>
                  <a:cubicBezTo>
                    <a:pt x="5475" y="26134"/>
                    <a:pt x="4923" y="26444"/>
                    <a:pt x="4165" y="26444"/>
                  </a:cubicBezTo>
                  <a:cubicBezTo>
                    <a:pt x="3803" y="26444"/>
                    <a:pt x="3394" y="26373"/>
                    <a:pt x="2946" y="26263"/>
                  </a:cubicBezTo>
                  <a:cubicBezTo>
                    <a:pt x="2935" y="26260"/>
                    <a:pt x="2923" y="26257"/>
                    <a:pt x="2910" y="26257"/>
                  </a:cubicBezTo>
                  <a:cubicBezTo>
                    <a:pt x="2893" y="26257"/>
                    <a:pt x="2874" y="26262"/>
                    <a:pt x="2859" y="26272"/>
                  </a:cubicBezTo>
                  <a:cubicBezTo>
                    <a:pt x="2516" y="26120"/>
                    <a:pt x="2157" y="25951"/>
                    <a:pt x="1817" y="25951"/>
                  </a:cubicBezTo>
                  <a:cubicBezTo>
                    <a:pt x="1611" y="25951"/>
                    <a:pt x="1413" y="26012"/>
                    <a:pt x="1229" y="26176"/>
                  </a:cubicBezTo>
                  <a:cubicBezTo>
                    <a:pt x="645" y="26690"/>
                    <a:pt x="637" y="28956"/>
                    <a:pt x="541" y="29714"/>
                  </a:cubicBezTo>
                  <a:cubicBezTo>
                    <a:pt x="427" y="30664"/>
                    <a:pt x="0" y="32381"/>
                    <a:pt x="454" y="33270"/>
                  </a:cubicBezTo>
                  <a:cubicBezTo>
                    <a:pt x="709" y="33776"/>
                    <a:pt x="1345" y="33882"/>
                    <a:pt x="1992" y="33882"/>
                  </a:cubicBezTo>
                  <a:cubicBezTo>
                    <a:pt x="2455" y="33882"/>
                    <a:pt x="2924" y="33828"/>
                    <a:pt x="3263" y="33828"/>
                  </a:cubicBezTo>
                  <a:cubicBezTo>
                    <a:pt x="3273" y="33828"/>
                    <a:pt x="3284" y="33828"/>
                    <a:pt x="3295" y="33828"/>
                  </a:cubicBezTo>
                  <a:cubicBezTo>
                    <a:pt x="3353" y="33829"/>
                    <a:pt x="3412" y="33829"/>
                    <a:pt x="3470" y="33829"/>
                  </a:cubicBezTo>
                  <a:cubicBezTo>
                    <a:pt x="5463" y="33829"/>
                    <a:pt x="6923" y="33373"/>
                    <a:pt x="7321" y="31213"/>
                  </a:cubicBezTo>
                  <a:cubicBezTo>
                    <a:pt x="7408" y="30717"/>
                    <a:pt x="7365" y="30141"/>
                    <a:pt x="7574" y="29680"/>
                  </a:cubicBezTo>
                  <a:cubicBezTo>
                    <a:pt x="8306" y="28024"/>
                    <a:pt x="8611" y="28843"/>
                    <a:pt x="9439" y="28224"/>
                  </a:cubicBezTo>
                  <a:cubicBezTo>
                    <a:pt x="9918" y="27876"/>
                    <a:pt x="9953" y="27509"/>
                    <a:pt x="10502" y="27161"/>
                  </a:cubicBezTo>
                  <a:cubicBezTo>
                    <a:pt x="11226" y="26708"/>
                    <a:pt x="11810" y="26969"/>
                    <a:pt x="12577" y="26682"/>
                  </a:cubicBezTo>
                  <a:cubicBezTo>
                    <a:pt x="12899" y="26568"/>
                    <a:pt x="13108" y="26298"/>
                    <a:pt x="13396" y="26167"/>
                  </a:cubicBezTo>
                  <a:cubicBezTo>
                    <a:pt x="13563" y="26088"/>
                    <a:pt x="13708" y="26053"/>
                    <a:pt x="13840" y="26053"/>
                  </a:cubicBezTo>
                  <a:cubicBezTo>
                    <a:pt x="14273" y="26053"/>
                    <a:pt x="14563" y="26425"/>
                    <a:pt x="15017" y="26812"/>
                  </a:cubicBezTo>
                  <a:cubicBezTo>
                    <a:pt x="15636" y="27344"/>
                    <a:pt x="16263" y="27867"/>
                    <a:pt x="16882" y="28398"/>
                  </a:cubicBezTo>
                  <a:cubicBezTo>
                    <a:pt x="17161" y="28642"/>
                    <a:pt x="17509" y="28878"/>
                    <a:pt x="17753" y="29157"/>
                  </a:cubicBezTo>
                  <a:cubicBezTo>
                    <a:pt x="19026" y="30290"/>
                    <a:pt x="19104" y="31057"/>
                    <a:pt x="17997" y="31457"/>
                  </a:cubicBezTo>
                  <a:cubicBezTo>
                    <a:pt x="17750" y="31730"/>
                    <a:pt x="17401" y="31877"/>
                    <a:pt x="17039" y="31877"/>
                  </a:cubicBezTo>
                  <a:cubicBezTo>
                    <a:pt x="17018" y="31877"/>
                    <a:pt x="16998" y="31877"/>
                    <a:pt x="16978" y="31876"/>
                  </a:cubicBezTo>
                  <a:lnTo>
                    <a:pt x="16978" y="31876"/>
                  </a:lnTo>
                  <a:cubicBezTo>
                    <a:pt x="16368" y="32434"/>
                    <a:pt x="16525" y="33741"/>
                    <a:pt x="17666" y="33741"/>
                  </a:cubicBezTo>
                  <a:cubicBezTo>
                    <a:pt x="18215" y="33741"/>
                    <a:pt x="19035" y="32686"/>
                    <a:pt x="19270" y="32338"/>
                  </a:cubicBezTo>
                  <a:cubicBezTo>
                    <a:pt x="19523" y="31980"/>
                    <a:pt x="19723" y="31588"/>
                    <a:pt x="19871" y="31179"/>
                  </a:cubicBezTo>
                  <a:cubicBezTo>
                    <a:pt x="19932" y="30996"/>
                    <a:pt x="20063" y="29706"/>
                    <a:pt x="20089" y="29688"/>
                  </a:cubicBezTo>
                  <a:cubicBezTo>
                    <a:pt x="20141" y="29619"/>
                    <a:pt x="20586" y="29697"/>
                    <a:pt x="20725" y="29470"/>
                  </a:cubicBezTo>
                  <a:cubicBezTo>
                    <a:pt x="20996" y="29043"/>
                    <a:pt x="20577" y="28738"/>
                    <a:pt x="20290" y="28503"/>
                  </a:cubicBezTo>
                  <a:cubicBezTo>
                    <a:pt x="19653" y="27998"/>
                    <a:pt x="18817" y="27736"/>
                    <a:pt x="18163" y="27204"/>
                  </a:cubicBezTo>
                  <a:cubicBezTo>
                    <a:pt x="17841" y="26952"/>
                    <a:pt x="17422" y="26664"/>
                    <a:pt x="17196" y="26315"/>
                  </a:cubicBezTo>
                  <a:cubicBezTo>
                    <a:pt x="16865" y="26028"/>
                    <a:pt x="16786" y="25636"/>
                    <a:pt x="16952" y="25139"/>
                  </a:cubicBezTo>
                  <a:lnTo>
                    <a:pt x="16952" y="25139"/>
                  </a:lnTo>
                  <a:cubicBezTo>
                    <a:pt x="17152" y="25339"/>
                    <a:pt x="17370" y="25522"/>
                    <a:pt x="17597" y="25697"/>
                  </a:cubicBezTo>
                  <a:cubicBezTo>
                    <a:pt x="18904" y="26751"/>
                    <a:pt x="21152" y="27178"/>
                    <a:pt x="21632" y="28886"/>
                  </a:cubicBezTo>
                  <a:cubicBezTo>
                    <a:pt x="22007" y="30220"/>
                    <a:pt x="22373" y="30847"/>
                    <a:pt x="23549" y="31641"/>
                  </a:cubicBezTo>
                  <a:cubicBezTo>
                    <a:pt x="23610" y="31684"/>
                    <a:pt x="23680" y="31728"/>
                    <a:pt x="23750" y="31763"/>
                  </a:cubicBezTo>
                  <a:lnTo>
                    <a:pt x="23732" y="31763"/>
                  </a:lnTo>
                  <a:cubicBezTo>
                    <a:pt x="22939" y="32094"/>
                    <a:pt x="22294" y="32198"/>
                    <a:pt x="21553" y="32660"/>
                  </a:cubicBezTo>
                  <a:cubicBezTo>
                    <a:pt x="21449" y="32730"/>
                    <a:pt x="21492" y="32896"/>
                    <a:pt x="21623" y="32904"/>
                  </a:cubicBezTo>
                  <a:lnTo>
                    <a:pt x="22991" y="33976"/>
                  </a:lnTo>
                  <a:cubicBezTo>
                    <a:pt x="23000" y="34020"/>
                    <a:pt x="23035" y="34046"/>
                    <a:pt x="23079" y="34063"/>
                  </a:cubicBezTo>
                  <a:lnTo>
                    <a:pt x="24839" y="34438"/>
                  </a:lnTo>
                  <a:cubicBezTo>
                    <a:pt x="24847" y="34440"/>
                    <a:pt x="24856" y="34441"/>
                    <a:pt x="24864" y="34441"/>
                  </a:cubicBezTo>
                  <a:cubicBezTo>
                    <a:pt x="24945" y="34441"/>
                    <a:pt x="25027" y="34368"/>
                    <a:pt x="24996" y="34281"/>
                  </a:cubicBezTo>
                  <a:cubicBezTo>
                    <a:pt x="24377" y="32486"/>
                    <a:pt x="26172" y="32573"/>
                    <a:pt x="25650" y="31283"/>
                  </a:cubicBezTo>
                  <a:cubicBezTo>
                    <a:pt x="25571" y="31083"/>
                    <a:pt x="24734" y="30429"/>
                    <a:pt x="24787" y="30246"/>
                  </a:cubicBezTo>
                  <a:cubicBezTo>
                    <a:pt x="24919" y="29778"/>
                    <a:pt x="25080" y="29622"/>
                    <a:pt x="25247" y="29622"/>
                  </a:cubicBezTo>
                  <a:cubicBezTo>
                    <a:pt x="25575" y="29622"/>
                    <a:pt x="25930" y="30220"/>
                    <a:pt x="26155" y="30237"/>
                  </a:cubicBezTo>
                  <a:cubicBezTo>
                    <a:pt x="26411" y="30246"/>
                    <a:pt x="26665" y="30251"/>
                    <a:pt x="26920" y="30251"/>
                  </a:cubicBezTo>
                  <a:cubicBezTo>
                    <a:pt x="27428" y="30251"/>
                    <a:pt x="27936" y="30232"/>
                    <a:pt x="28447" y="30185"/>
                  </a:cubicBezTo>
                  <a:cubicBezTo>
                    <a:pt x="28595" y="30168"/>
                    <a:pt x="28595" y="29941"/>
                    <a:pt x="28447" y="29932"/>
                  </a:cubicBezTo>
                  <a:cubicBezTo>
                    <a:pt x="26690" y="29880"/>
                    <a:pt x="28272" y="27613"/>
                    <a:pt x="29260" y="27613"/>
                  </a:cubicBezTo>
                  <a:cubicBezTo>
                    <a:pt x="29585" y="27613"/>
                    <a:pt x="29847" y="27859"/>
                    <a:pt x="29903" y="28512"/>
                  </a:cubicBezTo>
                  <a:cubicBezTo>
                    <a:pt x="29920" y="28660"/>
                    <a:pt x="29554" y="28852"/>
                    <a:pt x="29537" y="29043"/>
                  </a:cubicBezTo>
                  <a:cubicBezTo>
                    <a:pt x="29510" y="29305"/>
                    <a:pt x="29354" y="29366"/>
                    <a:pt x="29458" y="29706"/>
                  </a:cubicBezTo>
                  <a:cubicBezTo>
                    <a:pt x="29613" y="30196"/>
                    <a:pt x="30046" y="30321"/>
                    <a:pt x="30523" y="30321"/>
                  </a:cubicBezTo>
                  <a:cubicBezTo>
                    <a:pt x="31013" y="30321"/>
                    <a:pt x="31550" y="30189"/>
                    <a:pt x="31881" y="30185"/>
                  </a:cubicBezTo>
                  <a:cubicBezTo>
                    <a:pt x="31886" y="30185"/>
                    <a:pt x="31891" y="30185"/>
                    <a:pt x="31896" y="30185"/>
                  </a:cubicBezTo>
                  <a:cubicBezTo>
                    <a:pt x="33307" y="30185"/>
                    <a:pt x="34004" y="31406"/>
                    <a:pt x="35376" y="31588"/>
                  </a:cubicBezTo>
                  <a:cubicBezTo>
                    <a:pt x="36518" y="31736"/>
                    <a:pt x="37511" y="31501"/>
                    <a:pt x="38653" y="31928"/>
                  </a:cubicBezTo>
                  <a:cubicBezTo>
                    <a:pt x="39037" y="32074"/>
                    <a:pt x="39351" y="32275"/>
                    <a:pt x="39709" y="32275"/>
                  </a:cubicBezTo>
                  <a:cubicBezTo>
                    <a:pt x="39822" y="32275"/>
                    <a:pt x="39939" y="32255"/>
                    <a:pt x="40065" y="32207"/>
                  </a:cubicBezTo>
                  <a:cubicBezTo>
                    <a:pt x="40117" y="32190"/>
                    <a:pt x="40161" y="32146"/>
                    <a:pt x="40161" y="32085"/>
                  </a:cubicBezTo>
                  <a:cubicBezTo>
                    <a:pt x="40239" y="31344"/>
                    <a:pt x="39742" y="30412"/>
                    <a:pt x="39272" y="29863"/>
                  </a:cubicBezTo>
                  <a:cubicBezTo>
                    <a:pt x="38818" y="29331"/>
                    <a:pt x="38252" y="29401"/>
                    <a:pt x="38592" y="28921"/>
                  </a:cubicBezTo>
                  <a:lnTo>
                    <a:pt x="38740" y="28869"/>
                  </a:lnTo>
                  <a:cubicBezTo>
                    <a:pt x="38827" y="28843"/>
                    <a:pt x="38862" y="28738"/>
                    <a:pt x="38801" y="28669"/>
                  </a:cubicBezTo>
                  <a:cubicBezTo>
                    <a:pt x="38827" y="28642"/>
                    <a:pt x="38853" y="28616"/>
                    <a:pt x="38879" y="28590"/>
                  </a:cubicBezTo>
                  <a:cubicBezTo>
                    <a:pt x="39969" y="27492"/>
                    <a:pt x="41965" y="26847"/>
                    <a:pt x="41817" y="25121"/>
                  </a:cubicBezTo>
                  <a:cubicBezTo>
                    <a:pt x="41546" y="24703"/>
                    <a:pt x="41416" y="24198"/>
                    <a:pt x="41468" y="23692"/>
                  </a:cubicBezTo>
                  <a:cubicBezTo>
                    <a:pt x="41503" y="23553"/>
                    <a:pt x="41529" y="23413"/>
                    <a:pt x="41546" y="23274"/>
                  </a:cubicBezTo>
                  <a:cubicBezTo>
                    <a:pt x="41433" y="23021"/>
                    <a:pt x="41851" y="23431"/>
                    <a:pt x="41294" y="22751"/>
                  </a:cubicBezTo>
                  <a:cubicBezTo>
                    <a:pt x="40910" y="22280"/>
                    <a:pt x="39359" y="22280"/>
                    <a:pt x="39725" y="21304"/>
                  </a:cubicBezTo>
                  <a:cubicBezTo>
                    <a:pt x="40030" y="21156"/>
                    <a:pt x="40326" y="20990"/>
                    <a:pt x="40614" y="20807"/>
                  </a:cubicBezTo>
                  <a:cubicBezTo>
                    <a:pt x="41107" y="20553"/>
                    <a:pt x="41595" y="20424"/>
                    <a:pt x="42076" y="20424"/>
                  </a:cubicBezTo>
                  <a:cubicBezTo>
                    <a:pt x="42435" y="20424"/>
                    <a:pt x="42791" y="20496"/>
                    <a:pt x="43141" y="20642"/>
                  </a:cubicBezTo>
                  <a:cubicBezTo>
                    <a:pt x="43743" y="20764"/>
                    <a:pt x="44318" y="21043"/>
                    <a:pt x="44919" y="21182"/>
                  </a:cubicBezTo>
                  <a:cubicBezTo>
                    <a:pt x="45913" y="21411"/>
                    <a:pt x="46929" y="21524"/>
                    <a:pt x="47945" y="21524"/>
                  </a:cubicBezTo>
                  <a:cubicBezTo>
                    <a:pt x="48320" y="21524"/>
                    <a:pt x="48694" y="21509"/>
                    <a:pt x="49068" y="21478"/>
                  </a:cubicBezTo>
                  <a:cubicBezTo>
                    <a:pt x="49085" y="21487"/>
                    <a:pt x="49103" y="21487"/>
                    <a:pt x="49129" y="21487"/>
                  </a:cubicBezTo>
                  <a:lnTo>
                    <a:pt x="49748" y="21818"/>
                  </a:lnTo>
                  <a:cubicBezTo>
                    <a:pt x="49772" y="21858"/>
                    <a:pt x="49814" y="21878"/>
                    <a:pt x="49857" y="21878"/>
                  </a:cubicBezTo>
                  <a:cubicBezTo>
                    <a:pt x="49889" y="21878"/>
                    <a:pt x="49922" y="21867"/>
                    <a:pt x="49948" y="21845"/>
                  </a:cubicBezTo>
                  <a:lnTo>
                    <a:pt x="51395" y="21173"/>
                  </a:lnTo>
                  <a:cubicBezTo>
                    <a:pt x="51508" y="21165"/>
                    <a:pt x="51560" y="21043"/>
                    <a:pt x="51482" y="20956"/>
                  </a:cubicBezTo>
                  <a:cubicBezTo>
                    <a:pt x="50488" y="19945"/>
                    <a:pt x="50584" y="19160"/>
                    <a:pt x="50201" y="17923"/>
                  </a:cubicBezTo>
                  <a:cubicBezTo>
                    <a:pt x="50166" y="17801"/>
                    <a:pt x="50183" y="17626"/>
                    <a:pt x="50114" y="17513"/>
                  </a:cubicBezTo>
                  <a:cubicBezTo>
                    <a:pt x="49948" y="17225"/>
                    <a:pt x="49782" y="17077"/>
                    <a:pt x="49434" y="17069"/>
                  </a:cubicBezTo>
                  <a:cubicBezTo>
                    <a:pt x="49426" y="17068"/>
                    <a:pt x="49418" y="17068"/>
                    <a:pt x="49410" y="17068"/>
                  </a:cubicBezTo>
                  <a:cubicBezTo>
                    <a:pt x="49088" y="17068"/>
                    <a:pt x="48965" y="17418"/>
                    <a:pt x="48684" y="17443"/>
                  </a:cubicBezTo>
                  <a:cubicBezTo>
                    <a:pt x="48563" y="17539"/>
                    <a:pt x="48445" y="17586"/>
                    <a:pt x="48332" y="17586"/>
                  </a:cubicBezTo>
                  <a:cubicBezTo>
                    <a:pt x="47959" y="17586"/>
                    <a:pt x="47632" y="17068"/>
                    <a:pt x="47351" y="16031"/>
                  </a:cubicBezTo>
                  <a:cubicBezTo>
                    <a:pt x="47612" y="15970"/>
                    <a:pt x="47874" y="15927"/>
                    <a:pt x="48144" y="15901"/>
                  </a:cubicBezTo>
                  <a:cubicBezTo>
                    <a:pt x="48562" y="15814"/>
                    <a:pt x="49233" y="15735"/>
                    <a:pt x="49320" y="15186"/>
                  </a:cubicBezTo>
                  <a:cubicBezTo>
                    <a:pt x="49338" y="15012"/>
                    <a:pt x="49294" y="14837"/>
                    <a:pt x="49190" y="14707"/>
                  </a:cubicBezTo>
                  <a:cubicBezTo>
                    <a:pt x="49055" y="14524"/>
                    <a:pt x="48950" y="14502"/>
                    <a:pt x="48838" y="14502"/>
                  </a:cubicBezTo>
                  <a:cubicBezTo>
                    <a:pt x="48803" y="14502"/>
                    <a:pt x="48767" y="14504"/>
                    <a:pt x="48729" y="14504"/>
                  </a:cubicBezTo>
                  <a:cubicBezTo>
                    <a:pt x="48646" y="14504"/>
                    <a:pt x="48554" y="14494"/>
                    <a:pt x="48440" y="14428"/>
                  </a:cubicBezTo>
                  <a:cubicBezTo>
                    <a:pt x="46985" y="13556"/>
                    <a:pt x="47813" y="13905"/>
                    <a:pt x="47760" y="13094"/>
                  </a:cubicBezTo>
                  <a:cubicBezTo>
                    <a:pt x="47691" y="12136"/>
                    <a:pt x="47987" y="11186"/>
                    <a:pt x="47813" y="10192"/>
                  </a:cubicBezTo>
                  <a:cubicBezTo>
                    <a:pt x="47569" y="8867"/>
                    <a:pt x="45843" y="6044"/>
                    <a:pt x="47874" y="5582"/>
                  </a:cubicBezTo>
                  <a:cubicBezTo>
                    <a:pt x="49259" y="5268"/>
                    <a:pt x="51177" y="5922"/>
                    <a:pt x="51595" y="4048"/>
                  </a:cubicBezTo>
                  <a:cubicBezTo>
                    <a:pt x="51926" y="2627"/>
                    <a:pt x="51438" y="2340"/>
                    <a:pt x="50175" y="2026"/>
                  </a:cubicBezTo>
                  <a:cubicBezTo>
                    <a:pt x="50018" y="2026"/>
                    <a:pt x="49861" y="2061"/>
                    <a:pt x="49721" y="2122"/>
                  </a:cubicBezTo>
                  <a:cubicBezTo>
                    <a:pt x="49641" y="2130"/>
                    <a:pt x="49564" y="2134"/>
                    <a:pt x="49491" y="2134"/>
                  </a:cubicBezTo>
                  <a:cubicBezTo>
                    <a:pt x="48924" y="2134"/>
                    <a:pt x="48583" y="1894"/>
                    <a:pt x="48475" y="1407"/>
                  </a:cubicBezTo>
                  <a:cubicBezTo>
                    <a:pt x="48362" y="1303"/>
                    <a:pt x="48327" y="1137"/>
                    <a:pt x="48214" y="1032"/>
                  </a:cubicBezTo>
                  <a:cubicBezTo>
                    <a:pt x="47981" y="818"/>
                    <a:pt x="47852" y="753"/>
                    <a:pt x="47741" y="753"/>
                  </a:cubicBezTo>
                  <a:cubicBezTo>
                    <a:pt x="47596" y="753"/>
                    <a:pt x="47484" y="867"/>
                    <a:pt x="47211" y="902"/>
                  </a:cubicBezTo>
                  <a:cubicBezTo>
                    <a:pt x="46944" y="931"/>
                    <a:pt x="46725" y="945"/>
                    <a:pt x="46534" y="945"/>
                  </a:cubicBezTo>
                  <a:cubicBezTo>
                    <a:pt x="45935" y="945"/>
                    <a:pt x="45609" y="810"/>
                    <a:pt x="44902" y="605"/>
                  </a:cubicBezTo>
                  <a:cubicBezTo>
                    <a:pt x="44561" y="507"/>
                    <a:pt x="44222" y="462"/>
                    <a:pt x="43884" y="462"/>
                  </a:cubicBezTo>
                  <a:cubicBezTo>
                    <a:pt x="43358" y="462"/>
                    <a:pt x="42837" y="570"/>
                    <a:pt x="42322" y="745"/>
                  </a:cubicBezTo>
                  <a:cubicBezTo>
                    <a:pt x="42261" y="762"/>
                    <a:pt x="42226" y="806"/>
                    <a:pt x="42226" y="867"/>
                  </a:cubicBezTo>
                  <a:cubicBezTo>
                    <a:pt x="42226" y="891"/>
                    <a:pt x="42386" y="1478"/>
                    <a:pt x="42428" y="1478"/>
                  </a:cubicBezTo>
                  <a:cubicBezTo>
                    <a:pt x="42431" y="1478"/>
                    <a:pt x="42433" y="1475"/>
                    <a:pt x="42435" y="1470"/>
                  </a:cubicBezTo>
                  <a:lnTo>
                    <a:pt x="42435" y="1470"/>
                  </a:lnTo>
                  <a:cubicBezTo>
                    <a:pt x="42363" y="1703"/>
                    <a:pt x="41146" y="1967"/>
                    <a:pt x="40712" y="1967"/>
                  </a:cubicBezTo>
                  <a:cubicBezTo>
                    <a:pt x="40692" y="1967"/>
                    <a:pt x="40674" y="1966"/>
                    <a:pt x="40657" y="1965"/>
                  </a:cubicBezTo>
                  <a:cubicBezTo>
                    <a:pt x="40087" y="1929"/>
                    <a:pt x="39599" y="1850"/>
                    <a:pt x="39111" y="1850"/>
                  </a:cubicBezTo>
                  <a:cubicBezTo>
                    <a:pt x="38658" y="1850"/>
                    <a:pt x="38205" y="1918"/>
                    <a:pt x="37685" y="2148"/>
                  </a:cubicBezTo>
                  <a:cubicBezTo>
                    <a:pt x="37468" y="2244"/>
                    <a:pt x="37250" y="2427"/>
                    <a:pt x="37023" y="2505"/>
                  </a:cubicBezTo>
                  <a:cubicBezTo>
                    <a:pt x="36648" y="2630"/>
                    <a:pt x="36712" y="2784"/>
                    <a:pt x="36664" y="2784"/>
                  </a:cubicBezTo>
                  <a:cubicBezTo>
                    <a:pt x="36628" y="2784"/>
                    <a:pt x="36530" y="2699"/>
                    <a:pt x="36143" y="2453"/>
                  </a:cubicBezTo>
                  <a:cubicBezTo>
                    <a:pt x="35768" y="2209"/>
                    <a:pt x="35725" y="1730"/>
                    <a:pt x="35472" y="1581"/>
                  </a:cubicBezTo>
                  <a:cubicBezTo>
                    <a:pt x="35278" y="1460"/>
                    <a:pt x="35123" y="1377"/>
                    <a:pt x="34978" y="1377"/>
                  </a:cubicBezTo>
                  <a:cubicBezTo>
                    <a:pt x="34844" y="1377"/>
                    <a:pt x="34717" y="1449"/>
                    <a:pt x="34574" y="1625"/>
                  </a:cubicBezTo>
                  <a:cubicBezTo>
                    <a:pt x="34539" y="1669"/>
                    <a:pt x="34531" y="1730"/>
                    <a:pt x="34557" y="1782"/>
                  </a:cubicBezTo>
                  <a:cubicBezTo>
                    <a:pt x="35141" y="2932"/>
                    <a:pt x="33031" y="3760"/>
                    <a:pt x="32421" y="4318"/>
                  </a:cubicBezTo>
                  <a:cubicBezTo>
                    <a:pt x="31835" y="4859"/>
                    <a:pt x="31401" y="5474"/>
                    <a:pt x="30585" y="5474"/>
                  </a:cubicBezTo>
                  <a:cubicBezTo>
                    <a:pt x="30467" y="5474"/>
                    <a:pt x="30342" y="5461"/>
                    <a:pt x="30208" y="5434"/>
                  </a:cubicBezTo>
                  <a:cubicBezTo>
                    <a:pt x="30155" y="5451"/>
                    <a:pt x="30094" y="5468"/>
                    <a:pt x="30042" y="5495"/>
                  </a:cubicBezTo>
                  <a:cubicBezTo>
                    <a:pt x="29919" y="5590"/>
                    <a:pt x="29845" y="5638"/>
                    <a:pt x="29821" y="5638"/>
                  </a:cubicBezTo>
                  <a:cubicBezTo>
                    <a:pt x="29739" y="5638"/>
                    <a:pt x="30225" y="5090"/>
                    <a:pt x="31288" y="3987"/>
                  </a:cubicBezTo>
                  <a:cubicBezTo>
                    <a:pt x="31620" y="3839"/>
                    <a:pt x="32047" y="3926"/>
                    <a:pt x="32395" y="3769"/>
                  </a:cubicBezTo>
                  <a:cubicBezTo>
                    <a:pt x="32918" y="3534"/>
                    <a:pt x="33180" y="3298"/>
                    <a:pt x="33371" y="2767"/>
                  </a:cubicBezTo>
                  <a:cubicBezTo>
                    <a:pt x="33389" y="2697"/>
                    <a:pt x="33354" y="2627"/>
                    <a:pt x="33284" y="2610"/>
                  </a:cubicBezTo>
                  <a:cubicBezTo>
                    <a:pt x="32273" y="2296"/>
                    <a:pt x="31890" y="1425"/>
                    <a:pt x="31097" y="998"/>
                  </a:cubicBezTo>
                  <a:cubicBezTo>
                    <a:pt x="30513" y="684"/>
                    <a:pt x="29580" y="754"/>
                    <a:pt x="28935" y="666"/>
                  </a:cubicBezTo>
                  <a:cubicBezTo>
                    <a:pt x="28279" y="583"/>
                    <a:pt x="27552" y="421"/>
                    <a:pt x="26881" y="421"/>
                  </a:cubicBezTo>
                  <a:cubicBezTo>
                    <a:pt x="26848" y="421"/>
                    <a:pt x="26815" y="422"/>
                    <a:pt x="26783" y="422"/>
                  </a:cubicBezTo>
                  <a:cubicBezTo>
                    <a:pt x="26754" y="421"/>
                    <a:pt x="26724" y="421"/>
                    <a:pt x="26695" y="421"/>
                  </a:cubicBezTo>
                  <a:cubicBezTo>
                    <a:pt x="26428" y="421"/>
                    <a:pt x="26163" y="458"/>
                    <a:pt x="25911" y="544"/>
                  </a:cubicBezTo>
                  <a:cubicBezTo>
                    <a:pt x="25623" y="631"/>
                    <a:pt x="25345" y="902"/>
                    <a:pt x="25066" y="963"/>
                  </a:cubicBezTo>
                  <a:lnTo>
                    <a:pt x="24273" y="937"/>
                  </a:lnTo>
                  <a:cubicBezTo>
                    <a:pt x="24101" y="1004"/>
                    <a:pt x="23951" y="1038"/>
                    <a:pt x="23823" y="1038"/>
                  </a:cubicBezTo>
                  <a:cubicBezTo>
                    <a:pt x="23554" y="1038"/>
                    <a:pt x="23379" y="889"/>
                    <a:pt x="23296" y="588"/>
                  </a:cubicBezTo>
                  <a:cubicBezTo>
                    <a:pt x="22774" y="265"/>
                    <a:pt x="22669" y="74"/>
                    <a:pt x="21989" y="21"/>
                  </a:cubicBezTo>
                  <a:cubicBezTo>
                    <a:pt x="21804" y="8"/>
                    <a:pt x="21610" y="1"/>
                    <a:pt x="21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6"/>
            <p:cNvSpPr/>
            <p:nvPr/>
          </p:nvSpPr>
          <p:spPr>
            <a:xfrm>
              <a:off x="3537902" y="3374565"/>
              <a:ext cx="243568" cy="155865"/>
            </a:xfrm>
            <a:custGeom>
              <a:avLst/>
              <a:gdLst/>
              <a:ahLst/>
              <a:cxnLst/>
              <a:rect l="l" t="t" r="r" b="b"/>
              <a:pathLst>
                <a:path w="3574" h="2287" extrusionOk="0">
                  <a:moveTo>
                    <a:pt x="3129" y="237"/>
                  </a:moveTo>
                  <a:cubicBezTo>
                    <a:pt x="3138" y="264"/>
                    <a:pt x="3155" y="290"/>
                    <a:pt x="3190" y="307"/>
                  </a:cubicBezTo>
                  <a:cubicBezTo>
                    <a:pt x="3460" y="464"/>
                    <a:pt x="2737" y="882"/>
                    <a:pt x="2659" y="969"/>
                  </a:cubicBezTo>
                  <a:cubicBezTo>
                    <a:pt x="2545" y="1126"/>
                    <a:pt x="2476" y="1318"/>
                    <a:pt x="2441" y="1510"/>
                  </a:cubicBezTo>
                  <a:cubicBezTo>
                    <a:pt x="2362" y="1830"/>
                    <a:pt x="2156" y="1937"/>
                    <a:pt x="1905" y="1937"/>
                  </a:cubicBezTo>
                  <a:cubicBezTo>
                    <a:pt x="1767" y="1937"/>
                    <a:pt x="1616" y="1905"/>
                    <a:pt x="1465" y="1858"/>
                  </a:cubicBezTo>
                  <a:lnTo>
                    <a:pt x="523" y="1571"/>
                  </a:lnTo>
                  <a:cubicBezTo>
                    <a:pt x="759" y="1405"/>
                    <a:pt x="916" y="1153"/>
                    <a:pt x="1133" y="917"/>
                  </a:cubicBezTo>
                  <a:cubicBezTo>
                    <a:pt x="1639" y="377"/>
                    <a:pt x="2362" y="307"/>
                    <a:pt x="3068" y="264"/>
                  </a:cubicBezTo>
                  <a:cubicBezTo>
                    <a:pt x="3086" y="255"/>
                    <a:pt x="3112" y="246"/>
                    <a:pt x="3129" y="237"/>
                  </a:cubicBezTo>
                  <a:close/>
                  <a:moveTo>
                    <a:pt x="3075" y="1"/>
                  </a:moveTo>
                  <a:cubicBezTo>
                    <a:pt x="3070" y="1"/>
                    <a:pt x="3065" y="1"/>
                    <a:pt x="3059" y="2"/>
                  </a:cubicBezTo>
                  <a:cubicBezTo>
                    <a:pt x="2545" y="37"/>
                    <a:pt x="2005" y="81"/>
                    <a:pt x="1526" y="307"/>
                  </a:cubicBezTo>
                  <a:cubicBezTo>
                    <a:pt x="977" y="569"/>
                    <a:pt x="706" y="1327"/>
                    <a:pt x="122" y="1475"/>
                  </a:cubicBezTo>
                  <a:cubicBezTo>
                    <a:pt x="0" y="1510"/>
                    <a:pt x="0" y="1684"/>
                    <a:pt x="122" y="1719"/>
                  </a:cubicBezTo>
                  <a:cubicBezTo>
                    <a:pt x="715" y="1902"/>
                    <a:pt x="1421" y="2251"/>
                    <a:pt x="2031" y="2285"/>
                  </a:cubicBezTo>
                  <a:cubicBezTo>
                    <a:pt x="2047" y="2286"/>
                    <a:pt x="2062" y="2287"/>
                    <a:pt x="2076" y="2287"/>
                  </a:cubicBezTo>
                  <a:cubicBezTo>
                    <a:pt x="2370" y="2287"/>
                    <a:pt x="2533" y="2123"/>
                    <a:pt x="2632" y="1841"/>
                  </a:cubicBezTo>
                  <a:cubicBezTo>
                    <a:pt x="2754" y="1466"/>
                    <a:pt x="2711" y="1248"/>
                    <a:pt x="3077" y="969"/>
                  </a:cubicBezTo>
                  <a:cubicBezTo>
                    <a:pt x="3199" y="882"/>
                    <a:pt x="3330" y="839"/>
                    <a:pt x="3426" y="708"/>
                  </a:cubicBezTo>
                  <a:cubicBezTo>
                    <a:pt x="3574" y="481"/>
                    <a:pt x="3556" y="220"/>
                    <a:pt x="3312" y="81"/>
                  </a:cubicBezTo>
                  <a:cubicBezTo>
                    <a:pt x="3296" y="68"/>
                    <a:pt x="3274" y="62"/>
                    <a:pt x="3252" y="62"/>
                  </a:cubicBezTo>
                  <a:cubicBezTo>
                    <a:pt x="3226" y="62"/>
                    <a:pt x="3200" y="71"/>
                    <a:pt x="3181" y="89"/>
                  </a:cubicBezTo>
                  <a:cubicBezTo>
                    <a:pt x="3174" y="41"/>
                    <a:pt x="3129" y="1"/>
                    <a:pt x="30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6"/>
            <p:cNvSpPr/>
            <p:nvPr/>
          </p:nvSpPr>
          <p:spPr>
            <a:xfrm>
              <a:off x="3812279" y="3230425"/>
              <a:ext cx="213923" cy="320317"/>
            </a:xfrm>
            <a:custGeom>
              <a:avLst/>
              <a:gdLst/>
              <a:ahLst/>
              <a:cxnLst/>
              <a:rect l="l" t="t" r="r" b="b"/>
              <a:pathLst>
                <a:path w="3139" h="4700" extrusionOk="0">
                  <a:moveTo>
                    <a:pt x="1585" y="556"/>
                  </a:moveTo>
                  <a:cubicBezTo>
                    <a:pt x="1738" y="556"/>
                    <a:pt x="1956" y="658"/>
                    <a:pt x="2241" y="862"/>
                  </a:cubicBezTo>
                  <a:cubicBezTo>
                    <a:pt x="2232" y="945"/>
                    <a:pt x="2295" y="1020"/>
                    <a:pt x="2376" y="1020"/>
                  </a:cubicBezTo>
                  <a:cubicBezTo>
                    <a:pt x="2380" y="1020"/>
                    <a:pt x="2384" y="1019"/>
                    <a:pt x="2389" y="1019"/>
                  </a:cubicBezTo>
                  <a:cubicBezTo>
                    <a:pt x="2398" y="1045"/>
                    <a:pt x="2406" y="1071"/>
                    <a:pt x="2432" y="1080"/>
                  </a:cubicBezTo>
                  <a:cubicBezTo>
                    <a:pt x="3138" y="1673"/>
                    <a:pt x="2363" y="2623"/>
                    <a:pt x="2232" y="3276"/>
                  </a:cubicBezTo>
                  <a:cubicBezTo>
                    <a:pt x="2154" y="3668"/>
                    <a:pt x="2249" y="4148"/>
                    <a:pt x="1883" y="4374"/>
                  </a:cubicBezTo>
                  <a:cubicBezTo>
                    <a:pt x="1783" y="4437"/>
                    <a:pt x="1693" y="4465"/>
                    <a:pt x="1612" y="4465"/>
                  </a:cubicBezTo>
                  <a:cubicBezTo>
                    <a:pt x="1166" y="4465"/>
                    <a:pt x="994" y="3634"/>
                    <a:pt x="846" y="3346"/>
                  </a:cubicBezTo>
                  <a:cubicBezTo>
                    <a:pt x="785" y="3233"/>
                    <a:pt x="611" y="3006"/>
                    <a:pt x="567" y="2875"/>
                  </a:cubicBezTo>
                  <a:cubicBezTo>
                    <a:pt x="384" y="2239"/>
                    <a:pt x="681" y="2126"/>
                    <a:pt x="968" y="1707"/>
                  </a:cubicBezTo>
                  <a:cubicBezTo>
                    <a:pt x="1064" y="1577"/>
                    <a:pt x="1143" y="1446"/>
                    <a:pt x="1212" y="1307"/>
                  </a:cubicBezTo>
                  <a:cubicBezTo>
                    <a:pt x="1265" y="1176"/>
                    <a:pt x="1299" y="1036"/>
                    <a:pt x="1317" y="897"/>
                  </a:cubicBezTo>
                  <a:cubicBezTo>
                    <a:pt x="1335" y="669"/>
                    <a:pt x="1424" y="556"/>
                    <a:pt x="1585" y="556"/>
                  </a:cubicBezTo>
                  <a:close/>
                  <a:moveTo>
                    <a:pt x="1822" y="0"/>
                  </a:moveTo>
                  <a:cubicBezTo>
                    <a:pt x="1634" y="0"/>
                    <a:pt x="1436" y="93"/>
                    <a:pt x="1273" y="313"/>
                  </a:cubicBezTo>
                  <a:cubicBezTo>
                    <a:pt x="1108" y="531"/>
                    <a:pt x="1116" y="792"/>
                    <a:pt x="1029" y="1036"/>
                  </a:cubicBezTo>
                  <a:cubicBezTo>
                    <a:pt x="890" y="1463"/>
                    <a:pt x="559" y="1707"/>
                    <a:pt x="350" y="2091"/>
                  </a:cubicBezTo>
                  <a:cubicBezTo>
                    <a:pt x="1" y="2736"/>
                    <a:pt x="515" y="3015"/>
                    <a:pt x="620" y="3651"/>
                  </a:cubicBezTo>
                  <a:cubicBezTo>
                    <a:pt x="707" y="4130"/>
                    <a:pt x="620" y="4496"/>
                    <a:pt x="1195" y="4653"/>
                  </a:cubicBezTo>
                  <a:cubicBezTo>
                    <a:pt x="1297" y="4682"/>
                    <a:pt x="1434" y="4700"/>
                    <a:pt x="1580" y="4700"/>
                  </a:cubicBezTo>
                  <a:cubicBezTo>
                    <a:pt x="1873" y="4700"/>
                    <a:pt x="2200" y="4630"/>
                    <a:pt x="2345" y="4444"/>
                  </a:cubicBezTo>
                  <a:cubicBezTo>
                    <a:pt x="2467" y="4296"/>
                    <a:pt x="2415" y="4034"/>
                    <a:pt x="2432" y="3860"/>
                  </a:cubicBezTo>
                  <a:cubicBezTo>
                    <a:pt x="2493" y="3268"/>
                    <a:pt x="2685" y="2814"/>
                    <a:pt x="2868" y="2265"/>
                  </a:cubicBezTo>
                  <a:cubicBezTo>
                    <a:pt x="3043" y="1751"/>
                    <a:pt x="3051" y="1272"/>
                    <a:pt x="2615" y="906"/>
                  </a:cubicBezTo>
                  <a:cubicBezTo>
                    <a:pt x="2587" y="884"/>
                    <a:pt x="2558" y="869"/>
                    <a:pt x="2525" y="869"/>
                  </a:cubicBezTo>
                  <a:cubicBezTo>
                    <a:pt x="2517" y="869"/>
                    <a:pt x="2510" y="869"/>
                    <a:pt x="2502" y="871"/>
                  </a:cubicBezTo>
                  <a:cubicBezTo>
                    <a:pt x="2561" y="390"/>
                    <a:pt x="2210" y="0"/>
                    <a:pt x="1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6"/>
            <p:cNvSpPr/>
            <p:nvPr/>
          </p:nvSpPr>
          <p:spPr>
            <a:xfrm>
              <a:off x="2809850" y="3781149"/>
              <a:ext cx="107745" cy="113201"/>
            </a:xfrm>
            <a:custGeom>
              <a:avLst/>
              <a:gdLst/>
              <a:ahLst/>
              <a:cxnLst/>
              <a:rect l="l" t="t" r="r" b="b"/>
              <a:pathLst>
                <a:path w="1581" h="1661" extrusionOk="0">
                  <a:moveTo>
                    <a:pt x="778" y="251"/>
                  </a:moveTo>
                  <a:cubicBezTo>
                    <a:pt x="1063" y="251"/>
                    <a:pt x="1226" y="580"/>
                    <a:pt x="1047" y="840"/>
                  </a:cubicBezTo>
                  <a:cubicBezTo>
                    <a:pt x="1038" y="858"/>
                    <a:pt x="1029" y="875"/>
                    <a:pt x="1021" y="884"/>
                  </a:cubicBezTo>
                  <a:cubicBezTo>
                    <a:pt x="994" y="901"/>
                    <a:pt x="968" y="927"/>
                    <a:pt x="960" y="962"/>
                  </a:cubicBezTo>
                  <a:cubicBezTo>
                    <a:pt x="905" y="1222"/>
                    <a:pt x="680" y="1396"/>
                    <a:pt x="425" y="1396"/>
                  </a:cubicBezTo>
                  <a:cubicBezTo>
                    <a:pt x="397" y="1396"/>
                    <a:pt x="369" y="1394"/>
                    <a:pt x="341" y="1389"/>
                  </a:cubicBezTo>
                  <a:cubicBezTo>
                    <a:pt x="323" y="1137"/>
                    <a:pt x="532" y="910"/>
                    <a:pt x="637" y="692"/>
                  </a:cubicBezTo>
                  <a:cubicBezTo>
                    <a:pt x="715" y="561"/>
                    <a:pt x="742" y="405"/>
                    <a:pt x="715" y="256"/>
                  </a:cubicBezTo>
                  <a:cubicBezTo>
                    <a:pt x="737" y="253"/>
                    <a:pt x="758" y="251"/>
                    <a:pt x="778" y="251"/>
                  </a:cubicBezTo>
                  <a:close/>
                  <a:moveTo>
                    <a:pt x="757" y="1"/>
                  </a:moveTo>
                  <a:cubicBezTo>
                    <a:pt x="670" y="1"/>
                    <a:pt x="580" y="18"/>
                    <a:pt x="489" y="56"/>
                  </a:cubicBezTo>
                  <a:cubicBezTo>
                    <a:pt x="428" y="91"/>
                    <a:pt x="410" y="169"/>
                    <a:pt x="445" y="230"/>
                  </a:cubicBezTo>
                  <a:cubicBezTo>
                    <a:pt x="567" y="483"/>
                    <a:pt x="280" y="779"/>
                    <a:pt x="175" y="997"/>
                  </a:cubicBezTo>
                  <a:cubicBezTo>
                    <a:pt x="105" y="1137"/>
                    <a:pt x="1" y="1433"/>
                    <a:pt x="123" y="1572"/>
                  </a:cubicBezTo>
                  <a:cubicBezTo>
                    <a:pt x="183" y="1636"/>
                    <a:pt x="285" y="1660"/>
                    <a:pt x="394" y="1660"/>
                  </a:cubicBezTo>
                  <a:cubicBezTo>
                    <a:pt x="521" y="1660"/>
                    <a:pt x="657" y="1627"/>
                    <a:pt x="742" y="1590"/>
                  </a:cubicBezTo>
                  <a:cubicBezTo>
                    <a:pt x="977" y="1494"/>
                    <a:pt x="1151" y="1285"/>
                    <a:pt x="1204" y="1032"/>
                  </a:cubicBezTo>
                  <a:lnTo>
                    <a:pt x="1204" y="1015"/>
                  </a:lnTo>
                  <a:cubicBezTo>
                    <a:pt x="1230" y="1006"/>
                    <a:pt x="1247" y="988"/>
                    <a:pt x="1265" y="971"/>
                  </a:cubicBezTo>
                  <a:cubicBezTo>
                    <a:pt x="1581" y="508"/>
                    <a:pt x="1227" y="1"/>
                    <a:pt x="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6"/>
            <p:cNvSpPr/>
            <p:nvPr/>
          </p:nvSpPr>
          <p:spPr>
            <a:xfrm>
              <a:off x="2673275" y="3753411"/>
              <a:ext cx="116945" cy="111497"/>
            </a:xfrm>
            <a:custGeom>
              <a:avLst/>
              <a:gdLst/>
              <a:ahLst/>
              <a:cxnLst/>
              <a:rect l="l" t="t" r="r" b="b"/>
              <a:pathLst>
                <a:path w="1716" h="1636" extrusionOk="0">
                  <a:moveTo>
                    <a:pt x="1351" y="289"/>
                  </a:moveTo>
                  <a:cubicBezTo>
                    <a:pt x="1229" y="568"/>
                    <a:pt x="1159" y="873"/>
                    <a:pt x="1142" y="1178"/>
                  </a:cubicBezTo>
                  <a:cubicBezTo>
                    <a:pt x="1118" y="1130"/>
                    <a:pt x="1075" y="1108"/>
                    <a:pt x="1032" y="1108"/>
                  </a:cubicBezTo>
                  <a:cubicBezTo>
                    <a:pt x="979" y="1108"/>
                    <a:pt x="926" y="1141"/>
                    <a:pt x="907" y="1204"/>
                  </a:cubicBezTo>
                  <a:cubicBezTo>
                    <a:pt x="871" y="1321"/>
                    <a:pt x="760" y="1382"/>
                    <a:pt x="646" y="1382"/>
                  </a:cubicBezTo>
                  <a:cubicBezTo>
                    <a:pt x="566" y="1382"/>
                    <a:pt x="485" y="1352"/>
                    <a:pt x="427" y="1291"/>
                  </a:cubicBezTo>
                  <a:cubicBezTo>
                    <a:pt x="297" y="1134"/>
                    <a:pt x="331" y="864"/>
                    <a:pt x="445" y="707"/>
                  </a:cubicBezTo>
                  <a:cubicBezTo>
                    <a:pt x="645" y="419"/>
                    <a:pt x="1011" y="332"/>
                    <a:pt x="1351" y="289"/>
                  </a:cubicBezTo>
                  <a:close/>
                  <a:moveTo>
                    <a:pt x="1571" y="1"/>
                  </a:moveTo>
                  <a:cubicBezTo>
                    <a:pt x="1568" y="1"/>
                    <a:pt x="1564" y="1"/>
                    <a:pt x="1560" y="1"/>
                  </a:cubicBezTo>
                  <a:cubicBezTo>
                    <a:pt x="959" y="79"/>
                    <a:pt x="0" y="280"/>
                    <a:pt x="87" y="1090"/>
                  </a:cubicBezTo>
                  <a:cubicBezTo>
                    <a:pt x="105" y="1369"/>
                    <a:pt x="305" y="1596"/>
                    <a:pt x="584" y="1631"/>
                  </a:cubicBezTo>
                  <a:cubicBezTo>
                    <a:pt x="608" y="1634"/>
                    <a:pt x="632" y="1636"/>
                    <a:pt x="655" y="1636"/>
                  </a:cubicBezTo>
                  <a:cubicBezTo>
                    <a:pt x="873" y="1636"/>
                    <a:pt x="1072" y="1494"/>
                    <a:pt x="1151" y="1282"/>
                  </a:cubicBezTo>
                  <a:cubicBezTo>
                    <a:pt x="1173" y="1333"/>
                    <a:pt x="1217" y="1357"/>
                    <a:pt x="1263" y="1357"/>
                  </a:cubicBezTo>
                  <a:cubicBezTo>
                    <a:pt x="1326" y="1357"/>
                    <a:pt x="1390" y="1311"/>
                    <a:pt x="1395" y="1230"/>
                  </a:cubicBezTo>
                  <a:cubicBezTo>
                    <a:pt x="1412" y="873"/>
                    <a:pt x="1499" y="515"/>
                    <a:pt x="1674" y="193"/>
                  </a:cubicBezTo>
                  <a:cubicBezTo>
                    <a:pt x="1716" y="125"/>
                    <a:pt x="1676" y="1"/>
                    <a:pt x="15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6"/>
            <p:cNvSpPr/>
            <p:nvPr/>
          </p:nvSpPr>
          <p:spPr>
            <a:xfrm>
              <a:off x="2862592" y="1920899"/>
              <a:ext cx="734180" cy="787298"/>
            </a:xfrm>
            <a:custGeom>
              <a:avLst/>
              <a:gdLst/>
              <a:ahLst/>
              <a:cxnLst/>
              <a:rect l="l" t="t" r="r" b="b"/>
              <a:pathLst>
                <a:path w="10773" h="11552" extrusionOk="0">
                  <a:moveTo>
                    <a:pt x="8660" y="715"/>
                  </a:moveTo>
                  <a:cubicBezTo>
                    <a:pt x="8710" y="715"/>
                    <a:pt x="8690" y="865"/>
                    <a:pt x="8559" y="1287"/>
                  </a:cubicBezTo>
                  <a:cubicBezTo>
                    <a:pt x="8236" y="2298"/>
                    <a:pt x="8079" y="2777"/>
                    <a:pt x="8158" y="3902"/>
                  </a:cubicBezTo>
                  <a:cubicBezTo>
                    <a:pt x="8201" y="4695"/>
                    <a:pt x="8428" y="5470"/>
                    <a:pt x="8820" y="6159"/>
                  </a:cubicBezTo>
                  <a:cubicBezTo>
                    <a:pt x="9012" y="6455"/>
                    <a:pt x="9212" y="6734"/>
                    <a:pt x="9439" y="7004"/>
                  </a:cubicBezTo>
                  <a:cubicBezTo>
                    <a:pt x="10101" y="7483"/>
                    <a:pt x="10232" y="8085"/>
                    <a:pt x="9831" y="8808"/>
                  </a:cubicBezTo>
                  <a:cubicBezTo>
                    <a:pt x="9970" y="9654"/>
                    <a:pt x="9631" y="10089"/>
                    <a:pt x="8803" y="10124"/>
                  </a:cubicBezTo>
                  <a:cubicBezTo>
                    <a:pt x="7922" y="10351"/>
                    <a:pt x="6929" y="10630"/>
                    <a:pt x="6049" y="10795"/>
                  </a:cubicBezTo>
                  <a:cubicBezTo>
                    <a:pt x="5744" y="10852"/>
                    <a:pt x="5580" y="10896"/>
                    <a:pt x="5501" y="10896"/>
                  </a:cubicBezTo>
                  <a:cubicBezTo>
                    <a:pt x="5352" y="10896"/>
                    <a:pt x="5513" y="10739"/>
                    <a:pt x="5621" y="10220"/>
                  </a:cubicBezTo>
                  <a:cubicBezTo>
                    <a:pt x="5796" y="9392"/>
                    <a:pt x="6214" y="8033"/>
                    <a:pt x="7103" y="7728"/>
                  </a:cubicBezTo>
                  <a:cubicBezTo>
                    <a:pt x="7225" y="7684"/>
                    <a:pt x="7225" y="7518"/>
                    <a:pt x="7103" y="7475"/>
                  </a:cubicBezTo>
                  <a:cubicBezTo>
                    <a:pt x="7458" y="6881"/>
                    <a:pt x="6777" y="6072"/>
                    <a:pt x="5969" y="6072"/>
                  </a:cubicBezTo>
                  <a:cubicBezTo>
                    <a:pt x="5626" y="6072"/>
                    <a:pt x="5261" y="6217"/>
                    <a:pt x="4942" y="6586"/>
                  </a:cubicBezTo>
                  <a:cubicBezTo>
                    <a:pt x="4854" y="6682"/>
                    <a:pt x="4785" y="6786"/>
                    <a:pt x="4741" y="6900"/>
                  </a:cubicBezTo>
                  <a:cubicBezTo>
                    <a:pt x="4410" y="7728"/>
                    <a:pt x="4968" y="7292"/>
                    <a:pt x="4227" y="8355"/>
                  </a:cubicBezTo>
                  <a:cubicBezTo>
                    <a:pt x="4096" y="8799"/>
                    <a:pt x="3756" y="9157"/>
                    <a:pt x="3321" y="9331"/>
                  </a:cubicBezTo>
                  <a:cubicBezTo>
                    <a:pt x="3037" y="9575"/>
                    <a:pt x="2784" y="9697"/>
                    <a:pt x="2562" y="9697"/>
                  </a:cubicBezTo>
                  <a:cubicBezTo>
                    <a:pt x="2202" y="9697"/>
                    <a:pt x="1921" y="9379"/>
                    <a:pt x="1717" y="8738"/>
                  </a:cubicBezTo>
                  <a:cubicBezTo>
                    <a:pt x="1752" y="8625"/>
                    <a:pt x="2336" y="8224"/>
                    <a:pt x="2379" y="8163"/>
                  </a:cubicBezTo>
                  <a:cubicBezTo>
                    <a:pt x="3094" y="7213"/>
                    <a:pt x="2780" y="6664"/>
                    <a:pt x="3896" y="5784"/>
                  </a:cubicBezTo>
                  <a:cubicBezTo>
                    <a:pt x="4305" y="5462"/>
                    <a:pt x="4541" y="5618"/>
                    <a:pt x="4785" y="5078"/>
                  </a:cubicBezTo>
                  <a:cubicBezTo>
                    <a:pt x="4907" y="4808"/>
                    <a:pt x="4898" y="4529"/>
                    <a:pt x="4898" y="4233"/>
                  </a:cubicBezTo>
                  <a:cubicBezTo>
                    <a:pt x="4898" y="3056"/>
                    <a:pt x="5142" y="2106"/>
                    <a:pt x="6467" y="1888"/>
                  </a:cubicBezTo>
                  <a:cubicBezTo>
                    <a:pt x="6955" y="1810"/>
                    <a:pt x="7513" y="1792"/>
                    <a:pt x="7922" y="1470"/>
                  </a:cubicBezTo>
                  <a:cubicBezTo>
                    <a:pt x="8233" y="1227"/>
                    <a:pt x="8567" y="715"/>
                    <a:pt x="8660" y="715"/>
                  </a:cubicBezTo>
                  <a:close/>
                  <a:moveTo>
                    <a:pt x="9027" y="0"/>
                  </a:moveTo>
                  <a:cubicBezTo>
                    <a:pt x="8337" y="0"/>
                    <a:pt x="8248" y="613"/>
                    <a:pt x="7678" y="1086"/>
                  </a:cubicBezTo>
                  <a:cubicBezTo>
                    <a:pt x="6885" y="1740"/>
                    <a:pt x="5578" y="1418"/>
                    <a:pt x="4872" y="2211"/>
                  </a:cubicBezTo>
                  <a:cubicBezTo>
                    <a:pt x="3948" y="3248"/>
                    <a:pt x="5203" y="4503"/>
                    <a:pt x="3826" y="5531"/>
                  </a:cubicBezTo>
                  <a:cubicBezTo>
                    <a:pt x="3059" y="6115"/>
                    <a:pt x="2972" y="6002"/>
                    <a:pt x="2580" y="7004"/>
                  </a:cubicBezTo>
                  <a:cubicBezTo>
                    <a:pt x="2362" y="7571"/>
                    <a:pt x="0" y="9784"/>
                    <a:pt x="2022" y="10020"/>
                  </a:cubicBezTo>
                  <a:cubicBezTo>
                    <a:pt x="2062" y="10024"/>
                    <a:pt x="2103" y="10026"/>
                    <a:pt x="2146" y="10026"/>
                  </a:cubicBezTo>
                  <a:cubicBezTo>
                    <a:pt x="2920" y="10026"/>
                    <a:pt x="4086" y="9302"/>
                    <a:pt x="4532" y="8773"/>
                  </a:cubicBezTo>
                  <a:cubicBezTo>
                    <a:pt x="4732" y="8564"/>
                    <a:pt x="4881" y="8311"/>
                    <a:pt x="4959" y="8041"/>
                  </a:cubicBezTo>
                  <a:cubicBezTo>
                    <a:pt x="5011" y="7841"/>
                    <a:pt x="4933" y="7606"/>
                    <a:pt x="4977" y="7431"/>
                  </a:cubicBezTo>
                  <a:cubicBezTo>
                    <a:pt x="4916" y="7248"/>
                    <a:pt x="4985" y="7048"/>
                    <a:pt x="5151" y="6943"/>
                  </a:cubicBezTo>
                  <a:cubicBezTo>
                    <a:pt x="5261" y="6671"/>
                    <a:pt x="5387" y="6535"/>
                    <a:pt x="5528" y="6535"/>
                  </a:cubicBezTo>
                  <a:cubicBezTo>
                    <a:pt x="5767" y="6535"/>
                    <a:pt x="6048" y="6921"/>
                    <a:pt x="6371" y="7693"/>
                  </a:cubicBezTo>
                  <a:cubicBezTo>
                    <a:pt x="6266" y="7736"/>
                    <a:pt x="6249" y="7876"/>
                    <a:pt x="6354" y="7937"/>
                  </a:cubicBezTo>
                  <a:cubicBezTo>
                    <a:pt x="5526" y="8791"/>
                    <a:pt x="5273" y="10438"/>
                    <a:pt x="4933" y="11397"/>
                  </a:cubicBezTo>
                  <a:cubicBezTo>
                    <a:pt x="4905" y="11480"/>
                    <a:pt x="4982" y="11552"/>
                    <a:pt x="5063" y="11552"/>
                  </a:cubicBezTo>
                  <a:cubicBezTo>
                    <a:pt x="5084" y="11552"/>
                    <a:pt x="5105" y="11547"/>
                    <a:pt x="5125" y="11536"/>
                  </a:cubicBezTo>
                  <a:cubicBezTo>
                    <a:pt x="6528" y="10778"/>
                    <a:pt x="8001" y="10821"/>
                    <a:pt x="9404" y="10211"/>
                  </a:cubicBezTo>
                  <a:cubicBezTo>
                    <a:pt x="9927" y="9985"/>
                    <a:pt x="10415" y="9636"/>
                    <a:pt x="10554" y="9052"/>
                  </a:cubicBezTo>
                  <a:cubicBezTo>
                    <a:pt x="10772" y="8163"/>
                    <a:pt x="10092" y="7475"/>
                    <a:pt x="9613" y="6830"/>
                  </a:cubicBezTo>
                  <a:cubicBezTo>
                    <a:pt x="8001" y="4651"/>
                    <a:pt x="8253" y="2612"/>
                    <a:pt x="9299" y="206"/>
                  </a:cubicBezTo>
                  <a:cubicBezTo>
                    <a:pt x="9325" y="136"/>
                    <a:pt x="9308" y="23"/>
                    <a:pt x="9221" y="14"/>
                  </a:cubicBezTo>
                  <a:cubicBezTo>
                    <a:pt x="9151" y="5"/>
                    <a:pt x="9087" y="0"/>
                    <a:pt x="90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6"/>
            <p:cNvSpPr/>
            <p:nvPr/>
          </p:nvSpPr>
          <p:spPr>
            <a:xfrm>
              <a:off x="3978636" y="1735460"/>
              <a:ext cx="663508" cy="722485"/>
            </a:xfrm>
            <a:custGeom>
              <a:avLst/>
              <a:gdLst/>
              <a:ahLst/>
              <a:cxnLst/>
              <a:rect l="l" t="t" r="r" b="b"/>
              <a:pathLst>
                <a:path w="9736" h="10601" extrusionOk="0">
                  <a:moveTo>
                    <a:pt x="6896" y="615"/>
                  </a:moveTo>
                  <a:cubicBezTo>
                    <a:pt x="7177" y="615"/>
                    <a:pt x="7408" y="882"/>
                    <a:pt x="7591" y="1419"/>
                  </a:cubicBezTo>
                  <a:cubicBezTo>
                    <a:pt x="7556" y="1550"/>
                    <a:pt x="7173" y="1585"/>
                    <a:pt x="7129" y="1751"/>
                  </a:cubicBezTo>
                  <a:cubicBezTo>
                    <a:pt x="7068" y="2012"/>
                    <a:pt x="6833" y="2108"/>
                    <a:pt x="6894" y="2448"/>
                  </a:cubicBezTo>
                  <a:cubicBezTo>
                    <a:pt x="6972" y="2945"/>
                    <a:pt x="7556" y="3398"/>
                    <a:pt x="7783" y="3877"/>
                  </a:cubicBezTo>
                  <a:cubicBezTo>
                    <a:pt x="7940" y="4226"/>
                    <a:pt x="7739" y="4217"/>
                    <a:pt x="8044" y="4496"/>
                  </a:cubicBezTo>
                  <a:cubicBezTo>
                    <a:pt x="8655" y="5062"/>
                    <a:pt x="9360" y="4426"/>
                    <a:pt x="9186" y="5742"/>
                  </a:cubicBezTo>
                  <a:cubicBezTo>
                    <a:pt x="9108" y="6326"/>
                    <a:pt x="8489" y="6640"/>
                    <a:pt x="8193" y="6971"/>
                  </a:cubicBezTo>
                  <a:cubicBezTo>
                    <a:pt x="8140" y="7032"/>
                    <a:pt x="7983" y="6980"/>
                    <a:pt x="7914" y="7058"/>
                  </a:cubicBezTo>
                  <a:cubicBezTo>
                    <a:pt x="7844" y="7137"/>
                    <a:pt x="7809" y="7259"/>
                    <a:pt x="7731" y="7320"/>
                  </a:cubicBezTo>
                  <a:cubicBezTo>
                    <a:pt x="7583" y="7912"/>
                    <a:pt x="7304" y="8461"/>
                    <a:pt x="6920" y="8923"/>
                  </a:cubicBezTo>
                  <a:lnTo>
                    <a:pt x="5665" y="9263"/>
                  </a:lnTo>
                  <a:cubicBezTo>
                    <a:pt x="5447" y="9350"/>
                    <a:pt x="5186" y="9481"/>
                    <a:pt x="4977" y="9568"/>
                  </a:cubicBezTo>
                  <a:cubicBezTo>
                    <a:pt x="4815" y="9811"/>
                    <a:pt x="4607" y="9931"/>
                    <a:pt x="4348" y="9931"/>
                  </a:cubicBezTo>
                  <a:cubicBezTo>
                    <a:pt x="4217" y="9931"/>
                    <a:pt x="4072" y="9900"/>
                    <a:pt x="3913" y="9838"/>
                  </a:cubicBezTo>
                  <a:cubicBezTo>
                    <a:pt x="3736" y="9934"/>
                    <a:pt x="3581" y="9982"/>
                    <a:pt x="3451" y="9982"/>
                  </a:cubicBezTo>
                  <a:cubicBezTo>
                    <a:pt x="3306" y="9982"/>
                    <a:pt x="3190" y="9923"/>
                    <a:pt x="3103" y="9804"/>
                  </a:cubicBezTo>
                  <a:cubicBezTo>
                    <a:pt x="3077" y="9804"/>
                    <a:pt x="3051" y="9769"/>
                    <a:pt x="3016" y="9769"/>
                  </a:cubicBezTo>
                  <a:cubicBezTo>
                    <a:pt x="2789" y="9777"/>
                    <a:pt x="2606" y="9821"/>
                    <a:pt x="2388" y="9847"/>
                  </a:cubicBezTo>
                  <a:cubicBezTo>
                    <a:pt x="1996" y="9960"/>
                    <a:pt x="1604" y="10039"/>
                    <a:pt x="1194" y="10065"/>
                  </a:cubicBezTo>
                  <a:cubicBezTo>
                    <a:pt x="0" y="9760"/>
                    <a:pt x="227" y="9307"/>
                    <a:pt x="1874" y="8705"/>
                  </a:cubicBezTo>
                  <a:cubicBezTo>
                    <a:pt x="2372" y="8739"/>
                    <a:pt x="3031" y="8873"/>
                    <a:pt x="3640" y="8873"/>
                  </a:cubicBezTo>
                  <a:cubicBezTo>
                    <a:pt x="4299" y="8873"/>
                    <a:pt x="4901" y="8716"/>
                    <a:pt x="5177" y="8104"/>
                  </a:cubicBezTo>
                  <a:cubicBezTo>
                    <a:pt x="5247" y="7956"/>
                    <a:pt x="5229" y="7782"/>
                    <a:pt x="5282" y="7633"/>
                  </a:cubicBezTo>
                  <a:cubicBezTo>
                    <a:pt x="5439" y="7119"/>
                    <a:pt x="5517" y="6544"/>
                    <a:pt x="5770" y="6039"/>
                  </a:cubicBezTo>
                  <a:cubicBezTo>
                    <a:pt x="5935" y="5699"/>
                    <a:pt x="6249" y="5620"/>
                    <a:pt x="6258" y="5176"/>
                  </a:cubicBezTo>
                  <a:cubicBezTo>
                    <a:pt x="6267" y="4662"/>
                    <a:pt x="5805" y="4330"/>
                    <a:pt x="5630" y="3903"/>
                  </a:cubicBezTo>
                  <a:cubicBezTo>
                    <a:pt x="5203" y="2840"/>
                    <a:pt x="5787" y="2500"/>
                    <a:pt x="6136" y="1681"/>
                  </a:cubicBezTo>
                  <a:cubicBezTo>
                    <a:pt x="6232" y="1393"/>
                    <a:pt x="6319" y="1114"/>
                    <a:pt x="6415" y="836"/>
                  </a:cubicBezTo>
                  <a:cubicBezTo>
                    <a:pt x="6589" y="689"/>
                    <a:pt x="6749" y="615"/>
                    <a:pt x="6896" y="615"/>
                  </a:cubicBezTo>
                  <a:close/>
                  <a:moveTo>
                    <a:pt x="7771" y="1"/>
                  </a:moveTo>
                  <a:cubicBezTo>
                    <a:pt x="7193" y="1"/>
                    <a:pt x="6428" y="436"/>
                    <a:pt x="6153" y="705"/>
                  </a:cubicBezTo>
                  <a:cubicBezTo>
                    <a:pt x="5726" y="1123"/>
                    <a:pt x="5473" y="2091"/>
                    <a:pt x="5290" y="2605"/>
                  </a:cubicBezTo>
                  <a:cubicBezTo>
                    <a:pt x="5134" y="3058"/>
                    <a:pt x="5055" y="3241"/>
                    <a:pt x="5238" y="3729"/>
                  </a:cubicBezTo>
                  <a:cubicBezTo>
                    <a:pt x="5526" y="4505"/>
                    <a:pt x="5883" y="4348"/>
                    <a:pt x="5622" y="5315"/>
                  </a:cubicBezTo>
                  <a:cubicBezTo>
                    <a:pt x="5491" y="5777"/>
                    <a:pt x="5247" y="5995"/>
                    <a:pt x="5142" y="6361"/>
                  </a:cubicBezTo>
                  <a:cubicBezTo>
                    <a:pt x="4942" y="7084"/>
                    <a:pt x="4881" y="8113"/>
                    <a:pt x="4192" y="8566"/>
                  </a:cubicBezTo>
                  <a:cubicBezTo>
                    <a:pt x="4087" y="8633"/>
                    <a:pt x="3912" y="8658"/>
                    <a:pt x="3700" y="8658"/>
                  </a:cubicBezTo>
                  <a:cubicBezTo>
                    <a:pt x="3249" y="8658"/>
                    <a:pt x="2625" y="8544"/>
                    <a:pt x="2127" y="8479"/>
                  </a:cubicBezTo>
                  <a:cubicBezTo>
                    <a:pt x="2109" y="8453"/>
                    <a:pt x="2083" y="8435"/>
                    <a:pt x="2057" y="8418"/>
                  </a:cubicBezTo>
                  <a:cubicBezTo>
                    <a:pt x="1966" y="8390"/>
                    <a:pt x="1868" y="8377"/>
                    <a:pt x="1764" y="8377"/>
                  </a:cubicBezTo>
                  <a:cubicBezTo>
                    <a:pt x="1015" y="8377"/>
                    <a:pt x="32" y="9063"/>
                    <a:pt x="201" y="9891"/>
                  </a:cubicBezTo>
                  <a:cubicBezTo>
                    <a:pt x="276" y="10267"/>
                    <a:pt x="542" y="10377"/>
                    <a:pt x="872" y="10377"/>
                  </a:cubicBezTo>
                  <a:cubicBezTo>
                    <a:pt x="1307" y="10377"/>
                    <a:pt x="1852" y="10186"/>
                    <a:pt x="2214" y="10161"/>
                  </a:cubicBezTo>
                  <a:cubicBezTo>
                    <a:pt x="2252" y="10159"/>
                    <a:pt x="2288" y="10158"/>
                    <a:pt x="2323" y="10158"/>
                  </a:cubicBezTo>
                  <a:cubicBezTo>
                    <a:pt x="3010" y="10158"/>
                    <a:pt x="3143" y="10547"/>
                    <a:pt x="3765" y="10597"/>
                  </a:cubicBezTo>
                  <a:cubicBezTo>
                    <a:pt x="3792" y="10599"/>
                    <a:pt x="3818" y="10600"/>
                    <a:pt x="3843" y="10600"/>
                  </a:cubicBezTo>
                  <a:cubicBezTo>
                    <a:pt x="4303" y="10600"/>
                    <a:pt x="4525" y="10237"/>
                    <a:pt x="4881" y="10030"/>
                  </a:cubicBezTo>
                  <a:cubicBezTo>
                    <a:pt x="5386" y="9725"/>
                    <a:pt x="5883" y="9847"/>
                    <a:pt x="6415" y="9647"/>
                  </a:cubicBezTo>
                  <a:cubicBezTo>
                    <a:pt x="7060" y="9394"/>
                    <a:pt x="7400" y="8714"/>
                    <a:pt x="7731" y="8174"/>
                  </a:cubicBezTo>
                  <a:cubicBezTo>
                    <a:pt x="7949" y="7825"/>
                    <a:pt x="7853" y="7721"/>
                    <a:pt x="8193" y="7424"/>
                  </a:cubicBezTo>
                  <a:cubicBezTo>
                    <a:pt x="8367" y="7267"/>
                    <a:pt x="8759" y="7206"/>
                    <a:pt x="8890" y="7067"/>
                  </a:cubicBezTo>
                  <a:cubicBezTo>
                    <a:pt x="8907" y="7041"/>
                    <a:pt x="8942" y="7032"/>
                    <a:pt x="8960" y="7006"/>
                  </a:cubicBezTo>
                  <a:cubicBezTo>
                    <a:pt x="9256" y="6684"/>
                    <a:pt x="9735" y="5455"/>
                    <a:pt x="9648" y="5054"/>
                  </a:cubicBezTo>
                  <a:cubicBezTo>
                    <a:pt x="9570" y="4749"/>
                    <a:pt x="9482" y="4784"/>
                    <a:pt x="9291" y="4583"/>
                  </a:cubicBezTo>
                  <a:cubicBezTo>
                    <a:pt x="9160" y="4444"/>
                    <a:pt x="8838" y="4522"/>
                    <a:pt x="8681" y="4444"/>
                  </a:cubicBezTo>
                  <a:cubicBezTo>
                    <a:pt x="8184" y="4174"/>
                    <a:pt x="8227" y="3860"/>
                    <a:pt x="8018" y="3520"/>
                  </a:cubicBezTo>
                  <a:cubicBezTo>
                    <a:pt x="7957" y="3424"/>
                    <a:pt x="7644" y="3014"/>
                    <a:pt x="7617" y="2945"/>
                  </a:cubicBezTo>
                  <a:cubicBezTo>
                    <a:pt x="7545" y="2785"/>
                    <a:pt x="7481" y="2748"/>
                    <a:pt x="7434" y="2748"/>
                  </a:cubicBezTo>
                  <a:cubicBezTo>
                    <a:pt x="7395" y="2748"/>
                    <a:pt x="7368" y="2773"/>
                    <a:pt x="7360" y="2773"/>
                  </a:cubicBezTo>
                  <a:cubicBezTo>
                    <a:pt x="7344" y="2773"/>
                    <a:pt x="7391" y="2686"/>
                    <a:pt x="7539" y="2186"/>
                  </a:cubicBezTo>
                  <a:cubicBezTo>
                    <a:pt x="7774" y="1393"/>
                    <a:pt x="7800" y="1855"/>
                    <a:pt x="8071" y="1393"/>
                  </a:cubicBezTo>
                  <a:cubicBezTo>
                    <a:pt x="8254" y="1088"/>
                    <a:pt x="8541" y="931"/>
                    <a:pt x="8445" y="504"/>
                  </a:cubicBezTo>
                  <a:cubicBezTo>
                    <a:pt x="8355" y="134"/>
                    <a:pt x="8092" y="1"/>
                    <a:pt x="7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6"/>
            <p:cNvSpPr/>
            <p:nvPr/>
          </p:nvSpPr>
          <p:spPr>
            <a:xfrm>
              <a:off x="4696131" y="2013721"/>
              <a:ext cx="172283" cy="98957"/>
            </a:xfrm>
            <a:custGeom>
              <a:avLst/>
              <a:gdLst/>
              <a:ahLst/>
              <a:cxnLst/>
              <a:rect l="l" t="t" r="r" b="b"/>
              <a:pathLst>
                <a:path w="2528" h="1452" extrusionOk="0">
                  <a:moveTo>
                    <a:pt x="1770" y="300"/>
                  </a:moveTo>
                  <a:cubicBezTo>
                    <a:pt x="2057" y="413"/>
                    <a:pt x="2179" y="823"/>
                    <a:pt x="2240" y="1154"/>
                  </a:cubicBezTo>
                  <a:cubicBezTo>
                    <a:pt x="2063" y="1183"/>
                    <a:pt x="1884" y="1197"/>
                    <a:pt x="1704" y="1197"/>
                  </a:cubicBezTo>
                  <a:cubicBezTo>
                    <a:pt x="1397" y="1197"/>
                    <a:pt x="1090" y="1155"/>
                    <a:pt x="793" y="1067"/>
                  </a:cubicBezTo>
                  <a:cubicBezTo>
                    <a:pt x="663" y="1023"/>
                    <a:pt x="558" y="1023"/>
                    <a:pt x="532" y="892"/>
                  </a:cubicBezTo>
                  <a:cubicBezTo>
                    <a:pt x="488" y="744"/>
                    <a:pt x="706" y="674"/>
                    <a:pt x="820" y="613"/>
                  </a:cubicBezTo>
                  <a:cubicBezTo>
                    <a:pt x="1041" y="510"/>
                    <a:pt x="1281" y="451"/>
                    <a:pt x="1524" y="451"/>
                  </a:cubicBezTo>
                  <a:cubicBezTo>
                    <a:pt x="1568" y="451"/>
                    <a:pt x="1612" y="453"/>
                    <a:pt x="1656" y="457"/>
                  </a:cubicBezTo>
                  <a:cubicBezTo>
                    <a:pt x="1735" y="457"/>
                    <a:pt x="1796" y="378"/>
                    <a:pt x="1770" y="300"/>
                  </a:cubicBezTo>
                  <a:close/>
                  <a:moveTo>
                    <a:pt x="1599" y="0"/>
                  </a:moveTo>
                  <a:cubicBezTo>
                    <a:pt x="1530" y="0"/>
                    <a:pt x="1456" y="10"/>
                    <a:pt x="1377" y="29"/>
                  </a:cubicBezTo>
                  <a:cubicBezTo>
                    <a:pt x="1290" y="56"/>
                    <a:pt x="1255" y="160"/>
                    <a:pt x="1308" y="230"/>
                  </a:cubicBezTo>
                  <a:cubicBezTo>
                    <a:pt x="785" y="308"/>
                    <a:pt x="0" y="561"/>
                    <a:pt x="236" y="1032"/>
                  </a:cubicBezTo>
                  <a:cubicBezTo>
                    <a:pt x="358" y="1293"/>
                    <a:pt x="837" y="1354"/>
                    <a:pt x="1072" y="1398"/>
                  </a:cubicBezTo>
                  <a:cubicBezTo>
                    <a:pt x="1277" y="1434"/>
                    <a:pt x="1485" y="1452"/>
                    <a:pt x="1694" y="1452"/>
                  </a:cubicBezTo>
                  <a:cubicBezTo>
                    <a:pt x="1939" y="1452"/>
                    <a:pt x="2183" y="1427"/>
                    <a:pt x="2423" y="1380"/>
                  </a:cubicBezTo>
                  <a:cubicBezTo>
                    <a:pt x="2493" y="1363"/>
                    <a:pt x="2528" y="1293"/>
                    <a:pt x="2510" y="1223"/>
                  </a:cubicBezTo>
                  <a:cubicBezTo>
                    <a:pt x="2432" y="692"/>
                    <a:pt x="2193" y="0"/>
                    <a:pt x="1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6"/>
            <p:cNvSpPr/>
            <p:nvPr/>
          </p:nvSpPr>
          <p:spPr>
            <a:xfrm>
              <a:off x="3762428" y="2597142"/>
              <a:ext cx="313626" cy="403667"/>
            </a:xfrm>
            <a:custGeom>
              <a:avLst/>
              <a:gdLst/>
              <a:ahLst/>
              <a:cxnLst/>
              <a:rect l="l" t="t" r="r" b="b"/>
              <a:pathLst>
                <a:path w="4602" h="5923" extrusionOk="0">
                  <a:moveTo>
                    <a:pt x="2685" y="1145"/>
                  </a:moveTo>
                  <a:cubicBezTo>
                    <a:pt x="2955" y="1180"/>
                    <a:pt x="3181" y="1302"/>
                    <a:pt x="3190" y="1616"/>
                  </a:cubicBezTo>
                  <a:cubicBezTo>
                    <a:pt x="3190" y="2026"/>
                    <a:pt x="3173" y="2470"/>
                    <a:pt x="2702" y="2592"/>
                  </a:cubicBezTo>
                  <a:cubicBezTo>
                    <a:pt x="2623" y="2611"/>
                    <a:pt x="2541" y="2621"/>
                    <a:pt x="2460" y="2621"/>
                  </a:cubicBezTo>
                  <a:cubicBezTo>
                    <a:pt x="2168" y="2621"/>
                    <a:pt x="1887" y="2492"/>
                    <a:pt x="1778" y="2191"/>
                  </a:cubicBezTo>
                  <a:cubicBezTo>
                    <a:pt x="1621" y="1782"/>
                    <a:pt x="1952" y="1381"/>
                    <a:pt x="2362" y="1355"/>
                  </a:cubicBezTo>
                  <a:cubicBezTo>
                    <a:pt x="2502" y="1355"/>
                    <a:pt x="2624" y="1267"/>
                    <a:pt x="2685" y="1145"/>
                  </a:cubicBezTo>
                  <a:close/>
                  <a:moveTo>
                    <a:pt x="1412" y="2984"/>
                  </a:moveTo>
                  <a:lnTo>
                    <a:pt x="1438" y="3011"/>
                  </a:lnTo>
                  <a:lnTo>
                    <a:pt x="1430" y="3019"/>
                  </a:lnTo>
                  <a:lnTo>
                    <a:pt x="1412" y="2984"/>
                  </a:lnTo>
                  <a:close/>
                  <a:moveTo>
                    <a:pt x="2769" y="1"/>
                  </a:moveTo>
                  <a:cubicBezTo>
                    <a:pt x="2684" y="1"/>
                    <a:pt x="2598" y="5"/>
                    <a:pt x="2510" y="12"/>
                  </a:cubicBezTo>
                  <a:cubicBezTo>
                    <a:pt x="1543" y="108"/>
                    <a:pt x="497" y="509"/>
                    <a:pt x="288" y="1564"/>
                  </a:cubicBezTo>
                  <a:cubicBezTo>
                    <a:pt x="0" y="2993"/>
                    <a:pt x="1412" y="4431"/>
                    <a:pt x="2135" y="5486"/>
                  </a:cubicBezTo>
                  <a:cubicBezTo>
                    <a:pt x="2179" y="5555"/>
                    <a:pt x="2258" y="5616"/>
                    <a:pt x="2336" y="5643"/>
                  </a:cubicBezTo>
                  <a:cubicBezTo>
                    <a:pt x="2392" y="5807"/>
                    <a:pt x="2561" y="5923"/>
                    <a:pt x="2725" y="5923"/>
                  </a:cubicBezTo>
                  <a:cubicBezTo>
                    <a:pt x="2840" y="5923"/>
                    <a:pt x="2953" y="5866"/>
                    <a:pt x="3024" y="5730"/>
                  </a:cubicBezTo>
                  <a:cubicBezTo>
                    <a:pt x="3635" y="4544"/>
                    <a:pt x="4602" y="3159"/>
                    <a:pt x="4567" y="1764"/>
                  </a:cubicBezTo>
                  <a:cubicBezTo>
                    <a:pt x="4543" y="602"/>
                    <a:pt x="3817" y="1"/>
                    <a:pt x="2769" y="1"/>
                  </a:cubicBezTo>
                  <a:close/>
                </a:path>
              </a:pathLst>
            </a:custGeom>
            <a:solidFill>
              <a:srgbClr val="66A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6"/>
            <p:cNvSpPr/>
            <p:nvPr/>
          </p:nvSpPr>
          <p:spPr>
            <a:xfrm>
              <a:off x="4624232" y="2783353"/>
              <a:ext cx="313694" cy="402849"/>
            </a:xfrm>
            <a:custGeom>
              <a:avLst/>
              <a:gdLst/>
              <a:ahLst/>
              <a:cxnLst/>
              <a:rect l="l" t="t" r="r" b="b"/>
              <a:pathLst>
                <a:path w="4603" h="5911" extrusionOk="0">
                  <a:moveTo>
                    <a:pt x="2685" y="1138"/>
                  </a:moveTo>
                  <a:cubicBezTo>
                    <a:pt x="2964" y="1173"/>
                    <a:pt x="3191" y="1295"/>
                    <a:pt x="3191" y="1609"/>
                  </a:cubicBezTo>
                  <a:cubicBezTo>
                    <a:pt x="3199" y="2027"/>
                    <a:pt x="3182" y="2463"/>
                    <a:pt x="2711" y="2585"/>
                  </a:cubicBezTo>
                  <a:cubicBezTo>
                    <a:pt x="2632" y="2604"/>
                    <a:pt x="2550" y="2614"/>
                    <a:pt x="2469" y="2614"/>
                  </a:cubicBezTo>
                  <a:cubicBezTo>
                    <a:pt x="2177" y="2614"/>
                    <a:pt x="1895" y="2485"/>
                    <a:pt x="1779" y="2184"/>
                  </a:cubicBezTo>
                  <a:cubicBezTo>
                    <a:pt x="1622" y="1775"/>
                    <a:pt x="1953" y="1374"/>
                    <a:pt x="2371" y="1356"/>
                  </a:cubicBezTo>
                  <a:cubicBezTo>
                    <a:pt x="2502" y="1348"/>
                    <a:pt x="2624" y="1269"/>
                    <a:pt x="2685" y="1138"/>
                  </a:cubicBezTo>
                  <a:close/>
                  <a:moveTo>
                    <a:pt x="1413" y="2977"/>
                  </a:moveTo>
                  <a:lnTo>
                    <a:pt x="1439" y="3003"/>
                  </a:lnTo>
                  <a:cubicBezTo>
                    <a:pt x="1439" y="3003"/>
                    <a:pt x="1430" y="3003"/>
                    <a:pt x="1430" y="3012"/>
                  </a:cubicBezTo>
                  <a:lnTo>
                    <a:pt x="1413" y="2977"/>
                  </a:lnTo>
                  <a:close/>
                  <a:moveTo>
                    <a:pt x="2789" y="1"/>
                  </a:moveTo>
                  <a:cubicBezTo>
                    <a:pt x="2699" y="1"/>
                    <a:pt x="2606" y="5"/>
                    <a:pt x="2511" y="14"/>
                  </a:cubicBezTo>
                  <a:cubicBezTo>
                    <a:pt x="1552" y="101"/>
                    <a:pt x="506" y="502"/>
                    <a:pt x="288" y="1557"/>
                  </a:cubicBezTo>
                  <a:cubicBezTo>
                    <a:pt x="1" y="2977"/>
                    <a:pt x="1413" y="4424"/>
                    <a:pt x="2145" y="5479"/>
                  </a:cubicBezTo>
                  <a:cubicBezTo>
                    <a:pt x="2188" y="5548"/>
                    <a:pt x="2258" y="5601"/>
                    <a:pt x="2345" y="5627"/>
                  </a:cubicBezTo>
                  <a:cubicBezTo>
                    <a:pt x="2402" y="5791"/>
                    <a:pt x="2571" y="5910"/>
                    <a:pt x="2736" y="5910"/>
                  </a:cubicBezTo>
                  <a:cubicBezTo>
                    <a:pt x="2850" y="5910"/>
                    <a:pt x="2962" y="5853"/>
                    <a:pt x="3034" y="5714"/>
                  </a:cubicBezTo>
                  <a:cubicBezTo>
                    <a:pt x="3644" y="4537"/>
                    <a:pt x="4602" y="3152"/>
                    <a:pt x="4576" y="1757"/>
                  </a:cubicBezTo>
                  <a:cubicBezTo>
                    <a:pt x="4552" y="602"/>
                    <a:pt x="3834" y="1"/>
                    <a:pt x="2789" y="1"/>
                  </a:cubicBezTo>
                  <a:close/>
                </a:path>
              </a:pathLst>
            </a:custGeom>
            <a:solidFill>
              <a:srgbClr val="66A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6"/>
            <p:cNvSpPr/>
            <p:nvPr/>
          </p:nvSpPr>
          <p:spPr>
            <a:xfrm>
              <a:off x="4984751" y="2001113"/>
              <a:ext cx="313694" cy="403190"/>
            </a:xfrm>
            <a:custGeom>
              <a:avLst/>
              <a:gdLst/>
              <a:ahLst/>
              <a:cxnLst/>
              <a:rect l="l" t="t" r="r" b="b"/>
              <a:pathLst>
                <a:path w="4603" h="5916" extrusionOk="0">
                  <a:moveTo>
                    <a:pt x="2685" y="1138"/>
                  </a:moveTo>
                  <a:cubicBezTo>
                    <a:pt x="2964" y="1173"/>
                    <a:pt x="3191" y="1295"/>
                    <a:pt x="3191" y="1609"/>
                  </a:cubicBezTo>
                  <a:cubicBezTo>
                    <a:pt x="3200" y="2027"/>
                    <a:pt x="3182" y="2463"/>
                    <a:pt x="2711" y="2585"/>
                  </a:cubicBezTo>
                  <a:cubicBezTo>
                    <a:pt x="2632" y="2604"/>
                    <a:pt x="2550" y="2614"/>
                    <a:pt x="2470" y="2614"/>
                  </a:cubicBezTo>
                  <a:cubicBezTo>
                    <a:pt x="2177" y="2614"/>
                    <a:pt x="1895" y="2485"/>
                    <a:pt x="1779" y="2184"/>
                  </a:cubicBezTo>
                  <a:cubicBezTo>
                    <a:pt x="1622" y="1775"/>
                    <a:pt x="1953" y="1374"/>
                    <a:pt x="2372" y="1356"/>
                  </a:cubicBezTo>
                  <a:cubicBezTo>
                    <a:pt x="2502" y="1347"/>
                    <a:pt x="2633" y="1269"/>
                    <a:pt x="2685" y="1138"/>
                  </a:cubicBezTo>
                  <a:close/>
                  <a:moveTo>
                    <a:pt x="1413" y="2977"/>
                  </a:moveTo>
                  <a:cubicBezTo>
                    <a:pt x="1422" y="2986"/>
                    <a:pt x="1430" y="2995"/>
                    <a:pt x="1439" y="3003"/>
                  </a:cubicBezTo>
                  <a:cubicBezTo>
                    <a:pt x="1439" y="3003"/>
                    <a:pt x="1430" y="3012"/>
                    <a:pt x="1430" y="3012"/>
                  </a:cubicBezTo>
                  <a:lnTo>
                    <a:pt x="1413" y="2977"/>
                  </a:lnTo>
                  <a:close/>
                  <a:moveTo>
                    <a:pt x="2789" y="1"/>
                  </a:moveTo>
                  <a:cubicBezTo>
                    <a:pt x="2699" y="1"/>
                    <a:pt x="2606" y="5"/>
                    <a:pt x="2511" y="14"/>
                  </a:cubicBezTo>
                  <a:cubicBezTo>
                    <a:pt x="1552" y="101"/>
                    <a:pt x="506" y="502"/>
                    <a:pt x="289" y="1557"/>
                  </a:cubicBezTo>
                  <a:cubicBezTo>
                    <a:pt x="1" y="2986"/>
                    <a:pt x="1413" y="4424"/>
                    <a:pt x="2145" y="5479"/>
                  </a:cubicBezTo>
                  <a:cubicBezTo>
                    <a:pt x="2189" y="5557"/>
                    <a:pt x="2258" y="5609"/>
                    <a:pt x="2337" y="5635"/>
                  </a:cubicBezTo>
                  <a:cubicBezTo>
                    <a:pt x="2398" y="5800"/>
                    <a:pt x="2569" y="5915"/>
                    <a:pt x="2734" y="5915"/>
                  </a:cubicBezTo>
                  <a:cubicBezTo>
                    <a:pt x="2849" y="5915"/>
                    <a:pt x="2962" y="5859"/>
                    <a:pt x="3034" y="5723"/>
                  </a:cubicBezTo>
                  <a:cubicBezTo>
                    <a:pt x="3644" y="4537"/>
                    <a:pt x="4603" y="3160"/>
                    <a:pt x="4577" y="1766"/>
                  </a:cubicBezTo>
                  <a:cubicBezTo>
                    <a:pt x="4552" y="603"/>
                    <a:pt x="3834" y="1"/>
                    <a:pt x="2789" y="1"/>
                  </a:cubicBezTo>
                  <a:close/>
                </a:path>
              </a:pathLst>
            </a:custGeom>
            <a:solidFill>
              <a:srgbClr val="66A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Freeform 5">
            <a:extLst>
              <a:ext uri="{FF2B5EF4-FFF2-40B4-BE49-F238E27FC236}">
                <a16:creationId xmlns:a16="http://schemas.microsoft.com/office/drawing/2014/main" id="{6919F6A1-5306-AA27-1A93-5F8E781846C5}"/>
              </a:ext>
            </a:extLst>
          </p:cNvPr>
          <p:cNvSpPr>
            <a:spLocks/>
          </p:cNvSpPr>
          <p:nvPr/>
        </p:nvSpPr>
        <p:spPr bwMode="auto">
          <a:xfrm>
            <a:off x="1431925" y="1863726"/>
            <a:ext cx="1525588" cy="2359025"/>
          </a:xfrm>
          <a:custGeom>
            <a:avLst/>
            <a:gdLst>
              <a:gd name="T0" fmla="*/ 112 w 404"/>
              <a:gd name="T1" fmla="*/ 331 h 626"/>
              <a:gd name="T2" fmla="*/ 97 w 404"/>
              <a:gd name="T3" fmla="*/ 423 h 626"/>
              <a:gd name="T4" fmla="*/ 93 w 404"/>
              <a:gd name="T5" fmla="*/ 473 h 626"/>
              <a:gd name="T6" fmla="*/ 82 w 404"/>
              <a:gd name="T7" fmla="*/ 505 h 626"/>
              <a:gd name="T8" fmla="*/ 79 w 404"/>
              <a:gd name="T9" fmla="*/ 560 h 626"/>
              <a:gd name="T10" fmla="*/ 116 w 404"/>
              <a:gd name="T11" fmla="*/ 592 h 626"/>
              <a:gd name="T12" fmla="*/ 75 w 404"/>
              <a:gd name="T13" fmla="*/ 618 h 626"/>
              <a:gd name="T14" fmla="*/ 38 w 404"/>
              <a:gd name="T15" fmla="*/ 585 h 626"/>
              <a:gd name="T16" fmla="*/ 45 w 404"/>
              <a:gd name="T17" fmla="*/ 438 h 626"/>
              <a:gd name="T18" fmla="*/ 49 w 404"/>
              <a:gd name="T19" fmla="*/ 380 h 626"/>
              <a:gd name="T20" fmla="*/ 34 w 404"/>
              <a:gd name="T21" fmla="*/ 326 h 626"/>
              <a:gd name="T22" fmla="*/ 24 w 404"/>
              <a:gd name="T23" fmla="*/ 156 h 626"/>
              <a:gd name="T24" fmla="*/ 37 w 404"/>
              <a:gd name="T25" fmla="*/ 111 h 626"/>
              <a:gd name="T26" fmla="*/ 24 w 404"/>
              <a:gd name="T27" fmla="*/ 83 h 626"/>
              <a:gd name="T28" fmla="*/ 17 w 404"/>
              <a:gd name="T29" fmla="*/ 90 h 626"/>
              <a:gd name="T30" fmla="*/ 5 w 404"/>
              <a:gd name="T31" fmla="*/ 83 h 626"/>
              <a:gd name="T32" fmla="*/ 14 w 404"/>
              <a:gd name="T33" fmla="*/ 64 h 626"/>
              <a:gd name="T34" fmla="*/ 66 w 404"/>
              <a:gd name="T35" fmla="*/ 33 h 626"/>
              <a:gd name="T36" fmla="*/ 97 w 404"/>
              <a:gd name="T37" fmla="*/ 71 h 626"/>
              <a:gd name="T38" fmla="*/ 97 w 404"/>
              <a:gd name="T39" fmla="*/ 91 h 626"/>
              <a:gd name="T40" fmla="*/ 83 w 404"/>
              <a:gd name="T41" fmla="*/ 121 h 626"/>
              <a:gd name="T42" fmla="*/ 121 w 404"/>
              <a:gd name="T43" fmla="*/ 174 h 626"/>
              <a:gd name="T44" fmla="*/ 118 w 404"/>
              <a:gd name="T45" fmla="*/ 186 h 626"/>
              <a:gd name="T46" fmla="*/ 169 w 404"/>
              <a:gd name="T47" fmla="*/ 226 h 626"/>
              <a:gd name="T48" fmla="*/ 219 w 404"/>
              <a:gd name="T49" fmla="*/ 213 h 626"/>
              <a:gd name="T50" fmla="*/ 285 w 404"/>
              <a:gd name="T51" fmla="*/ 179 h 626"/>
              <a:gd name="T52" fmla="*/ 299 w 404"/>
              <a:gd name="T53" fmla="*/ 123 h 626"/>
              <a:gd name="T54" fmla="*/ 313 w 404"/>
              <a:gd name="T55" fmla="*/ 91 h 626"/>
              <a:gd name="T56" fmla="*/ 297 w 404"/>
              <a:gd name="T57" fmla="*/ 78 h 626"/>
              <a:gd name="T58" fmla="*/ 291 w 404"/>
              <a:gd name="T59" fmla="*/ 50 h 626"/>
              <a:gd name="T60" fmla="*/ 303 w 404"/>
              <a:gd name="T61" fmla="*/ 16 h 626"/>
              <a:gd name="T62" fmla="*/ 363 w 404"/>
              <a:gd name="T63" fmla="*/ 21 h 626"/>
              <a:gd name="T64" fmla="*/ 366 w 404"/>
              <a:gd name="T65" fmla="*/ 93 h 626"/>
              <a:gd name="T66" fmla="*/ 399 w 404"/>
              <a:gd name="T67" fmla="*/ 212 h 626"/>
              <a:gd name="T68" fmla="*/ 390 w 404"/>
              <a:gd name="T69" fmla="*/ 245 h 626"/>
              <a:gd name="T70" fmla="*/ 398 w 404"/>
              <a:gd name="T71" fmla="*/ 316 h 626"/>
              <a:gd name="T72" fmla="*/ 383 w 404"/>
              <a:gd name="T73" fmla="*/ 380 h 626"/>
              <a:gd name="T74" fmla="*/ 394 w 404"/>
              <a:gd name="T75" fmla="*/ 503 h 626"/>
              <a:gd name="T76" fmla="*/ 400 w 404"/>
              <a:gd name="T77" fmla="*/ 569 h 626"/>
              <a:gd name="T78" fmla="*/ 401 w 404"/>
              <a:gd name="T79" fmla="*/ 608 h 626"/>
              <a:gd name="T80" fmla="*/ 319 w 404"/>
              <a:gd name="T81" fmla="*/ 624 h 626"/>
              <a:gd name="T82" fmla="*/ 336 w 404"/>
              <a:gd name="T83" fmla="*/ 595 h 626"/>
              <a:gd name="T84" fmla="*/ 298 w 404"/>
              <a:gd name="T85" fmla="*/ 593 h 626"/>
              <a:gd name="T86" fmla="*/ 288 w 404"/>
              <a:gd name="T87" fmla="*/ 579 h 626"/>
              <a:gd name="T88" fmla="*/ 311 w 404"/>
              <a:gd name="T89" fmla="*/ 509 h 626"/>
              <a:gd name="T90" fmla="*/ 297 w 404"/>
              <a:gd name="T91" fmla="*/ 440 h 626"/>
              <a:gd name="T92" fmla="*/ 293 w 404"/>
              <a:gd name="T93" fmla="*/ 265 h 626"/>
              <a:gd name="T94" fmla="*/ 292 w 404"/>
              <a:gd name="T95" fmla="*/ 215 h 626"/>
              <a:gd name="T96" fmla="*/ 204 w 404"/>
              <a:gd name="T97" fmla="*/ 250 h 626"/>
              <a:gd name="T98" fmla="*/ 140 w 404"/>
              <a:gd name="T99" fmla="*/ 256 h 626"/>
              <a:gd name="T100" fmla="*/ 135 w 404"/>
              <a:gd name="T101" fmla="*/ 328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4" h="626">
                <a:moveTo>
                  <a:pt x="128" y="321"/>
                </a:moveTo>
                <a:cubicBezTo>
                  <a:pt x="124" y="319"/>
                  <a:pt x="121" y="318"/>
                  <a:pt x="116" y="316"/>
                </a:cubicBezTo>
                <a:cubicBezTo>
                  <a:pt x="115" y="321"/>
                  <a:pt x="112" y="326"/>
                  <a:pt x="112" y="331"/>
                </a:cubicBezTo>
                <a:cubicBezTo>
                  <a:pt x="112" y="343"/>
                  <a:pt x="113" y="354"/>
                  <a:pt x="112" y="366"/>
                </a:cubicBezTo>
                <a:cubicBezTo>
                  <a:pt x="112" y="369"/>
                  <a:pt x="110" y="372"/>
                  <a:pt x="109" y="375"/>
                </a:cubicBezTo>
                <a:cubicBezTo>
                  <a:pt x="105" y="391"/>
                  <a:pt x="101" y="407"/>
                  <a:pt x="97" y="423"/>
                </a:cubicBezTo>
                <a:cubicBezTo>
                  <a:pt x="96" y="424"/>
                  <a:pt x="96" y="425"/>
                  <a:pt x="96" y="426"/>
                </a:cubicBezTo>
                <a:cubicBezTo>
                  <a:pt x="95" y="438"/>
                  <a:pt x="94" y="450"/>
                  <a:pt x="93" y="462"/>
                </a:cubicBezTo>
                <a:cubicBezTo>
                  <a:pt x="93" y="466"/>
                  <a:pt x="93" y="469"/>
                  <a:pt x="93" y="473"/>
                </a:cubicBezTo>
                <a:cubicBezTo>
                  <a:pt x="92" y="476"/>
                  <a:pt x="90" y="478"/>
                  <a:pt x="89" y="481"/>
                </a:cubicBezTo>
                <a:cubicBezTo>
                  <a:pt x="89" y="482"/>
                  <a:pt x="88" y="484"/>
                  <a:pt x="87" y="486"/>
                </a:cubicBezTo>
                <a:cubicBezTo>
                  <a:pt x="85" y="493"/>
                  <a:pt x="84" y="499"/>
                  <a:pt x="82" y="505"/>
                </a:cubicBezTo>
                <a:cubicBezTo>
                  <a:pt x="81" y="509"/>
                  <a:pt x="79" y="512"/>
                  <a:pt x="79" y="516"/>
                </a:cubicBezTo>
                <a:cubicBezTo>
                  <a:pt x="78" y="526"/>
                  <a:pt x="78" y="536"/>
                  <a:pt x="78" y="546"/>
                </a:cubicBezTo>
                <a:cubicBezTo>
                  <a:pt x="78" y="551"/>
                  <a:pt x="78" y="555"/>
                  <a:pt x="79" y="560"/>
                </a:cubicBezTo>
                <a:cubicBezTo>
                  <a:pt x="81" y="565"/>
                  <a:pt x="82" y="572"/>
                  <a:pt x="86" y="576"/>
                </a:cubicBezTo>
                <a:cubicBezTo>
                  <a:pt x="91" y="582"/>
                  <a:pt x="98" y="586"/>
                  <a:pt x="104" y="590"/>
                </a:cubicBezTo>
                <a:cubicBezTo>
                  <a:pt x="107" y="592"/>
                  <a:pt x="112" y="592"/>
                  <a:pt x="116" y="592"/>
                </a:cubicBezTo>
                <a:cubicBezTo>
                  <a:pt x="123" y="593"/>
                  <a:pt x="127" y="597"/>
                  <a:pt x="128" y="604"/>
                </a:cubicBezTo>
                <a:cubicBezTo>
                  <a:pt x="129" y="609"/>
                  <a:pt x="123" y="615"/>
                  <a:pt x="118" y="616"/>
                </a:cubicBezTo>
                <a:cubicBezTo>
                  <a:pt x="104" y="617"/>
                  <a:pt x="90" y="618"/>
                  <a:pt x="75" y="618"/>
                </a:cubicBezTo>
                <a:cubicBezTo>
                  <a:pt x="68" y="619"/>
                  <a:pt x="60" y="619"/>
                  <a:pt x="52" y="618"/>
                </a:cubicBezTo>
                <a:cubicBezTo>
                  <a:pt x="48" y="618"/>
                  <a:pt x="45" y="616"/>
                  <a:pt x="42" y="611"/>
                </a:cubicBezTo>
                <a:cubicBezTo>
                  <a:pt x="36" y="603"/>
                  <a:pt x="38" y="594"/>
                  <a:pt x="38" y="585"/>
                </a:cubicBezTo>
                <a:cubicBezTo>
                  <a:pt x="36" y="557"/>
                  <a:pt x="35" y="529"/>
                  <a:pt x="36" y="501"/>
                </a:cubicBezTo>
                <a:cubicBezTo>
                  <a:pt x="36" y="486"/>
                  <a:pt x="39" y="472"/>
                  <a:pt x="42" y="457"/>
                </a:cubicBezTo>
                <a:cubicBezTo>
                  <a:pt x="43" y="451"/>
                  <a:pt x="44" y="445"/>
                  <a:pt x="45" y="438"/>
                </a:cubicBezTo>
                <a:cubicBezTo>
                  <a:pt x="46" y="425"/>
                  <a:pt x="47" y="412"/>
                  <a:pt x="48" y="400"/>
                </a:cubicBezTo>
                <a:cubicBezTo>
                  <a:pt x="48" y="395"/>
                  <a:pt x="49" y="391"/>
                  <a:pt x="49" y="386"/>
                </a:cubicBezTo>
                <a:cubicBezTo>
                  <a:pt x="50" y="384"/>
                  <a:pt x="50" y="382"/>
                  <a:pt x="49" y="380"/>
                </a:cubicBezTo>
                <a:cubicBezTo>
                  <a:pt x="47" y="376"/>
                  <a:pt x="45" y="372"/>
                  <a:pt x="49" y="367"/>
                </a:cubicBezTo>
                <a:cubicBezTo>
                  <a:pt x="50" y="365"/>
                  <a:pt x="46" y="359"/>
                  <a:pt x="44" y="355"/>
                </a:cubicBezTo>
                <a:cubicBezTo>
                  <a:pt x="41" y="346"/>
                  <a:pt x="37" y="336"/>
                  <a:pt x="34" y="326"/>
                </a:cubicBezTo>
                <a:cubicBezTo>
                  <a:pt x="24" y="291"/>
                  <a:pt x="22" y="255"/>
                  <a:pt x="22" y="218"/>
                </a:cubicBezTo>
                <a:cubicBezTo>
                  <a:pt x="22" y="216"/>
                  <a:pt x="22" y="214"/>
                  <a:pt x="22" y="212"/>
                </a:cubicBezTo>
                <a:cubicBezTo>
                  <a:pt x="18" y="193"/>
                  <a:pt x="21" y="174"/>
                  <a:pt x="24" y="156"/>
                </a:cubicBezTo>
                <a:cubicBezTo>
                  <a:pt x="26" y="147"/>
                  <a:pt x="29" y="138"/>
                  <a:pt x="31" y="128"/>
                </a:cubicBezTo>
                <a:cubicBezTo>
                  <a:pt x="32" y="128"/>
                  <a:pt x="31" y="127"/>
                  <a:pt x="31" y="126"/>
                </a:cubicBezTo>
                <a:cubicBezTo>
                  <a:pt x="28" y="118"/>
                  <a:pt x="29" y="114"/>
                  <a:pt x="37" y="111"/>
                </a:cubicBezTo>
                <a:cubicBezTo>
                  <a:pt x="39" y="110"/>
                  <a:pt x="40" y="109"/>
                  <a:pt x="42" y="107"/>
                </a:cubicBezTo>
                <a:cubicBezTo>
                  <a:pt x="34" y="111"/>
                  <a:pt x="27" y="110"/>
                  <a:pt x="21" y="101"/>
                </a:cubicBezTo>
                <a:cubicBezTo>
                  <a:pt x="27" y="96"/>
                  <a:pt x="26" y="89"/>
                  <a:pt x="24" y="83"/>
                </a:cubicBezTo>
                <a:cubicBezTo>
                  <a:pt x="24" y="80"/>
                  <a:pt x="22" y="77"/>
                  <a:pt x="18" y="81"/>
                </a:cubicBezTo>
                <a:cubicBezTo>
                  <a:pt x="17" y="83"/>
                  <a:pt x="15" y="84"/>
                  <a:pt x="13" y="85"/>
                </a:cubicBezTo>
                <a:cubicBezTo>
                  <a:pt x="15" y="87"/>
                  <a:pt x="16" y="89"/>
                  <a:pt x="17" y="90"/>
                </a:cubicBezTo>
                <a:cubicBezTo>
                  <a:pt x="17" y="90"/>
                  <a:pt x="17" y="91"/>
                  <a:pt x="17" y="91"/>
                </a:cubicBezTo>
                <a:cubicBezTo>
                  <a:pt x="14" y="90"/>
                  <a:pt x="12" y="90"/>
                  <a:pt x="9" y="89"/>
                </a:cubicBezTo>
                <a:cubicBezTo>
                  <a:pt x="8" y="87"/>
                  <a:pt x="6" y="85"/>
                  <a:pt x="5" y="83"/>
                </a:cubicBezTo>
                <a:cubicBezTo>
                  <a:pt x="3" y="79"/>
                  <a:pt x="0" y="75"/>
                  <a:pt x="0" y="72"/>
                </a:cubicBezTo>
                <a:cubicBezTo>
                  <a:pt x="1" y="69"/>
                  <a:pt x="5" y="67"/>
                  <a:pt x="8" y="65"/>
                </a:cubicBezTo>
                <a:cubicBezTo>
                  <a:pt x="10" y="64"/>
                  <a:pt x="12" y="64"/>
                  <a:pt x="14" y="64"/>
                </a:cubicBezTo>
                <a:cubicBezTo>
                  <a:pt x="24" y="64"/>
                  <a:pt x="24" y="64"/>
                  <a:pt x="25" y="55"/>
                </a:cubicBezTo>
                <a:cubicBezTo>
                  <a:pt x="27" y="41"/>
                  <a:pt x="47" y="30"/>
                  <a:pt x="60" y="33"/>
                </a:cubicBezTo>
                <a:cubicBezTo>
                  <a:pt x="62" y="33"/>
                  <a:pt x="64" y="33"/>
                  <a:pt x="66" y="33"/>
                </a:cubicBezTo>
                <a:cubicBezTo>
                  <a:pt x="76" y="32"/>
                  <a:pt x="83" y="35"/>
                  <a:pt x="90" y="41"/>
                </a:cubicBezTo>
                <a:cubicBezTo>
                  <a:pt x="97" y="47"/>
                  <a:pt x="99" y="53"/>
                  <a:pt x="98" y="62"/>
                </a:cubicBezTo>
                <a:cubicBezTo>
                  <a:pt x="97" y="65"/>
                  <a:pt x="97" y="68"/>
                  <a:pt x="97" y="71"/>
                </a:cubicBezTo>
                <a:cubicBezTo>
                  <a:pt x="97" y="71"/>
                  <a:pt x="98" y="73"/>
                  <a:pt x="98" y="73"/>
                </a:cubicBezTo>
                <a:cubicBezTo>
                  <a:pt x="101" y="76"/>
                  <a:pt x="103" y="78"/>
                  <a:pt x="104" y="80"/>
                </a:cubicBezTo>
                <a:cubicBezTo>
                  <a:pt x="101" y="85"/>
                  <a:pt x="99" y="89"/>
                  <a:pt x="97" y="91"/>
                </a:cubicBezTo>
                <a:cubicBezTo>
                  <a:pt x="98" y="97"/>
                  <a:pt x="99" y="103"/>
                  <a:pt x="100" y="108"/>
                </a:cubicBezTo>
                <a:cubicBezTo>
                  <a:pt x="100" y="109"/>
                  <a:pt x="98" y="111"/>
                  <a:pt x="97" y="112"/>
                </a:cubicBezTo>
                <a:cubicBezTo>
                  <a:pt x="92" y="115"/>
                  <a:pt x="87" y="117"/>
                  <a:pt x="83" y="121"/>
                </a:cubicBezTo>
                <a:cubicBezTo>
                  <a:pt x="79" y="123"/>
                  <a:pt x="78" y="126"/>
                  <a:pt x="82" y="130"/>
                </a:cubicBezTo>
                <a:cubicBezTo>
                  <a:pt x="88" y="137"/>
                  <a:pt x="93" y="146"/>
                  <a:pt x="100" y="153"/>
                </a:cubicBezTo>
                <a:cubicBezTo>
                  <a:pt x="106" y="160"/>
                  <a:pt x="114" y="167"/>
                  <a:pt x="121" y="174"/>
                </a:cubicBezTo>
                <a:cubicBezTo>
                  <a:pt x="121" y="175"/>
                  <a:pt x="122" y="176"/>
                  <a:pt x="123" y="177"/>
                </a:cubicBezTo>
                <a:cubicBezTo>
                  <a:pt x="127" y="181"/>
                  <a:pt x="126" y="183"/>
                  <a:pt x="121" y="185"/>
                </a:cubicBezTo>
                <a:cubicBezTo>
                  <a:pt x="120" y="185"/>
                  <a:pt x="119" y="186"/>
                  <a:pt x="118" y="186"/>
                </a:cubicBezTo>
                <a:cubicBezTo>
                  <a:pt x="122" y="200"/>
                  <a:pt x="126" y="213"/>
                  <a:pt x="130" y="226"/>
                </a:cubicBezTo>
                <a:cubicBezTo>
                  <a:pt x="130" y="227"/>
                  <a:pt x="132" y="229"/>
                  <a:pt x="134" y="229"/>
                </a:cubicBezTo>
                <a:cubicBezTo>
                  <a:pt x="146" y="232"/>
                  <a:pt x="157" y="227"/>
                  <a:pt x="169" y="226"/>
                </a:cubicBezTo>
                <a:cubicBezTo>
                  <a:pt x="179" y="224"/>
                  <a:pt x="186" y="217"/>
                  <a:pt x="195" y="215"/>
                </a:cubicBezTo>
                <a:cubicBezTo>
                  <a:pt x="197" y="214"/>
                  <a:pt x="199" y="214"/>
                  <a:pt x="200" y="214"/>
                </a:cubicBezTo>
                <a:cubicBezTo>
                  <a:pt x="207" y="218"/>
                  <a:pt x="213" y="216"/>
                  <a:pt x="219" y="213"/>
                </a:cubicBezTo>
                <a:cubicBezTo>
                  <a:pt x="229" y="210"/>
                  <a:pt x="239" y="207"/>
                  <a:pt x="249" y="203"/>
                </a:cubicBezTo>
                <a:cubicBezTo>
                  <a:pt x="258" y="199"/>
                  <a:pt x="268" y="194"/>
                  <a:pt x="277" y="188"/>
                </a:cubicBezTo>
                <a:cubicBezTo>
                  <a:pt x="280" y="186"/>
                  <a:pt x="283" y="183"/>
                  <a:pt x="285" y="179"/>
                </a:cubicBezTo>
                <a:cubicBezTo>
                  <a:pt x="288" y="171"/>
                  <a:pt x="292" y="163"/>
                  <a:pt x="295" y="155"/>
                </a:cubicBezTo>
                <a:cubicBezTo>
                  <a:pt x="296" y="152"/>
                  <a:pt x="295" y="148"/>
                  <a:pt x="295" y="145"/>
                </a:cubicBezTo>
                <a:cubicBezTo>
                  <a:pt x="293" y="137"/>
                  <a:pt x="293" y="130"/>
                  <a:pt x="299" y="123"/>
                </a:cubicBezTo>
                <a:cubicBezTo>
                  <a:pt x="306" y="115"/>
                  <a:pt x="312" y="106"/>
                  <a:pt x="318" y="96"/>
                </a:cubicBezTo>
                <a:cubicBezTo>
                  <a:pt x="319" y="95"/>
                  <a:pt x="318" y="92"/>
                  <a:pt x="318" y="90"/>
                </a:cubicBezTo>
                <a:cubicBezTo>
                  <a:pt x="317" y="91"/>
                  <a:pt x="315" y="90"/>
                  <a:pt x="313" y="91"/>
                </a:cubicBezTo>
                <a:cubicBezTo>
                  <a:pt x="311" y="91"/>
                  <a:pt x="308" y="93"/>
                  <a:pt x="306" y="93"/>
                </a:cubicBezTo>
                <a:cubicBezTo>
                  <a:pt x="298" y="95"/>
                  <a:pt x="294" y="91"/>
                  <a:pt x="295" y="84"/>
                </a:cubicBezTo>
                <a:cubicBezTo>
                  <a:pt x="295" y="82"/>
                  <a:pt x="296" y="80"/>
                  <a:pt x="297" y="78"/>
                </a:cubicBezTo>
                <a:cubicBezTo>
                  <a:pt x="298" y="72"/>
                  <a:pt x="297" y="68"/>
                  <a:pt x="290" y="65"/>
                </a:cubicBezTo>
                <a:cubicBezTo>
                  <a:pt x="289" y="64"/>
                  <a:pt x="287" y="61"/>
                  <a:pt x="288" y="60"/>
                </a:cubicBezTo>
                <a:cubicBezTo>
                  <a:pt x="288" y="57"/>
                  <a:pt x="290" y="53"/>
                  <a:pt x="291" y="50"/>
                </a:cubicBezTo>
                <a:cubicBezTo>
                  <a:pt x="291" y="49"/>
                  <a:pt x="292" y="47"/>
                  <a:pt x="292" y="46"/>
                </a:cubicBezTo>
                <a:cubicBezTo>
                  <a:pt x="289" y="34"/>
                  <a:pt x="295" y="26"/>
                  <a:pt x="302" y="18"/>
                </a:cubicBezTo>
                <a:cubicBezTo>
                  <a:pt x="303" y="17"/>
                  <a:pt x="304" y="16"/>
                  <a:pt x="303" y="16"/>
                </a:cubicBezTo>
                <a:cubicBezTo>
                  <a:pt x="301" y="9"/>
                  <a:pt x="307" y="9"/>
                  <a:pt x="310" y="7"/>
                </a:cubicBezTo>
                <a:cubicBezTo>
                  <a:pt x="321" y="1"/>
                  <a:pt x="333" y="0"/>
                  <a:pt x="345" y="4"/>
                </a:cubicBezTo>
                <a:cubicBezTo>
                  <a:pt x="355" y="6"/>
                  <a:pt x="359" y="14"/>
                  <a:pt x="363" y="21"/>
                </a:cubicBezTo>
                <a:cubicBezTo>
                  <a:pt x="369" y="34"/>
                  <a:pt x="365" y="47"/>
                  <a:pt x="361" y="59"/>
                </a:cubicBezTo>
                <a:cubicBezTo>
                  <a:pt x="359" y="63"/>
                  <a:pt x="358" y="67"/>
                  <a:pt x="358" y="72"/>
                </a:cubicBezTo>
                <a:cubicBezTo>
                  <a:pt x="356" y="81"/>
                  <a:pt x="360" y="87"/>
                  <a:pt x="366" y="93"/>
                </a:cubicBezTo>
                <a:cubicBezTo>
                  <a:pt x="374" y="99"/>
                  <a:pt x="382" y="106"/>
                  <a:pt x="389" y="113"/>
                </a:cubicBezTo>
                <a:cubicBezTo>
                  <a:pt x="400" y="124"/>
                  <a:pt x="404" y="138"/>
                  <a:pt x="402" y="151"/>
                </a:cubicBezTo>
                <a:cubicBezTo>
                  <a:pt x="400" y="172"/>
                  <a:pt x="400" y="192"/>
                  <a:pt x="399" y="212"/>
                </a:cubicBezTo>
                <a:cubicBezTo>
                  <a:pt x="399" y="214"/>
                  <a:pt x="397" y="216"/>
                  <a:pt x="396" y="219"/>
                </a:cubicBezTo>
                <a:cubicBezTo>
                  <a:pt x="395" y="220"/>
                  <a:pt x="394" y="222"/>
                  <a:pt x="394" y="223"/>
                </a:cubicBezTo>
                <a:cubicBezTo>
                  <a:pt x="392" y="230"/>
                  <a:pt x="391" y="237"/>
                  <a:pt x="390" y="245"/>
                </a:cubicBezTo>
                <a:cubicBezTo>
                  <a:pt x="390" y="251"/>
                  <a:pt x="391" y="256"/>
                  <a:pt x="392" y="262"/>
                </a:cubicBezTo>
                <a:cubicBezTo>
                  <a:pt x="394" y="270"/>
                  <a:pt x="398" y="278"/>
                  <a:pt x="397" y="287"/>
                </a:cubicBezTo>
                <a:cubicBezTo>
                  <a:pt x="395" y="297"/>
                  <a:pt x="396" y="307"/>
                  <a:pt x="398" y="316"/>
                </a:cubicBezTo>
                <a:cubicBezTo>
                  <a:pt x="399" y="330"/>
                  <a:pt x="395" y="342"/>
                  <a:pt x="391" y="354"/>
                </a:cubicBezTo>
                <a:cubicBezTo>
                  <a:pt x="388" y="361"/>
                  <a:pt x="385" y="369"/>
                  <a:pt x="383" y="376"/>
                </a:cubicBezTo>
                <a:cubicBezTo>
                  <a:pt x="382" y="377"/>
                  <a:pt x="383" y="379"/>
                  <a:pt x="383" y="380"/>
                </a:cubicBezTo>
                <a:cubicBezTo>
                  <a:pt x="388" y="395"/>
                  <a:pt x="390" y="411"/>
                  <a:pt x="388" y="426"/>
                </a:cubicBezTo>
                <a:cubicBezTo>
                  <a:pt x="387" y="440"/>
                  <a:pt x="389" y="453"/>
                  <a:pt x="389" y="467"/>
                </a:cubicBezTo>
                <a:cubicBezTo>
                  <a:pt x="390" y="479"/>
                  <a:pt x="393" y="491"/>
                  <a:pt x="394" y="503"/>
                </a:cubicBezTo>
                <a:cubicBezTo>
                  <a:pt x="394" y="511"/>
                  <a:pt x="394" y="519"/>
                  <a:pt x="393" y="528"/>
                </a:cubicBezTo>
                <a:cubicBezTo>
                  <a:pt x="393" y="538"/>
                  <a:pt x="395" y="548"/>
                  <a:pt x="399" y="557"/>
                </a:cubicBezTo>
                <a:cubicBezTo>
                  <a:pt x="400" y="561"/>
                  <a:pt x="400" y="565"/>
                  <a:pt x="400" y="569"/>
                </a:cubicBezTo>
                <a:cubicBezTo>
                  <a:pt x="401" y="576"/>
                  <a:pt x="399" y="583"/>
                  <a:pt x="402" y="590"/>
                </a:cubicBezTo>
                <a:cubicBezTo>
                  <a:pt x="404" y="594"/>
                  <a:pt x="404" y="598"/>
                  <a:pt x="404" y="603"/>
                </a:cubicBezTo>
                <a:cubicBezTo>
                  <a:pt x="404" y="605"/>
                  <a:pt x="402" y="607"/>
                  <a:pt x="401" y="608"/>
                </a:cubicBezTo>
                <a:cubicBezTo>
                  <a:pt x="396" y="610"/>
                  <a:pt x="392" y="613"/>
                  <a:pt x="387" y="614"/>
                </a:cubicBezTo>
                <a:cubicBezTo>
                  <a:pt x="379" y="616"/>
                  <a:pt x="371" y="618"/>
                  <a:pt x="364" y="620"/>
                </a:cubicBezTo>
                <a:cubicBezTo>
                  <a:pt x="349" y="626"/>
                  <a:pt x="334" y="623"/>
                  <a:pt x="319" y="624"/>
                </a:cubicBezTo>
                <a:cubicBezTo>
                  <a:pt x="315" y="624"/>
                  <a:pt x="313" y="621"/>
                  <a:pt x="312" y="617"/>
                </a:cubicBezTo>
                <a:cubicBezTo>
                  <a:pt x="311" y="614"/>
                  <a:pt x="312" y="611"/>
                  <a:pt x="315" y="609"/>
                </a:cubicBezTo>
                <a:cubicBezTo>
                  <a:pt x="323" y="605"/>
                  <a:pt x="329" y="600"/>
                  <a:pt x="336" y="595"/>
                </a:cubicBezTo>
                <a:cubicBezTo>
                  <a:pt x="336" y="594"/>
                  <a:pt x="336" y="594"/>
                  <a:pt x="336" y="593"/>
                </a:cubicBezTo>
                <a:cubicBezTo>
                  <a:pt x="334" y="593"/>
                  <a:pt x="331" y="593"/>
                  <a:pt x="329" y="593"/>
                </a:cubicBezTo>
                <a:cubicBezTo>
                  <a:pt x="319" y="593"/>
                  <a:pt x="308" y="594"/>
                  <a:pt x="298" y="593"/>
                </a:cubicBezTo>
                <a:cubicBezTo>
                  <a:pt x="294" y="593"/>
                  <a:pt x="290" y="591"/>
                  <a:pt x="287" y="589"/>
                </a:cubicBezTo>
                <a:cubicBezTo>
                  <a:pt x="285" y="588"/>
                  <a:pt x="283" y="585"/>
                  <a:pt x="283" y="582"/>
                </a:cubicBezTo>
                <a:cubicBezTo>
                  <a:pt x="283" y="581"/>
                  <a:pt x="286" y="580"/>
                  <a:pt x="288" y="579"/>
                </a:cubicBezTo>
                <a:cubicBezTo>
                  <a:pt x="293" y="577"/>
                  <a:pt x="298" y="575"/>
                  <a:pt x="303" y="574"/>
                </a:cubicBezTo>
                <a:cubicBezTo>
                  <a:pt x="315" y="570"/>
                  <a:pt x="319" y="558"/>
                  <a:pt x="317" y="547"/>
                </a:cubicBezTo>
                <a:cubicBezTo>
                  <a:pt x="314" y="535"/>
                  <a:pt x="313" y="522"/>
                  <a:pt x="311" y="509"/>
                </a:cubicBezTo>
                <a:cubicBezTo>
                  <a:pt x="309" y="496"/>
                  <a:pt x="307" y="483"/>
                  <a:pt x="304" y="469"/>
                </a:cubicBezTo>
                <a:cubicBezTo>
                  <a:pt x="304" y="465"/>
                  <a:pt x="301" y="462"/>
                  <a:pt x="300" y="458"/>
                </a:cubicBezTo>
                <a:cubicBezTo>
                  <a:pt x="299" y="452"/>
                  <a:pt x="297" y="446"/>
                  <a:pt x="297" y="440"/>
                </a:cubicBezTo>
                <a:cubicBezTo>
                  <a:pt x="295" y="401"/>
                  <a:pt x="294" y="362"/>
                  <a:pt x="293" y="323"/>
                </a:cubicBezTo>
                <a:cubicBezTo>
                  <a:pt x="293" y="314"/>
                  <a:pt x="293" y="305"/>
                  <a:pt x="293" y="296"/>
                </a:cubicBezTo>
                <a:cubicBezTo>
                  <a:pt x="293" y="286"/>
                  <a:pt x="292" y="275"/>
                  <a:pt x="293" y="265"/>
                </a:cubicBezTo>
                <a:cubicBezTo>
                  <a:pt x="293" y="251"/>
                  <a:pt x="293" y="236"/>
                  <a:pt x="294" y="222"/>
                </a:cubicBezTo>
                <a:cubicBezTo>
                  <a:pt x="294" y="220"/>
                  <a:pt x="294" y="217"/>
                  <a:pt x="294" y="215"/>
                </a:cubicBezTo>
                <a:cubicBezTo>
                  <a:pt x="293" y="215"/>
                  <a:pt x="292" y="215"/>
                  <a:pt x="292" y="215"/>
                </a:cubicBezTo>
                <a:cubicBezTo>
                  <a:pt x="270" y="226"/>
                  <a:pt x="248" y="230"/>
                  <a:pt x="225" y="234"/>
                </a:cubicBezTo>
                <a:cubicBezTo>
                  <a:pt x="222" y="234"/>
                  <a:pt x="219" y="236"/>
                  <a:pt x="217" y="237"/>
                </a:cubicBezTo>
                <a:cubicBezTo>
                  <a:pt x="213" y="241"/>
                  <a:pt x="209" y="246"/>
                  <a:pt x="204" y="250"/>
                </a:cubicBezTo>
                <a:cubicBezTo>
                  <a:pt x="199" y="256"/>
                  <a:pt x="196" y="257"/>
                  <a:pt x="189" y="252"/>
                </a:cubicBezTo>
                <a:cubicBezTo>
                  <a:pt x="182" y="247"/>
                  <a:pt x="174" y="247"/>
                  <a:pt x="166" y="250"/>
                </a:cubicBezTo>
                <a:cubicBezTo>
                  <a:pt x="158" y="252"/>
                  <a:pt x="149" y="254"/>
                  <a:pt x="140" y="256"/>
                </a:cubicBezTo>
                <a:cubicBezTo>
                  <a:pt x="135" y="257"/>
                  <a:pt x="133" y="260"/>
                  <a:pt x="134" y="265"/>
                </a:cubicBezTo>
                <a:cubicBezTo>
                  <a:pt x="136" y="283"/>
                  <a:pt x="137" y="300"/>
                  <a:pt x="139" y="318"/>
                </a:cubicBezTo>
                <a:cubicBezTo>
                  <a:pt x="140" y="323"/>
                  <a:pt x="136" y="325"/>
                  <a:pt x="135" y="328"/>
                </a:cubicBezTo>
                <a:cubicBezTo>
                  <a:pt x="133" y="328"/>
                  <a:pt x="130" y="328"/>
                  <a:pt x="129" y="326"/>
                </a:cubicBezTo>
                <a:cubicBezTo>
                  <a:pt x="128" y="325"/>
                  <a:pt x="129" y="322"/>
                  <a:pt x="128" y="321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7"/>
          <p:cNvSpPr txBox="1">
            <a:spLocks noGrp="1"/>
          </p:cNvSpPr>
          <p:nvPr>
            <p:ph type="title"/>
          </p:nvPr>
        </p:nvSpPr>
        <p:spPr>
          <a:xfrm>
            <a:off x="4727697" y="1799380"/>
            <a:ext cx="38913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of the section</a:t>
            </a:r>
            <a:endParaRPr/>
          </a:p>
        </p:txBody>
      </p:sp>
      <p:sp>
        <p:nvSpPr>
          <p:cNvPr id="774" name="Google Shape;774;p47"/>
          <p:cNvSpPr txBox="1">
            <a:spLocks noGrp="1"/>
          </p:cNvSpPr>
          <p:nvPr>
            <p:ph type="title" idx="2"/>
          </p:nvPr>
        </p:nvSpPr>
        <p:spPr>
          <a:xfrm flipH="1">
            <a:off x="4926722" y="1028315"/>
            <a:ext cx="3493200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-04-</a:t>
            </a:r>
            <a:endParaRPr/>
          </a:p>
        </p:txBody>
      </p:sp>
      <p:sp>
        <p:nvSpPr>
          <p:cNvPr id="775" name="Google Shape;775;p47"/>
          <p:cNvSpPr txBox="1">
            <a:spLocks noGrp="1"/>
          </p:cNvSpPr>
          <p:nvPr>
            <p:ph type="subTitle" idx="1"/>
          </p:nvPr>
        </p:nvSpPr>
        <p:spPr>
          <a:xfrm>
            <a:off x="5532647" y="3514030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sp>
        <p:nvSpPr>
          <p:cNvPr id="5" name="Google Shape;452;p20"/>
          <p:cNvSpPr/>
          <p:nvPr/>
        </p:nvSpPr>
        <p:spPr>
          <a:xfrm rot="13999216" flipV="1">
            <a:off x="4257080" y="545852"/>
            <a:ext cx="4832333" cy="4249455"/>
          </a:xfrm>
          <a:custGeom>
            <a:avLst/>
            <a:gdLst/>
            <a:ahLst/>
            <a:cxnLst/>
            <a:rect l="l" t="t" r="r" b="b"/>
            <a:pathLst>
              <a:path w="14791" h="13007" extrusionOk="0">
                <a:moveTo>
                  <a:pt x="9649" y="299"/>
                </a:moveTo>
                <a:cubicBezTo>
                  <a:pt x="10334" y="299"/>
                  <a:pt x="11018" y="360"/>
                  <a:pt x="11662" y="569"/>
                </a:cubicBezTo>
                <a:cubicBezTo>
                  <a:pt x="12917" y="970"/>
                  <a:pt x="13695" y="2008"/>
                  <a:pt x="14055" y="3237"/>
                </a:cubicBezTo>
                <a:cubicBezTo>
                  <a:pt x="14398" y="4542"/>
                  <a:pt x="14415" y="6048"/>
                  <a:pt x="14181" y="7378"/>
                </a:cubicBezTo>
                <a:cubicBezTo>
                  <a:pt x="13996" y="8458"/>
                  <a:pt x="13344" y="9830"/>
                  <a:pt x="12089" y="9955"/>
                </a:cubicBezTo>
                <a:cubicBezTo>
                  <a:pt x="11989" y="9955"/>
                  <a:pt x="11913" y="10047"/>
                  <a:pt x="11938" y="10147"/>
                </a:cubicBezTo>
                <a:lnTo>
                  <a:pt x="12243" y="11787"/>
                </a:lnTo>
                <a:lnTo>
                  <a:pt x="12243" y="11787"/>
                </a:lnTo>
                <a:lnTo>
                  <a:pt x="11211" y="10541"/>
                </a:lnTo>
                <a:cubicBezTo>
                  <a:pt x="11179" y="10513"/>
                  <a:pt x="11141" y="10499"/>
                  <a:pt x="11102" y="10499"/>
                </a:cubicBezTo>
                <a:cubicBezTo>
                  <a:pt x="11048" y="10499"/>
                  <a:pt x="10994" y="10525"/>
                  <a:pt x="10960" y="10574"/>
                </a:cubicBezTo>
                <a:cubicBezTo>
                  <a:pt x="10218" y="12222"/>
                  <a:pt x="8517" y="12677"/>
                  <a:pt x="6840" y="12677"/>
                </a:cubicBezTo>
                <a:cubicBezTo>
                  <a:pt x="6209" y="12677"/>
                  <a:pt x="5583" y="12612"/>
                  <a:pt x="5012" y="12523"/>
                </a:cubicBezTo>
                <a:cubicBezTo>
                  <a:pt x="3941" y="12364"/>
                  <a:pt x="2912" y="12030"/>
                  <a:pt x="2134" y="11243"/>
                </a:cubicBezTo>
                <a:cubicBezTo>
                  <a:pt x="1465" y="10566"/>
                  <a:pt x="1046" y="9671"/>
                  <a:pt x="812" y="8767"/>
                </a:cubicBezTo>
                <a:cubicBezTo>
                  <a:pt x="285" y="6717"/>
                  <a:pt x="586" y="4258"/>
                  <a:pt x="2067" y="2668"/>
                </a:cubicBezTo>
                <a:cubicBezTo>
                  <a:pt x="3598" y="1020"/>
                  <a:pt x="5932" y="510"/>
                  <a:pt x="8090" y="368"/>
                </a:cubicBezTo>
                <a:cubicBezTo>
                  <a:pt x="8599" y="335"/>
                  <a:pt x="9124" y="299"/>
                  <a:pt x="9649" y="299"/>
                </a:cubicBezTo>
                <a:close/>
                <a:moveTo>
                  <a:pt x="9700" y="0"/>
                </a:moveTo>
                <a:cubicBezTo>
                  <a:pt x="9536" y="0"/>
                  <a:pt x="9373" y="3"/>
                  <a:pt x="9211" y="8"/>
                </a:cubicBezTo>
                <a:cubicBezTo>
                  <a:pt x="6802" y="67"/>
                  <a:pt x="4217" y="385"/>
                  <a:pt x="2318" y="1991"/>
                </a:cubicBezTo>
                <a:cubicBezTo>
                  <a:pt x="528" y="3513"/>
                  <a:pt x="1" y="6006"/>
                  <a:pt x="377" y="8248"/>
                </a:cubicBezTo>
                <a:cubicBezTo>
                  <a:pt x="745" y="10432"/>
                  <a:pt x="2067" y="12214"/>
                  <a:pt x="4292" y="12716"/>
                </a:cubicBezTo>
                <a:cubicBezTo>
                  <a:pt x="5051" y="12884"/>
                  <a:pt x="5926" y="13007"/>
                  <a:pt x="6802" y="13007"/>
                </a:cubicBezTo>
                <a:cubicBezTo>
                  <a:pt x="8547" y="13007"/>
                  <a:pt x="10296" y="12520"/>
                  <a:pt x="11128" y="10938"/>
                </a:cubicBezTo>
                <a:lnTo>
                  <a:pt x="11128" y="10938"/>
                </a:lnTo>
                <a:lnTo>
                  <a:pt x="12399" y="12465"/>
                </a:lnTo>
                <a:cubicBezTo>
                  <a:pt x="12429" y="12503"/>
                  <a:pt x="12465" y="12518"/>
                  <a:pt x="12501" y="12518"/>
                </a:cubicBezTo>
                <a:cubicBezTo>
                  <a:pt x="12591" y="12518"/>
                  <a:pt x="12676" y="12416"/>
                  <a:pt x="12658" y="12314"/>
                </a:cubicBezTo>
                <a:lnTo>
                  <a:pt x="12280" y="10238"/>
                </a:lnTo>
                <a:lnTo>
                  <a:pt x="12280" y="10238"/>
                </a:lnTo>
                <a:cubicBezTo>
                  <a:pt x="13360" y="10032"/>
                  <a:pt x="14095" y="8987"/>
                  <a:pt x="14373" y="7981"/>
                </a:cubicBezTo>
                <a:cubicBezTo>
                  <a:pt x="14790" y="6487"/>
                  <a:pt x="14750" y="4660"/>
                  <a:pt x="14359" y="3165"/>
                </a:cubicBezTo>
                <a:lnTo>
                  <a:pt x="14359" y="3165"/>
                </a:lnTo>
                <a:cubicBezTo>
                  <a:pt x="14358" y="3161"/>
                  <a:pt x="14357" y="3157"/>
                  <a:pt x="14356" y="3154"/>
                </a:cubicBezTo>
                <a:lnTo>
                  <a:pt x="14356" y="3154"/>
                </a:lnTo>
                <a:cubicBezTo>
                  <a:pt x="14356" y="3154"/>
                  <a:pt x="14356" y="3154"/>
                  <a:pt x="14356" y="3154"/>
                </a:cubicBezTo>
                <a:cubicBezTo>
                  <a:pt x="14047" y="2133"/>
                  <a:pt x="13469" y="1171"/>
                  <a:pt x="12524" y="610"/>
                </a:cubicBezTo>
                <a:cubicBezTo>
                  <a:pt x="11679" y="109"/>
                  <a:pt x="10675" y="0"/>
                  <a:pt x="97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01600">
            <a:solidFill>
              <a:srgbClr val="3D6D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CAC01E4-ADFB-7EBF-2BB8-F59DA3D54AA7}"/>
              </a:ext>
            </a:extLst>
          </p:cNvPr>
          <p:cNvSpPr>
            <a:spLocks/>
          </p:cNvSpPr>
          <p:nvPr/>
        </p:nvSpPr>
        <p:spPr bwMode="auto">
          <a:xfrm>
            <a:off x="1482726" y="969963"/>
            <a:ext cx="2079625" cy="3084512"/>
          </a:xfrm>
          <a:custGeom>
            <a:avLst/>
            <a:gdLst>
              <a:gd name="T0" fmla="*/ 322 w 325"/>
              <a:gd name="T1" fmla="*/ 94 h 483"/>
              <a:gd name="T2" fmla="*/ 308 w 325"/>
              <a:gd name="T3" fmla="*/ 59 h 483"/>
              <a:gd name="T4" fmla="*/ 289 w 325"/>
              <a:gd name="T5" fmla="*/ 34 h 483"/>
              <a:gd name="T6" fmla="*/ 271 w 325"/>
              <a:gd name="T7" fmla="*/ 20 h 483"/>
              <a:gd name="T8" fmla="*/ 224 w 325"/>
              <a:gd name="T9" fmla="*/ 3 h 483"/>
              <a:gd name="T10" fmla="*/ 183 w 325"/>
              <a:gd name="T11" fmla="*/ 5 h 483"/>
              <a:gd name="T12" fmla="*/ 137 w 325"/>
              <a:gd name="T13" fmla="*/ 28 h 483"/>
              <a:gd name="T14" fmla="*/ 139 w 325"/>
              <a:gd name="T15" fmla="*/ 33 h 483"/>
              <a:gd name="T16" fmla="*/ 148 w 325"/>
              <a:gd name="T17" fmla="*/ 45 h 483"/>
              <a:gd name="T18" fmla="*/ 164 w 325"/>
              <a:gd name="T19" fmla="*/ 82 h 483"/>
              <a:gd name="T20" fmla="*/ 164 w 325"/>
              <a:gd name="T21" fmla="*/ 146 h 483"/>
              <a:gd name="T22" fmla="*/ 162 w 325"/>
              <a:gd name="T23" fmla="*/ 155 h 483"/>
              <a:gd name="T24" fmla="*/ 154 w 325"/>
              <a:gd name="T25" fmla="*/ 181 h 483"/>
              <a:gd name="T26" fmla="*/ 131 w 325"/>
              <a:gd name="T27" fmla="*/ 220 h 483"/>
              <a:gd name="T28" fmla="*/ 123 w 325"/>
              <a:gd name="T29" fmla="*/ 231 h 483"/>
              <a:gd name="T30" fmla="*/ 131 w 325"/>
              <a:gd name="T31" fmla="*/ 240 h 483"/>
              <a:gd name="T32" fmla="*/ 151 w 325"/>
              <a:gd name="T33" fmla="*/ 254 h 483"/>
              <a:gd name="T34" fmla="*/ 112 w 325"/>
              <a:gd name="T35" fmla="*/ 256 h 483"/>
              <a:gd name="T36" fmla="*/ 68 w 325"/>
              <a:gd name="T37" fmla="*/ 271 h 483"/>
              <a:gd name="T38" fmla="*/ 28 w 325"/>
              <a:gd name="T39" fmla="*/ 303 h 483"/>
              <a:gd name="T40" fmla="*/ 2 w 325"/>
              <a:gd name="T41" fmla="*/ 346 h 483"/>
              <a:gd name="T42" fmla="*/ 2 w 325"/>
              <a:gd name="T43" fmla="*/ 355 h 483"/>
              <a:gd name="T44" fmla="*/ 7 w 325"/>
              <a:gd name="T45" fmla="*/ 366 h 483"/>
              <a:gd name="T46" fmla="*/ 43 w 325"/>
              <a:gd name="T47" fmla="*/ 421 h 483"/>
              <a:gd name="T48" fmla="*/ 74 w 325"/>
              <a:gd name="T49" fmla="*/ 451 h 483"/>
              <a:gd name="T50" fmla="*/ 124 w 325"/>
              <a:gd name="T51" fmla="*/ 474 h 483"/>
              <a:gd name="T52" fmla="*/ 170 w 325"/>
              <a:gd name="T53" fmla="*/ 481 h 483"/>
              <a:gd name="T54" fmla="*/ 226 w 325"/>
              <a:gd name="T55" fmla="*/ 474 h 483"/>
              <a:gd name="T56" fmla="*/ 269 w 325"/>
              <a:gd name="T57" fmla="*/ 453 h 483"/>
              <a:gd name="T58" fmla="*/ 296 w 325"/>
              <a:gd name="T59" fmla="*/ 422 h 483"/>
              <a:gd name="T60" fmla="*/ 302 w 325"/>
              <a:gd name="T61" fmla="*/ 376 h 483"/>
              <a:gd name="T62" fmla="*/ 294 w 325"/>
              <a:gd name="T63" fmla="*/ 351 h 483"/>
              <a:gd name="T64" fmla="*/ 277 w 325"/>
              <a:gd name="T65" fmla="*/ 314 h 483"/>
              <a:gd name="T66" fmla="*/ 259 w 325"/>
              <a:gd name="T67" fmla="*/ 294 h 483"/>
              <a:gd name="T68" fmla="*/ 223 w 325"/>
              <a:gd name="T69" fmla="*/ 269 h 483"/>
              <a:gd name="T70" fmla="*/ 192 w 325"/>
              <a:gd name="T71" fmla="*/ 258 h 483"/>
              <a:gd name="T72" fmla="*/ 233 w 325"/>
              <a:gd name="T73" fmla="*/ 245 h 483"/>
              <a:gd name="T74" fmla="*/ 254 w 325"/>
              <a:gd name="T75" fmla="*/ 233 h 483"/>
              <a:gd name="T76" fmla="*/ 284 w 325"/>
              <a:gd name="T77" fmla="*/ 207 h 483"/>
              <a:gd name="T78" fmla="*/ 297 w 325"/>
              <a:gd name="T79" fmla="*/ 192 h 483"/>
              <a:gd name="T80" fmla="*/ 304 w 325"/>
              <a:gd name="T81" fmla="*/ 181 h 483"/>
              <a:gd name="T82" fmla="*/ 314 w 325"/>
              <a:gd name="T83" fmla="*/ 161 h 483"/>
              <a:gd name="T84" fmla="*/ 321 w 325"/>
              <a:gd name="T85" fmla="*/ 142 h 483"/>
              <a:gd name="T86" fmla="*/ 322 w 325"/>
              <a:gd name="T87" fmla="*/ 94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25" h="483">
                <a:moveTo>
                  <a:pt x="322" y="94"/>
                </a:moveTo>
                <a:cubicBezTo>
                  <a:pt x="319" y="81"/>
                  <a:pt x="315" y="70"/>
                  <a:pt x="308" y="59"/>
                </a:cubicBezTo>
                <a:cubicBezTo>
                  <a:pt x="303" y="50"/>
                  <a:pt x="297" y="41"/>
                  <a:pt x="289" y="34"/>
                </a:cubicBezTo>
                <a:cubicBezTo>
                  <a:pt x="284" y="29"/>
                  <a:pt x="277" y="25"/>
                  <a:pt x="271" y="20"/>
                </a:cubicBezTo>
                <a:cubicBezTo>
                  <a:pt x="257" y="10"/>
                  <a:pt x="240" y="5"/>
                  <a:pt x="224" y="3"/>
                </a:cubicBezTo>
                <a:cubicBezTo>
                  <a:pt x="210" y="0"/>
                  <a:pt x="197" y="1"/>
                  <a:pt x="183" y="5"/>
                </a:cubicBezTo>
                <a:cubicBezTo>
                  <a:pt x="166" y="10"/>
                  <a:pt x="151" y="17"/>
                  <a:pt x="137" y="28"/>
                </a:cubicBezTo>
                <a:cubicBezTo>
                  <a:pt x="137" y="30"/>
                  <a:pt x="138" y="31"/>
                  <a:pt x="139" y="33"/>
                </a:cubicBezTo>
                <a:cubicBezTo>
                  <a:pt x="142" y="37"/>
                  <a:pt x="145" y="41"/>
                  <a:pt x="148" y="45"/>
                </a:cubicBezTo>
                <a:cubicBezTo>
                  <a:pt x="156" y="57"/>
                  <a:pt x="162" y="69"/>
                  <a:pt x="164" y="82"/>
                </a:cubicBezTo>
                <a:cubicBezTo>
                  <a:pt x="168" y="103"/>
                  <a:pt x="168" y="125"/>
                  <a:pt x="164" y="146"/>
                </a:cubicBezTo>
                <a:cubicBezTo>
                  <a:pt x="164" y="149"/>
                  <a:pt x="164" y="152"/>
                  <a:pt x="162" y="155"/>
                </a:cubicBezTo>
                <a:cubicBezTo>
                  <a:pt x="159" y="163"/>
                  <a:pt x="157" y="172"/>
                  <a:pt x="154" y="181"/>
                </a:cubicBezTo>
                <a:cubicBezTo>
                  <a:pt x="148" y="195"/>
                  <a:pt x="141" y="208"/>
                  <a:pt x="131" y="220"/>
                </a:cubicBezTo>
                <a:cubicBezTo>
                  <a:pt x="128" y="223"/>
                  <a:pt x="125" y="227"/>
                  <a:pt x="123" y="231"/>
                </a:cubicBezTo>
                <a:cubicBezTo>
                  <a:pt x="124" y="236"/>
                  <a:pt x="128" y="237"/>
                  <a:pt x="131" y="240"/>
                </a:cubicBezTo>
                <a:cubicBezTo>
                  <a:pt x="137" y="246"/>
                  <a:pt x="143" y="251"/>
                  <a:pt x="151" y="254"/>
                </a:cubicBezTo>
                <a:cubicBezTo>
                  <a:pt x="138" y="253"/>
                  <a:pt x="125" y="255"/>
                  <a:pt x="112" y="256"/>
                </a:cubicBezTo>
                <a:cubicBezTo>
                  <a:pt x="97" y="259"/>
                  <a:pt x="82" y="264"/>
                  <a:pt x="68" y="271"/>
                </a:cubicBezTo>
                <a:cubicBezTo>
                  <a:pt x="52" y="279"/>
                  <a:pt x="39" y="290"/>
                  <a:pt x="28" y="303"/>
                </a:cubicBezTo>
                <a:cubicBezTo>
                  <a:pt x="17" y="316"/>
                  <a:pt x="9" y="330"/>
                  <a:pt x="2" y="346"/>
                </a:cubicBezTo>
                <a:cubicBezTo>
                  <a:pt x="1" y="349"/>
                  <a:pt x="0" y="352"/>
                  <a:pt x="2" y="355"/>
                </a:cubicBezTo>
                <a:cubicBezTo>
                  <a:pt x="4" y="359"/>
                  <a:pt x="5" y="362"/>
                  <a:pt x="7" y="366"/>
                </a:cubicBezTo>
                <a:cubicBezTo>
                  <a:pt x="18" y="385"/>
                  <a:pt x="29" y="404"/>
                  <a:pt x="43" y="421"/>
                </a:cubicBezTo>
                <a:cubicBezTo>
                  <a:pt x="52" y="432"/>
                  <a:pt x="62" y="442"/>
                  <a:pt x="74" y="451"/>
                </a:cubicBezTo>
                <a:cubicBezTo>
                  <a:pt x="89" y="462"/>
                  <a:pt x="106" y="469"/>
                  <a:pt x="124" y="474"/>
                </a:cubicBezTo>
                <a:cubicBezTo>
                  <a:pt x="139" y="478"/>
                  <a:pt x="155" y="480"/>
                  <a:pt x="170" y="481"/>
                </a:cubicBezTo>
                <a:cubicBezTo>
                  <a:pt x="189" y="483"/>
                  <a:pt x="208" y="479"/>
                  <a:pt x="226" y="474"/>
                </a:cubicBezTo>
                <a:cubicBezTo>
                  <a:pt x="241" y="469"/>
                  <a:pt x="256" y="463"/>
                  <a:pt x="269" y="453"/>
                </a:cubicBezTo>
                <a:cubicBezTo>
                  <a:pt x="280" y="445"/>
                  <a:pt x="289" y="434"/>
                  <a:pt x="296" y="422"/>
                </a:cubicBezTo>
                <a:cubicBezTo>
                  <a:pt x="304" y="407"/>
                  <a:pt x="306" y="392"/>
                  <a:pt x="302" y="376"/>
                </a:cubicBezTo>
                <a:cubicBezTo>
                  <a:pt x="300" y="367"/>
                  <a:pt x="297" y="359"/>
                  <a:pt x="294" y="351"/>
                </a:cubicBezTo>
                <a:cubicBezTo>
                  <a:pt x="290" y="338"/>
                  <a:pt x="284" y="326"/>
                  <a:pt x="277" y="314"/>
                </a:cubicBezTo>
                <a:cubicBezTo>
                  <a:pt x="271" y="307"/>
                  <a:pt x="266" y="300"/>
                  <a:pt x="259" y="294"/>
                </a:cubicBezTo>
                <a:cubicBezTo>
                  <a:pt x="248" y="284"/>
                  <a:pt x="236" y="276"/>
                  <a:pt x="223" y="269"/>
                </a:cubicBezTo>
                <a:cubicBezTo>
                  <a:pt x="213" y="264"/>
                  <a:pt x="202" y="263"/>
                  <a:pt x="192" y="258"/>
                </a:cubicBezTo>
                <a:cubicBezTo>
                  <a:pt x="207" y="256"/>
                  <a:pt x="220" y="252"/>
                  <a:pt x="233" y="245"/>
                </a:cubicBezTo>
                <a:cubicBezTo>
                  <a:pt x="240" y="242"/>
                  <a:pt x="247" y="238"/>
                  <a:pt x="254" y="233"/>
                </a:cubicBezTo>
                <a:cubicBezTo>
                  <a:pt x="265" y="225"/>
                  <a:pt x="275" y="217"/>
                  <a:pt x="284" y="207"/>
                </a:cubicBezTo>
                <a:cubicBezTo>
                  <a:pt x="288" y="202"/>
                  <a:pt x="294" y="198"/>
                  <a:pt x="297" y="192"/>
                </a:cubicBezTo>
                <a:cubicBezTo>
                  <a:pt x="299" y="188"/>
                  <a:pt x="302" y="185"/>
                  <a:pt x="304" y="181"/>
                </a:cubicBezTo>
                <a:cubicBezTo>
                  <a:pt x="308" y="175"/>
                  <a:pt x="312" y="169"/>
                  <a:pt x="314" y="161"/>
                </a:cubicBezTo>
                <a:cubicBezTo>
                  <a:pt x="319" y="156"/>
                  <a:pt x="319" y="148"/>
                  <a:pt x="321" y="142"/>
                </a:cubicBezTo>
                <a:cubicBezTo>
                  <a:pt x="325" y="126"/>
                  <a:pt x="325" y="110"/>
                  <a:pt x="322" y="94"/>
                </a:cubicBezTo>
                <a:close/>
              </a:path>
            </a:pathLst>
          </a:custGeom>
          <a:solidFill>
            <a:srgbClr val="3D6D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A698408-9DCB-165F-09C0-C4A3629C6EBD}"/>
              </a:ext>
            </a:extLst>
          </p:cNvPr>
          <p:cNvSpPr>
            <a:spLocks/>
          </p:cNvSpPr>
          <p:nvPr/>
        </p:nvSpPr>
        <p:spPr bwMode="auto">
          <a:xfrm>
            <a:off x="1731963" y="2566988"/>
            <a:ext cx="204788" cy="50800"/>
          </a:xfrm>
          <a:custGeom>
            <a:avLst/>
            <a:gdLst>
              <a:gd name="T0" fmla="*/ 0 w 32"/>
              <a:gd name="T1" fmla="*/ 0 h 8"/>
              <a:gd name="T2" fmla="*/ 32 w 32"/>
              <a:gd name="T3" fmla="*/ 3 h 8"/>
              <a:gd name="T4" fmla="*/ 28 w 32"/>
              <a:gd name="T5" fmla="*/ 7 h 8"/>
              <a:gd name="T6" fmla="*/ 12 w 32"/>
              <a:gd name="T7" fmla="*/ 8 h 8"/>
              <a:gd name="T8" fmla="*/ 16 w 32"/>
              <a:gd name="T9" fmla="*/ 5 h 8"/>
              <a:gd name="T10" fmla="*/ 12 w 32"/>
              <a:gd name="T11" fmla="*/ 3 h 8"/>
              <a:gd name="T12" fmla="*/ 0 w 32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8">
                <a:moveTo>
                  <a:pt x="0" y="0"/>
                </a:moveTo>
                <a:cubicBezTo>
                  <a:pt x="10" y="1"/>
                  <a:pt x="21" y="4"/>
                  <a:pt x="32" y="3"/>
                </a:cubicBezTo>
                <a:cubicBezTo>
                  <a:pt x="31" y="5"/>
                  <a:pt x="30" y="6"/>
                  <a:pt x="28" y="7"/>
                </a:cubicBezTo>
                <a:cubicBezTo>
                  <a:pt x="23" y="7"/>
                  <a:pt x="17" y="7"/>
                  <a:pt x="12" y="8"/>
                </a:cubicBezTo>
                <a:cubicBezTo>
                  <a:pt x="13" y="6"/>
                  <a:pt x="16" y="7"/>
                  <a:pt x="16" y="5"/>
                </a:cubicBezTo>
                <a:cubicBezTo>
                  <a:pt x="15" y="3"/>
                  <a:pt x="13" y="4"/>
                  <a:pt x="12" y="3"/>
                </a:cubicBezTo>
                <a:cubicBezTo>
                  <a:pt x="7" y="2"/>
                  <a:pt x="3" y="2"/>
                  <a:pt x="0" y="0"/>
                </a:cubicBezTo>
                <a:close/>
              </a:path>
            </a:pathLst>
          </a:custGeom>
          <a:solidFill>
            <a:srgbClr val="F9C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368601D-C896-F0FF-23F9-318E146AA831}"/>
              </a:ext>
            </a:extLst>
          </p:cNvPr>
          <p:cNvSpPr>
            <a:spLocks/>
          </p:cNvSpPr>
          <p:nvPr/>
        </p:nvSpPr>
        <p:spPr bwMode="auto">
          <a:xfrm>
            <a:off x="1955801" y="2573338"/>
            <a:ext cx="147638" cy="31750"/>
          </a:xfrm>
          <a:custGeom>
            <a:avLst/>
            <a:gdLst>
              <a:gd name="T0" fmla="*/ 19 w 23"/>
              <a:gd name="T1" fmla="*/ 0 h 5"/>
              <a:gd name="T2" fmla="*/ 23 w 23"/>
              <a:gd name="T3" fmla="*/ 4 h 5"/>
              <a:gd name="T4" fmla="*/ 0 w 23"/>
              <a:gd name="T5" fmla="*/ 4 h 5"/>
              <a:gd name="T6" fmla="*/ 15 w 23"/>
              <a:gd name="T7" fmla="*/ 0 h 5"/>
              <a:gd name="T8" fmla="*/ 19 w 23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5">
                <a:moveTo>
                  <a:pt x="19" y="0"/>
                </a:moveTo>
                <a:cubicBezTo>
                  <a:pt x="16" y="5"/>
                  <a:pt x="22" y="2"/>
                  <a:pt x="23" y="4"/>
                </a:cubicBezTo>
                <a:cubicBezTo>
                  <a:pt x="16" y="5"/>
                  <a:pt x="8" y="5"/>
                  <a:pt x="0" y="4"/>
                </a:cubicBezTo>
                <a:cubicBezTo>
                  <a:pt x="5" y="0"/>
                  <a:pt x="11" y="2"/>
                  <a:pt x="15" y="0"/>
                </a:cubicBezTo>
                <a:cubicBezTo>
                  <a:pt x="16" y="0"/>
                  <a:pt x="18" y="0"/>
                  <a:pt x="19" y="0"/>
                </a:cubicBezTo>
                <a:close/>
              </a:path>
            </a:pathLst>
          </a:custGeom>
          <a:solidFill>
            <a:srgbClr val="F9C8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9FBB7887-6791-A4AC-6A3C-28F584F1C9F0}"/>
              </a:ext>
            </a:extLst>
          </p:cNvPr>
          <p:cNvSpPr>
            <a:spLocks/>
          </p:cNvSpPr>
          <p:nvPr/>
        </p:nvSpPr>
        <p:spPr bwMode="auto">
          <a:xfrm>
            <a:off x="1092201" y="925513"/>
            <a:ext cx="1484313" cy="1679575"/>
          </a:xfrm>
          <a:custGeom>
            <a:avLst/>
            <a:gdLst>
              <a:gd name="T0" fmla="*/ 223 w 232"/>
              <a:gd name="T1" fmla="*/ 76 h 263"/>
              <a:gd name="T2" fmla="*/ 208 w 232"/>
              <a:gd name="T3" fmla="*/ 48 h 263"/>
              <a:gd name="T4" fmla="*/ 198 w 232"/>
              <a:gd name="T5" fmla="*/ 35 h 263"/>
              <a:gd name="T6" fmla="*/ 194 w 232"/>
              <a:gd name="T7" fmla="*/ 32 h 263"/>
              <a:gd name="T8" fmla="*/ 141 w 232"/>
              <a:gd name="T9" fmla="*/ 3 h 263"/>
              <a:gd name="T10" fmla="*/ 95 w 232"/>
              <a:gd name="T11" fmla="*/ 3 h 263"/>
              <a:gd name="T12" fmla="*/ 49 w 232"/>
              <a:gd name="T13" fmla="*/ 22 h 263"/>
              <a:gd name="T14" fmla="*/ 8 w 232"/>
              <a:gd name="T15" fmla="*/ 77 h 263"/>
              <a:gd name="T16" fmla="*/ 3 w 232"/>
              <a:gd name="T17" fmla="*/ 137 h 263"/>
              <a:gd name="T18" fmla="*/ 6 w 232"/>
              <a:gd name="T19" fmla="*/ 144 h 263"/>
              <a:gd name="T20" fmla="*/ 13 w 232"/>
              <a:gd name="T21" fmla="*/ 167 h 263"/>
              <a:gd name="T22" fmla="*/ 17 w 232"/>
              <a:gd name="T23" fmla="*/ 173 h 263"/>
              <a:gd name="T24" fmla="*/ 17 w 232"/>
              <a:gd name="T25" fmla="*/ 173 h 263"/>
              <a:gd name="T26" fmla="*/ 29 w 232"/>
              <a:gd name="T27" fmla="*/ 196 h 263"/>
              <a:gd name="T28" fmla="*/ 53 w 232"/>
              <a:gd name="T29" fmla="*/ 225 h 263"/>
              <a:gd name="T30" fmla="*/ 100 w 232"/>
              <a:gd name="T31" fmla="*/ 257 h 263"/>
              <a:gd name="T32" fmla="*/ 117 w 232"/>
              <a:gd name="T33" fmla="*/ 261 h 263"/>
              <a:gd name="T34" fmla="*/ 132 w 232"/>
              <a:gd name="T35" fmla="*/ 260 h 263"/>
              <a:gd name="T36" fmla="*/ 143 w 232"/>
              <a:gd name="T37" fmla="*/ 255 h 263"/>
              <a:gd name="T38" fmla="*/ 150 w 232"/>
              <a:gd name="T39" fmla="*/ 258 h 263"/>
              <a:gd name="T40" fmla="*/ 154 w 232"/>
              <a:gd name="T41" fmla="*/ 259 h 263"/>
              <a:gd name="T42" fmla="*/ 173 w 232"/>
              <a:gd name="T43" fmla="*/ 249 h 263"/>
              <a:gd name="T44" fmla="*/ 181 w 232"/>
              <a:gd name="T45" fmla="*/ 242 h 263"/>
              <a:gd name="T46" fmla="*/ 184 w 232"/>
              <a:gd name="T47" fmla="*/ 239 h 263"/>
              <a:gd name="T48" fmla="*/ 191 w 232"/>
              <a:gd name="T49" fmla="*/ 231 h 263"/>
              <a:gd name="T50" fmla="*/ 213 w 232"/>
              <a:gd name="T51" fmla="*/ 196 h 263"/>
              <a:gd name="T52" fmla="*/ 227 w 232"/>
              <a:gd name="T53" fmla="*/ 152 h 263"/>
              <a:gd name="T54" fmla="*/ 223 w 232"/>
              <a:gd name="T55" fmla="*/ 76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2" h="263">
                <a:moveTo>
                  <a:pt x="223" y="76"/>
                </a:moveTo>
                <a:cubicBezTo>
                  <a:pt x="219" y="66"/>
                  <a:pt x="214" y="56"/>
                  <a:pt x="208" y="48"/>
                </a:cubicBezTo>
                <a:cubicBezTo>
                  <a:pt x="204" y="44"/>
                  <a:pt x="200" y="40"/>
                  <a:pt x="198" y="35"/>
                </a:cubicBezTo>
                <a:cubicBezTo>
                  <a:pt x="197" y="35"/>
                  <a:pt x="195" y="34"/>
                  <a:pt x="194" y="32"/>
                </a:cubicBezTo>
                <a:cubicBezTo>
                  <a:pt x="179" y="17"/>
                  <a:pt x="161" y="9"/>
                  <a:pt x="141" y="3"/>
                </a:cubicBezTo>
                <a:cubicBezTo>
                  <a:pt x="126" y="0"/>
                  <a:pt x="110" y="0"/>
                  <a:pt x="95" y="3"/>
                </a:cubicBezTo>
                <a:cubicBezTo>
                  <a:pt x="78" y="6"/>
                  <a:pt x="63" y="13"/>
                  <a:pt x="49" y="22"/>
                </a:cubicBezTo>
                <a:cubicBezTo>
                  <a:pt x="29" y="36"/>
                  <a:pt x="16" y="55"/>
                  <a:pt x="8" y="77"/>
                </a:cubicBezTo>
                <a:cubicBezTo>
                  <a:pt x="1" y="96"/>
                  <a:pt x="0" y="117"/>
                  <a:pt x="3" y="137"/>
                </a:cubicBezTo>
                <a:cubicBezTo>
                  <a:pt x="4" y="139"/>
                  <a:pt x="4" y="142"/>
                  <a:pt x="6" y="144"/>
                </a:cubicBezTo>
                <a:cubicBezTo>
                  <a:pt x="7" y="152"/>
                  <a:pt x="9" y="160"/>
                  <a:pt x="13" y="167"/>
                </a:cubicBezTo>
                <a:cubicBezTo>
                  <a:pt x="14" y="169"/>
                  <a:pt x="13" y="173"/>
                  <a:pt x="17" y="173"/>
                </a:cubicBezTo>
                <a:cubicBezTo>
                  <a:pt x="17" y="173"/>
                  <a:pt x="17" y="173"/>
                  <a:pt x="17" y="173"/>
                </a:cubicBezTo>
                <a:cubicBezTo>
                  <a:pt x="19" y="182"/>
                  <a:pt x="25" y="189"/>
                  <a:pt x="29" y="196"/>
                </a:cubicBezTo>
                <a:cubicBezTo>
                  <a:pt x="36" y="207"/>
                  <a:pt x="44" y="216"/>
                  <a:pt x="53" y="225"/>
                </a:cubicBezTo>
                <a:cubicBezTo>
                  <a:pt x="66" y="238"/>
                  <a:pt x="82" y="249"/>
                  <a:pt x="100" y="257"/>
                </a:cubicBezTo>
                <a:cubicBezTo>
                  <a:pt x="105" y="258"/>
                  <a:pt x="111" y="259"/>
                  <a:pt x="117" y="261"/>
                </a:cubicBezTo>
                <a:cubicBezTo>
                  <a:pt x="122" y="262"/>
                  <a:pt x="127" y="263"/>
                  <a:pt x="132" y="260"/>
                </a:cubicBezTo>
                <a:cubicBezTo>
                  <a:pt x="134" y="256"/>
                  <a:pt x="139" y="256"/>
                  <a:pt x="143" y="255"/>
                </a:cubicBezTo>
                <a:cubicBezTo>
                  <a:pt x="145" y="254"/>
                  <a:pt x="148" y="254"/>
                  <a:pt x="150" y="258"/>
                </a:cubicBezTo>
                <a:cubicBezTo>
                  <a:pt x="151" y="259"/>
                  <a:pt x="152" y="259"/>
                  <a:pt x="154" y="259"/>
                </a:cubicBezTo>
                <a:cubicBezTo>
                  <a:pt x="161" y="258"/>
                  <a:pt x="167" y="254"/>
                  <a:pt x="173" y="249"/>
                </a:cubicBezTo>
                <a:cubicBezTo>
                  <a:pt x="176" y="246"/>
                  <a:pt x="177" y="243"/>
                  <a:pt x="181" y="242"/>
                </a:cubicBezTo>
                <a:cubicBezTo>
                  <a:pt x="183" y="241"/>
                  <a:pt x="184" y="240"/>
                  <a:pt x="184" y="239"/>
                </a:cubicBezTo>
                <a:cubicBezTo>
                  <a:pt x="187" y="236"/>
                  <a:pt x="188" y="233"/>
                  <a:pt x="191" y="231"/>
                </a:cubicBezTo>
                <a:cubicBezTo>
                  <a:pt x="201" y="221"/>
                  <a:pt x="207" y="208"/>
                  <a:pt x="213" y="196"/>
                </a:cubicBezTo>
                <a:cubicBezTo>
                  <a:pt x="220" y="182"/>
                  <a:pt x="225" y="167"/>
                  <a:pt x="227" y="152"/>
                </a:cubicBezTo>
                <a:cubicBezTo>
                  <a:pt x="230" y="126"/>
                  <a:pt x="232" y="101"/>
                  <a:pt x="223" y="76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BB773F2C-DE6C-6909-975D-0C43582FEFBF}"/>
              </a:ext>
            </a:extLst>
          </p:cNvPr>
          <p:cNvSpPr>
            <a:spLocks/>
          </p:cNvSpPr>
          <p:nvPr/>
        </p:nvSpPr>
        <p:spPr bwMode="auto">
          <a:xfrm>
            <a:off x="2198688" y="2465388"/>
            <a:ext cx="52388" cy="38100"/>
          </a:xfrm>
          <a:custGeom>
            <a:avLst/>
            <a:gdLst>
              <a:gd name="T0" fmla="*/ 8 w 8"/>
              <a:gd name="T1" fmla="*/ 0 h 6"/>
              <a:gd name="T2" fmla="*/ 0 w 8"/>
              <a:gd name="T3" fmla="*/ 6 h 6"/>
              <a:gd name="T4" fmla="*/ 8 w 8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">
                <a:moveTo>
                  <a:pt x="8" y="0"/>
                </a:moveTo>
                <a:cubicBezTo>
                  <a:pt x="6" y="3"/>
                  <a:pt x="4" y="6"/>
                  <a:pt x="0" y="6"/>
                </a:cubicBezTo>
                <a:cubicBezTo>
                  <a:pt x="2" y="4"/>
                  <a:pt x="3" y="0"/>
                  <a:pt x="8" y="0"/>
                </a:cubicBezTo>
                <a:close/>
              </a:path>
            </a:pathLst>
          </a:custGeom>
          <a:solidFill>
            <a:srgbClr val="E9C3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81D73F94-3A75-109F-E850-8C7176DF9164}"/>
              </a:ext>
            </a:extLst>
          </p:cNvPr>
          <p:cNvSpPr>
            <a:spLocks/>
          </p:cNvSpPr>
          <p:nvPr/>
        </p:nvSpPr>
        <p:spPr bwMode="auto">
          <a:xfrm>
            <a:off x="925513" y="2541588"/>
            <a:ext cx="2822575" cy="2643187"/>
          </a:xfrm>
          <a:custGeom>
            <a:avLst/>
            <a:gdLst>
              <a:gd name="T0" fmla="*/ 375 w 441"/>
              <a:gd name="T1" fmla="*/ 75 h 414"/>
              <a:gd name="T2" fmla="*/ 370 w 441"/>
              <a:gd name="T3" fmla="*/ 84 h 414"/>
              <a:gd name="T4" fmla="*/ 380 w 441"/>
              <a:gd name="T5" fmla="*/ 177 h 414"/>
              <a:gd name="T6" fmla="*/ 307 w 441"/>
              <a:gd name="T7" fmla="*/ 227 h 414"/>
              <a:gd name="T8" fmla="*/ 236 w 441"/>
              <a:gd name="T9" fmla="*/ 231 h 414"/>
              <a:gd name="T10" fmla="*/ 168 w 441"/>
              <a:gd name="T11" fmla="*/ 207 h 414"/>
              <a:gd name="T12" fmla="*/ 114 w 441"/>
              <a:gd name="T13" fmla="*/ 150 h 414"/>
              <a:gd name="T14" fmla="*/ 90 w 441"/>
              <a:gd name="T15" fmla="*/ 102 h 414"/>
              <a:gd name="T16" fmla="*/ 132 w 441"/>
              <a:gd name="T17" fmla="*/ 42 h 414"/>
              <a:gd name="T18" fmla="*/ 199 w 441"/>
              <a:gd name="T19" fmla="*/ 11 h 414"/>
              <a:gd name="T20" fmla="*/ 185 w 441"/>
              <a:gd name="T21" fmla="*/ 8 h 414"/>
              <a:gd name="T22" fmla="*/ 176 w 441"/>
              <a:gd name="T23" fmla="*/ 5 h 414"/>
              <a:gd name="T24" fmla="*/ 157 w 441"/>
              <a:gd name="T25" fmla="*/ 6 h 414"/>
              <a:gd name="T26" fmla="*/ 138 w 441"/>
              <a:gd name="T27" fmla="*/ 12 h 414"/>
              <a:gd name="T28" fmla="*/ 90 w 441"/>
              <a:gd name="T29" fmla="*/ 25 h 414"/>
              <a:gd name="T30" fmla="*/ 8 w 441"/>
              <a:gd name="T31" fmla="*/ 103 h 414"/>
              <a:gd name="T32" fmla="*/ 15 w 441"/>
              <a:gd name="T33" fmla="*/ 147 h 414"/>
              <a:gd name="T34" fmla="*/ 3 w 441"/>
              <a:gd name="T35" fmla="*/ 225 h 414"/>
              <a:gd name="T36" fmla="*/ 1 w 441"/>
              <a:gd name="T37" fmla="*/ 315 h 414"/>
              <a:gd name="T38" fmla="*/ 1 w 441"/>
              <a:gd name="T39" fmla="*/ 344 h 414"/>
              <a:gd name="T40" fmla="*/ 5 w 441"/>
              <a:gd name="T41" fmla="*/ 397 h 414"/>
              <a:gd name="T42" fmla="*/ 12 w 441"/>
              <a:gd name="T43" fmla="*/ 413 h 414"/>
              <a:gd name="T44" fmla="*/ 13 w 441"/>
              <a:gd name="T45" fmla="*/ 413 h 414"/>
              <a:gd name="T46" fmla="*/ 67 w 441"/>
              <a:gd name="T47" fmla="*/ 409 h 414"/>
              <a:gd name="T48" fmla="*/ 65 w 441"/>
              <a:gd name="T49" fmla="*/ 384 h 414"/>
              <a:gd name="T50" fmla="*/ 66 w 441"/>
              <a:gd name="T51" fmla="*/ 382 h 414"/>
              <a:gd name="T52" fmla="*/ 65 w 441"/>
              <a:gd name="T53" fmla="*/ 371 h 414"/>
              <a:gd name="T54" fmla="*/ 64 w 441"/>
              <a:gd name="T55" fmla="*/ 359 h 414"/>
              <a:gd name="T56" fmla="*/ 64 w 441"/>
              <a:gd name="T57" fmla="*/ 347 h 414"/>
              <a:gd name="T58" fmla="*/ 63 w 441"/>
              <a:gd name="T59" fmla="*/ 339 h 414"/>
              <a:gd name="T60" fmla="*/ 64 w 441"/>
              <a:gd name="T61" fmla="*/ 330 h 414"/>
              <a:gd name="T62" fmla="*/ 65 w 441"/>
              <a:gd name="T63" fmla="*/ 245 h 414"/>
              <a:gd name="T64" fmla="*/ 73 w 441"/>
              <a:gd name="T65" fmla="*/ 232 h 414"/>
              <a:gd name="T66" fmla="*/ 177 w 441"/>
              <a:gd name="T67" fmla="*/ 296 h 414"/>
              <a:gd name="T68" fmla="*/ 316 w 441"/>
              <a:gd name="T69" fmla="*/ 299 h 414"/>
              <a:gd name="T70" fmla="*/ 393 w 441"/>
              <a:gd name="T71" fmla="*/ 262 h 414"/>
              <a:gd name="T72" fmla="*/ 413 w 441"/>
              <a:gd name="T73" fmla="*/ 241 h 414"/>
              <a:gd name="T74" fmla="*/ 424 w 441"/>
              <a:gd name="T75" fmla="*/ 124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1" h="414">
                <a:moveTo>
                  <a:pt x="424" y="124"/>
                </a:moveTo>
                <a:cubicBezTo>
                  <a:pt x="410" y="105"/>
                  <a:pt x="394" y="89"/>
                  <a:pt x="375" y="75"/>
                </a:cubicBezTo>
                <a:cubicBezTo>
                  <a:pt x="372" y="72"/>
                  <a:pt x="368" y="69"/>
                  <a:pt x="364" y="68"/>
                </a:cubicBezTo>
                <a:cubicBezTo>
                  <a:pt x="366" y="73"/>
                  <a:pt x="368" y="79"/>
                  <a:pt x="370" y="84"/>
                </a:cubicBezTo>
                <a:cubicBezTo>
                  <a:pt x="379" y="100"/>
                  <a:pt x="384" y="117"/>
                  <a:pt x="388" y="135"/>
                </a:cubicBezTo>
                <a:cubicBezTo>
                  <a:pt x="391" y="150"/>
                  <a:pt x="388" y="164"/>
                  <a:pt x="380" y="177"/>
                </a:cubicBezTo>
                <a:cubicBezTo>
                  <a:pt x="368" y="197"/>
                  <a:pt x="351" y="211"/>
                  <a:pt x="330" y="220"/>
                </a:cubicBezTo>
                <a:cubicBezTo>
                  <a:pt x="323" y="223"/>
                  <a:pt x="315" y="225"/>
                  <a:pt x="307" y="227"/>
                </a:cubicBezTo>
                <a:cubicBezTo>
                  <a:pt x="297" y="231"/>
                  <a:pt x="287" y="233"/>
                  <a:pt x="277" y="234"/>
                </a:cubicBezTo>
                <a:cubicBezTo>
                  <a:pt x="263" y="235"/>
                  <a:pt x="250" y="233"/>
                  <a:pt x="236" y="231"/>
                </a:cubicBezTo>
                <a:cubicBezTo>
                  <a:pt x="230" y="230"/>
                  <a:pt x="224" y="229"/>
                  <a:pt x="217" y="227"/>
                </a:cubicBezTo>
                <a:cubicBezTo>
                  <a:pt x="200" y="224"/>
                  <a:pt x="183" y="217"/>
                  <a:pt x="168" y="207"/>
                </a:cubicBezTo>
                <a:cubicBezTo>
                  <a:pt x="157" y="201"/>
                  <a:pt x="148" y="192"/>
                  <a:pt x="139" y="183"/>
                </a:cubicBezTo>
                <a:cubicBezTo>
                  <a:pt x="129" y="173"/>
                  <a:pt x="121" y="162"/>
                  <a:pt x="114" y="150"/>
                </a:cubicBezTo>
                <a:cubicBezTo>
                  <a:pt x="105" y="136"/>
                  <a:pt x="98" y="122"/>
                  <a:pt x="90" y="108"/>
                </a:cubicBezTo>
                <a:cubicBezTo>
                  <a:pt x="89" y="106"/>
                  <a:pt x="89" y="104"/>
                  <a:pt x="90" y="102"/>
                </a:cubicBezTo>
                <a:cubicBezTo>
                  <a:pt x="93" y="95"/>
                  <a:pt x="96" y="88"/>
                  <a:pt x="100" y="82"/>
                </a:cubicBezTo>
                <a:cubicBezTo>
                  <a:pt x="108" y="67"/>
                  <a:pt x="119" y="54"/>
                  <a:pt x="132" y="42"/>
                </a:cubicBezTo>
                <a:cubicBezTo>
                  <a:pt x="144" y="31"/>
                  <a:pt x="159" y="24"/>
                  <a:pt x="175" y="18"/>
                </a:cubicBezTo>
                <a:cubicBezTo>
                  <a:pt x="183" y="15"/>
                  <a:pt x="191" y="13"/>
                  <a:pt x="199" y="11"/>
                </a:cubicBezTo>
                <a:cubicBezTo>
                  <a:pt x="199" y="8"/>
                  <a:pt x="196" y="8"/>
                  <a:pt x="194" y="8"/>
                </a:cubicBezTo>
                <a:cubicBezTo>
                  <a:pt x="191" y="8"/>
                  <a:pt x="188" y="8"/>
                  <a:pt x="185" y="8"/>
                </a:cubicBezTo>
                <a:cubicBezTo>
                  <a:pt x="179" y="8"/>
                  <a:pt x="173" y="8"/>
                  <a:pt x="168" y="8"/>
                </a:cubicBezTo>
                <a:cubicBezTo>
                  <a:pt x="171" y="7"/>
                  <a:pt x="174" y="9"/>
                  <a:pt x="176" y="5"/>
                </a:cubicBezTo>
                <a:cubicBezTo>
                  <a:pt x="175" y="0"/>
                  <a:pt x="171" y="0"/>
                  <a:pt x="168" y="1"/>
                </a:cubicBezTo>
                <a:cubicBezTo>
                  <a:pt x="164" y="1"/>
                  <a:pt x="160" y="3"/>
                  <a:pt x="157" y="6"/>
                </a:cubicBezTo>
                <a:cubicBezTo>
                  <a:pt x="156" y="8"/>
                  <a:pt x="155" y="9"/>
                  <a:pt x="153" y="9"/>
                </a:cubicBezTo>
                <a:cubicBezTo>
                  <a:pt x="148" y="9"/>
                  <a:pt x="143" y="10"/>
                  <a:pt x="138" y="12"/>
                </a:cubicBezTo>
                <a:cubicBezTo>
                  <a:pt x="136" y="12"/>
                  <a:pt x="134" y="12"/>
                  <a:pt x="133" y="13"/>
                </a:cubicBezTo>
                <a:cubicBezTo>
                  <a:pt x="118" y="16"/>
                  <a:pt x="104" y="21"/>
                  <a:pt x="90" y="25"/>
                </a:cubicBezTo>
                <a:cubicBezTo>
                  <a:pt x="70" y="32"/>
                  <a:pt x="51" y="41"/>
                  <a:pt x="35" y="56"/>
                </a:cubicBezTo>
                <a:cubicBezTo>
                  <a:pt x="21" y="68"/>
                  <a:pt x="12" y="84"/>
                  <a:pt x="8" y="103"/>
                </a:cubicBezTo>
                <a:cubicBezTo>
                  <a:pt x="6" y="116"/>
                  <a:pt x="10" y="128"/>
                  <a:pt x="14" y="141"/>
                </a:cubicBezTo>
                <a:cubicBezTo>
                  <a:pt x="15" y="143"/>
                  <a:pt x="16" y="145"/>
                  <a:pt x="15" y="147"/>
                </a:cubicBezTo>
                <a:cubicBezTo>
                  <a:pt x="11" y="156"/>
                  <a:pt x="10" y="166"/>
                  <a:pt x="8" y="175"/>
                </a:cubicBezTo>
                <a:cubicBezTo>
                  <a:pt x="5" y="192"/>
                  <a:pt x="5" y="208"/>
                  <a:pt x="3" y="225"/>
                </a:cubicBezTo>
                <a:cubicBezTo>
                  <a:pt x="0" y="255"/>
                  <a:pt x="1" y="285"/>
                  <a:pt x="1" y="315"/>
                </a:cubicBezTo>
                <a:cubicBezTo>
                  <a:pt x="1" y="315"/>
                  <a:pt x="1" y="315"/>
                  <a:pt x="1" y="315"/>
                </a:cubicBezTo>
                <a:cubicBezTo>
                  <a:pt x="1" y="325"/>
                  <a:pt x="1" y="335"/>
                  <a:pt x="1" y="344"/>
                </a:cubicBezTo>
                <a:cubicBezTo>
                  <a:pt x="1" y="344"/>
                  <a:pt x="1" y="344"/>
                  <a:pt x="1" y="344"/>
                </a:cubicBezTo>
                <a:cubicBezTo>
                  <a:pt x="1" y="344"/>
                  <a:pt x="1" y="344"/>
                  <a:pt x="1" y="344"/>
                </a:cubicBezTo>
                <a:cubicBezTo>
                  <a:pt x="1" y="362"/>
                  <a:pt x="4" y="380"/>
                  <a:pt x="5" y="397"/>
                </a:cubicBezTo>
                <a:cubicBezTo>
                  <a:pt x="6" y="402"/>
                  <a:pt x="5" y="407"/>
                  <a:pt x="7" y="412"/>
                </a:cubicBezTo>
                <a:cubicBezTo>
                  <a:pt x="8" y="414"/>
                  <a:pt x="10" y="413"/>
                  <a:pt x="12" y="413"/>
                </a:cubicBezTo>
                <a:cubicBezTo>
                  <a:pt x="12" y="413"/>
                  <a:pt x="12" y="413"/>
                  <a:pt x="12" y="413"/>
                </a:cubicBezTo>
                <a:cubicBezTo>
                  <a:pt x="12" y="413"/>
                  <a:pt x="12" y="413"/>
                  <a:pt x="13" y="413"/>
                </a:cubicBezTo>
                <a:cubicBezTo>
                  <a:pt x="31" y="413"/>
                  <a:pt x="50" y="414"/>
                  <a:pt x="69" y="413"/>
                </a:cubicBezTo>
                <a:cubicBezTo>
                  <a:pt x="68" y="412"/>
                  <a:pt x="68" y="411"/>
                  <a:pt x="67" y="409"/>
                </a:cubicBezTo>
                <a:cubicBezTo>
                  <a:pt x="67" y="402"/>
                  <a:pt x="67" y="394"/>
                  <a:pt x="66" y="386"/>
                </a:cubicBezTo>
                <a:cubicBezTo>
                  <a:pt x="66" y="386"/>
                  <a:pt x="66" y="384"/>
                  <a:pt x="65" y="384"/>
                </a:cubicBezTo>
                <a:cubicBezTo>
                  <a:pt x="65" y="384"/>
                  <a:pt x="65" y="383"/>
                  <a:pt x="65" y="383"/>
                </a:cubicBezTo>
                <a:cubicBezTo>
                  <a:pt x="65" y="383"/>
                  <a:pt x="65" y="383"/>
                  <a:pt x="66" y="382"/>
                </a:cubicBezTo>
                <a:cubicBezTo>
                  <a:pt x="66" y="380"/>
                  <a:pt x="66" y="378"/>
                  <a:pt x="66" y="376"/>
                </a:cubicBezTo>
                <a:cubicBezTo>
                  <a:pt x="66" y="374"/>
                  <a:pt x="67" y="372"/>
                  <a:pt x="65" y="371"/>
                </a:cubicBezTo>
                <a:cubicBezTo>
                  <a:pt x="65" y="371"/>
                  <a:pt x="65" y="371"/>
                  <a:pt x="65" y="370"/>
                </a:cubicBezTo>
                <a:cubicBezTo>
                  <a:pt x="66" y="367"/>
                  <a:pt x="64" y="363"/>
                  <a:pt x="64" y="359"/>
                </a:cubicBezTo>
                <a:cubicBezTo>
                  <a:pt x="64" y="359"/>
                  <a:pt x="64" y="358"/>
                  <a:pt x="64" y="358"/>
                </a:cubicBezTo>
                <a:cubicBezTo>
                  <a:pt x="66" y="355"/>
                  <a:pt x="64" y="351"/>
                  <a:pt x="64" y="347"/>
                </a:cubicBezTo>
                <a:cubicBezTo>
                  <a:pt x="65" y="345"/>
                  <a:pt x="64" y="344"/>
                  <a:pt x="63" y="342"/>
                </a:cubicBezTo>
                <a:cubicBezTo>
                  <a:pt x="63" y="341"/>
                  <a:pt x="63" y="340"/>
                  <a:pt x="63" y="339"/>
                </a:cubicBezTo>
                <a:cubicBezTo>
                  <a:pt x="63" y="339"/>
                  <a:pt x="63" y="338"/>
                  <a:pt x="64" y="337"/>
                </a:cubicBezTo>
                <a:cubicBezTo>
                  <a:pt x="65" y="335"/>
                  <a:pt x="64" y="332"/>
                  <a:pt x="64" y="330"/>
                </a:cubicBezTo>
                <a:cubicBezTo>
                  <a:pt x="65" y="322"/>
                  <a:pt x="63" y="315"/>
                  <a:pt x="63" y="307"/>
                </a:cubicBezTo>
                <a:cubicBezTo>
                  <a:pt x="63" y="287"/>
                  <a:pt x="65" y="266"/>
                  <a:pt x="65" y="245"/>
                </a:cubicBezTo>
                <a:cubicBezTo>
                  <a:pt x="64" y="240"/>
                  <a:pt x="67" y="234"/>
                  <a:pt x="67" y="228"/>
                </a:cubicBezTo>
                <a:cubicBezTo>
                  <a:pt x="70" y="229"/>
                  <a:pt x="71" y="231"/>
                  <a:pt x="73" y="232"/>
                </a:cubicBezTo>
                <a:cubicBezTo>
                  <a:pt x="82" y="243"/>
                  <a:pt x="92" y="252"/>
                  <a:pt x="103" y="260"/>
                </a:cubicBezTo>
                <a:cubicBezTo>
                  <a:pt x="125" y="277"/>
                  <a:pt x="150" y="288"/>
                  <a:pt x="177" y="296"/>
                </a:cubicBezTo>
                <a:cubicBezTo>
                  <a:pt x="196" y="301"/>
                  <a:pt x="216" y="305"/>
                  <a:pt x="236" y="305"/>
                </a:cubicBezTo>
                <a:cubicBezTo>
                  <a:pt x="263" y="306"/>
                  <a:pt x="290" y="306"/>
                  <a:pt x="316" y="299"/>
                </a:cubicBezTo>
                <a:cubicBezTo>
                  <a:pt x="327" y="296"/>
                  <a:pt x="337" y="293"/>
                  <a:pt x="347" y="288"/>
                </a:cubicBezTo>
                <a:cubicBezTo>
                  <a:pt x="363" y="282"/>
                  <a:pt x="378" y="273"/>
                  <a:pt x="393" y="262"/>
                </a:cubicBezTo>
                <a:cubicBezTo>
                  <a:pt x="399" y="258"/>
                  <a:pt x="406" y="253"/>
                  <a:pt x="410" y="246"/>
                </a:cubicBezTo>
                <a:cubicBezTo>
                  <a:pt x="411" y="245"/>
                  <a:pt x="412" y="243"/>
                  <a:pt x="413" y="241"/>
                </a:cubicBezTo>
                <a:cubicBezTo>
                  <a:pt x="426" y="227"/>
                  <a:pt x="434" y="211"/>
                  <a:pt x="437" y="193"/>
                </a:cubicBezTo>
                <a:cubicBezTo>
                  <a:pt x="441" y="169"/>
                  <a:pt x="439" y="146"/>
                  <a:pt x="424" y="124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27ADFFA8-F5A4-75B9-4CC7-330A1C15F2AE}"/>
              </a:ext>
            </a:extLst>
          </p:cNvPr>
          <p:cNvSpPr>
            <a:spLocks/>
          </p:cNvSpPr>
          <p:nvPr/>
        </p:nvSpPr>
        <p:spPr bwMode="auto">
          <a:xfrm>
            <a:off x="1322388" y="3978275"/>
            <a:ext cx="2233613" cy="1200150"/>
          </a:xfrm>
          <a:custGeom>
            <a:avLst/>
            <a:gdLst>
              <a:gd name="T0" fmla="*/ 348 w 349"/>
              <a:gd name="T1" fmla="*/ 21 h 188"/>
              <a:gd name="T2" fmla="*/ 335 w 349"/>
              <a:gd name="T3" fmla="*/ 32 h 188"/>
              <a:gd name="T4" fmla="*/ 296 w 349"/>
              <a:gd name="T5" fmla="*/ 56 h 188"/>
              <a:gd name="T6" fmla="*/ 243 w 349"/>
              <a:gd name="T7" fmla="*/ 75 h 188"/>
              <a:gd name="T8" fmla="*/ 154 w 349"/>
              <a:gd name="T9" fmla="*/ 77 h 188"/>
              <a:gd name="T10" fmla="*/ 100 w 349"/>
              <a:gd name="T11" fmla="*/ 64 h 188"/>
              <a:gd name="T12" fmla="*/ 52 w 349"/>
              <a:gd name="T13" fmla="*/ 41 h 188"/>
              <a:gd name="T14" fmla="*/ 8 w 349"/>
              <a:gd name="T15" fmla="*/ 2 h 188"/>
              <a:gd name="T16" fmla="*/ 3 w 349"/>
              <a:gd name="T17" fmla="*/ 0 h 188"/>
              <a:gd name="T18" fmla="*/ 1 w 349"/>
              <a:gd name="T19" fmla="*/ 24 h 188"/>
              <a:gd name="T20" fmla="*/ 0 w 349"/>
              <a:gd name="T21" fmla="*/ 72 h 188"/>
              <a:gd name="T22" fmla="*/ 0 w 349"/>
              <a:gd name="T23" fmla="*/ 112 h 188"/>
              <a:gd name="T24" fmla="*/ 0 w 349"/>
              <a:gd name="T25" fmla="*/ 117 h 188"/>
              <a:gd name="T26" fmla="*/ 1 w 349"/>
              <a:gd name="T27" fmla="*/ 118 h 188"/>
              <a:gd name="T28" fmla="*/ 1 w 349"/>
              <a:gd name="T29" fmla="*/ 122 h 188"/>
              <a:gd name="T30" fmla="*/ 4 w 349"/>
              <a:gd name="T31" fmla="*/ 130 h 188"/>
              <a:gd name="T32" fmla="*/ 5 w 349"/>
              <a:gd name="T33" fmla="*/ 142 h 188"/>
              <a:gd name="T34" fmla="*/ 5 w 349"/>
              <a:gd name="T35" fmla="*/ 150 h 188"/>
              <a:gd name="T36" fmla="*/ 4 w 349"/>
              <a:gd name="T37" fmla="*/ 151 h 188"/>
              <a:gd name="T38" fmla="*/ 3 w 349"/>
              <a:gd name="T39" fmla="*/ 162 h 188"/>
              <a:gd name="T40" fmla="*/ 4 w 349"/>
              <a:gd name="T41" fmla="*/ 184 h 188"/>
              <a:gd name="T42" fmla="*/ 7 w 349"/>
              <a:gd name="T43" fmla="*/ 188 h 188"/>
              <a:gd name="T44" fmla="*/ 10 w 349"/>
              <a:gd name="T45" fmla="*/ 188 h 188"/>
              <a:gd name="T46" fmla="*/ 332 w 349"/>
              <a:gd name="T47" fmla="*/ 188 h 188"/>
              <a:gd name="T48" fmla="*/ 344 w 349"/>
              <a:gd name="T49" fmla="*/ 176 h 188"/>
              <a:gd name="T50" fmla="*/ 345 w 349"/>
              <a:gd name="T51" fmla="*/ 165 h 188"/>
              <a:gd name="T52" fmla="*/ 345 w 349"/>
              <a:gd name="T53" fmla="*/ 164 h 188"/>
              <a:gd name="T54" fmla="*/ 348 w 349"/>
              <a:gd name="T55" fmla="*/ 131 h 188"/>
              <a:gd name="T56" fmla="*/ 348 w 349"/>
              <a:gd name="T57" fmla="*/ 131 h 188"/>
              <a:gd name="T58" fmla="*/ 348 w 349"/>
              <a:gd name="T59" fmla="*/ 2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9" h="188">
                <a:moveTo>
                  <a:pt x="348" y="21"/>
                </a:moveTo>
                <a:cubicBezTo>
                  <a:pt x="343" y="24"/>
                  <a:pt x="340" y="29"/>
                  <a:pt x="335" y="32"/>
                </a:cubicBezTo>
                <a:cubicBezTo>
                  <a:pt x="323" y="41"/>
                  <a:pt x="310" y="49"/>
                  <a:pt x="296" y="56"/>
                </a:cubicBezTo>
                <a:cubicBezTo>
                  <a:pt x="279" y="65"/>
                  <a:pt x="261" y="71"/>
                  <a:pt x="243" y="75"/>
                </a:cubicBezTo>
                <a:cubicBezTo>
                  <a:pt x="214" y="81"/>
                  <a:pt x="184" y="80"/>
                  <a:pt x="154" y="77"/>
                </a:cubicBezTo>
                <a:cubicBezTo>
                  <a:pt x="136" y="75"/>
                  <a:pt x="118" y="70"/>
                  <a:pt x="100" y="64"/>
                </a:cubicBezTo>
                <a:cubicBezTo>
                  <a:pt x="83" y="59"/>
                  <a:pt x="67" y="51"/>
                  <a:pt x="52" y="41"/>
                </a:cubicBezTo>
                <a:cubicBezTo>
                  <a:pt x="36" y="30"/>
                  <a:pt x="21" y="17"/>
                  <a:pt x="8" y="2"/>
                </a:cubicBezTo>
                <a:cubicBezTo>
                  <a:pt x="7" y="1"/>
                  <a:pt x="5" y="0"/>
                  <a:pt x="3" y="0"/>
                </a:cubicBezTo>
                <a:cubicBezTo>
                  <a:pt x="4" y="8"/>
                  <a:pt x="1" y="16"/>
                  <a:pt x="1" y="24"/>
                </a:cubicBezTo>
                <a:cubicBezTo>
                  <a:pt x="1" y="40"/>
                  <a:pt x="0" y="56"/>
                  <a:pt x="0" y="72"/>
                </a:cubicBezTo>
                <a:cubicBezTo>
                  <a:pt x="0" y="86"/>
                  <a:pt x="0" y="99"/>
                  <a:pt x="0" y="112"/>
                </a:cubicBezTo>
                <a:cubicBezTo>
                  <a:pt x="0" y="114"/>
                  <a:pt x="0" y="115"/>
                  <a:pt x="0" y="117"/>
                </a:cubicBezTo>
                <a:cubicBezTo>
                  <a:pt x="0" y="117"/>
                  <a:pt x="1" y="118"/>
                  <a:pt x="1" y="118"/>
                </a:cubicBezTo>
                <a:cubicBezTo>
                  <a:pt x="1" y="119"/>
                  <a:pt x="1" y="121"/>
                  <a:pt x="1" y="122"/>
                </a:cubicBezTo>
                <a:cubicBezTo>
                  <a:pt x="1" y="125"/>
                  <a:pt x="2" y="128"/>
                  <a:pt x="4" y="130"/>
                </a:cubicBezTo>
                <a:cubicBezTo>
                  <a:pt x="8" y="134"/>
                  <a:pt x="8" y="137"/>
                  <a:pt x="5" y="142"/>
                </a:cubicBezTo>
                <a:cubicBezTo>
                  <a:pt x="4" y="144"/>
                  <a:pt x="3" y="147"/>
                  <a:pt x="5" y="150"/>
                </a:cubicBezTo>
                <a:cubicBezTo>
                  <a:pt x="5" y="151"/>
                  <a:pt x="4" y="151"/>
                  <a:pt x="4" y="151"/>
                </a:cubicBezTo>
                <a:cubicBezTo>
                  <a:pt x="2" y="155"/>
                  <a:pt x="3" y="158"/>
                  <a:pt x="3" y="162"/>
                </a:cubicBezTo>
                <a:cubicBezTo>
                  <a:pt x="2" y="169"/>
                  <a:pt x="3" y="176"/>
                  <a:pt x="4" y="184"/>
                </a:cubicBezTo>
                <a:cubicBezTo>
                  <a:pt x="4" y="186"/>
                  <a:pt x="5" y="187"/>
                  <a:pt x="7" y="188"/>
                </a:cubicBezTo>
                <a:cubicBezTo>
                  <a:pt x="8" y="188"/>
                  <a:pt x="9" y="188"/>
                  <a:pt x="10" y="188"/>
                </a:cubicBezTo>
                <a:cubicBezTo>
                  <a:pt x="117" y="188"/>
                  <a:pt x="225" y="188"/>
                  <a:pt x="332" y="188"/>
                </a:cubicBezTo>
                <a:cubicBezTo>
                  <a:pt x="343" y="188"/>
                  <a:pt x="343" y="188"/>
                  <a:pt x="344" y="176"/>
                </a:cubicBezTo>
                <a:cubicBezTo>
                  <a:pt x="345" y="173"/>
                  <a:pt x="345" y="169"/>
                  <a:pt x="345" y="165"/>
                </a:cubicBezTo>
                <a:cubicBezTo>
                  <a:pt x="345" y="164"/>
                  <a:pt x="345" y="164"/>
                  <a:pt x="345" y="164"/>
                </a:cubicBezTo>
                <a:cubicBezTo>
                  <a:pt x="347" y="153"/>
                  <a:pt x="348" y="142"/>
                  <a:pt x="348" y="131"/>
                </a:cubicBezTo>
                <a:cubicBezTo>
                  <a:pt x="348" y="131"/>
                  <a:pt x="348" y="131"/>
                  <a:pt x="348" y="131"/>
                </a:cubicBezTo>
                <a:cubicBezTo>
                  <a:pt x="349" y="94"/>
                  <a:pt x="349" y="58"/>
                  <a:pt x="348" y="21"/>
                </a:cubicBezTo>
                <a:close/>
              </a:path>
            </a:pathLst>
          </a:custGeom>
          <a:solidFill>
            <a:srgbClr val="3D6D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8CB48DC1-D13C-1BAF-5CF8-F890133810B3}"/>
              </a:ext>
            </a:extLst>
          </p:cNvPr>
          <p:cNvSpPr>
            <a:spLocks/>
          </p:cNvSpPr>
          <p:nvPr/>
        </p:nvSpPr>
        <p:spPr bwMode="auto">
          <a:xfrm>
            <a:off x="1328738" y="4757738"/>
            <a:ext cx="57150" cy="247650"/>
          </a:xfrm>
          <a:custGeom>
            <a:avLst/>
            <a:gdLst>
              <a:gd name="T0" fmla="*/ 0 w 9"/>
              <a:gd name="T1" fmla="*/ 0 h 39"/>
              <a:gd name="T2" fmla="*/ 5 w 9"/>
              <a:gd name="T3" fmla="*/ 8 h 39"/>
              <a:gd name="T4" fmla="*/ 6 w 9"/>
              <a:gd name="T5" fmla="*/ 20 h 39"/>
              <a:gd name="T6" fmla="*/ 5 w 9"/>
              <a:gd name="T7" fmla="*/ 29 h 39"/>
              <a:gd name="T8" fmla="*/ 3 w 9"/>
              <a:gd name="T9" fmla="*/ 39 h 39"/>
              <a:gd name="T10" fmla="*/ 2 w 9"/>
              <a:gd name="T11" fmla="*/ 37 h 39"/>
              <a:gd name="T12" fmla="*/ 1 w 9"/>
              <a:gd name="T13" fmla="*/ 24 h 39"/>
              <a:gd name="T14" fmla="*/ 0 w 9"/>
              <a:gd name="T15" fmla="*/ 12 h 39"/>
              <a:gd name="T16" fmla="*/ 0 w 9"/>
              <a:gd name="T17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39">
                <a:moveTo>
                  <a:pt x="0" y="0"/>
                </a:moveTo>
                <a:cubicBezTo>
                  <a:pt x="1" y="3"/>
                  <a:pt x="3" y="6"/>
                  <a:pt x="5" y="8"/>
                </a:cubicBezTo>
                <a:cubicBezTo>
                  <a:pt x="8" y="12"/>
                  <a:pt x="9" y="15"/>
                  <a:pt x="6" y="20"/>
                </a:cubicBezTo>
                <a:cubicBezTo>
                  <a:pt x="4" y="22"/>
                  <a:pt x="2" y="25"/>
                  <a:pt x="5" y="29"/>
                </a:cubicBezTo>
                <a:cubicBezTo>
                  <a:pt x="3" y="32"/>
                  <a:pt x="4" y="36"/>
                  <a:pt x="3" y="39"/>
                </a:cubicBezTo>
                <a:cubicBezTo>
                  <a:pt x="3" y="38"/>
                  <a:pt x="2" y="38"/>
                  <a:pt x="2" y="37"/>
                </a:cubicBezTo>
                <a:cubicBezTo>
                  <a:pt x="1" y="33"/>
                  <a:pt x="4" y="28"/>
                  <a:pt x="1" y="24"/>
                </a:cubicBezTo>
                <a:cubicBezTo>
                  <a:pt x="1" y="20"/>
                  <a:pt x="0" y="16"/>
                  <a:pt x="0" y="12"/>
                </a:cubicBezTo>
                <a:cubicBezTo>
                  <a:pt x="0" y="8"/>
                  <a:pt x="0" y="4"/>
                  <a:pt x="0" y="0"/>
                </a:cubicBezTo>
                <a:close/>
              </a:path>
            </a:pathLst>
          </a:custGeom>
          <a:solidFill>
            <a:srgbClr val="685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8"/>
          <p:cNvSpPr txBox="1">
            <a:spLocks noGrp="1"/>
          </p:cNvSpPr>
          <p:nvPr>
            <p:ph type="ctrTitle" idx="2"/>
          </p:nvPr>
        </p:nvSpPr>
        <p:spPr>
          <a:xfrm flipH="1">
            <a:off x="5684395" y="2147704"/>
            <a:ext cx="28131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where we want to be</a:t>
            </a:r>
            <a:endParaRPr sz="2000"/>
          </a:p>
        </p:txBody>
      </p:sp>
      <p:sp>
        <p:nvSpPr>
          <p:cNvPr id="781" name="Google Shape;781;p48"/>
          <p:cNvSpPr txBox="1">
            <a:spLocks noGrp="1"/>
          </p:cNvSpPr>
          <p:nvPr>
            <p:ph type="ctrTitle"/>
          </p:nvPr>
        </p:nvSpPr>
        <p:spPr>
          <a:xfrm flipH="1">
            <a:off x="995958" y="2147704"/>
            <a:ext cx="28131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where we are now</a:t>
            </a:r>
            <a:endParaRPr sz="2000" dirty="0"/>
          </a:p>
        </p:txBody>
      </p:sp>
      <p:sp>
        <p:nvSpPr>
          <p:cNvPr id="782" name="Google Shape;782;p48"/>
          <p:cNvSpPr txBox="1">
            <a:spLocks noGrp="1"/>
          </p:cNvSpPr>
          <p:nvPr>
            <p:ph type="subTitle" idx="1"/>
          </p:nvPr>
        </p:nvSpPr>
        <p:spPr>
          <a:xfrm flipH="1">
            <a:off x="1117170" y="3747004"/>
            <a:ext cx="25707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783" name="Google Shape;783;p48"/>
          <p:cNvSpPr txBox="1">
            <a:spLocks noGrp="1"/>
          </p:cNvSpPr>
          <p:nvPr>
            <p:ph type="subTitle" idx="3"/>
          </p:nvPr>
        </p:nvSpPr>
        <p:spPr>
          <a:xfrm flipH="1">
            <a:off x="5805599" y="3747004"/>
            <a:ext cx="25707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hot—even hotter than Mercury</a:t>
            </a:r>
            <a:endParaRPr/>
          </a:p>
        </p:txBody>
      </p:sp>
      <p:sp>
        <p:nvSpPr>
          <p:cNvPr id="784" name="Google Shape;784;p48"/>
          <p:cNvSpPr/>
          <p:nvPr/>
        </p:nvSpPr>
        <p:spPr>
          <a:xfrm rot="10800000">
            <a:off x="1434005" y="3515829"/>
            <a:ext cx="1937011" cy="67124"/>
          </a:xfrm>
          <a:custGeom>
            <a:avLst/>
            <a:gdLst/>
            <a:ahLst/>
            <a:cxnLst/>
            <a:rect l="l" t="t" r="r" b="b"/>
            <a:pathLst>
              <a:path w="23114" h="725" extrusionOk="0">
                <a:moveTo>
                  <a:pt x="215" y="0"/>
                </a:moveTo>
                <a:cubicBezTo>
                  <a:pt x="44" y="0"/>
                  <a:pt x="1" y="290"/>
                  <a:pt x="178" y="325"/>
                </a:cubicBezTo>
                <a:cubicBezTo>
                  <a:pt x="1419" y="578"/>
                  <a:pt x="2707" y="630"/>
                  <a:pt x="3985" y="630"/>
                </a:cubicBezTo>
                <a:cubicBezTo>
                  <a:pt x="4526" y="630"/>
                  <a:pt x="5066" y="621"/>
                  <a:pt x="5599" y="614"/>
                </a:cubicBezTo>
                <a:cubicBezTo>
                  <a:pt x="7523" y="578"/>
                  <a:pt x="9446" y="505"/>
                  <a:pt x="11381" y="493"/>
                </a:cubicBezTo>
                <a:cubicBezTo>
                  <a:pt x="11830" y="491"/>
                  <a:pt x="12278" y="489"/>
                  <a:pt x="12726" y="489"/>
                </a:cubicBezTo>
                <a:cubicBezTo>
                  <a:pt x="14177" y="489"/>
                  <a:pt x="15628" y="505"/>
                  <a:pt x="17079" y="542"/>
                </a:cubicBezTo>
                <a:cubicBezTo>
                  <a:pt x="18886" y="575"/>
                  <a:pt x="20704" y="724"/>
                  <a:pt x="22513" y="724"/>
                </a:cubicBezTo>
                <a:cubicBezTo>
                  <a:pt x="22641" y="724"/>
                  <a:pt x="22769" y="723"/>
                  <a:pt x="22897" y="722"/>
                </a:cubicBezTo>
                <a:cubicBezTo>
                  <a:pt x="23114" y="722"/>
                  <a:pt x="23102" y="421"/>
                  <a:pt x="22897" y="397"/>
                </a:cubicBezTo>
                <a:cubicBezTo>
                  <a:pt x="21010" y="181"/>
                  <a:pt x="19087" y="193"/>
                  <a:pt x="17199" y="157"/>
                </a:cubicBezTo>
                <a:cubicBezTo>
                  <a:pt x="15748" y="120"/>
                  <a:pt x="14291" y="104"/>
                  <a:pt x="12836" y="104"/>
                </a:cubicBezTo>
                <a:cubicBezTo>
                  <a:pt x="12387" y="104"/>
                  <a:pt x="11938" y="106"/>
                  <a:pt x="11489" y="109"/>
                </a:cubicBezTo>
                <a:cubicBezTo>
                  <a:pt x="9602" y="121"/>
                  <a:pt x="7715" y="181"/>
                  <a:pt x="5816" y="217"/>
                </a:cubicBezTo>
                <a:cubicBezTo>
                  <a:pt x="5510" y="225"/>
                  <a:pt x="5205" y="228"/>
                  <a:pt x="4900" y="228"/>
                </a:cubicBezTo>
                <a:cubicBezTo>
                  <a:pt x="3336" y="228"/>
                  <a:pt x="1785" y="131"/>
                  <a:pt x="226" y="1"/>
                </a:cubicBezTo>
                <a:cubicBezTo>
                  <a:pt x="222" y="0"/>
                  <a:pt x="219" y="0"/>
                  <a:pt x="215" y="0"/>
                </a:cubicBezTo>
                <a:close/>
              </a:path>
            </a:pathLst>
          </a:custGeom>
          <a:solidFill>
            <a:srgbClr val="3D6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7D5EA"/>
              </a:solidFill>
            </a:endParaRPr>
          </a:p>
        </p:txBody>
      </p:sp>
      <p:sp>
        <p:nvSpPr>
          <p:cNvPr id="785" name="Google Shape;785;p48"/>
          <p:cNvSpPr/>
          <p:nvPr/>
        </p:nvSpPr>
        <p:spPr>
          <a:xfrm>
            <a:off x="6122444" y="3515829"/>
            <a:ext cx="1937011" cy="67124"/>
          </a:xfrm>
          <a:custGeom>
            <a:avLst/>
            <a:gdLst/>
            <a:ahLst/>
            <a:cxnLst/>
            <a:rect l="l" t="t" r="r" b="b"/>
            <a:pathLst>
              <a:path w="23114" h="725" extrusionOk="0">
                <a:moveTo>
                  <a:pt x="215" y="0"/>
                </a:moveTo>
                <a:cubicBezTo>
                  <a:pt x="44" y="0"/>
                  <a:pt x="1" y="290"/>
                  <a:pt x="178" y="325"/>
                </a:cubicBezTo>
                <a:cubicBezTo>
                  <a:pt x="1419" y="578"/>
                  <a:pt x="2707" y="630"/>
                  <a:pt x="3985" y="630"/>
                </a:cubicBezTo>
                <a:cubicBezTo>
                  <a:pt x="4526" y="630"/>
                  <a:pt x="5066" y="621"/>
                  <a:pt x="5599" y="614"/>
                </a:cubicBezTo>
                <a:cubicBezTo>
                  <a:pt x="7523" y="578"/>
                  <a:pt x="9446" y="505"/>
                  <a:pt x="11381" y="493"/>
                </a:cubicBezTo>
                <a:cubicBezTo>
                  <a:pt x="11830" y="491"/>
                  <a:pt x="12278" y="489"/>
                  <a:pt x="12726" y="489"/>
                </a:cubicBezTo>
                <a:cubicBezTo>
                  <a:pt x="14177" y="489"/>
                  <a:pt x="15628" y="505"/>
                  <a:pt x="17079" y="542"/>
                </a:cubicBezTo>
                <a:cubicBezTo>
                  <a:pt x="18886" y="575"/>
                  <a:pt x="20704" y="724"/>
                  <a:pt x="22513" y="724"/>
                </a:cubicBezTo>
                <a:cubicBezTo>
                  <a:pt x="22641" y="724"/>
                  <a:pt x="22769" y="723"/>
                  <a:pt x="22897" y="722"/>
                </a:cubicBezTo>
                <a:cubicBezTo>
                  <a:pt x="23114" y="722"/>
                  <a:pt x="23102" y="421"/>
                  <a:pt x="22897" y="397"/>
                </a:cubicBezTo>
                <a:cubicBezTo>
                  <a:pt x="21010" y="181"/>
                  <a:pt x="19087" y="193"/>
                  <a:pt x="17199" y="157"/>
                </a:cubicBezTo>
                <a:cubicBezTo>
                  <a:pt x="15748" y="120"/>
                  <a:pt x="14291" y="104"/>
                  <a:pt x="12836" y="104"/>
                </a:cubicBezTo>
                <a:cubicBezTo>
                  <a:pt x="12387" y="104"/>
                  <a:pt x="11938" y="106"/>
                  <a:pt x="11489" y="109"/>
                </a:cubicBezTo>
                <a:cubicBezTo>
                  <a:pt x="9602" y="121"/>
                  <a:pt x="7715" y="181"/>
                  <a:pt x="5816" y="217"/>
                </a:cubicBezTo>
                <a:cubicBezTo>
                  <a:pt x="5510" y="225"/>
                  <a:pt x="5205" y="228"/>
                  <a:pt x="4900" y="228"/>
                </a:cubicBezTo>
                <a:cubicBezTo>
                  <a:pt x="3336" y="228"/>
                  <a:pt x="1785" y="131"/>
                  <a:pt x="226" y="1"/>
                </a:cubicBezTo>
                <a:cubicBezTo>
                  <a:pt x="222" y="0"/>
                  <a:pt x="219" y="0"/>
                  <a:pt x="215" y="0"/>
                </a:cubicBezTo>
                <a:close/>
              </a:path>
            </a:pathLst>
          </a:custGeom>
          <a:solidFill>
            <a:srgbClr val="3D6D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7D5EA"/>
              </a:solidFill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609265" y="675341"/>
            <a:ext cx="1586486" cy="2118413"/>
          </a:xfrm>
          <a:custGeom>
            <a:avLst/>
            <a:gdLst>
              <a:gd name="T0" fmla="*/ 174 w 756"/>
              <a:gd name="T1" fmla="*/ 942 h 1010"/>
              <a:gd name="T2" fmla="*/ 128 w 756"/>
              <a:gd name="T3" fmla="*/ 787 h 1010"/>
              <a:gd name="T4" fmla="*/ 8 w 756"/>
              <a:gd name="T5" fmla="*/ 510 h 1010"/>
              <a:gd name="T6" fmla="*/ 80 w 756"/>
              <a:gd name="T7" fmla="*/ 424 h 1010"/>
              <a:gd name="T8" fmla="*/ 88 w 756"/>
              <a:gd name="T9" fmla="*/ 267 h 1010"/>
              <a:gd name="T10" fmla="*/ 73 w 756"/>
              <a:gd name="T11" fmla="*/ 136 h 1010"/>
              <a:gd name="T12" fmla="*/ 323 w 756"/>
              <a:gd name="T13" fmla="*/ 44 h 1010"/>
              <a:gd name="T14" fmla="*/ 380 w 756"/>
              <a:gd name="T15" fmla="*/ 18 h 1010"/>
              <a:gd name="T16" fmla="*/ 579 w 756"/>
              <a:gd name="T17" fmla="*/ 220 h 1010"/>
              <a:gd name="T18" fmla="*/ 595 w 756"/>
              <a:gd name="T19" fmla="*/ 231 h 1010"/>
              <a:gd name="T20" fmla="*/ 647 w 756"/>
              <a:gd name="T21" fmla="*/ 359 h 1010"/>
              <a:gd name="T22" fmla="*/ 740 w 756"/>
              <a:gd name="T23" fmla="*/ 515 h 1010"/>
              <a:gd name="T24" fmla="*/ 642 w 756"/>
              <a:gd name="T25" fmla="*/ 631 h 1010"/>
              <a:gd name="T26" fmla="*/ 652 w 756"/>
              <a:gd name="T27" fmla="*/ 852 h 1010"/>
              <a:gd name="T28" fmla="*/ 565 w 756"/>
              <a:gd name="T29" fmla="*/ 990 h 1010"/>
              <a:gd name="T30" fmla="*/ 267 w 756"/>
              <a:gd name="T31" fmla="*/ 956 h 1010"/>
              <a:gd name="T32" fmla="*/ 548 w 756"/>
              <a:gd name="T33" fmla="*/ 231 h 1010"/>
              <a:gd name="T34" fmla="*/ 391 w 756"/>
              <a:gd name="T35" fmla="*/ 38 h 1010"/>
              <a:gd name="T36" fmla="*/ 389 w 756"/>
              <a:gd name="T37" fmla="*/ 224 h 1010"/>
              <a:gd name="T38" fmla="*/ 211 w 756"/>
              <a:gd name="T39" fmla="*/ 308 h 1010"/>
              <a:gd name="T40" fmla="*/ 62 w 756"/>
              <a:gd name="T41" fmla="*/ 374 h 1010"/>
              <a:gd name="T42" fmla="*/ 266 w 756"/>
              <a:gd name="T43" fmla="*/ 592 h 1010"/>
              <a:gd name="T44" fmla="*/ 385 w 756"/>
              <a:gd name="T45" fmla="*/ 613 h 1010"/>
              <a:gd name="T46" fmla="*/ 438 w 756"/>
              <a:gd name="T47" fmla="*/ 542 h 1010"/>
              <a:gd name="T48" fmla="*/ 454 w 756"/>
              <a:gd name="T49" fmla="*/ 564 h 1010"/>
              <a:gd name="T50" fmla="*/ 521 w 756"/>
              <a:gd name="T51" fmla="*/ 553 h 1010"/>
              <a:gd name="T52" fmla="*/ 582 w 756"/>
              <a:gd name="T53" fmla="*/ 566 h 1010"/>
              <a:gd name="T54" fmla="*/ 578 w 756"/>
              <a:gd name="T55" fmla="*/ 617 h 1010"/>
              <a:gd name="T56" fmla="*/ 565 w 756"/>
              <a:gd name="T57" fmla="*/ 654 h 1010"/>
              <a:gd name="T58" fmla="*/ 404 w 756"/>
              <a:gd name="T59" fmla="*/ 711 h 1010"/>
              <a:gd name="T60" fmla="*/ 288 w 756"/>
              <a:gd name="T61" fmla="*/ 951 h 1010"/>
              <a:gd name="T62" fmla="*/ 532 w 756"/>
              <a:gd name="T63" fmla="*/ 974 h 1010"/>
              <a:gd name="T64" fmla="*/ 621 w 756"/>
              <a:gd name="T65" fmla="*/ 771 h 1010"/>
              <a:gd name="T66" fmla="*/ 654 w 756"/>
              <a:gd name="T67" fmla="*/ 610 h 1010"/>
              <a:gd name="T68" fmla="*/ 729 w 756"/>
              <a:gd name="T69" fmla="*/ 552 h 1010"/>
              <a:gd name="T70" fmla="*/ 629 w 756"/>
              <a:gd name="T71" fmla="*/ 425 h 1010"/>
              <a:gd name="T72" fmla="*/ 547 w 756"/>
              <a:gd name="T73" fmla="*/ 493 h 1010"/>
              <a:gd name="T74" fmla="*/ 508 w 756"/>
              <a:gd name="T75" fmla="*/ 497 h 1010"/>
              <a:gd name="T76" fmla="*/ 482 w 756"/>
              <a:gd name="T77" fmla="*/ 499 h 1010"/>
              <a:gd name="T78" fmla="*/ 477 w 756"/>
              <a:gd name="T79" fmla="*/ 444 h 1010"/>
              <a:gd name="T80" fmla="*/ 537 w 756"/>
              <a:gd name="T81" fmla="*/ 363 h 1010"/>
              <a:gd name="T82" fmla="*/ 478 w 756"/>
              <a:gd name="T83" fmla="*/ 362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56" h="1010">
                <a:moveTo>
                  <a:pt x="267" y="956"/>
                </a:moveTo>
                <a:cubicBezTo>
                  <a:pt x="253" y="955"/>
                  <a:pt x="240" y="955"/>
                  <a:pt x="227" y="953"/>
                </a:cubicBezTo>
                <a:cubicBezTo>
                  <a:pt x="209" y="950"/>
                  <a:pt x="191" y="947"/>
                  <a:pt x="174" y="942"/>
                </a:cubicBezTo>
                <a:cubicBezTo>
                  <a:pt x="151" y="937"/>
                  <a:pt x="145" y="919"/>
                  <a:pt x="143" y="898"/>
                </a:cubicBezTo>
                <a:cubicBezTo>
                  <a:pt x="140" y="864"/>
                  <a:pt x="137" y="831"/>
                  <a:pt x="134" y="797"/>
                </a:cubicBezTo>
                <a:cubicBezTo>
                  <a:pt x="133" y="793"/>
                  <a:pt x="134" y="788"/>
                  <a:pt x="128" y="787"/>
                </a:cubicBezTo>
                <a:cubicBezTo>
                  <a:pt x="102" y="784"/>
                  <a:pt x="84" y="769"/>
                  <a:pt x="68" y="751"/>
                </a:cubicBezTo>
                <a:cubicBezTo>
                  <a:pt x="41" y="718"/>
                  <a:pt x="26" y="681"/>
                  <a:pt x="16" y="640"/>
                </a:cubicBezTo>
                <a:cubicBezTo>
                  <a:pt x="5" y="597"/>
                  <a:pt x="0" y="554"/>
                  <a:pt x="8" y="510"/>
                </a:cubicBezTo>
                <a:cubicBezTo>
                  <a:pt x="12" y="487"/>
                  <a:pt x="19" y="465"/>
                  <a:pt x="35" y="447"/>
                </a:cubicBezTo>
                <a:cubicBezTo>
                  <a:pt x="46" y="435"/>
                  <a:pt x="59" y="428"/>
                  <a:pt x="75" y="426"/>
                </a:cubicBezTo>
                <a:cubicBezTo>
                  <a:pt x="76" y="426"/>
                  <a:pt x="78" y="425"/>
                  <a:pt x="80" y="424"/>
                </a:cubicBezTo>
                <a:cubicBezTo>
                  <a:pt x="71" y="415"/>
                  <a:pt x="62" y="406"/>
                  <a:pt x="53" y="396"/>
                </a:cubicBezTo>
                <a:cubicBezTo>
                  <a:pt x="41" y="382"/>
                  <a:pt x="31" y="366"/>
                  <a:pt x="29" y="347"/>
                </a:cubicBezTo>
                <a:cubicBezTo>
                  <a:pt x="24" y="309"/>
                  <a:pt x="49" y="276"/>
                  <a:pt x="88" y="267"/>
                </a:cubicBezTo>
                <a:cubicBezTo>
                  <a:pt x="101" y="265"/>
                  <a:pt x="114" y="264"/>
                  <a:pt x="128" y="262"/>
                </a:cubicBezTo>
                <a:cubicBezTo>
                  <a:pt x="122" y="256"/>
                  <a:pt x="116" y="248"/>
                  <a:pt x="109" y="242"/>
                </a:cubicBezTo>
                <a:cubicBezTo>
                  <a:pt x="76" y="214"/>
                  <a:pt x="70" y="176"/>
                  <a:pt x="73" y="136"/>
                </a:cubicBezTo>
                <a:cubicBezTo>
                  <a:pt x="75" y="108"/>
                  <a:pt x="84" y="83"/>
                  <a:pt x="101" y="61"/>
                </a:cubicBezTo>
                <a:cubicBezTo>
                  <a:pt x="122" y="34"/>
                  <a:pt x="151" y="21"/>
                  <a:pt x="183" y="14"/>
                </a:cubicBezTo>
                <a:cubicBezTo>
                  <a:pt x="234" y="2"/>
                  <a:pt x="281" y="12"/>
                  <a:pt x="323" y="44"/>
                </a:cubicBezTo>
                <a:cubicBezTo>
                  <a:pt x="324" y="45"/>
                  <a:pt x="325" y="46"/>
                  <a:pt x="327" y="47"/>
                </a:cubicBezTo>
                <a:cubicBezTo>
                  <a:pt x="327" y="47"/>
                  <a:pt x="328" y="47"/>
                  <a:pt x="326" y="47"/>
                </a:cubicBezTo>
                <a:cubicBezTo>
                  <a:pt x="345" y="36"/>
                  <a:pt x="362" y="25"/>
                  <a:pt x="380" y="18"/>
                </a:cubicBezTo>
                <a:cubicBezTo>
                  <a:pt x="423" y="0"/>
                  <a:pt x="466" y="4"/>
                  <a:pt x="505" y="30"/>
                </a:cubicBezTo>
                <a:cubicBezTo>
                  <a:pt x="548" y="57"/>
                  <a:pt x="576" y="96"/>
                  <a:pt x="587" y="146"/>
                </a:cubicBezTo>
                <a:cubicBezTo>
                  <a:pt x="593" y="171"/>
                  <a:pt x="589" y="196"/>
                  <a:pt x="579" y="220"/>
                </a:cubicBezTo>
                <a:cubicBezTo>
                  <a:pt x="578" y="222"/>
                  <a:pt x="577" y="224"/>
                  <a:pt x="577" y="226"/>
                </a:cubicBezTo>
                <a:cubicBezTo>
                  <a:pt x="576" y="227"/>
                  <a:pt x="577" y="227"/>
                  <a:pt x="577" y="228"/>
                </a:cubicBezTo>
                <a:cubicBezTo>
                  <a:pt x="583" y="229"/>
                  <a:pt x="589" y="230"/>
                  <a:pt x="595" y="231"/>
                </a:cubicBezTo>
                <a:cubicBezTo>
                  <a:pt x="624" y="239"/>
                  <a:pt x="640" y="260"/>
                  <a:pt x="644" y="288"/>
                </a:cubicBezTo>
                <a:cubicBezTo>
                  <a:pt x="647" y="303"/>
                  <a:pt x="645" y="318"/>
                  <a:pt x="645" y="333"/>
                </a:cubicBezTo>
                <a:cubicBezTo>
                  <a:pt x="645" y="342"/>
                  <a:pt x="645" y="351"/>
                  <a:pt x="647" y="359"/>
                </a:cubicBezTo>
                <a:cubicBezTo>
                  <a:pt x="650" y="370"/>
                  <a:pt x="651" y="380"/>
                  <a:pt x="648" y="390"/>
                </a:cubicBezTo>
                <a:cubicBezTo>
                  <a:pt x="646" y="396"/>
                  <a:pt x="648" y="398"/>
                  <a:pt x="652" y="402"/>
                </a:cubicBezTo>
                <a:cubicBezTo>
                  <a:pt x="687" y="434"/>
                  <a:pt x="719" y="470"/>
                  <a:pt x="740" y="515"/>
                </a:cubicBezTo>
                <a:cubicBezTo>
                  <a:pt x="749" y="536"/>
                  <a:pt x="756" y="558"/>
                  <a:pt x="752" y="582"/>
                </a:cubicBezTo>
                <a:cubicBezTo>
                  <a:pt x="745" y="625"/>
                  <a:pt x="710" y="640"/>
                  <a:pt x="677" y="637"/>
                </a:cubicBezTo>
                <a:cubicBezTo>
                  <a:pt x="666" y="636"/>
                  <a:pt x="655" y="633"/>
                  <a:pt x="642" y="631"/>
                </a:cubicBezTo>
                <a:cubicBezTo>
                  <a:pt x="641" y="636"/>
                  <a:pt x="638" y="643"/>
                  <a:pt x="638" y="650"/>
                </a:cubicBezTo>
                <a:cubicBezTo>
                  <a:pt x="638" y="679"/>
                  <a:pt x="638" y="708"/>
                  <a:pt x="641" y="737"/>
                </a:cubicBezTo>
                <a:cubicBezTo>
                  <a:pt x="643" y="775"/>
                  <a:pt x="648" y="813"/>
                  <a:pt x="652" y="852"/>
                </a:cubicBezTo>
                <a:cubicBezTo>
                  <a:pt x="654" y="876"/>
                  <a:pt x="655" y="901"/>
                  <a:pt x="657" y="926"/>
                </a:cubicBezTo>
                <a:cubicBezTo>
                  <a:pt x="659" y="943"/>
                  <a:pt x="651" y="955"/>
                  <a:pt x="637" y="963"/>
                </a:cubicBezTo>
                <a:cubicBezTo>
                  <a:pt x="615" y="977"/>
                  <a:pt x="590" y="984"/>
                  <a:pt x="565" y="990"/>
                </a:cubicBezTo>
                <a:cubicBezTo>
                  <a:pt x="496" y="1005"/>
                  <a:pt x="426" y="1010"/>
                  <a:pt x="355" y="1005"/>
                </a:cubicBezTo>
                <a:cubicBezTo>
                  <a:pt x="336" y="1004"/>
                  <a:pt x="317" y="1000"/>
                  <a:pt x="299" y="995"/>
                </a:cubicBezTo>
                <a:cubicBezTo>
                  <a:pt x="280" y="989"/>
                  <a:pt x="265" y="980"/>
                  <a:pt x="267" y="956"/>
                </a:cubicBezTo>
                <a:close/>
                <a:moveTo>
                  <a:pt x="521" y="338"/>
                </a:moveTo>
                <a:cubicBezTo>
                  <a:pt x="511" y="304"/>
                  <a:pt x="522" y="275"/>
                  <a:pt x="539" y="247"/>
                </a:cubicBezTo>
                <a:cubicBezTo>
                  <a:pt x="542" y="242"/>
                  <a:pt x="545" y="237"/>
                  <a:pt x="548" y="231"/>
                </a:cubicBezTo>
                <a:cubicBezTo>
                  <a:pt x="570" y="194"/>
                  <a:pt x="572" y="156"/>
                  <a:pt x="551" y="117"/>
                </a:cubicBezTo>
                <a:cubicBezTo>
                  <a:pt x="544" y="104"/>
                  <a:pt x="535" y="91"/>
                  <a:pt x="525" y="79"/>
                </a:cubicBezTo>
                <a:cubicBezTo>
                  <a:pt x="490" y="37"/>
                  <a:pt x="439" y="22"/>
                  <a:pt x="391" y="38"/>
                </a:cubicBezTo>
                <a:cubicBezTo>
                  <a:pt x="373" y="44"/>
                  <a:pt x="357" y="52"/>
                  <a:pt x="342" y="64"/>
                </a:cubicBezTo>
                <a:cubicBezTo>
                  <a:pt x="359" y="80"/>
                  <a:pt x="371" y="97"/>
                  <a:pt x="379" y="117"/>
                </a:cubicBezTo>
                <a:cubicBezTo>
                  <a:pt x="391" y="152"/>
                  <a:pt x="394" y="188"/>
                  <a:pt x="389" y="224"/>
                </a:cubicBezTo>
                <a:cubicBezTo>
                  <a:pt x="385" y="249"/>
                  <a:pt x="380" y="274"/>
                  <a:pt x="364" y="294"/>
                </a:cubicBezTo>
                <a:cubicBezTo>
                  <a:pt x="345" y="319"/>
                  <a:pt x="321" y="336"/>
                  <a:pt x="287" y="329"/>
                </a:cubicBezTo>
                <a:cubicBezTo>
                  <a:pt x="261" y="323"/>
                  <a:pt x="236" y="316"/>
                  <a:pt x="211" y="308"/>
                </a:cubicBezTo>
                <a:cubicBezTo>
                  <a:pt x="176" y="297"/>
                  <a:pt x="142" y="286"/>
                  <a:pt x="105" y="288"/>
                </a:cubicBezTo>
                <a:cubicBezTo>
                  <a:pt x="90" y="289"/>
                  <a:pt x="77" y="293"/>
                  <a:pt x="66" y="303"/>
                </a:cubicBezTo>
                <a:cubicBezTo>
                  <a:pt x="45" y="321"/>
                  <a:pt x="42" y="349"/>
                  <a:pt x="62" y="374"/>
                </a:cubicBezTo>
                <a:cubicBezTo>
                  <a:pt x="75" y="391"/>
                  <a:pt x="91" y="407"/>
                  <a:pt x="107" y="420"/>
                </a:cubicBezTo>
                <a:cubicBezTo>
                  <a:pt x="140" y="448"/>
                  <a:pt x="174" y="473"/>
                  <a:pt x="208" y="499"/>
                </a:cubicBezTo>
                <a:cubicBezTo>
                  <a:pt x="239" y="523"/>
                  <a:pt x="261" y="552"/>
                  <a:pt x="266" y="592"/>
                </a:cubicBezTo>
                <a:cubicBezTo>
                  <a:pt x="269" y="608"/>
                  <a:pt x="272" y="624"/>
                  <a:pt x="274" y="640"/>
                </a:cubicBezTo>
                <a:cubicBezTo>
                  <a:pt x="304" y="637"/>
                  <a:pt x="332" y="633"/>
                  <a:pt x="361" y="631"/>
                </a:cubicBezTo>
                <a:cubicBezTo>
                  <a:pt x="374" y="630"/>
                  <a:pt x="380" y="624"/>
                  <a:pt x="385" y="613"/>
                </a:cubicBezTo>
                <a:cubicBezTo>
                  <a:pt x="388" y="604"/>
                  <a:pt x="394" y="596"/>
                  <a:pt x="400" y="589"/>
                </a:cubicBezTo>
                <a:cubicBezTo>
                  <a:pt x="406" y="582"/>
                  <a:pt x="414" y="576"/>
                  <a:pt x="420" y="568"/>
                </a:cubicBezTo>
                <a:cubicBezTo>
                  <a:pt x="427" y="560"/>
                  <a:pt x="431" y="550"/>
                  <a:pt x="438" y="542"/>
                </a:cubicBezTo>
                <a:cubicBezTo>
                  <a:pt x="440" y="539"/>
                  <a:pt x="447" y="535"/>
                  <a:pt x="449" y="536"/>
                </a:cubicBezTo>
                <a:cubicBezTo>
                  <a:pt x="453" y="539"/>
                  <a:pt x="456" y="544"/>
                  <a:pt x="457" y="548"/>
                </a:cubicBezTo>
                <a:cubicBezTo>
                  <a:pt x="458" y="554"/>
                  <a:pt x="456" y="560"/>
                  <a:pt x="454" y="564"/>
                </a:cubicBezTo>
                <a:cubicBezTo>
                  <a:pt x="450" y="574"/>
                  <a:pt x="445" y="583"/>
                  <a:pt x="440" y="593"/>
                </a:cubicBezTo>
                <a:cubicBezTo>
                  <a:pt x="444" y="592"/>
                  <a:pt x="447" y="591"/>
                  <a:pt x="450" y="590"/>
                </a:cubicBezTo>
                <a:cubicBezTo>
                  <a:pt x="474" y="578"/>
                  <a:pt x="498" y="566"/>
                  <a:pt x="521" y="553"/>
                </a:cubicBezTo>
                <a:cubicBezTo>
                  <a:pt x="537" y="544"/>
                  <a:pt x="548" y="550"/>
                  <a:pt x="549" y="567"/>
                </a:cubicBezTo>
                <a:cubicBezTo>
                  <a:pt x="556" y="565"/>
                  <a:pt x="562" y="561"/>
                  <a:pt x="569" y="560"/>
                </a:cubicBezTo>
                <a:cubicBezTo>
                  <a:pt x="573" y="560"/>
                  <a:pt x="579" y="563"/>
                  <a:pt x="582" y="566"/>
                </a:cubicBezTo>
                <a:cubicBezTo>
                  <a:pt x="587" y="570"/>
                  <a:pt x="586" y="576"/>
                  <a:pt x="582" y="581"/>
                </a:cubicBezTo>
                <a:cubicBezTo>
                  <a:pt x="579" y="584"/>
                  <a:pt x="576" y="587"/>
                  <a:pt x="572" y="590"/>
                </a:cubicBezTo>
                <a:cubicBezTo>
                  <a:pt x="589" y="596"/>
                  <a:pt x="591" y="605"/>
                  <a:pt x="578" y="617"/>
                </a:cubicBezTo>
                <a:cubicBezTo>
                  <a:pt x="573" y="621"/>
                  <a:pt x="568" y="625"/>
                  <a:pt x="564" y="627"/>
                </a:cubicBezTo>
                <a:cubicBezTo>
                  <a:pt x="568" y="632"/>
                  <a:pt x="575" y="636"/>
                  <a:pt x="575" y="640"/>
                </a:cubicBezTo>
                <a:cubicBezTo>
                  <a:pt x="575" y="645"/>
                  <a:pt x="570" y="651"/>
                  <a:pt x="565" y="654"/>
                </a:cubicBezTo>
                <a:cubicBezTo>
                  <a:pt x="552" y="662"/>
                  <a:pt x="539" y="670"/>
                  <a:pt x="525" y="677"/>
                </a:cubicBezTo>
                <a:cubicBezTo>
                  <a:pt x="493" y="692"/>
                  <a:pt x="461" y="706"/>
                  <a:pt x="424" y="705"/>
                </a:cubicBezTo>
                <a:cubicBezTo>
                  <a:pt x="418" y="705"/>
                  <a:pt x="410" y="707"/>
                  <a:pt x="404" y="711"/>
                </a:cubicBezTo>
                <a:cubicBezTo>
                  <a:pt x="367" y="730"/>
                  <a:pt x="329" y="748"/>
                  <a:pt x="290" y="761"/>
                </a:cubicBezTo>
                <a:cubicBezTo>
                  <a:pt x="285" y="762"/>
                  <a:pt x="283" y="764"/>
                  <a:pt x="283" y="770"/>
                </a:cubicBezTo>
                <a:cubicBezTo>
                  <a:pt x="285" y="830"/>
                  <a:pt x="287" y="891"/>
                  <a:pt x="288" y="951"/>
                </a:cubicBezTo>
                <a:cubicBezTo>
                  <a:pt x="289" y="968"/>
                  <a:pt x="289" y="971"/>
                  <a:pt x="305" y="974"/>
                </a:cubicBezTo>
                <a:cubicBezTo>
                  <a:pt x="330" y="979"/>
                  <a:pt x="355" y="983"/>
                  <a:pt x="380" y="984"/>
                </a:cubicBezTo>
                <a:cubicBezTo>
                  <a:pt x="431" y="987"/>
                  <a:pt x="482" y="983"/>
                  <a:pt x="532" y="974"/>
                </a:cubicBezTo>
                <a:cubicBezTo>
                  <a:pt x="561" y="969"/>
                  <a:pt x="589" y="963"/>
                  <a:pt x="616" y="951"/>
                </a:cubicBezTo>
                <a:cubicBezTo>
                  <a:pt x="631" y="944"/>
                  <a:pt x="637" y="934"/>
                  <a:pt x="635" y="918"/>
                </a:cubicBezTo>
                <a:cubicBezTo>
                  <a:pt x="630" y="869"/>
                  <a:pt x="625" y="820"/>
                  <a:pt x="621" y="771"/>
                </a:cubicBezTo>
                <a:cubicBezTo>
                  <a:pt x="618" y="735"/>
                  <a:pt x="616" y="700"/>
                  <a:pt x="616" y="664"/>
                </a:cubicBezTo>
                <a:cubicBezTo>
                  <a:pt x="615" y="651"/>
                  <a:pt x="618" y="637"/>
                  <a:pt x="622" y="624"/>
                </a:cubicBezTo>
                <a:cubicBezTo>
                  <a:pt x="627" y="609"/>
                  <a:pt x="639" y="604"/>
                  <a:pt x="654" y="610"/>
                </a:cubicBezTo>
                <a:cubicBezTo>
                  <a:pt x="661" y="612"/>
                  <a:pt x="668" y="614"/>
                  <a:pt x="675" y="615"/>
                </a:cubicBezTo>
                <a:cubicBezTo>
                  <a:pt x="702" y="619"/>
                  <a:pt x="724" y="607"/>
                  <a:pt x="729" y="583"/>
                </a:cubicBezTo>
                <a:cubicBezTo>
                  <a:pt x="731" y="573"/>
                  <a:pt x="731" y="562"/>
                  <a:pt x="729" y="552"/>
                </a:cubicBezTo>
                <a:cubicBezTo>
                  <a:pt x="725" y="529"/>
                  <a:pt x="713" y="509"/>
                  <a:pt x="700" y="491"/>
                </a:cubicBezTo>
                <a:cubicBezTo>
                  <a:pt x="681" y="464"/>
                  <a:pt x="658" y="441"/>
                  <a:pt x="633" y="419"/>
                </a:cubicBezTo>
                <a:cubicBezTo>
                  <a:pt x="632" y="422"/>
                  <a:pt x="630" y="423"/>
                  <a:pt x="629" y="425"/>
                </a:cubicBezTo>
                <a:cubicBezTo>
                  <a:pt x="612" y="453"/>
                  <a:pt x="593" y="479"/>
                  <a:pt x="570" y="501"/>
                </a:cubicBezTo>
                <a:cubicBezTo>
                  <a:pt x="566" y="506"/>
                  <a:pt x="560" y="510"/>
                  <a:pt x="554" y="507"/>
                </a:cubicBezTo>
                <a:cubicBezTo>
                  <a:pt x="550" y="504"/>
                  <a:pt x="549" y="498"/>
                  <a:pt x="547" y="493"/>
                </a:cubicBezTo>
                <a:cubicBezTo>
                  <a:pt x="546" y="493"/>
                  <a:pt x="546" y="493"/>
                  <a:pt x="546" y="493"/>
                </a:cubicBezTo>
                <a:cubicBezTo>
                  <a:pt x="539" y="498"/>
                  <a:pt x="533" y="503"/>
                  <a:pt x="527" y="507"/>
                </a:cubicBezTo>
                <a:cubicBezTo>
                  <a:pt x="516" y="513"/>
                  <a:pt x="509" y="509"/>
                  <a:pt x="508" y="497"/>
                </a:cubicBezTo>
                <a:cubicBezTo>
                  <a:pt x="508" y="495"/>
                  <a:pt x="508" y="494"/>
                  <a:pt x="508" y="492"/>
                </a:cubicBezTo>
                <a:cubicBezTo>
                  <a:pt x="505" y="494"/>
                  <a:pt x="504" y="495"/>
                  <a:pt x="502" y="497"/>
                </a:cubicBezTo>
                <a:cubicBezTo>
                  <a:pt x="496" y="502"/>
                  <a:pt x="490" y="505"/>
                  <a:pt x="482" y="499"/>
                </a:cubicBezTo>
                <a:cubicBezTo>
                  <a:pt x="475" y="494"/>
                  <a:pt x="476" y="487"/>
                  <a:pt x="480" y="480"/>
                </a:cubicBezTo>
                <a:cubicBezTo>
                  <a:pt x="483" y="475"/>
                  <a:pt x="487" y="470"/>
                  <a:pt x="491" y="464"/>
                </a:cubicBezTo>
                <a:cubicBezTo>
                  <a:pt x="478" y="464"/>
                  <a:pt x="472" y="455"/>
                  <a:pt x="477" y="444"/>
                </a:cubicBezTo>
                <a:cubicBezTo>
                  <a:pt x="479" y="439"/>
                  <a:pt x="482" y="436"/>
                  <a:pt x="485" y="432"/>
                </a:cubicBezTo>
                <a:cubicBezTo>
                  <a:pt x="500" y="413"/>
                  <a:pt x="515" y="394"/>
                  <a:pt x="530" y="375"/>
                </a:cubicBezTo>
                <a:cubicBezTo>
                  <a:pt x="533" y="372"/>
                  <a:pt x="534" y="368"/>
                  <a:pt x="537" y="363"/>
                </a:cubicBezTo>
                <a:cubicBezTo>
                  <a:pt x="534" y="364"/>
                  <a:pt x="533" y="365"/>
                  <a:pt x="532" y="365"/>
                </a:cubicBezTo>
                <a:cubicBezTo>
                  <a:pt x="519" y="368"/>
                  <a:pt x="507" y="372"/>
                  <a:pt x="494" y="373"/>
                </a:cubicBezTo>
                <a:cubicBezTo>
                  <a:pt x="487" y="374"/>
                  <a:pt x="479" y="371"/>
                  <a:pt x="478" y="362"/>
                </a:cubicBezTo>
                <a:cubicBezTo>
                  <a:pt x="476" y="354"/>
                  <a:pt x="484" y="352"/>
                  <a:pt x="490" y="350"/>
                </a:cubicBezTo>
                <a:cubicBezTo>
                  <a:pt x="500" y="346"/>
                  <a:pt x="510" y="342"/>
                  <a:pt x="521" y="338"/>
                </a:cubicBezTo>
                <a:close/>
              </a:path>
            </a:pathLst>
          </a:custGeom>
          <a:solidFill>
            <a:srgbClr val="47B5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5953125" y="930275"/>
            <a:ext cx="1112837" cy="1084262"/>
          </a:xfrm>
          <a:custGeom>
            <a:avLst/>
            <a:gdLst>
              <a:gd name="T0" fmla="*/ 0 w 269"/>
              <a:gd name="T1" fmla="*/ 71 h 262"/>
              <a:gd name="T2" fmla="*/ 22 w 269"/>
              <a:gd name="T3" fmla="*/ 58 h 262"/>
              <a:gd name="T4" fmla="*/ 42 w 269"/>
              <a:gd name="T5" fmla="*/ 51 h 262"/>
              <a:gd name="T6" fmla="*/ 70 w 269"/>
              <a:gd name="T7" fmla="*/ 25 h 262"/>
              <a:gd name="T8" fmla="*/ 143 w 269"/>
              <a:gd name="T9" fmla="*/ 7 h 262"/>
              <a:gd name="T10" fmla="*/ 172 w 269"/>
              <a:gd name="T11" fmla="*/ 13 h 262"/>
              <a:gd name="T12" fmla="*/ 206 w 269"/>
              <a:gd name="T13" fmla="*/ 55 h 262"/>
              <a:gd name="T14" fmla="*/ 206 w 269"/>
              <a:gd name="T15" fmla="*/ 58 h 262"/>
              <a:gd name="T16" fmla="*/ 225 w 269"/>
              <a:gd name="T17" fmla="*/ 58 h 262"/>
              <a:gd name="T18" fmla="*/ 265 w 269"/>
              <a:gd name="T19" fmla="*/ 99 h 262"/>
              <a:gd name="T20" fmla="*/ 261 w 269"/>
              <a:gd name="T21" fmla="*/ 115 h 262"/>
              <a:gd name="T22" fmla="*/ 260 w 269"/>
              <a:gd name="T23" fmla="*/ 120 h 262"/>
              <a:gd name="T24" fmla="*/ 259 w 269"/>
              <a:gd name="T25" fmla="*/ 160 h 262"/>
              <a:gd name="T26" fmla="*/ 254 w 269"/>
              <a:gd name="T27" fmla="*/ 208 h 262"/>
              <a:gd name="T28" fmla="*/ 253 w 269"/>
              <a:gd name="T29" fmla="*/ 213 h 262"/>
              <a:gd name="T30" fmla="*/ 213 w 269"/>
              <a:gd name="T31" fmla="*/ 261 h 262"/>
              <a:gd name="T32" fmla="*/ 65 w 269"/>
              <a:gd name="T33" fmla="*/ 261 h 262"/>
              <a:gd name="T34" fmla="*/ 22 w 269"/>
              <a:gd name="T35" fmla="*/ 262 h 262"/>
              <a:gd name="T36" fmla="*/ 0 w 269"/>
              <a:gd name="T37" fmla="*/ 249 h 262"/>
              <a:gd name="T38" fmla="*/ 0 w 269"/>
              <a:gd name="T39" fmla="*/ 7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9" h="262">
                <a:moveTo>
                  <a:pt x="0" y="71"/>
                </a:moveTo>
                <a:cubicBezTo>
                  <a:pt x="5" y="61"/>
                  <a:pt x="12" y="57"/>
                  <a:pt x="22" y="58"/>
                </a:cubicBezTo>
                <a:cubicBezTo>
                  <a:pt x="31" y="60"/>
                  <a:pt x="36" y="56"/>
                  <a:pt x="42" y="51"/>
                </a:cubicBezTo>
                <a:cubicBezTo>
                  <a:pt x="51" y="42"/>
                  <a:pt x="61" y="34"/>
                  <a:pt x="70" y="25"/>
                </a:cubicBezTo>
                <a:cubicBezTo>
                  <a:pt x="91" y="5"/>
                  <a:pt x="116" y="0"/>
                  <a:pt x="143" y="7"/>
                </a:cubicBezTo>
                <a:cubicBezTo>
                  <a:pt x="153" y="9"/>
                  <a:pt x="163" y="11"/>
                  <a:pt x="172" y="13"/>
                </a:cubicBezTo>
                <a:cubicBezTo>
                  <a:pt x="195" y="18"/>
                  <a:pt x="206" y="32"/>
                  <a:pt x="206" y="55"/>
                </a:cubicBezTo>
                <a:cubicBezTo>
                  <a:pt x="206" y="56"/>
                  <a:pt x="206" y="57"/>
                  <a:pt x="206" y="58"/>
                </a:cubicBezTo>
                <a:cubicBezTo>
                  <a:pt x="213" y="58"/>
                  <a:pt x="219" y="58"/>
                  <a:pt x="225" y="58"/>
                </a:cubicBezTo>
                <a:cubicBezTo>
                  <a:pt x="249" y="59"/>
                  <a:pt x="266" y="76"/>
                  <a:pt x="265" y="99"/>
                </a:cubicBezTo>
                <a:cubicBezTo>
                  <a:pt x="265" y="104"/>
                  <a:pt x="262" y="110"/>
                  <a:pt x="261" y="115"/>
                </a:cubicBezTo>
                <a:cubicBezTo>
                  <a:pt x="260" y="116"/>
                  <a:pt x="260" y="118"/>
                  <a:pt x="260" y="120"/>
                </a:cubicBezTo>
                <a:cubicBezTo>
                  <a:pt x="268" y="133"/>
                  <a:pt x="267" y="147"/>
                  <a:pt x="259" y="160"/>
                </a:cubicBezTo>
                <a:cubicBezTo>
                  <a:pt x="269" y="178"/>
                  <a:pt x="267" y="193"/>
                  <a:pt x="254" y="208"/>
                </a:cubicBezTo>
                <a:cubicBezTo>
                  <a:pt x="253" y="209"/>
                  <a:pt x="252" y="212"/>
                  <a:pt x="253" y="213"/>
                </a:cubicBezTo>
                <a:cubicBezTo>
                  <a:pt x="259" y="235"/>
                  <a:pt x="243" y="262"/>
                  <a:pt x="213" y="261"/>
                </a:cubicBezTo>
                <a:cubicBezTo>
                  <a:pt x="164" y="261"/>
                  <a:pt x="114" y="261"/>
                  <a:pt x="65" y="261"/>
                </a:cubicBezTo>
                <a:cubicBezTo>
                  <a:pt x="51" y="261"/>
                  <a:pt x="37" y="261"/>
                  <a:pt x="22" y="262"/>
                </a:cubicBezTo>
                <a:cubicBezTo>
                  <a:pt x="12" y="262"/>
                  <a:pt x="5" y="259"/>
                  <a:pt x="0" y="249"/>
                </a:cubicBezTo>
                <a:cubicBezTo>
                  <a:pt x="0" y="190"/>
                  <a:pt x="0" y="130"/>
                  <a:pt x="0" y="71"/>
                </a:cubicBezTo>
                <a:close/>
              </a:path>
            </a:pathLst>
          </a:custGeom>
          <a:solidFill>
            <a:srgbClr val="47B5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7102475" y="938213"/>
            <a:ext cx="1133475" cy="1073150"/>
          </a:xfrm>
          <a:custGeom>
            <a:avLst/>
            <a:gdLst>
              <a:gd name="T0" fmla="*/ 15 w 274"/>
              <a:gd name="T1" fmla="*/ 158 h 259"/>
              <a:gd name="T2" fmla="*/ 14 w 274"/>
              <a:gd name="T3" fmla="*/ 118 h 259"/>
              <a:gd name="T4" fmla="*/ 14 w 274"/>
              <a:gd name="T5" fmla="*/ 113 h 259"/>
              <a:gd name="T6" fmla="*/ 49 w 274"/>
              <a:gd name="T7" fmla="*/ 56 h 259"/>
              <a:gd name="T8" fmla="*/ 68 w 274"/>
              <a:gd name="T9" fmla="*/ 56 h 259"/>
              <a:gd name="T10" fmla="*/ 69 w 274"/>
              <a:gd name="T11" fmla="*/ 43 h 259"/>
              <a:gd name="T12" fmla="*/ 101 w 274"/>
              <a:gd name="T13" fmla="*/ 11 h 259"/>
              <a:gd name="T14" fmla="*/ 147 w 274"/>
              <a:gd name="T15" fmla="*/ 2 h 259"/>
              <a:gd name="T16" fmla="*/ 203 w 274"/>
              <a:gd name="T17" fmla="*/ 22 h 259"/>
              <a:gd name="T18" fmla="*/ 236 w 274"/>
              <a:gd name="T19" fmla="*/ 52 h 259"/>
              <a:gd name="T20" fmla="*/ 247 w 274"/>
              <a:gd name="T21" fmla="*/ 56 h 259"/>
              <a:gd name="T22" fmla="*/ 257 w 274"/>
              <a:gd name="T23" fmla="*/ 56 h 259"/>
              <a:gd name="T24" fmla="*/ 274 w 274"/>
              <a:gd name="T25" fmla="*/ 74 h 259"/>
              <a:gd name="T26" fmla="*/ 274 w 274"/>
              <a:gd name="T27" fmla="*/ 241 h 259"/>
              <a:gd name="T28" fmla="*/ 257 w 274"/>
              <a:gd name="T29" fmla="*/ 259 h 259"/>
              <a:gd name="T30" fmla="*/ 255 w 274"/>
              <a:gd name="T31" fmla="*/ 259 h 259"/>
              <a:gd name="T32" fmla="*/ 59 w 274"/>
              <a:gd name="T33" fmla="*/ 259 h 259"/>
              <a:gd name="T34" fmla="*/ 22 w 274"/>
              <a:gd name="T35" fmla="*/ 231 h 259"/>
              <a:gd name="T36" fmla="*/ 21 w 274"/>
              <a:gd name="T37" fmla="*/ 212 h 259"/>
              <a:gd name="T38" fmla="*/ 20 w 274"/>
              <a:gd name="T39" fmla="*/ 206 h 259"/>
              <a:gd name="T40" fmla="*/ 15 w 274"/>
              <a:gd name="T41" fmla="*/ 158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4" h="259">
                <a:moveTo>
                  <a:pt x="15" y="158"/>
                </a:moveTo>
                <a:cubicBezTo>
                  <a:pt x="7" y="145"/>
                  <a:pt x="7" y="131"/>
                  <a:pt x="14" y="118"/>
                </a:cubicBezTo>
                <a:cubicBezTo>
                  <a:pt x="15" y="116"/>
                  <a:pt x="14" y="114"/>
                  <a:pt x="14" y="113"/>
                </a:cubicBezTo>
                <a:cubicBezTo>
                  <a:pt x="0" y="89"/>
                  <a:pt x="17" y="56"/>
                  <a:pt x="49" y="56"/>
                </a:cubicBezTo>
                <a:cubicBezTo>
                  <a:pt x="55" y="56"/>
                  <a:pt x="61" y="56"/>
                  <a:pt x="68" y="56"/>
                </a:cubicBezTo>
                <a:cubicBezTo>
                  <a:pt x="68" y="52"/>
                  <a:pt x="68" y="48"/>
                  <a:pt x="69" y="43"/>
                </a:cubicBezTo>
                <a:cubicBezTo>
                  <a:pt x="71" y="26"/>
                  <a:pt x="83" y="14"/>
                  <a:pt x="101" y="11"/>
                </a:cubicBezTo>
                <a:cubicBezTo>
                  <a:pt x="116" y="8"/>
                  <a:pt x="132" y="4"/>
                  <a:pt x="147" y="2"/>
                </a:cubicBezTo>
                <a:cubicBezTo>
                  <a:pt x="169" y="0"/>
                  <a:pt x="187" y="7"/>
                  <a:pt x="203" y="22"/>
                </a:cubicBezTo>
                <a:cubicBezTo>
                  <a:pt x="214" y="32"/>
                  <a:pt x="225" y="42"/>
                  <a:pt x="236" y="52"/>
                </a:cubicBezTo>
                <a:cubicBezTo>
                  <a:pt x="239" y="55"/>
                  <a:pt x="243" y="57"/>
                  <a:pt x="247" y="56"/>
                </a:cubicBezTo>
                <a:cubicBezTo>
                  <a:pt x="251" y="56"/>
                  <a:pt x="254" y="56"/>
                  <a:pt x="257" y="56"/>
                </a:cubicBezTo>
                <a:cubicBezTo>
                  <a:pt x="267" y="57"/>
                  <a:pt x="274" y="64"/>
                  <a:pt x="274" y="74"/>
                </a:cubicBezTo>
                <a:cubicBezTo>
                  <a:pt x="274" y="130"/>
                  <a:pt x="274" y="186"/>
                  <a:pt x="274" y="241"/>
                </a:cubicBezTo>
                <a:cubicBezTo>
                  <a:pt x="274" y="252"/>
                  <a:pt x="267" y="259"/>
                  <a:pt x="257" y="259"/>
                </a:cubicBezTo>
                <a:cubicBezTo>
                  <a:pt x="256" y="259"/>
                  <a:pt x="256" y="259"/>
                  <a:pt x="255" y="259"/>
                </a:cubicBezTo>
                <a:cubicBezTo>
                  <a:pt x="190" y="259"/>
                  <a:pt x="125" y="259"/>
                  <a:pt x="59" y="259"/>
                </a:cubicBezTo>
                <a:cubicBezTo>
                  <a:pt x="41" y="259"/>
                  <a:pt x="26" y="248"/>
                  <a:pt x="22" y="231"/>
                </a:cubicBezTo>
                <a:cubicBezTo>
                  <a:pt x="20" y="225"/>
                  <a:pt x="21" y="218"/>
                  <a:pt x="21" y="212"/>
                </a:cubicBezTo>
                <a:cubicBezTo>
                  <a:pt x="21" y="210"/>
                  <a:pt x="21" y="207"/>
                  <a:pt x="20" y="206"/>
                </a:cubicBezTo>
                <a:cubicBezTo>
                  <a:pt x="7" y="190"/>
                  <a:pt x="5" y="177"/>
                  <a:pt x="15" y="158"/>
                </a:cubicBezTo>
                <a:close/>
              </a:path>
            </a:pathLst>
          </a:custGeom>
          <a:solidFill>
            <a:srgbClr val="47B5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3"/>
          <p:cNvSpPr>
            <a:spLocks/>
          </p:cNvSpPr>
          <p:nvPr/>
        </p:nvSpPr>
        <p:spPr bwMode="auto">
          <a:xfrm>
            <a:off x="7197725" y="2135188"/>
            <a:ext cx="215900" cy="269875"/>
          </a:xfrm>
          <a:custGeom>
            <a:avLst/>
            <a:gdLst>
              <a:gd name="T0" fmla="*/ 52 w 52"/>
              <a:gd name="T1" fmla="*/ 45 h 65"/>
              <a:gd name="T2" fmla="*/ 40 w 52"/>
              <a:gd name="T3" fmla="*/ 63 h 65"/>
              <a:gd name="T4" fmla="*/ 21 w 52"/>
              <a:gd name="T5" fmla="*/ 57 h 65"/>
              <a:gd name="T6" fmla="*/ 4 w 52"/>
              <a:gd name="T7" fmla="*/ 26 h 65"/>
              <a:gd name="T8" fmla="*/ 11 w 52"/>
              <a:gd name="T9" fmla="*/ 4 h 65"/>
              <a:gd name="T10" fmla="*/ 33 w 52"/>
              <a:gd name="T11" fmla="*/ 9 h 65"/>
              <a:gd name="T12" fmla="*/ 50 w 52"/>
              <a:gd name="T13" fmla="*/ 40 h 65"/>
              <a:gd name="T14" fmla="*/ 52 w 52"/>
              <a:gd name="T15" fmla="*/ 4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65">
                <a:moveTo>
                  <a:pt x="52" y="45"/>
                </a:moveTo>
                <a:cubicBezTo>
                  <a:pt x="52" y="54"/>
                  <a:pt x="47" y="61"/>
                  <a:pt x="40" y="63"/>
                </a:cubicBezTo>
                <a:cubicBezTo>
                  <a:pt x="33" y="65"/>
                  <a:pt x="25" y="63"/>
                  <a:pt x="21" y="57"/>
                </a:cubicBezTo>
                <a:cubicBezTo>
                  <a:pt x="15" y="47"/>
                  <a:pt x="9" y="36"/>
                  <a:pt x="4" y="26"/>
                </a:cubicBezTo>
                <a:cubicBezTo>
                  <a:pt x="0" y="18"/>
                  <a:pt x="3" y="9"/>
                  <a:pt x="11" y="4"/>
                </a:cubicBezTo>
                <a:cubicBezTo>
                  <a:pt x="18" y="0"/>
                  <a:pt x="28" y="2"/>
                  <a:pt x="33" y="9"/>
                </a:cubicBezTo>
                <a:cubicBezTo>
                  <a:pt x="39" y="19"/>
                  <a:pt x="45" y="30"/>
                  <a:pt x="50" y="40"/>
                </a:cubicBezTo>
                <a:cubicBezTo>
                  <a:pt x="51" y="42"/>
                  <a:pt x="52" y="44"/>
                  <a:pt x="52" y="45"/>
                </a:cubicBezTo>
                <a:close/>
              </a:path>
            </a:pathLst>
          </a:custGeom>
          <a:solidFill>
            <a:srgbClr val="47B5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4"/>
          <p:cNvSpPr>
            <a:spLocks/>
          </p:cNvSpPr>
          <p:nvPr/>
        </p:nvSpPr>
        <p:spPr bwMode="auto">
          <a:xfrm>
            <a:off x="7197725" y="688975"/>
            <a:ext cx="215900" cy="274637"/>
          </a:xfrm>
          <a:custGeom>
            <a:avLst/>
            <a:gdLst>
              <a:gd name="T0" fmla="*/ 52 w 52"/>
              <a:gd name="T1" fmla="*/ 18 h 66"/>
              <a:gd name="T2" fmla="*/ 49 w 52"/>
              <a:gd name="T3" fmla="*/ 27 h 66"/>
              <a:gd name="T4" fmla="*/ 34 w 52"/>
              <a:gd name="T5" fmla="*/ 53 h 66"/>
              <a:gd name="T6" fmla="*/ 11 w 52"/>
              <a:gd name="T7" fmla="*/ 61 h 66"/>
              <a:gd name="T8" fmla="*/ 5 w 52"/>
              <a:gd name="T9" fmla="*/ 37 h 66"/>
              <a:gd name="T10" fmla="*/ 21 w 52"/>
              <a:gd name="T11" fmla="*/ 9 h 66"/>
              <a:gd name="T12" fmla="*/ 40 w 52"/>
              <a:gd name="T13" fmla="*/ 2 h 66"/>
              <a:gd name="T14" fmla="*/ 52 w 52"/>
              <a:gd name="T15" fmla="*/ 1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66">
                <a:moveTo>
                  <a:pt x="52" y="18"/>
                </a:moveTo>
                <a:cubicBezTo>
                  <a:pt x="51" y="21"/>
                  <a:pt x="51" y="25"/>
                  <a:pt x="49" y="27"/>
                </a:cubicBezTo>
                <a:cubicBezTo>
                  <a:pt x="45" y="36"/>
                  <a:pt x="39" y="45"/>
                  <a:pt x="34" y="53"/>
                </a:cubicBezTo>
                <a:cubicBezTo>
                  <a:pt x="29" y="63"/>
                  <a:pt x="19" y="66"/>
                  <a:pt x="11" y="61"/>
                </a:cubicBezTo>
                <a:cubicBezTo>
                  <a:pt x="2" y="56"/>
                  <a:pt x="0" y="46"/>
                  <a:pt x="5" y="37"/>
                </a:cubicBezTo>
                <a:cubicBezTo>
                  <a:pt x="10" y="28"/>
                  <a:pt x="15" y="18"/>
                  <a:pt x="21" y="9"/>
                </a:cubicBezTo>
                <a:cubicBezTo>
                  <a:pt x="25" y="3"/>
                  <a:pt x="33" y="0"/>
                  <a:pt x="40" y="2"/>
                </a:cubicBezTo>
                <a:cubicBezTo>
                  <a:pt x="47" y="4"/>
                  <a:pt x="52" y="11"/>
                  <a:pt x="52" y="18"/>
                </a:cubicBezTo>
                <a:close/>
              </a:path>
            </a:pathLst>
          </a:custGeom>
          <a:solidFill>
            <a:srgbClr val="47B5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6767513" y="2139950"/>
            <a:ext cx="219075" cy="273050"/>
          </a:xfrm>
          <a:custGeom>
            <a:avLst/>
            <a:gdLst>
              <a:gd name="T0" fmla="*/ 53 w 53"/>
              <a:gd name="T1" fmla="*/ 18 h 66"/>
              <a:gd name="T2" fmla="*/ 49 w 53"/>
              <a:gd name="T3" fmla="*/ 28 h 66"/>
              <a:gd name="T4" fmla="*/ 35 w 53"/>
              <a:gd name="T5" fmla="*/ 53 h 66"/>
              <a:gd name="T6" fmla="*/ 11 w 53"/>
              <a:gd name="T7" fmla="*/ 61 h 66"/>
              <a:gd name="T8" fmla="*/ 5 w 53"/>
              <a:gd name="T9" fmla="*/ 36 h 66"/>
              <a:gd name="T10" fmla="*/ 21 w 53"/>
              <a:gd name="T11" fmla="*/ 9 h 66"/>
              <a:gd name="T12" fmla="*/ 40 w 53"/>
              <a:gd name="T13" fmla="*/ 2 h 66"/>
              <a:gd name="T14" fmla="*/ 53 w 53"/>
              <a:gd name="T15" fmla="*/ 1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66">
                <a:moveTo>
                  <a:pt x="53" y="18"/>
                </a:moveTo>
                <a:cubicBezTo>
                  <a:pt x="51" y="22"/>
                  <a:pt x="51" y="25"/>
                  <a:pt x="49" y="28"/>
                </a:cubicBezTo>
                <a:cubicBezTo>
                  <a:pt x="44" y="36"/>
                  <a:pt x="39" y="45"/>
                  <a:pt x="35" y="53"/>
                </a:cubicBezTo>
                <a:cubicBezTo>
                  <a:pt x="29" y="63"/>
                  <a:pt x="19" y="66"/>
                  <a:pt x="11" y="61"/>
                </a:cubicBezTo>
                <a:cubicBezTo>
                  <a:pt x="2" y="56"/>
                  <a:pt x="0" y="45"/>
                  <a:pt x="5" y="36"/>
                </a:cubicBezTo>
                <a:cubicBezTo>
                  <a:pt x="10" y="27"/>
                  <a:pt x="16" y="18"/>
                  <a:pt x="21" y="9"/>
                </a:cubicBezTo>
                <a:cubicBezTo>
                  <a:pt x="25" y="2"/>
                  <a:pt x="33" y="0"/>
                  <a:pt x="40" y="2"/>
                </a:cubicBezTo>
                <a:cubicBezTo>
                  <a:pt x="47" y="4"/>
                  <a:pt x="52" y="11"/>
                  <a:pt x="53" y="18"/>
                </a:cubicBezTo>
                <a:close/>
              </a:path>
            </a:pathLst>
          </a:custGeom>
          <a:solidFill>
            <a:srgbClr val="47B5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6767513" y="688975"/>
            <a:ext cx="215900" cy="269875"/>
          </a:xfrm>
          <a:custGeom>
            <a:avLst/>
            <a:gdLst>
              <a:gd name="T0" fmla="*/ 52 w 52"/>
              <a:gd name="T1" fmla="*/ 45 h 65"/>
              <a:gd name="T2" fmla="*/ 40 w 52"/>
              <a:gd name="T3" fmla="*/ 62 h 65"/>
              <a:gd name="T4" fmla="*/ 22 w 52"/>
              <a:gd name="T5" fmla="*/ 56 h 65"/>
              <a:gd name="T6" fmla="*/ 4 w 52"/>
              <a:gd name="T7" fmla="*/ 25 h 65"/>
              <a:gd name="T8" fmla="*/ 10 w 52"/>
              <a:gd name="T9" fmla="*/ 4 h 65"/>
              <a:gd name="T10" fmla="*/ 31 w 52"/>
              <a:gd name="T11" fmla="*/ 7 h 65"/>
              <a:gd name="T12" fmla="*/ 51 w 52"/>
              <a:gd name="T13" fmla="*/ 41 h 65"/>
              <a:gd name="T14" fmla="*/ 52 w 52"/>
              <a:gd name="T15" fmla="*/ 4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65">
                <a:moveTo>
                  <a:pt x="52" y="45"/>
                </a:moveTo>
                <a:cubicBezTo>
                  <a:pt x="52" y="53"/>
                  <a:pt x="47" y="60"/>
                  <a:pt x="40" y="62"/>
                </a:cubicBezTo>
                <a:cubicBezTo>
                  <a:pt x="33" y="65"/>
                  <a:pt x="26" y="63"/>
                  <a:pt x="22" y="56"/>
                </a:cubicBezTo>
                <a:cubicBezTo>
                  <a:pt x="15" y="46"/>
                  <a:pt x="9" y="35"/>
                  <a:pt x="4" y="25"/>
                </a:cubicBezTo>
                <a:cubicBezTo>
                  <a:pt x="0" y="17"/>
                  <a:pt x="3" y="8"/>
                  <a:pt x="10" y="4"/>
                </a:cubicBezTo>
                <a:cubicBezTo>
                  <a:pt x="17" y="0"/>
                  <a:pt x="27" y="0"/>
                  <a:pt x="31" y="7"/>
                </a:cubicBezTo>
                <a:cubicBezTo>
                  <a:pt x="39" y="18"/>
                  <a:pt x="45" y="30"/>
                  <a:pt x="51" y="41"/>
                </a:cubicBezTo>
                <a:cubicBezTo>
                  <a:pt x="52" y="43"/>
                  <a:pt x="52" y="44"/>
                  <a:pt x="52" y="45"/>
                </a:cubicBezTo>
                <a:close/>
              </a:path>
            </a:pathLst>
          </a:custGeom>
          <a:solidFill>
            <a:srgbClr val="47B5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7019925" y="2181225"/>
            <a:ext cx="141287" cy="277812"/>
          </a:xfrm>
          <a:custGeom>
            <a:avLst/>
            <a:gdLst>
              <a:gd name="T0" fmla="*/ 34 w 34"/>
              <a:gd name="T1" fmla="*/ 33 h 67"/>
              <a:gd name="T2" fmla="*/ 34 w 34"/>
              <a:gd name="T3" fmla="*/ 50 h 67"/>
              <a:gd name="T4" fmla="*/ 18 w 34"/>
              <a:gd name="T5" fmla="*/ 66 h 67"/>
              <a:gd name="T6" fmla="*/ 1 w 34"/>
              <a:gd name="T7" fmla="*/ 51 h 67"/>
              <a:gd name="T8" fmla="*/ 1 w 34"/>
              <a:gd name="T9" fmla="*/ 15 h 67"/>
              <a:gd name="T10" fmla="*/ 18 w 34"/>
              <a:gd name="T11" fmla="*/ 0 h 67"/>
              <a:gd name="T12" fmla="*/ 34 w 34"/>
              <a:gd name="T13" fmla="*/ 16 h 67"/>
              <a:gd name="T14" fmla="*/ 34 w 34"/>
              <a:gd name="T15" fmla="*/ 3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67">
                <a:moveTo>
                  <a:pt x="34" y="33"/>
                </a:moveTo>
                <a:cubicBezTo>
                  <a:pt x="34" y="39"/>
                  <a:pt x="34" y="44"/>
                  <a:pt x="34" y="50"/>
                </a:cubicBezTo>
                <a:cubicBezTo>
                  <a:pt x="34" y="59"/>
                  <a:pt x="27" y="66"/>
                  <a:pt x="18" y="66"/>
                </a:cubicBezTo>
                <a:cubicBezTo>
                  <a:pt x="9" y="67"/>
                  <a:pt x="1" y="60"/>
                  <a:pt x="1" y="51"/>
                </a:cubicBezTo>
                <a:cubicBezTo>
                  <a:pt x="0" y="39"/>
                  <a:pt x="0" y="27"/>
                  <a:pt x="1" y="15"/>
                </a:cubicBezTo>
                <a:cubicBezTo>
                  <a:pt x="1" y="7"/>
                  <a:pt x="9" y="0"/>
                  <a:pt x="18" y="0"/>
                </a:cubicBezTo>
                <a:cubicBezTo>
                  <a:pt x="27" y="1"/>
                  <a:pt x="34" y="8"/>
                  <a:pt x="34" y="16"/>
                </a:cubicBezTo>
                <a:cubicBezTo>
                  <a:pt x="34" y="22"/>
                  <a:pt x="34" y="28"/>
                  <a:pt x="34" y="33"/>
                </a:cubicBezTo>
                <a:close/>
              </a:path>
            </a:pathLst>
          </a:custGeom>
          <a:solidFill>
            <a:srgbClr val="47B5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>
            <a:off x="7027863" y="639763"/>
            <a:ext cx="141287" cy="273050"/>
          </a:xfrm>
          <a:custGeom>
            <a:avLst/>
            <a:gdLst>
              <a:gd name="T0" fmla="*/ 0 w 34"/>
              <a:gd name="T1" fmla="*/ 33 h 66"/>
              <a:gd name="T2" fmla="*/ 0 w 34"/>
              <a:gd name="T3" fmla="*/ 17 h 66"/>
              <a:gd name="T4" fmla="*/ 16 w 34"/>
              <a:gd name="T5" fmla="*/ 0 h 66"/>
              <a:gd name="T6" fmla="*/ 33 w 34"/>
              <a:gd name="T7" fmla="*/ 16 h 66"/>
              <a:gd name="T8" fmla="*/ 33 w 34"/>
              <a:gd name="T9" fmla="*/ 50 h 66"/>
              <a:gd name="T10" fmla="*/ 16 w 34"/>
              <a:gd name="T11" fmla="*/ 66 h 66"/>
              <a:gd name="T12" fmla="*/ 0 w 34"/>
              <a:gd name="T13" fmla="*/ 49 h 66"/>
              <a:gd name="T14" fmla="*/ 0 w 34"/>
              <a:gd name="T15" fmla="*/ 3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66">
                <a:moveTo>
                  <a:pt x="0" y="33"/>
                </a:moveTo>
                <a:cubicBezTo>
                  <a:pt x="0" y="28"/>
                  <a:pt x="0" y="22"/>
                  <a:pt x="0" y="17"/>
                </a:cubicBezTo>
                <a:cubicBezTo>
                  <a:pt x="0" y="8"/>
                  <a:pt x="7" y="0"/>
                  <a:pt x="16" y="0"/>
                </a:cubicBezTo>
                <a:cubicBezTo>
                  <a:pt x="25" y="0"/>
                  <a:pt x="33" y="6"/>
                  <a:pt x="33" y="16"/>
                </a:cubicBezTo>
                <a:cubicBezTo>
                  <a:pt x="34" y="27"/>
                  <a:pt x="34" y="39"/>
                  <a:pt x="33" y="50"/>
                </a:cubicBezTo>
                <a:cubicBezTo>
                  <a:pt x="33" y="60"/>
                  <a:pt x="26" y="66"/>
                  <a:pt x="16" y="66"/>
                </a:cubicBezTo>
                <a:cubicBezTo>
                  <a:pt x="7" y="66"/>
                  <a:pt x="0" y="59"/>
                  <a:pt x="0" y="49"/>
                </a:cubicBezTo>
                <a:cubicBezTo>
                  <a:pt x="0" y="44"/>
                  <a:pt x="0" y="38"/>
                  <a:pt x="0" y="33"/>
                </a:cubicBezTo>
                <a:close/>
              </a:path>
            </a:pathLst>
          </a:custGeom>
          <a:solidFill>
            <a:srgbClr val="47B5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Rectángulo 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01600">
            <a:solidFill>
              <a:srgbClr val="47B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42"/>
          <p:cNvSpPr txBox="1">
            <a:spLocks noGrp="1"/>
          </p:cNvSpPr>
          <p:nvPr>
            <p:ph type="ctrTitle"/>
          </p:nvPr>
        </p:nvSpPr>
        <p:spPr>
          <a:xfrm flipH="1">
            <a:off x="2336300" y="354825"/>
            <a:ext cx="44715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9"/>
          <p:cNvSpPr txBox="1">
            <a:spLocks noGrp="1"/>
          </p:cNvSpPr>
          <p:nvPr>
            <p:ph type="title"/>
          </p:nvPr>
        </p:nvSpPr>
        <p:spPr>
          <a:xfrm>
            <a:off x="567965" y="263309"/>
            <a:ext cx="782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upcoming events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91" name="Google Shape;791;p49"/>
          <p:cNvSpPr txBox="1">
            <a:spLocks noGrp="1"/>
          </p:cNvSpPr>
          <p:nvPr>
            <p:ph type="subTitle" idx="1"/>
          </p:nvPr>
        </p:nvSpPr>
        <p:spPr>
          <a:xfrm>
            <a:off x="404974" y="2421325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Mercury is the smallest planet in the Solar System</a:t>
            </a:r>
            <a:endParaRPr/>
          </a:p>
        </p:txBody>
      </p:sp>
      <p:sp>
        <p:nvSpPr>
          <p:cNvPr id="793" name="Google Shape;793;p49"/>
          <p:cNvSpPr txBox="1">
            <a:spLocks noGrp="1"/>
          </p:cNvSpPr>
          <p:nvPr>
            <p:ph type="subTitle" idx="3"/>
          </p:nvPr>
        </p:nvSpPr>
        <p:spPr>
          <a:xfrm>
            <a:off x="3117080" y="4070368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Venus, the second planet from the Sun, has a beautiful name</a:t>
            </a:r>
            <a:endParaRPr/>
          </a:p>
        </p:txBody>
      </p:sp>
      <p:sp>
        <p:nvSpPr>
          <p:cNvPr id="794" name="Google Shape;794;p49"/>
          <p:cNvSpPr txBox="1">
            <a:spLocks noGrp="1"/>
          </p:cNvSpPr>
          <p:nvPr>
            <p:ph type="subTitle" idx="4"/>
          </p:nvPr>
        </p:nvSpPr>
        <p:spPr>
          <a:xfrm>
            <a:off x="3117080" y="2421325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Despite being red, Mars is actually a cold place</a:t>
            </a:r>
            <a:endParaRPr/>
          </a:p>
        </p:txBody>
      </p:sp>
      <p:sp>
        <p:nvSpPr>
          <p:cNvPr id="795" name="Google Shape;795;p49"/>
          <p:cNvSpPr txBox="1">
            <a:spLocks noGrp="1"/>
          </p:cNvSpPr>
          <p:nvPr>
            <p:ph type="subTitle" idx="5"/>
          </p:nvPr>
        </p:nvSpPr>
        <p:spPr>
          <a:xfrm>
            <a:off x="404629" y="4070368"/>
            <a:ext cx="218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</a:rPr>
              <a:t>Neptune is the eighth and farthest planet from the Sun</a:t>
            </a:r>
            <a:endParaRPr/>
          </a:p>
        </p:txBody>
      </p:sp>
      <p:sp>
        <p:nvSpPr>
          <p:cNvPr id="797" name="Google Shape;797;p49"/>
          <p:cNvSpPr txBox="1">
            <a:spLocks noGrp="1"/>
          </p:cNvSpPr>
          <p:nvPr>
            <p:ph type="title" idx="7"/>
          </p:nvPr>
        </p:nvSpPr>
        <p:spPr>
          <a:xfrm>
            <a:off x="721580" y="1692242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12/02</a:t>
            </a:r>
            <a:endParaRPr/>
          </a:p>
        </p:txBody>
      </p:sp>
      <p:sp>
        <p:nvSpPr>
          <p:cNvPr id="798" name="Google Shape;798;p49"/>
          <p:cNvSpPr txBox="1">
            <a:spLocks noGrp="1"/>
          </p:cNvSpPr>
          <p:nvPr>
            <p:ph type="title" idx="8"/>
          </p:nvPr>
        </p:nvSpPr>
        <p:spPr>
          <a:xfrm>
            <a:off x="721580" y="3331890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08/08</a:t>
            </a:r>
            <a:endParaRPr/>
          </a:p>
        </p:txBody>
      </p:sp>
      <p:sp>
        <p:nvSpPr>
          <p:cNvPr id="799" name="Google Shape;799;p49"/>
          <p:cNvSpPr txBox="1">
            <a:spLocks noGrp="1"/>
          </p:cNvSpPr>
          <p:nvPr>
            <p:ph type="title" idx="9"/>
          </p:nvPr>
        </p:nvSpPr>
        <p:spPr>
          <a:xfrm>
            <a:off x="3427230" y="1692242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20/04</a:t>
            </a:r>
            <a:endParaRPr/>
          </a:p>
        </p:txBody>
      </p:sp>
      <p:sp>
        <p:nvSpPr>
          <p:cNvPr id="800" name="Google Shape;800;p49"/>
          <p:cNvSpPr txBox="1">
            <a:spLocks noGrp="1"/>
          </p:cNvSpPr>
          <p:nvPr>
            <p:ph type="title" idx="13"/>
          </p:nvPr>
        </p:nvSpPr>
        <p:spPr>
          <a:xfrm>
            <a:off x="3427230" y="3331890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05/10</a:t>
            </a:r>
            <a:endParaRPr/>
          </a:p>
        </p:txBody>
      </p:sp>
      <p:grpSp>
        <p:nvGrpSpPr>
          <p:cNvPr id="7" name="Grupo 6"/>
          <p:cNvGrpSpPr/>
          <p:nvPr/>
        </p:nvGrpSpPr>
        <p:grpSpPr>
          <a:xfrm>
            <a:off x="5414215" y="2813048"/>
            <a:ext cx="3402529" cy="1714483"/>
            <a:chOff x="5884863" y="2789237"/>
            <a:chExt cx="2860675" cy="1441451"/>
          </a:xfrm>
          <a:solidFill>
            <a:srgbClr val="43BBC8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927850" y="2994025"/>
              <a:ext cx="1817688" cy="1236663"/>
            </a:xfrm>
            <a:custGeom>
              <a:avLst/>
              <a:gdLst>
                <a:gd name="T0" fmla="*/ 91 w 483"/>
                <a:gd name="T1" fmla="*/ 306 h 327"/>
                <a:gd name="T2" fmla="*/ 60 w 483"/>
                <a:gd name="T3" fmla="*/ 320 h 327"/>
                <a:gd name="T4" fmla="*/ 34 w 483"/>
                <a:gd name="T5" fmla="*/ 306 h 327"/>
                <a:gd name="T6" fmla="*/ 18 w 483"/>
                <a:gd name="T7" fmla="*/ 308 h 327"/>
                <a:gd name="T8" fmla="*/ 9 w 483"/>
                <a:gd name="T9" fmla="*/ 301 h 327"/>
                <a:gd name="T10" fmla="*/ 25 w 483"/>
                <a:gd name="T11" fmla="*/ 269 h 327"/>
                <a:gd name="T12" fmla="*/ 25 w 483"/>
                <a:gd name="T13" fmla="*/ 239 h 327"/>
                <a:gd name="T14" fmla="*/ 40 w 483"/>
                <a:gd name="T15" fmla="*/ 224 h 327"/>
                <a:gd name="T16" fmla="*/ 58 w 483"/>
                <a:gd name="T17" fmla="*/ 207 h 327"/>
                <a:gd name="T18" fmla="*/ 120 w 483"/>
                <a:gd name="T19" fmla="*/ 153 h 327"/>
                <a:gd name="T20" fmla="*/ 161 w 483"/>
                <a:gd name="T21" fmla="*/ 114 h 327"/>
                <a:gd name="T22" fmla="*/ 174 w 483"/>
                <a:gd name="T23" fmla="*/ 103 h 327"/>
                <a:gd name="T24" fmla="*/ 176 w 483"/>
                <a:gd name="T25" fmla="*/ 96 h 327"/>
                <a:gd name="T26" fmla="*/ 170 w 483"/>
                <a:gd name="T27" fmla="*/ 92 h 327"/>
                <a:gd name="T28" fmla="*/ 126 w 483"/>
                <a:gd name="T29" fmla="*/ 94 h 327"/>
                <a:gd name="T30" fmla="*/ 78 w 483"/>
                <a:gd name="T31" fmla="*/ 81 h 327"/>
                <a:gd name="T32" fmla="*/ 75 w 483"/>
                <a:gd name="T33" fmla="*/ 79 h 327"/>
                <a:gd name="T34" fmla="*/ 68 w 483"/>
                <a:gd name="T35" fmla="*/ 65 h 327"/>
                <a:gd name="T36" fmla="*/ 82 w 483"/>
                <a:gd name="T37" fmla="*/ 60 h 327"/>
                <a:gd name="T38" fmla="*/ 121 w 483"/>
                <a:gd name="T39" fmla="*/ 54 h 327"/>
                <a:gd name="T40" fmla="*/ 156 w 483"/>
                <a:gd name="T41" fmla="*/ 50 h 327"/>
                <a:gd name="T42" fmla="*/ 194 w 483"/>
                <a:gd name="T43" fmla="*/ 44 h 327"/>
                <a:gd name="T44" fmla="*/ 234 w 483"/>
                <a:gd name="T45" fmla="*/ 48 h 327"/>
                <a:gd name="T46" fmla="*/ 300 w 483"/>
                <a:gd name="T47" fmla="*/ 59 h 327"/>
                <a:gd name="T48" fmla="*/ 343 w 483"/>
                <a:gd name="T49" fmla="*/ 46 h 327"/>
                <a:gd name="T50" fmla="*/ 401 w 483"/>
                <a:gd name="T51" fmla="*/ 13 h 327"/>
                <a:gd name="T52" fmla="*/ 417 w 483"/>
                <a:gd name="T53" fmla="*/ 3 h 327"/>
                <a:gd name="T54" fmla="*/ 431 w 483"/>
                <a:gd name="T55" fmla="*/ 6 h 327"/>
                <a:gd name="T56" fmla="*/ 476 w 483"/>
                <a:gd name="T57" fmla="*/ 92 h 327"/>
                <a:gd name="T58" fmla="*/ 478 w 483"/>
                <a:gd name="T59" fmla="*/ 97 h 327"/>
                <a:gd name="T60" fmla="*/ 469 w 483"/>
                <a:gd name="T61" fmla="*/ 120 h 327"/>
                <a:gd name="T62" fmla="*/ 402 w 483"/>
                <a:gd name="T63" fmla="*/ 154 h 327"/>
                <a:gd name="T64" fmla="*/ 373 w 483"/>
                <a:gd name="T65" fmla="*/ 174 h 327"/>
                <a:gd name="T66" fmla="*/ 313 w 483"/>
                <a:gd name="T67" fmla="*/ 230 h 327"/>
                <a:gd name="T68" fmla="*/ 288 w 483"/>
                <a:gd name="T69" fmla="*/ 245 h 327"/>
                <a:gd name="T70" fmla="*/ 194 w 483"/>
                <a:gd name="T71" fmla="*/ 285 h 327"/>
                <a:gd name="T72" fmla="*/ 121 w 483"/>
                <a:gd name="T73" fmla="*/ 315 h 327"/>
                <a:gd name="T74" fmla="*/ 110 w 483"/>
                <a:gd name="T75" fmla="*/ 318 h 327"/>
                <a:gd name="T76" fmla="*/ 91 w 483"/>
                <a:gd name="T77" fmla="*/ 30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3" h="327">
                  <a:moveTo>
                    <a:pt x="91" y="306"/>
                  </a:moveTo>
                  <a:cubicBezTo>
                    <a:pt x="80" y="311"/>
                    <a:pt x="70" y="315"/>
                    <a:pt x="60" y="320"/>
                  </a:cubicBezTo>
                  <a:cubicBezTo>
                    <a:pt x="45" y="327"/>
                    <a:pt x="36" y="322"/>
                    <a:pt x="34" y="306"/>
                  </a:cubicBezTo>
                  <a:cubicBezTo>
                    <a:pt x="28" y="307"/>
                    <a:pt x="23" y="308"/>
                    <a:pt x="18" y="308"/>
                  </a:cubicBezTo>
                  <a:cubicBezTo>
                    <a:pt x="15" y="307"/>
                    <a:pt x="11" y="304"/>
                    <a:pt x="9" y="301"/>
                  </a:cubicBezTo>
                  <a:cubicBezTo>
                    <a:pt x="0" y="284"/>
                    <a:pt x="16" y="278"/>
                    <a:pt x="25" y="269"/>
                  </a:cubicBezTo>
                  <a:cubicBezTo>
                    <a:pt x="14" y="256"/>
                    <a:pt x="13" y="252"/>
                    <a:pt x="25" y="239"/>
                  </a:cubicBezTo>
                  <a:cubicBezTo>
                    <a:pt x="29" y="233"/>
                    <a:pt x="35" y="229"/>
                    <a:pt x="40" y="224"/>
                  </a:cubicBezTo>
                  <a:cubicBezTo>
                    <a:pt x="46" y="218"/>
                    <a:pt x="52" y="213"/>
                    <a:pt x="58" y="207"/>
                  </a:cubicBezTo>
                  <a:cubicBezTo>
                    <a:pt x="79" y="189"/>
                    <a:pt x="100" y="171"/>
                    <a:pt x="120" y="153"/>
                  </a:cubicBezTo>
                  <a:cubicBezTo>
                    <a:pt x="134" y="141"/>
                    <a:pt x="148" y="127"/>
                    <a:pt x="161" y="114"/>
                  </a:cubicBezTo>
                  <a:cubicBezTo>
                    <a:pt x="165" y="110"/>
                    <a:pt x="170" y="107"/>
                    <a:pt x="174" y="103"/>
                  </a:cubicBezTo>
                  <a:cubicBezTo>
                    <a:pt x="175" y="102"/>
                    <a:pt x="177" y="98"/>
                    <a:pt x="176" y="96"/>
                  </a:cubicBezTo>
                  <a:cubicBezTo>
                    <a:pt x="176" y="94"/>
                    <a:pt x="172" y="92"/>
                    <a:pt x="170" y="92"/>
                  </a:cubicBezTo>
                  <a:cubicBezTo>
                    <a:pt x="155" y="92"/>
                    <a:pt x="140" y="93"/>
                    <a:pt x="126" y="94"/>
                  </a:cubicBezTo>
                  <a:cubicBezTo>
                    <a:pt x="108" y="95"/>
                    <a:pt x="93" y="90"/>
                    <a:pt x="78" y="81"/>
                  </a:cubicBezTo>
                  <a:cubicBezTo>
                    <a:pt x="77" y="81"/>
                    <a:pt x="76" y="80"/>
                    <a:pt x="75" y="79"/>
                  </a:cubicBezTo>
                  <a:cubicBezTo>
                    <a:pt x="71" y="75"/>
                    <a:pt x="66" y="72"/>
                    <a:pt x="68" y="65"/>
                  </a:cubicBezTo>
                  <a:cubicBezTo>
                    <a:pt x="70" y="59"/>
                    <a:pt x="77" y="59"/>
                    <a:pt x="82" y="60"/>
                  </a:cubicBezTo>
                  <a:cubicBezTo>
                    <a:pt x="95" y="61"/>
                    <a:pt x="108" y="58"/>
                    <a:pt x="121" y="54"/>
                  </a:cubicBezTo>
                  <a:cubicBezTo>
                    <a:pt x="132" y="51"/>
                    <a:pt x="145" y="52"/>
                    <a:pt x="156" y="50"/>
                  </a:cubicBezTo>
                  <a:cubicBezTo>
                    <a:pt x="169" y="49"/>
                    <a:pt x="182" y="47"/>
                    <a:pt x="194" y="44"/>
                  </a:cubicBezTo>
                  <a:cubicBezTo>
                    <a:pt x="208" y="41"/>
                    <a:pt x="221" y="45"/>
                    <a:pt x="234" y="48"/>
                  </a:cubicBezTo>
                  <a:cubicBezTo>
                    <a:pt x="256" y="52"/>
                    <a:pt x="278" y="56"/>
                    <a:pt x="300" y="59"/>
                  </a:cubicBezTo>
                  <a:cubicBezTo>
                    <a:pt x="316" y="61"/>
                    <a:pt x="329" y="54"/>
                    <a:pt x="343" y="46"/>
                  </a:cubicBezTo>
                  <a:cubicBezTo>
                    <a:pt x="362" y="35"/>
                    <a:pt x="381" y="24"/>
                    <a:pt x="401" y="13"/>
                  </a:cubicBezTo>
                  <a:cubicBezTo>
                    <a:pt x="406" y="10"/>
                    <a:pt x="412" y="6"/>
                    <a:pt x="417" y="3"/>
                  </a:cubicBezTo>
                  <a:cubicBezTo>
                    <a:pt x="423" y="0"/>
                    <a:pt x="428" y="1"/>
                    <a:pt x="431" y="6"/>
                  </a:cubicBezTo>
                  <a:cubicBezTo>
                    <a:pt x="449" y="34"/>
                    <a:pt x="465" y="61"/>
                    <a:pt x="476" y="92"/>
                  </a:cubicBezTo>
                  <a:cubicBezTo>
                    <a:pt x="477" y="93"/>
                    <a:pt x="477" y="95"/>
                    <a:pt x="478" y="97"/>
                  </a:cubicBezTo>
                  <a:cubicBezTo>
                    <a:pt x="483" y="111"/>
                    <a:pt x="482" y="113"/>
                    <a:pt x="469" y="120"/>
                  </a:cubicBezTo>
                  <a:cubicBezTo>
                    <a:pt x="447" y="131"/>
                    <a:pt x="424" y="142"/>
                    <a:pt x="402" y="154"/>
                  </a:cubicBezTo>
                  <a:cubicBezTo>
                    <a:pt x="392" y="160"/>
                    <a:pt x="382" y="166"/>
                    <a:pt x="373" y="174"/>
                  </a:cubicBezTo>
                  <a:cubicBezTo>
                    <a:pt x="352" y="192"/>
                    <a:pt x="334" y="212"/>
                    <a:pt x="313" y="230"/>
                  </a:cubicBezTo>
                  <a:cubicBezTo>
                    <a:pt x="306" y="236"/>
                    <a:pt x="297" y="240"/>
                    <a:pt x="288" y="245"/>
                  </a:cubicBezTo>
                  <a:cubicBezTo>
                    <a:pt x="259" y="263"/>
                    <a:pt x="225" y="270"/>
                    <a:pt x="194" y="285"/>
                  </a:cubicBezTo>
                  <a:cubicBezTo>
                    <a:pt x="170" y="296"/>
                    <a:pt x="145" y="305"/>
                    <a:pt x="121" y="315"/>
                  </a:cubicBezTo>
                  <a:cubicBezTo>
                    <a:pt x="117" y="317"/>
                    <a:pt x="114" y="317"/>
                    <a:pt x="110" y="318"/>
                  </a:cubicBezTo>
                  <a:cubicBezTo>
                    <a:pt x="97" y="320"/>
                    <a:pt x="95" y="319"/>
                    <a:pt x="91" y="30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5884863" y="2789237"/>
              <a:ext cx="1558925" cy="1119188"/>
            </a:xfrm>
            <a:custGeom>
              <a:avLst/>
              <a:gdLst>
                <a:gd name="T0" fmla="*/ 400 w 414"/>
                <a:gd name="T1" fmla="*/ 195 h 296"/>
                <a:gd name="T2" fmla="*/ 356 w 414"/>
                <a:gd name="T3" fmla="*/ 231 h 296"/>
                <a:gd name="T4" fmla="*/ 350 w 414"/>
                <a:gd name="T5" fmla="*/ 236 h 296"/>
                <a:gd name="T6" fmla="*/ 303 w 414"/>
                <a:gd name="T7" fmla="*/ 280 h 296"/>
                <a:gd name="T8" fmla="*/ 297 w 414"/>
                <a:gd name="T9" fmla="*/ 287 h 296"/>
                <a:gd name="T10" fmla="*/ 277 w 414"/>
                <a:gd name="T11" fmla="*/ 290 h 296"/>
                <a:gd name="T12" fmla="*/ 236 w 414"/>
                <a:gd name="T13" fmla="*/ 275 h 296"/>
                <a:gd name="T14" fmla="*/ 143 w 414"/>
                <a:gd name="T15" fmla="*/ 218 h 296"/>
                <a:gd name="T16" fmla="*/ 99 w 414"/>
                <a:gd name="T17" fmla="*/ 175 h 296"/>
                <a:gd name="T18" fmla="*/ 91 w 414"/>
                <a:gd name="T19" fmla="*/ 169 h 296"/>
                <a:gd name="T20" fmla="*/ 8 w 414"/>
                <a:gd name="T21" fmla="*/ 133 h 296"/>
                <a:gd name="T22" fmla="*/ 1 w 414"/>
                <a:gd name="T23" fmla="*/ 122 h 296"/>
                <a:gd name="T24" fmla="*/ 36 w 414"/>
                <a:gd name="T25" fmla="*/ 10 h 296"/>
                <a:gd name="T26" fmla="*/ 52 w 414"/>
                <a:gd name="T27" fmla="*/ 5 h 296"/>
                <a:gd name="T28" fmla="*/ 141 w 414"/>
                <a:gd name="T29" fmla="*/ 58 h 296"/>
                <a:gd name="T30" fmla="*/ 195 w 414"/>
                <a:gd name="T31" fmla="*/ 67 h 296"/>
                <a:gd name="T32" fmla="*/ 269 w 414"/>
                <a:gd name="T33" fmla="*/ 54 h 296"/>
                <a:gd name="T34" fmla="*/ 292 w 414"/>
                <a:gd name="T35" fmla="*/ 56 h 296"/>
                <a:gd name="T36" fmla="*/ 351 w 414"/>
                <a:gd name="T37" fmla="*/ 63 h 296"/>
                <a:gd name="T38" fmla="*/ 362 w 414"/>
                <a:gd name="T39" fmla="*/ 64 h 296"/>
                <a:gd name="T40" fmla="*/ 401 w 414"/>
                <a:gd name="T41" fmla="*/ 70 h 296"/>
                <a:gd name="T42" fmla="*/ 403 w 414"/>
                <a:gd name="T43" fmla="*/ 70 h 296"/>
                <a:gd name="T44" fmla="*/ 413 w 414"/>
                <a:gd name="T45" fmla="*/ 76 h 296"/>
                <a:gd name="T46" fmla="*/ 409 w 414"/>
                <a:gd name="T47" fmla="*/ 87 h 296"/>
                <a:gd name="T48" fmla="*/ 378 w 414"/>
                <a:gd name="T49" fmla="*/ 102 h 296"/>
                <a:gd name="T50" fmla="*/ 344 w 414"/>
                <a:gd name="T51" fmla="*/ 104 h 296"/>
                <a:gd name="T52" fmla="*/ 313 w 414"/>
                <a:gd name="T53" fmla="*/ 103 h 296"/>
                <a:gd name="T54" fmla="*/ 306 w 414"/>
                <a:gd name="T55" fmla="*/ 106 h 296"/>
                <a:gd name="T56" fmla="*/ 309 w 414"/>
                <a:gd name="T57" fmla="*/ 114 h 296"/>
                <a:gd name="T58" fmla="*/ 390 w 414"/>
                <a:gd name="T59" fmla="*/ 188 h 296"/>
                <a:gd name="T60" fmla="*/ 400 w 414"/>
                <a:gd name="T61" fmla="*/ 195 h 296"/>
                <a:gd name="T62" fmla="*/ 354 w 414"/>
                <a:gd name="T63" fmla="*/ 212 h 296"/>
                <a:gd name="T64" fmla="*/ 334 w 414"/>
                <a:gd name="T65" fmla="*/ 197 h 296"/>
                <a:gd name="T66" fmla="*/ 354 w 414"/>
                <a:gd name="T67" fmla="*/ 21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4" h="296">
                  <a:moveTo>
                    <a:pt x="400" y="195"/>
                  </a:moveTo>
                  <a:cubicBezTo>
                    <a:pt x="385" y="207"/>
                    <a:pt x="370" y="219"/>
                    <a:pt x="356" y="231"/>
                  </a:cubicBezTo>
                  <a:cubicBezTo>
                    <a:pt x="354" y="233"/>
                    <a:pt x="352" y="234"/>
                    <a:pt x="350" y="236"/>
                  </a:cubicBezTo>
                  <a:cubicBezTo>
                    <a:pt x="335" y="250"/>
                    <a:pt x="319" y="265"/>
                    <a:pt x="303" y="280"/>
                  </a:cubicBezTo>
                  <a:cubicBezTo>
                    <a:pt x="301" y="282"/>
                    <a:pt x="299" y="284"/>
                    <a:pt x="297" y="287"/>
                  </a:cubicBezTo>
                  <a:cubicBezTo>
                    <a:pt x="288" y="296"/>
                    <a:pt x="288" y="295"/>
                    <a:pt x="277" y="290"/>
                  </a:cubicBezTo>
                  <a:cubicBezTo>
                    <a:pt x="263" y="285"/>
                    <a:pt x="250" y="280"/>
                    <a:pt x="236" y="275"/>
                  </a:cubicBezTo>
                  <a:cubicBezTo>
                    <a:pt x="201" y="262"/>
                    <a:pt x="169" y="245"/>
                    <a:pt x="143" y="218"/>
                  </a:cubicBezTo>
                  <a:cubicBezTo>
                    <a:pt x="129" y="204"/>
                    <a:pt x="114" y="190"/>
                    <a:pt x="99" y="175"/>
                  </a:cubicBezTo>
                  <a:cubicBezTo>
                    <a:pt x="97" y="173"/>
                    <a:pt x="94" y="171"/>
                    <a:pt x="91" y="169"/>
                  </a:cubicBezTo>
                  <a:cubicBezTo>
                    <a:pt x="63" y="157"/>
                    <a:pt x="36" y="144"/>
                    <a:pt x="8" y="133"/>
                  </a:cubicBezTo>
                  <a:cubicBezTo>
                    <a:pt x="2" y="130"/>
                    <a:pt x="0" y="128"/>
                    <a:pt x="1" y="122"/>
                  </a:cubicBezTo>
                  <a:cubicBezTo>
                    <a:pt x="8" y="83"/>
                    <a:pt x="20" y="46"/>
                    <a:pt x="36" y="10"/>
                  </a:cubicBezTo>
                  <a:cubicBezTo>
                    <a:pt x="39" y="2"/>
                    <a:pt x="44" y="0"/>
                    <a:pt x="52" y="5"/>
                  </a:cubicBezTo>
                  <a:cubicBezTo>
                    <a:pt x="82" y="23"/>
                    <a:pt x="111" y="40"/>
                    <a:pt x="141" y="58"/>
                  </a:cubicBezTo>
                  <a:cubicBezTo>
                    <a:pt x="158" y="68"/>
                    <a:pt x="175" y="72"/>
                    <a:pt x="195" y="67"/>
                  </a:cubicBezTo>
                  <a:cubicBezTo>
                    <a:pt x="219" y="62"/>
                    <a:pt x="244" y="58"/>
                    <a:pt x="269" y="54"/>
                  </a:cubicBezTo>
                  <a:cubicBezTo>
                    <a:pt x="276" y="53"/>
                    <a:pt x="284" y="55"/>
                    <a:pt x="292" y="56"/>
                  </a:cubicBezTo>
                  <a:cubicBezTo>
                    <a:pt x="312" y="58"/>
                    <a:pt x="331" y="60"/>
                    <a:pt x="351" y="63"/>
                  </a:cubicBezTo>
                  <a:cubicBezTo>
                    <a:pt x="354" y="63"/>
                    <a:pt x="358" y="63"/>
                    <a:pt x="362" y="64"/>
                  </a:cubicBezTo>
                  <a:cubicBezTo>
                    <a:pt x="374" y="70"/>
                    <a:pt x="387" y="71"/>
                    <a:pt x="401" y="70"/>
                  </a:cubicBezTo>
                  <a:cubicBezTo>
                    <a:pt x="401" y="70"/>
                    <a:pt x="402" y="70"/>
                    <a:pt x="403" y="70"/>
                  </a:cubicBezTo>
                  <a:cubicBezTo>
                    <a:pt x="406" y="72"/>
                    <a:pt x="412" y="73"/>
                    <a:pt x="413" y="76"/>
                  </a:cubicBezTo>
                  <a:cubicBezTo>
                    <a:pt x="414" y="79"/>
                    <a:pt x="412" y="85"/>
                    <a:pt x="409" y="87"/>
                  </a:cubicBezTo>
                  <a:cubicBezTo>
                    <a:pt x="399" y="93"/>
                    <a:pt x="389" y="99"/>
                    <a:pt x="378" y="102"/>
                  </a:cubicBezTo>
                  <a:cubicBezTo>
                    <a:pt x="367" y="105"/>
                    <a:pt x="355" y="104"/>
                    <a:pt x="344" y="104"/>
                  </a:cubicBezTo>
                  <a:cubicBezTo>
                    <a:pt x="334" y="104"/>
                    <a:pt x="323" y="103"/>
                    <a:pt x="313" y="103"/>
                  </a:cubicBezTo>
                  <a:cubicBezTo>
                    <a:pt x="310" y="103"/>
                    <a:pt x="306" y="105"/>
                    <a:pt x="306" y="106"/>
                  </a:cubicBezTo>
                  <a:cubicBezTo>
                    <a:pt x="305" y="109"/>
                    <a:pt x="307" y="113"/>
                    <a:pt x="309" y="114"/>
                  </a:cubicBezTo>
                  <a:cubicBezTo>
                    <a:pt x="336" y="139"/>
                    <a:pt x="363" y="164"/>
                    <a:pt x="390" y="188"/>
                  </a:cubicBezTo>
                  <a:cubicBezTo>
                    <a:pt x="393" y="191"/>
                    <a:pt x="396" y="193"/>
                    <a:pt x="400" y="195"/>
                  </a:cubicBezTo>
                  <a:close/>
                  <a:moveTo>
                    <a:pt x="354" y="212"/>
                  </a:moveTo>
                  <a:cubicBezTo>
                    <a:pt x="347" y="207"/>
                    <a:pt x="341" y="202"/>
                    <a:pt x="334" y="197"/>
                  </a:cubicBezTo>
                  <a:cubicBezTo>
                    <a:pt x="335" y="210"/>
                    <a:pt x="345" y="211"/>
                    <a:pt x="354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" name="Google Shape;813;p51"/>
          <p:cNvPicPr preferRelativeResize="0"/>
          <p:nvPr/>
        </p:nvPicPr>
        <p:blipFill rotWithShape="1">
          <a:blip r:embed="rId3">
            <a:alphaModFix/>
          </a:blip>
          <a:srcRect l="1740" t="12113" r="8088" b="21945"/>
          <a:stretch/>
        </p:blipFill>
        <p:spPr>
          <a:xfrm>
            <a:off x="0" y="0"/>
            <a:ext cx="9143998" cy="3859349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51"/>
          <p:cNvSpPr txBox="1">
            <a:spLocks noGrp="1"/>
          </p:cNvSpPr>
          <p:nvPr>
            <p:ph type="subTitle" idx="1"/>
          </p:nvPr>
        </p:nvSpPr>
        <p:spPr>
          <a:xfrm>
            <a:off x="2325450" y="4190588"/>
            <a:ext cx="44931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You can replace the image on the screen with your own work. Just delete this one, add yours and send it to the back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16" name="Google Shape;816;p51"/>
          <p:cNvSpPr/>
          <p:nvPr/>
        </p:nvSpPr>
        <p:spPr>
          <a:xfrm rot="10800000">
            <a:off x="-135035" y="3806499"/>
            <a:ext cx="9401901" cy="94326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rgbClr val="97D5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7D5EA"/>
              </a:solidFill>
            </a:endParaRPr>
          </a:p>
        </p:txBody>
      </p:sp>
      <p:pic>
        <p:nvPicPr>
          <p:cNvPr id="8" name="Picture 2" descr="Free Fotos de stock gratuitas de adiós, agitar la mano, apoyar Stock Photo">
            <a:extLst>
              <a:ext uri="{FF2B5EF4-FFF2-40B4-BE49-F238E27FC236}">
                <a16:creationId xmlns:a16="http://schemas.microsoft.com/office/drawing/2014/main" id="{DDC7EE1D-E018-F966-6E60-239C8035E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65" y="873860"/>
            <a:ext cx="2857500" cy="207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diós a la privacidad: bancos centrales revelan como serían sus monedas  digit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8" name="Google Shape;678;p41"/>
          <p:cNvSpPr txBox="1">
            <a:spLocks noGrp="1"/>
          </p:cNvSpPr>
          <p:nvPr>
            <p:ph type="title"/>
          </p:nvPr>
        </p:nvSpPr>
        <p:spPr>
          <a:xfrm>
            <a:off x="1885124" y="2782164"/>
            <a:ext cx="5497312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800" dirty="0">
                <a:solidFill>
                  <a:schemeClr val="bg1"/>
                </a:solidFill>
              </a:rPr>
              <a:t>awesome</a:t>
            </a:r>
            <a:endParaRPr sz="88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800" dirty="0">
                <a:solidFill>
                  <a:schemeClr val="bg1"/>
                </a:solidFill>
              </a:rPr>
              <a:t>words</a:t>
            </a:r>
            <a:endParaRPr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9"/>
          <p:cNvSpPr txBox="1">
            <a:spLocks noGrp="1"/>
          </p:cNvSpPr>
          <p:nvPr>
            <p:ph type="subTitle" idx="1"/>
          </p:nvPr>
        </p:nvSpPr>
        <p:spPr>
          <a:xfrm flipH="1">
            <a:off x="863194" y="1957912"/>
            <a:ext cx="3355350" cy="20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DC4D2"/>
                </a:solidFill>
              </a:rPr>
              <a:t>Do you know what helps you make your point clear? Lists like this one:</a:t>
            </a:r>
            <a:br>
              <a:rPr lang="en" b="1" dirty="0">
                <a:solidFill>
                  <a:srgbClr val="9DC4D2"/>
                </a:solidFill>
              </a:rPr>
            </a:br>
            <a:endParaRPr b="1" dirty="0">
              <a:solidFill>
                <a:srgbClr val="9DC4D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 Condensed Light"/>
              <a:buChar char="●"/>
            </a:pPr>
            <a:r>
              <a:rPr lang="en" b="1" dirty="0">
                <a:solidFill>
                  <a:srgbClr val="9DC4D2"/>
                </a:solidFill>
              </a:rPr>
              <a:t>They’re simple </a:t>
            </a:r>
            <a:endParaRPr b="1" dirty="0">
              <a:solidFill>
                <a:srgbClr val="9DC4D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 Condensed Light"/>
              <a:buChar char="●"/>
            </a:pPr>
            <a:r>
              <a:rPr lang="en" b="1" dirty="0">
                <a:solidFill>
                  <a:srgbClr val="9DC4D2"/>
                </a:solidFill>
              </a:rPr>
              <a:t>You can organize your ideas clearly</a:t>
            </a:r>
            <a:endParaRPr b="1" dirty="0">
              <a:solidFill>
                <a:srgbClr val="9DC4D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 Condensed Light"/>
              <a:buChar char="●"/>
            </a:pPr>
            <a:r>
              <a:rPr lang="en" b="1" dirty="0">
                <a:solidFill>
                  <a:srgbClr val="9DC4D2"/>
                </a:solidFill>
              </a:rPr>
              <a:t>You’ll never forget to buy milk!</a:t>
            </a:r>
            <a:endParaRPr b="1" dirty="0">
              <a:solidFill>
                <a:srgbClr val="9DC4D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9DC4D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9DC4D2"/>
                </a:solidFill>
              </a:rPr>
              <a:t>And the most important thing: the audience won’t miss the point of your presentation</a:t>
            </a:r>
            <a:endParaRPr b="1" dirty="0">
              <a:solidFill>
                <a:srgbClr val="9DC4D2"/>
              </a:solidFill>
            </a:endParaRPr>
          </a:p>
        </p:txBody>
      </p:sp>
      <p:sp>
        <p:nvSpPr>
          <p:cNvPr id="754" name="Google Shape;754;p39"/>
          <p:cNvSpPr txBox="1">
            <a:spLocks noGrp="1"/>
          </p:cNvSpPr>
          <p:nvPr>
            <p:ph type="title"/>
          </p:nvPr>
        </p:nvSpPr>
        <p:spPr>
          <a:xfrm>
            <a:off x="3898068" y="286612"/>
            <a:ext cx="485562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HERE!</a:t>
            </a: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0" y="4814371"/>
            <a:ext cx="9144000" cy="329129"/>
          </a:xfrm>
          <a:prstGeom prst="rect">
            <a:avLst/>
          </a:pr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43B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Picture 2" descr="Free Persona En Traje Negro Contrató A Un Empleado Stock Photo">
            <a:extLst>
              <a:ext uri="{FF2B5EF4-FFF2-40B4-BE49-F238E27FC236}">
                <a16:creationId xmlns:a16="http://schemas.microsoft.com/office/drawing/2014/main" id="{85F596F2-7EA3-F5D5-9E39-13D11DD0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79" y="1638909"/>
            <a:ext cx="4084059" cy="279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4876800"/>
            <a:ext cx="9144000" cy="266700"/>
          </a:xfrm>
          <a:prstGeom prst="rect">
            <a:avLst/>
          </a:prstGeom>
          <a:solidFill>
            <a:srgbClr val="3D6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983441" y="248943"/>
            <a:ext cx="5177118" cy="1016108"/>
          </a:xfrm>
        </p:spPr>
        <p:txBody>
          <a:bodyPr>
            <a:noAutofit/>
          </a:bodyPr>
          <a:lstStyle/>
          <a:p>
            <a:pPr marL="152400" lvl="0" indent="0" algn="ctr">
              <a:buNone/>
            </a:pPr>
            <a:r>
              <a:rPr lang="en-US" altLang="ko-KR" sz="3600" b="1" dirty="0">
                <a:solidFill>
                  <a:srgbClr val="47B5DA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041" y="1755519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041" y="2270471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0970" y="1755519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2">
                    <a:lumMod val="60000"/>
                    <a:lumOff val="40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041" y="2148360"/>
            <a:ext cx="2412000" cy="36000"/>
          </a:xfrm>
          <a:prstGeom prst="rect">
            <a:avLst/>
          </a:prstGeom>
          <a:solidFill>
            <a:srgbClr val="9D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80970" y="2148360"/>
            <a:ext cx="2412000" cy="36000"/>
          </a:xfrm>
          <a:prstGeom prst="rect">
            <a:avLst/>
          </a:prstGeom>
          <a:solidFill>
            <a:srgbClr val="9DC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0970" y="2270471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pPr algn="r"/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pPr algn="r"/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2911476" y="2528140"/>
            <a:ext cx="3263899" cy="2389189"/>
            <a:chOff x="2911476" y="2541587"/>
            <a:chExt cx="3263899" cy="2389189"/>
          </a:xfrm>
          <a:solidFill>
            <a:srgbClr val="43BBC8"/>
          </a:solidFill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2911476" y="2541587"/>
              <a:ext cx="1957387" cy="2351088"/>
            </a:xfrm>
            <a:custGeom>
              <a:avLst/>
              <a:gdLst>
                <a:gd name="T0" fmla="*/ 486 w 520"/>
                <a:gd name="T1" fmla="*/ 624 h 624"/>
                <a:gd name="T2" fmla="*/ 267 w 520"/>
                <a:gd name="T3" fmla="*/ 624 h 624"/>
                <a:gd name="T4" fmla="*/ 262 w 520"/>
                <a:gd name="T5" fmla="*/ 557 h 624"/>
                <a:gd name="T6" fmla="*/ 250 w 520"/>
                <a:gd name="T7" fmla="*/ 538 h 624"/>
                <a:gd name="T8" fmla="*/ 168 w 520"/>
                <a:gd name="T9" fmla="*/ 480 h 624"/>
                <a:gd name="T10" fmla="*/ 64 w 520"/>
                <a:gd name="T11" fmla="*/ 403 h 624"/>
                <a:gd name="T12" fmla="*/ 19 w 520"/>
                <a:gd name="T13" fmla="*/ 383 h 624"/>
                <a:gd name="T14" fmla="*/ 3 w 520"/>
                <a:gd name="T15" fmla="*/ 352 h 624"/>
                <a:gd name="T16" fmla="*/ 30 w 520"/>
                <a:gd name="T17" fmla="*/ 330 h 624"/>
                <a:gd name="T18" fmla="*/ 126 w 520"/>
                <a:gd name="T19" fmla="*/ 349 h 624"/>
                <a:gd name="T20" fmla="*/ 172 w 520"/>
                <a:gd name="T21" fmla="*/ 312 h 624"/>
                <a:gd name="T22" fmla="*/ 139 w 520"/>
                <a:gd name="T23" fmla="*/ 103 h 624"/>
                <a:gd name="T24" fmla="*/ 138 w 520"/>
                <a:gd name="T25" fmla="*/ 89 h 624"/>
                <a:gd name="T26" fmla="*/ 160 w 520"/>
                <a:gd name="T27" fmla="*/ 59 h 624"/>
                <a:gd name="T28" fmla="*/ 191 w 520"/>
                <a:gd name="T29" fmla="*/ 80 h 624"/>
                <a:gd name="T30" fmla="*/ 211 w 520"/>
                <a:gd name="T31" fmla="*/ 170 h 624"/>
                <a:gd name="T32" fmla="*/ 224 w 520"/>
                <a:gd name="T33" fmla="*/ 234 h 624"/>
                <a:gd name="T34" fmla="*/ 238 w 520"/>
                <a:gd name="T35" fmla="*/ 250 h 624"/>
                <a:gd name="T36" fmla="*/ 245 w 520"/>
                <a:gd name="T37" fmla="*/ 229 h 624"/>
                <a:gd name="T38" fmla="*/ 209 w 520"/>
                <a:gd name="T39" fmla="*/ 57 h 624"/>
                <a:gd name="T40" fmla="*/ 205 w 520"/>
                <a:gd name="T41" fmla="*/ 36 h 624"/>
                <a:gd name="T42" fmla="*/ 225 w 520"/>
                <a:gd name="T43" fmla="*/ 4 h 624"/>
                <a:gd name="T44" fmla="*/ 257 w 520"/>
                <a:gd name="T45" fmla="*/ 26 h 624"/>
                <a:gd name="T46" fmla="*/ 275 w 520"/>
                <a:gd name="T47" fmla="*/ 108 h 624"/>
                <a:gd name="T48" fmla="*/ 299 w 520"/>
                <a:gd name="T49" fmla="*/ 219 h 624"/>
                <a:gd name="T50" fmla="*/ 313 w 520"/>
                <a:gd name="T51" fmla="*/ 234 h 624"/>
                <a:gd name="T52" fmla="*/ 319 w 520"/>
                <a:gd name="T53" fmla="*/ 215 h 624"/>
                <a:gd name="T54" fmla="*/ 289 w 520"/>
                <a:gd name="T55" fmla="*/ 69 h 624"/>
                <a:gd name="T56" fmla="*/ 292 w 520"/>
                <a:gd name="T57" fmla="*/ 38 h 624"/>
                <a:gd name="T58" fmla="*/ 317 w 520"/>
                <a:gd name="T59" fmla="*/ 28 h 624"/>
                <a:gd name="T60" fmla="*/ 339 w 520"/>
                <a:gd name="T61" fmla="*/ 51 h 624"/>
                <a:gd name="T62" fmla="*/ 370 w 520"/>
                <a:gd name="T63" fmla="*/ 193 h 624"/>
                <a:gd name="T64" fmla="*/ 372 w 520"/>
                <a:gd name="T65" fmla="*/ 201 h 624"/>
                <a:gd name="T66" fmla="*/ 388 w 520"/>
                <a:gd name="T67" fmla="*/ 218 h 624"/>
                <a:gd name="T68" fmla="*/ 393 w 520"/>
                <a:gd name="T69" fmla="*/ 197 h 624"/>
                <a:gd name="T70" fmla="*/ 373 w 520"/>
                <a:gd name="T71" fmla="*/ 101 h 624"/>
                <a:gd name="T72" fmla="*/ 391 w 520"/>
                <a:gd name="T73" fmla="*/ 63 h 624"/>
                <a:gd name="T74" fmla="*/ 426 w 520"/>
                <a:gd name="T75" fmla="*/ 89 h 624"/>
                <a:gd name="T76" fmla="*/ 467 w 520"/>
                <a:gd name="T77" fmla="*/ 247 h 624"/>
                <a:gd name="T78" fmla="*/ 500 w 520"/>
                <a:gd name="T79" fmla="*/ 339 h 624"/>
                <a:gd name="T80" fmla="*/ 491 w 520"/>
                <a:gd name="T81" fmla="*/ 479 h 624"/>
                <a:gd name="T82" fmla="*/ 487 w 520"/>
                <a:gd name="T83" fmla="*/ 502 h 624"/>
                <a:gd name="T84" fmla="*/ 486 w 520"/>
                <a:gd name="T85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0" h="624">
                  <a:moveTo>
                    <a:pt x="486" y="624"/>
                  </a:moveTo>
                  <a:cubicBezTo>
                    <a:pt x="412" y="624"/>
                    <a:pt x="340" y="624"/>
                    <a:pt x="267" y="624"/>
                  </a:cubicBezTo>
                  <a:cubicBezTo>
                    <a:pt x="266" y="601"/>
                    <a:pt x="265" y="579"/>
                    <a:pt x="262" y="557"/>
                  </a:cubicBezTo>
                  <a:cubicBezTo>
                    <a:pt x="262" y="550"/>
                    <a:pt x="255" y="539"/>
                    <a:pt x="250" y="538"/>
                  </a:cubicBezTo>
                  <a:cubicBezTo>
                    <a:pt x="212" y="533"/>
                    <a:pt x="186" y="510"/>
                    <a:pt x="168" y="480"/>
                  </a:cubicBezTo>
                  <a:cubicBezTo>
                    <a:pt x="142" y="441"/>
                    <a:pt x="106" y="419"/>
                    <a:pt x="64" y="403"/>
                  </a:cubicBezTo>
                  <a:cubicBezTo>
                    <a:pt x="49" y="397"/>
                    <a:pt x="34" y="390"/>
                    <a:pt x="19" y="383"/>
                  </a:cubicBezTo>
                  <a:cubicBezTo>
                    <a:pt x="6" y="377"/>
                    <a:pt x="0" y="366"/>
                    <a:pt x="3" y="352"/>
                  </a:cubicBezTo>
                  <a:cubicBezTo>
                    <a:pt x="5" y="337"/>
                    <a:pt x="15" y="332"/>
                    <a:pt x="30" y="330"/>
                  </a:cubicBezTo>
                  <a:cubicBezTo>
                    <a:pt x="64" y="324"/>
                    <a:pt x="95" y="337"/>
                    <a:pt x="126" y="349"/>
                  </a:cubicBezTo>
                  <a:cubicBezTo>
                    <a:pt x="171" y="365"/>
                    <a:pt x="179" y="359"/>
                    <a:pt x="172" y="312"/>
                  </a:cubicBezTo>
                  <a:cubicBezTo>
                    <a:pt x="161" y="243"/>
                    <a:pt x="150" y="173"/>
                    <a:pt x="139" y="103"/>
                  </a:cubicBezTo>
                  <a:cubicBezTo>
                    <a:pt x="139" y="99"/>
                    <a:pt x="138" y="94"/>
                    <a:pt x="138" y="89"/>
                  </a:cubicBezTo>
                  <a:cubicBezTo>
                    <a:pt x="137" y="73"/>
                    <a:pt x="144" y="62"/>
                    <a:pt x="160" y="59"/>
                  </a:cubicBezTo>
                  <a:cubicBezTo>
                    <a:pt x="177" y="56"/>
                    <a:pt x="187" y="65"/>
                    <a:pt x="191" y="80"/>
                  </a:cubicBezTo>
                  <a:cubicBezTo>
                    <a:pt x="198" y="110"/>
                    <a:pt x="204" y="140"/>
                    <a:pt x="211" y="170"/>
                  </a:cubicBezTo>
                  <a:cubicBezTo>
                    <a:pt x="215" y="191"/>
                    <a:pt x="219" y="213"/>
                    <a:pt x="224" y="234"/>
                  </a:cubicBezTo>
                  <a:cubicBezTo>
                    <a:pt x="226" y="240"/>
                    <a:pt x="233" y="245"/>
                    <a:pt x="238" y="250"/>
                  </a:cubicBezTo>
                  <a:cubicBezTo>
                    <a:pt x="241" y="243"/>
                    <a:pt x="246" y="235"/>
                    <a:pt x="245" y="229"/>
                  </a:cubicBezTo>
                  <a:cubicBezTo>
                    <a:pt x="234" y="172"/>
                    <a:pt x="221" y="115"/>
                    <a:pt x="209" y="57"/>
                  </a:cubicBezTo>
                  <a:cubicBezTo>
                    <a:pt x="208" y="50"/>
                    <a:pt x="206" y="43"/>
                    <a:pt x="205" y="36"/>
                  </a:cubicBezTo>
                  <a:cubicBezTo>
                    <a:pt x="203" y="20"/>
                    <a:pt x="208" y="8"/>
                    <a:pt x="225" y="4"/>
                  </a:cubicBezTo>
                  <a:cubicBezTo>
                    <a:pt x="239" y="0"/>
                    <a:pt x="253" y="9"/>
                    <a:pt x="257" y="26"/>
                  </a:cubicBezTo>
                  <a:cubicBezTo>
                    <a:pt x="264" y="53"/>
                    <a:pt x="269" y="80"/>
                    <a:pt x="275" y="108"/>
                  </a:cubicBezTo>
                  <a:cubicBezTo>
                    <a:pt x="283" y="145"/>
                    <a:pt x="290" y="182"/>
                    <a:pt x="299" y="219"/>
                  </a:cubicBezTo>
                  <a:cubicBezTo>
                    <a:pt x="300" y="225"/>
                    <a:pt x="308" y="229"/>
                    <a:pt x="313" y="234"/>
                  </a:cubicBezTo>
                  <a:cubicBezTo>
                    <a:pt x="315" y="228"/>
                    <a:pt x="320" y="221"/>
                    <a:pt x="319" y="215"/>
                  </a:cubicBezTo>
                  <a:cubicBezTo>
                    <a:pt x="310" y="166"/>
                    <a:pt x="299" y="118"/>
                    <a:pt x="289" y="69"/>
                  </a:cubicBezTo>
                  <a:cubicBezTo>
                    <a:pt x="287" y="59"/>
                    <a:pt x="287" y="46"/>
                    <a:pt x="292" y="38"/>
                  </a:cubicBezTo>
                  <a:cubicBezTo>
                    <a:pt x="297" y="32"/>
                    <a:pt x="311" y="26"/>
                    <a:pt x="317" y="28"/>
                  </a:cubicBezTo>
                  <a:cubicBezTo>
                    <a:pt x="326" y="31"/>
                    <a:pt x="336" y="42"/>
                    <a:pt x="339" y="51"/>
                  </a:cubicBezTo>
                  <a:cubicBezTo>
                    <a:pt x="351" y="98"/>
                    <a:pt x="360" y="146"/>
                    <a:pt x="370" y="193"/>
                  </a:cubicBezTo>
                  <a:cubicBezTo>
                    <a:pt x="371" y="196"/>
                    <a:pt x="370" y="199"/>
                    <a:pt x="372" y="201"/>
                  </a:cubicBezTo>
                  <a:cubicBezTo>
                    <a:pt x="377" y="207"/>
                    <a:pt x="383" y="212"/>
                    <a:pt x="388" y="218"/>
                  </a:cubicBezTo>
                  <a:cubicBezTo>
                    <a:pt x="390" y="211"/>
                    <a:pt x="394" y="204"/>
                    <a:pt x="393" y="197"/>
                  </a:cubicBezTo>
                  <a:cubicBezTo>
                    <a:pt x="387" y="165"/>
                    <a:pt x="380" y="133"/>
                    <a:pt x="373" y="101"/>
                  </a:cubicBezTo>
                  <a:cubicBezTo>
                    <a:pt x="369" y="80"/>
                    <a:pt x="375" y="67"/>
                    <a:pt x="391" y="63"/>
                  </a:cubicBezTo>
                  <a:cubicBezTo>
                    <a:pt x="408" y="58"/>
                    <a:pt x="420" y="67"/>
                    <a:pt x="426" y="89"/>
                  </a:cubicBezTo>
                  <a:cubicBezTo>
                    <a:pt x="440" y="142"/>
                    <a:pt x="452" y="195"/>
                    <a:pt x="467" y="247"/>
                  </a:cubicBezTo>
                  <a:cubicBezTo>
                    <a:pt x="476" y="278"/>
                    <a:pt x="490" y="308"/>
                    <a:pt x="500" y="339"/>
                  </a:cubicBezTo>
                  <a:cubicBezTo>
                    <a:pt x="516" y="386"/>
                    <a:pt x="520" y="434"/>
                    <a:pt x="491" y="479"/>
                  </a:cubicBezTo>
                  <a:cubicBezTo>
                    <a:pt x="487" y="485"/>
                    <a:pt x="487" y="494"/>
                    <a:pt x="487" y="502"/>
                  </a:cubicBezTo>
                  <a:cubicBezTo>
                    <a:pt x="486" y="542"/>
                    <a:pt x="486" y="582"/>
                    <a:pt x="486" y="6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654550" y="2662238"/>
              <a:ext cx="1520825" cy="2268538"/>
            </a:xfrm>
            <a:custGeom>
              <a:avLst/>
              <a:gdLst>
                <a:gd name="T0" fmla="*/ 83 w 404"/>
                <a:gd name="T1" fmla="*/ 521 h 602"/>
                <a:gd name="T2" fmla="*/ 108 w 404"/>
                <a:gd name="T3" fmla="*/ 535 h 602"/>
                <a:gd name="T4" fmla="*/ 45 w 404"/>
                <a:gd name="T5" fmla="*/ 592 h 602"/>
                <a:gd name="T6" fmla="*/ 60 w 404"/>
                <a:gd name="T7" fmla="*/ 429 h 602"/>
                <a:gd name="T8" fmla="*/ 61 w 404"/>
                <a:gd name="T9" fmla="*/ 302 h 602"/>
                <a:gd name="T10" fmla="*/ 11 w 404"/>
                <a:gd name="T11" fmla="*/ 155 h 602"/>
                <a:gd name="T12" fmla="*/ 16 w 404"/>
                <a:gd name="T13" fmla="*/ 75 h 602"/>
                <a:gd name="T14" fmla="*/ 28 w 404"/>
                <a:gd name="T15" fmla="*/ 48 h 602"/>
                <a:gd name="T16" fmla="*/ 66 w 404"/>
                <a:gd name="T17" fmla="*/ 32 h 602"/>
                <a:gd name="T18" fmla="*/ 79 w 404"/>
                <a:gd name="T19" fmla="*/ 67 h 602"/>
                <a:gd name="T20" fmla="*/ 54 w 404"/>
                <a:gd name="T21" fmla="*/ 131 h 602"/>
                <a:gd name="T22" fmla="*/ 43 w 404"/>
                <a:gd name="T23" fmla="*/ 159 h 602"/>
                <a:gd name="T24" fmla="*/ 45 w 404"/>
                <a:gd name="T25" fmla="*/ 185 h 602"/>
                <a:gd name="T26" fmla="*/ 63 w 404"/>
                <a:gd name="T27" fmla="*/ 167 h 602"/>
                <a:gd name="T28" fmla="*/ 112 w 404"/>
                <a:gd name="T29" fmla="*/ 41 h 602"/>
                <a:gd name="T30" fmla="*/ 120 w 404"/>
                <a:gd name="T31" fmla="*/ 24 h 602"/>
                <a:gd name="T32" fmla="*/ 153 w 404"/>
                <a:gd name="T33" fmla="*/ 11 h 602"/>
                <a:gd name="T34" fmla="*/ 169 w 404"/>
                <a:gd name="T35" fmla="*/ 43 h 602"/>
                <a:gd name="T36" fmla="*/ 153 w 404"/>
                <a:gd name="T37" fmla="*/ 84 h 602"/>
                <a:gd name="T38" fmla="*/ 112 w 404"/>
                <a:gd name="T39" fmla="*/ 192 h 602"/>
                <a:gd name="T40" fmla="*/ 115 w 404"/>
                <a:gd name="T41" fmla="*/ 214 h 602"/>
                <a:gd name="T42" fmla="*/ 131 w 404"/>
                <a:gd name="T43" fmla="*/ 200 h 602"/>
                <a:gd name="T44" fmla="*/ 200 w 404"/>
                <a:gd name="T45" fmla="*/ 24 h 602"/>
                <a:gd name="T46" fmla="*/ 227 w 404"/>
                <a:gd name="T47" fmla="*/ 0 h 602"/>
                <a:gd name="T48" fmla="*/ 252 w 404"/>
                <a:gd name="T49" fmla="*/ 40 h 602"/>
                <a:gd name="T50" fmla="*/ 186 w 404"/>
                <a:gd name="T51" fmla="*/ 209 h 602"/>
                <a:gd name="T52" fmla="*/ 181 w 404"/>
                <a:gd name="T53" fmla="*/ 223 h 602"/>
                <a:gd name="T54" fmla="*/ 186 w 404"/>
                <a:gd name="T55" fmla="*/ 242 h 602"/>
                <a:gd name="T56" fmla="*/ 200 w 404"/>
                <a:gd name="T57" fmla="*/ 231 h 602"/>
                <a:gd name="T58" fmla="*/ 252 w 404"/>
                <a:gd name="T59" fmla="*/ 99 h 602"/>
                <a:gd name="T60" fmla="*/ 258 w 404"/>
                <a:gd name="T61" fmla="*/ 85 h 602"/>
                <a:gd name="T62" fmla="*/ 295 w 404"/>
                <a:gd name="T63" fmla="*/ 66 h 602"/>
                <a:gd name="T64" fmla="*/ 309 w 404"/>
                <a:gd name="T65" fmla="*/ 104 h 602"/>
                <a:gd name="T66" fmla="*/ 258 w 404"/>
                <a:gd name="T67" fmla="*/ 260 h 602"/>
                <a:gd name="T68" fmla="*/ 235 w 404"/>
                <a:gd name="T69" fmla="*/ 332 h 602"/>
                <a:gd name="T70" fmla="*/ 262 w 404"/>
                <a:gd name="T71" fmla="*/ 360 h 602"/>
                <a:gd name="T72" fmla="*/ 335 w 404"/>
                <a:gd name="T73" fmla="*/ 348 h 602"/>
                <a:gd name="T74" fmla="*/ 381 w 404"/>
                <a:gd name="T75" fmla="*/ 355 h 602"/>
                <a:gd name="T76" fmla="*/ 399 w 404"/>
                <a:gd name="T77" fmla="*/ 385 h 602"/>
                <a:gd name="T78" fmla="*/ 377 w 404"/>
                <a:gd name="T79" fmla="*/ 409 h 602"/>
                <a:gd name="T80" fmla="*/ 310 w 404"/>
                <a:gd name="T81" fmla="*/ 427 h 602"/>
                <a:gd name="T82" fmla="*/ 230 w 404"/>
                <a:gd name="T83" fmla="*/ 468 h 602"/>
                <a:gd name="T84" fmla="*/ 83 w 404"/>
                <a:gd name="T85" fmla="*/ 521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602">
                  <a:moveTo>
                    <a:pt x="83" y="521"/>
                  </a:moveTo>
                  <a:cubicBezTo>
                    <a:pt x="91" y="526"/>
                    <a:pt x="100" y="530"/>
                    <a:pt x="108" y="535"/>
                  </a:cubicBezTo>
                  <a:cubicBezTo>
                    <a:pt x="86" y="602"/>
                    <a:pt x="89" y="596"/>
                    <a:pt x="45" y="592"/>
                  </a:cubicBezTo>
                  <a:cubicBezTo>
                    <a:pt x="50" y="538"/>
                    <a:pt x="35" y="483"/>
                    <a:pt x="60" y="429"/>
                  </a:cubicBezTo>
                  <a:cubicBezTo>
                    <a:pt x="80" y="388"/>
                    <a:pt x="74" y="344"/>
                    <a:pt x="61" y="302"/>
                  </a:cubicBezTo>
                  <a:cubicBezTo>
                    <a:pt x="45" y="253"/>
                    <a:pt x="28" y="204"/>
                    <a:pt x="11" y="155"/>
                  </a:cubicBezTo>
                  <a:cubicBezTo>
                    <a:pt x="0" y="127"/>
                    <a:pt x="0" y="101"/>
                    <a:pt x="16" y="75"/>
                  </a:cubicBezTo>
                  <a:cubicBezTo>
                    <a:pt x="21" y="67"/>
                    <a:pt x="24" y="57"/>
                    <a:pt x="28" y="48"/>
                  </a:cubicBezTo>
                  <a:cubicBezTo>
                    <a:pt x="37" y="31"/>
                    <a:pt x="52" y="25"/>
                    <a:pt x="66" y="32"/>
                  </a:cubicBezTo>
                  <a:cubicBezTo>
                    <a:pt x="82" y="39"/>
                    <a:pt x="83" y="53"/>
                    <a:pt x="79" y="67"/>
                  </a:cubicBezTo>
                  <a:cubicBezTo>
                    <a:pt x="71" y="89"/>
                    <a:pt x="62" y="110"/>
                    <a:pt x="54" y="131"/>
                  </a:cubicBezTo>
                  <a:cubicBezTo>
                    <a:pt x="51" y="140"/>
                    <a:pt x="46" y="149"/>
                    <a:pt x="43" y="159"/>
                  </a:cubicBezTo>
                  <a:cubicBezTo>
                    <a:pt x="41" y="168"/>
                    <a:pt x="29" y="179"/>
                    <a:pt x="45" y="185"/>
                  </a:cubicBezTo>
                  <a:cubicBezTo>
                    <a:pt x="48" y="186"/>
                    <a:pt x="59" y="174"/>
                    <a:pt x="63" y="167"/>
                  </a:cubicBezTo>
                  <a:cubicBezTo>
                    <a:pt x="80" y="125"/>
                    <a:pt x="96" y="83"/>
                    <a:pt x="112" y="41"/>
                  </a:cubicBezTo>
                  <a:cubicBezTo>
                    <a:pt x="115" y="35"/>
                    <a:pt x="117" y="30"/>
                    <a:pt x="120" y="24"/>
                  </a:cubicBezTo>
                  <a:cubicBezTo>
                    <a:pt x="127" y="10"/>
                    <a:pt x="139" y="6"/>
                    <a:pt x="153" y="11"/>
                  </a:cubicBezTo>
                  <a:cubicBezTo>
                    <a:pt x="169" y="16"/>
                    <a:pt x="173" y="29"/>
                    <a:pt x="169" y="43"/>
                  </a:cubicBezTo>
                  <a:cubicBezTo>
                    <a:pt x="165" y="57"/>
                    <a:pt x="159" y="71"/>
                    <a:pt x="153" y="84"/>
                  </a:cubicBezTo>
                  <a:cubicBezTo>
                    <a:pt x="139" y="120"/>
                    <a:pt x="125" y="156"/>
                    <a:pt x="112" y="192"/>
                  </a:cubicBezTo>
                  <a:cubicBezTo>
                    <a:pt x="110" y="198"/>
                    <a:pt x="114" y="207"/>
                    <a:pt x="115" y="214"/>
                  </a:cubicBezTo>
                  <a:cubicBezTo>
                    <a:pt x="120" y="209"/>
                    <a:pt x="129" y="206"/>
                    <a:pt x="131" y="200"/>
                  </a:cubicBezTo>
                  <a:cubicBezTo>
                    <a:pt x="155" y="141"/>
                    <a:pt x="177" y="82"/>
                    <a:pt x="200" y="24"/>
                  </a:cubicBezTo>
                  <a:cubicBezTo>
                    <a:pt x="205" y="12"/>
                    <a:pt x="210" y="0"/>
                    <a:pt x="227" y="0"/>
                  </a:cubicBezTo>
                  <a:cubicBezTo>
                    <a:pt x="250" y="1"/>
                    <a:pt x="261" y="17"/>
                    <a:pt x="252" y="40"/>
                  </a:cubicBezTo>
                  <a:cubicBezTo>
                    <a:pt x="230" y="96"/>
                    <a:pt x="208" y="152"/>
                    <a:pt x="186" y="209"/>
                  </a:cubicBezTo>
                  <a:cubicBezTo>
                    <a:pt x="184" y="214"/>
                    <a:pt x="180" y="218"/>
                    <a:pt x="181" y="223"/>
                  </a:cubicBezTo>
                  <a:cubicBezTo>
                    <a:pt x="181" y="230"/>
                    <a:pt x="184" y="236"/>
                    <a:pt x="186" y="242"/>
                  </a:cubicBezTo>
                  <a:cubicBezTo>
                    <a:pt x="191" y="238"/>
                    <a:pt x="198" y="236"/>
                    <a:pt x="200" y="231"/>
                  </a:cubicBezTo>
                  <a:cubicBezTo>
                    <a:pt x="218" y="187"/>
                    <a:pt x="235" y="143"/>
                    <a:pt x="252" y="99"/>
                  </a:cubicBezTo>
                  <a:cubicBezTo>
                    <a:pt x="254" y="94"/>
                    <a:pt x="256" y="90"/>
                    <a:pt x="258" y="85"/>
                  </a:cubicBezTo>
                  <a:cubicBezTo>
                    <a:pt x="266" y="67"/>
                    <a:pt x="279" y="61"/>
                    <a:pt x="295" y="66"/>
                  </a:cubicBezTo>
                  <a:cubicBezTo>
                    <a:pt x="309" y="72"/>
                    <a:pt x="316" y="86"/>
                    <a:pt x="309" y="104"/>
                  </a:cubicBezTo>
                  <a:cubicBezTo>
                    <a:pt x="293" y="156"/>
                    <a:pt x="275" y="208"/>
                    <a:pt x="258" y="260"/>
                  </a:cubicBezTo>
                  <a:cubicBezTo>
                    <a:pt x="250" y="283"/>
                    <a:pt x="242" y="307"/>
                    <a:pt x="235" y="332"/>
                  </a:cubicBezTo>
                  <a:cubicBezTo>
                    <a:pt x="229" y="354"/>
                    <a:pt x="239" y="365"/>
                    <a:pt x="262" y="360"/>
                  </a:cubicBezTo>
                  <a:cubicBezTo>
                    <a:pt x="286" y="356"/>
                    <a:pt x="310" y="350"/>
                    <a:pt x="335" y="348"/>
                  </a:cubicBezTo>
                  <a:cubicBezTo>
                    <a:pt x="350" y="347"/>
                    <a:pt x="366" y="351"/>
                    <a:pt x="381" y="355"/>
                  </a:cubicBezTo>
                  <a:cubicBezTo>
                    <a:pt x="394" y="359"/>
                    <a:pt x="404" y="371"/>
                    <a:pt x="399" y="385"/>
                  </a:cubicBezTo>
                  <a:cubicBezTo>
                    <a:pt x="396" y="395"/>
                    <a:pt x="387" y="406"/>
                    <a:pt x="377" y="409"/>
                  </a:cubicBezTo>
                  <a:cubicBezTo>
                    <a:pt x="356" y="417"/>
                    <a:pt x="333" y="422"/>
                    <a:pt x="310" y="427"/>
                  </a:cubicBezTo>
                  <a:cubicBezTo>
                    <a:pt x="279" y="433"/>
                    <a:pt x="251" y="445"/>
                    <a:pt x="230" y="468"/>
                  </a:cubicBezTo>
                  <a:cubicBezTo>
                    <a:pt x="190" y="512"/>
                    <a:pt x="144" y="535"/>
                    <a:pt x="83" y="5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47B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7914" y="265966"/>
            <a:ext cx="5071615" cy="702396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4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722" y="2117605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722" y="2632557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0779" y="2117605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779" y="2632557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722" y="2510446"/>
            <a:ext cx="2412000" cy="3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0779" y="2510446"/>
            <a:ext cx="2412000" cy="36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5890394" y="617164"/>
            <a:ext cx="1287462" cy="4381500"/>
          </a:xfrm>
          <a:custGeom>
            <a:avLst/>
            <a:gdLst>
              <a:gd name="T0" fmla="*/ 99 w 208"/>
              <a:gd name="T1" fmla="*/ 532 h 715"/>
              <a:gd name="T2" fmla="*/ 84 w 208"/>
              <a:gd name="T3" fmla="*/ 564 h 715"/>
              <a:gd name="T4" fmla="*/ 62 w 208"/>
              <a:gd name="T5" fmla="*/ 599 h 715"/>
              <a:gd name="T6" fmla="*/ 37 w 208"/>
              <a:gd name="T7" fmla="*/ 647 h 715"/>
              <a:gd name="T8" fmla="*/ 23 w 208"/>
              <a:gd name="T9" fmla="*/ 697 h 715"/>
              <a:gd name="T10" fmla="*/ 0 w 208"/>
              <a:gd name="T11" fmla="*/ 671 h 715"/>
              <a:gd name="T12" fmla="*/ 11 w 208"/>
              <a:gd name="T13" fmla="*/ 613 h 715"/>
              <a:gd name="T14" fmla="*/ 51 w 208"/>
              <a:gd name="T15" fmla="*/ 527 h 715"/>
              <a:gd name="T16" fmla="*/ 50 w 208"/>
              <a:gd name="T17" fmla="*/ 481 h 715"/>
              <a:gd name="T18" fmla="*/ 53 w 208"/>
              <a:gd name="T19" fmla="*/ 433 h 715"/>
              <a:gd name="T20" fmla="*/ 50 w 208"/>
              <a:gd name="T21" fmla="*/ 418 h 715"/>
              <a:gd name="T22" fmla="*/ 63 w 208"/>
              <a:gd name="T23" fmla="*/ 373 h 715"/>
              <a:gd name="T24" fmla="*/ 77 w 208"/>
              <a:gd name="T25" fmla="*/ 303 h 715"/>
              <a:gd name="T26" fmla="*/ 68 w 208"/>
              <a:gd name="T27" fmla="*/ 215 h 715"/>
              <a:gd name="T28" fmla="*/ 67 w 208"/>
              <a:gd name="T29" fmla="*/ 186 h 715"/>
              <a:gd name="T30" fmla="*/ 68 w 208"/>
              <a:gd name="T31" fmla="*/ 95 h 715"/>
              <a:gd name="T32" fmla="*/ 65 w 208"/>
              <a:gd name="T33" fmla="*/ 15 h 715"/>
              <a:gd name="T34" fmla="*/ 67 w 208"/>
              <a:gd name="T35" fmla="*/ 11 h 715"/>
              <a:gd name="T36" fmla="*/ 74 w 208"/>
              <a:gd name="T37" fmla="*/ 2 h 715"/>
              <a:gd name="T38" fmla="*/ 79 w 208"/>
              <a:gd name="T39" fmla="*/ 18 h 715"/>
              <a:gd name="T40" fmla="*/ 80 w 208"/>
              <a:gd name="T41" fmla="*/ 5 h 715"/>
              <a:gd name="T42" fmla="*/ 85 w 208"/>
              <a:gd name="T43" fmla="*/ 4 h 715"/>
              <a:gd name="T44" fmla="*/ 87 w 208"/>
              <a:gd name="T45" fmla="*/ 21 h 715"/>
              <a:gd name="T46" fmla="*/ 91 w 208"/>
              <a:gd name="T47" fmla="*/ 2 h 715"/>
              <a:gd name="T48" fmla="*/ 96 w 208"/>
              <a:gd name="T49" fmla="*/ 7 h 715"/>
              <a:gd name="T50" fmla="*/ 99 w 208"/>
              <a:gd name="T51" fmla="*/ 45 h 715"/>
              <a:gd name="T52" fmla="*/ 117 w 208"/>
              <a:gd name="T53" fmla="*/ 38 h 715"/>
              <a:gd name="T54" fmla="*/ 120 w 208"/>
              <a:gd name="T55" fmla="*/ 43 h 715"/>
              <a:gd name="T56" fmla="*/ 87 w 208"/>
              <a:gd name="T57" fmla="*/ 101 h 715"/>
              <a:gd name="T58" fmla="*/ 93 w 208"/>
              <a:gd name="T59" fmla="*/ 171 h 715"/>
              <a:gd name="T60" fmla="*/ 106 w 208"/>
              <a:gd name="T61" fmla="*/ 185 h 715"/>
              <a:gd name="T62" fmla="*/ 125 w 208"/>
              <a:gd name="T63" fmla="*/ 188 h 715"/>
              <a:gd name="T64" fmla="*/ 110 w 208"/>
              <a:gd name="T65" fmla="*/ 131 h 715"/>
              <a:gd name="T66" fmla="*/ 167 w 208"/>
              <a:gd name="T67" fmla="*/ 124 h 715"/>
              <a:gd name="T68" fmla="*/ 173 w 208"/>
              <a:gd name="T69" fmla="*/ 147 h 715"/>
              <a:gd name="T70" fmla="*/ 166 w 208"/>
              <a:gd name="T71" fmla="*/ 184 h 715"/>
              <a:gd name="T72" fmla="*/ 162 w 208"/>
              <a:gd name="T73" fmla="*/ 208 h 715"/>
              <a:gd name="T74" fmla="*/ 182 w 208"/>
              <a:gd name="T75" fmla="*/ 221 h 715"/>
              <a:gd name="T76" fmla="*/ 203 w 208"/>
              <a:gd name="T77" fmla="*/ 283 h 715"/>
              <a:gd name="T78" fmla="*/ 203 w 208"/>
              <a:gd name="T79" fmla="*/ 312 h 715"/>
              <a:gd name="T80" fmla="*/ 191 w 208"/>
              <a:gd name="T81" fmla="*/ 327 h 715"/>
              <a:gd name="T82" fmla="*/ 203 w 208"/>
              <a:gd name="T83" fmla="*/ 458 h 715"/>
              <a:gd name="T84" fmla="*/ 183 w 208"/>
              <a:gd name="T85" fmla="*/ 483 h 715"/>
              <a:gd name="T86" fmla="*/ 169 w 208"/>
              <a:gd name="T87" fmla="*/ 526 h 715"/>
              <a:gd name="T88" fmla="*/ 163 w 208"/>
              <a:gd name="T89" fmla="*/ 553 h 715"/>
              <a:gd name="T90" fmla="*/ 160 w 208"/>
              <a:gd name="T91" fmla="*/ 601 h 715"/>
              <a:gd name="T92" fmla="*/ 146 w 208"/>
              <a:gd name="T93" fmla="*/ 646 h 715"/>
              <a:gd name="T94" fmla="*/ 145 w 208"/>
              <a:gd name="T95" fmla="*/ 673 h 715"/>
              <a:gd name="T96" fmla="*/ 175 w 208"/>
              <a:gd name="T97" fmla="*/ 692 h 715"/>
              <a:gd name="T98" fmla="*/ 174 w 208"/>
              <a:gd name="T99" fmla="*/ 715 h 715"/>
              <a:gd name="T100" fmla="*/ 122 w 208"/>
              <a:gd name="T101" fmla="*/ 714 h 715"/>
              <a:gd name="T102" fmla="*/ 100 w 208"/>
              <a:gd name="T103" fmla="*/ 702 h 715"/>
              <a:gd name="T104" fmla="*/ 105 w 208"/>
              <a:gd name="T105" fmla="*/ 673 h 715"/>
              <a:gd name="T106" fmla="*/ 114 w 208"/>
              <a:gd name="T107" fmla="*/ 583 h 715"/>
              <a:gd name="T108" fmla="*/ 118 w 208"/>
              <a:gd name="T109" fmla="*/ 553 h 715"/>
              <a:gd name="T110" fmla="*/ 118 w 208"/>
              <a:gd name="T111" fmla="*/ 519 h 715"/>
              <a:gd name="T112" fmla="*/ 113 w 208"/>
              <a:gd name="T113" fmla="*/ 496 h 715"/>
              <a:gd name="T114" fmla="*/ 173 w 208"/>
              <a:gd name="T115" fmla="*/ 394 h 715"/>
              <a:gd name="T116" fmla="*/ 184 w 208"/>
              <a:gd name="T117" fmla="*/ 463 h 715"/>
              <a:gd name="T118" fmla="*/ 186 w 208"/>
              <a:gd name="T119" fmla="*/ 429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8" h="715">
                <a:moveTo>
                  <a:pt x="113" y="496"/>
                </a:moveTo>
                <a:cubicBezTo>
                  <a:pt x="108" y="507"/>
                  <a:pt x="104" y="520"/>
                  <a:pt x="99" y="532"/>
                </a:cubicBezTo>
                <a:cubicBezTo>
                  <a:pt x="95" y="541"/>
                  <a:pt x="91" y="551"/>
                  <a:pt x="87" y="561"/>
                </a:cubicBezTo>
                <a:cubicBezTo>
                  <a:pt x="86" y="562"/>
                  <a:pt x="85" y="563"/>
                  <a:pt x="84" y="564"/>
                </a:cubicBezTo>
                <a:cubicBezTo>
                  <a:pt x="81" y="569"/>
                  <a:pt x="78" y="574"/>
                  <a:pt x="74" y="578"/>
                </a:cubicBezTo>
                <a:cubicBezTo>
                  <a:pt x="67" y="584"/>
                  <a:pt x="65" y="592"/>
                  <a:pt x="62" y="599"/>
                </a:cubicBezTo>
                <a:cubicBezTo>
                  <a:pt x="58" y="608"/>
                  <a:pt x="55" y="616"/>
                  <a:pt x="51" y="625"/>
                </a:cubicBezTo>
                <a:cubicBezTo>
                  <a:pt x="47" y="633"/>
                  <a:pt x="43" y="640"/>
                  <a:pt x="37" y="647"/>
                </a:cubicBezTo>
                <a:cubicBezTo>
                  <a:pt x="33" y="653"/>
                  <a:pt x="32" y="659"/>
                  <a:pt x="34" y="666"/>
                </a:cubicBezTo>
                <a:cubicBezTo>
                  <a:pt x="37" y="679"/>
                  <a:pt x="31" y="688"/>
                  <a:pt x="23" y="697"/>
                </a:cubicBezTo>
                <a:cubicBezTo>
                  <a:pt x="19" y="701"/>
                  <a:pt x="9" y="700"/>
                  <a:pt x="5" y="694"/>
                </a:cubicBezTo>
                <a:cubicBezTo>
                  <a:pt x="0" y="687"/>
                  <a:pt x="0" y="679"/>
                  <a:pt x="0" y="671"/>
                </a:cubicBezTo>
                <a:cubicBezTo>
                  <a:pt x="2" y="656"/>
                  <a:pt x="4" y="641"/>
                  <a:pt x="6" y="626"/>
                </a:cubicBezTo>
                <a:cubicBezTo>
                  <a:pt x="7" y="622"/>
                  <a:pt x="9" y="617"/>
                  <a:pt x="11" y="613"/>
                </a:cubicBezTo>
                <a:cubicBezTo>
                  <a:pt x="13" y="606"/>
                  <a:pt x="17" y="601"/>
                  <a:pt x="19" y="594"/>
                </a:cubicBezTo>
                <a:cubicBezTo>
                  <a:pt x="26" y="570"/>
                  <a:pt x="38" y="548"/>
                  <a:pt x="51" y="527"/>
                </a:cubicBezTo>
                <a:cubicBezTo>
                  <a:pt x="56" y="519"/>
                  <a:pt x="59" y="509"/>
                  <a:pt x="54" y="498"/>
                </a:cubicBezTo>
                <a:cubicBezTo>
                  <a:pt x="51" y="493"/>
                  <a:pt x="50" y="487"/>
                  <a:pt x="50" y="481"/>
                </a:cubicBezTo>
                <a:cubicBezTo>
                  <a:pt x="50" y="471"/>
                  <a:pt x="50" y="461"/>
                  <a:pt x="50" y="452"/>
                </a:cubicBezTo>
                <a:cubicBezTo>
                  <a:pt x="51" y="445"/>
                  <a:pt x="52" y="439"/>
                  <a:pt x="53" y="433"/>
                </a:cubicBezTo>
                <a:cubicBezTo>
                  <a:pt x="54" y="430"/>
                  <a:pt x="54" y="428"/>
                  <a:pt x="52" y="426"/>
                </a:cubicBezTo>
                <a:cubicBezTo>
                  <a:pt x="50" y="424"/>
                  <a:pt x="50" y="421"/>
                  <a:pt x="50" y="418"/>
                </a:cubicBezTo>
                <a:cubicBezTo>
                  <a:pt x="52" y="414"/>
                  <a:pt x="54" y="410"/>
                  <a:pt x="56" y="406"/>
                </a:cubicBezTo>
                <a:cubicBezTo>
                  <a:pt x="62" y="395"/>
                  <a:pt x="61" y="384"/>
                  <a:pt x="63" y="373"/>
                </a:cubicBezTo>
                <a:cubicBezTo>
                  <a:pt x="67" y="355"/>
                  <a:pt x="71" y="337"/>
                  <a:pt x="75" y="319"/>
                </a:cubicBezTo>
                <a:cubicBezTo>
                  <a:pt x="76" y="314"/>
                  <a:pt x="77" y="309"/>
                  <a:pt x="77" y="303"/>
                </a:cubicBezTo>
                <a:cubicBezTo>
                  <a:pt x="78" y="289"/>
                  <a:pt x="78" y="274"/>
                  <a:pt x="76" y="260"/>
                </a:cubicBezTo>
                <a:cubicBezTo>
                  <a:pt x="75" y="245"/>
                  <a:pt x="71" y="230"/>
                  <a:pt x="68" y="215"/>
                </a:cubicBezTo>
                <a:cubicBezTo>
                  <a:pt x="67" y="208"/>
                  <a:pt x="68" y="202"/>
                  <a:pt x="67" y="195"/>
                </a:cubicBezTo>
                <a:cubicBezTo>
                  <a:pt x="67" y="192"/>
                  <a:pt x="68" y="188"/>
                  <a:pt x="67" y="186"/>
                </a:cubicBezTo>
                <a:cubicBezTo>
                  <a:pt x="59" y="170"/>
                  <a:pt x="58" y="154"/>
                  <a:pt x="61" y="138"/>
                </a:cubicBezTo>
                <a:cubicBezTo>
                  <a:pt x="62" y="123"/>
                  <a:pt x="66" y="109"/>
                  <a:pt x="68" y="95"/>
                </a:cubicBezTo>
                <a:cubicBezTo>
                  <a:pt x="73" y="70"/>
                  <a:pt x="71" y="46"/>
                  <a:pt x="66" y="21"/>
                </a:cubicBezTo>
                <a:cubicBezTo>
                  <a:pt x="66" y="19"/>
                  <a:pt x="66" y="17"/>
                  <a:pt x="65" y="15"/>
                </a:cubicBezTo>
                <a:cubicBezTo>
                  <a:pt x="65" y="14"/>
                  <a:pt x="66" y="13"/>
                  <a:pt x="66" y="11"/>
                </a:cubicBezTo>
                <a:cubicBezTo>
                  <a:pt x="66" y="11"/>
                  <a:pt x="67" y="11"/>
                  <a:pt x="67" y="11"/>
                </a:cubicBezTo>
                <a:cubicBezTo>
                  <a:pt x="68" y="16"/>
                  <a:pt x="69" y="20"/>
                  <a:pt x="71" y="25"/>
                </a:cubicBezTo>
                <a:cubicBezTo>
                  <a:pt x="75" y="18"/>
                  <a:pt x="70" y="9"/>
                  <a:pt x="74" y="2"/>
                </a:cubicBezTo>
                <a:cubicBezTo>
                  <a:pt x="74" y="2"/>
                  <a:pt x="75" y="2"/>
                  <a:pt x="76" y="2"/>
                </a:cubicBezTo>
                <a:cubicBezTo>
                  <a:pt x="77" y="7"/>
                  <a:pt x="78" y="12"/>
                  <a:pt x="79" y="18"/>
                </a:cubicBezTo>
                <a:cubicBezTo>
                  <a:pt x="79" y="18"/>
                  <a:pt x="79" y="18"/>
                  <a:pt x="80" y="18"/>
                </a:cubicBezTo>
                <a:cubicBezTo>
                  <a:pt x="80" y="13"/>
                  <a:pt x="80" y="9"/>
                  <a:pt x="80" y="5"/>
                </a:cubicBezTo>
                <a:cubicBezTo>
                  <a:pt x="80" y="3"/>
                  <a:pt x="82" y="2"/>
                  <a:pt x="83" y="0"/>
                </a:cubicBezTo>
                <a:cubicBezTo>
                  <a:pt x="83" y="1"/>
                  <a:pt x="85" y="3"/>
                  <a:pt x="85" y="4"/>
                </a:cubicBezTo>
                <a:cubicBezTo>
                  <a:pt x="86" y="8"/>
                  <a:pt x="85" y="12"/>
                  <a:pt x="86" y="16"/>
                </a:cubicBezTo>
                <a:cubicBezTo>
                  <a:pt x="86" y="18"/>
                  <a:pt x="87" y="19"/>
                  <a:pt x="87" y="21"/>
                </a:cubicBezTo>
                <a:cubicBezTo>
                  <a:pt x="88" y="21"/>
                  <a:pt x="88" y="21"/>
                  <a:pt x="89" y="21"/>
                </a:cubicBezTo>
                <a:cubicBezTo>
                  <a:pt x="90" y="15"/>
                  <a:pt x="90" y="8"/>
                  <a:pt x="91" y="2"/>
                </a:cubicBezTo>
                <a:cubicBezTo>
                  <a:pt x="92" y="2"/>
                  <a:pt x="93" y="2"/>
                  <a:pt x="93" y="1"/>
                </a:cubicBezTo>
                <a:cubicBezTo>
                  <a:pt x="94" y="3"/>
                  <a:pt x="95" y="5"/>
                  <a:pt x="96" y="7"/>
                </a:cubicBezTo>
                <a:cubicBezTo>
                  <a:pt x="96" y="15"/>
                  <a:pt x="95" y="22"/>
                  <a:pt x="96" y="30"/>
                </a:cubicBezTo>
                <a:cubicBezTo>
                  <a:pt x="96" y="35"/>
                  <a:pt x="97" y="40"/>
                  <a:pt x="99" y="45"/>
                </a:cubicBezTo>
                <a:cubicBezTo>
                  <a:pt x="100" y="49"/>
                  <a:pt x="104" y="49"/>
                  <a:pt x="107" y="46"/>
                </a:cubicBezTo>
                <a:cubicBezTo>
                  <a:pt x="110" y="43"/>
                  <a:pt x="113" y="40"/>
                  <a:pt x="117" y="38"/>
                </a:cubicBezTo>
                <a:cubicBezTo>
                  <a:pt x="118" y="37"/>
                  <a:pt x="120" y="38"/>
                  <a:pt x="122" y="38"/>
                </a:cubicBezTo>
                <a:cubicBezTo>
                  <a:pt x="121" y="40"/>
                  <a:pt x="121" y="42"/>
                  <a:pt x="120" y="43"/>
                </a:cubicBezTo>
                <a:cubicBezTo>
                  <a:pt x="113" y="51"/>
                  <a:pt x="107" y="60"/>
                  <a:pt x="99" y="67"/>
                </a:cubicBezTo>
                <a:cubicBezTo>
                  <a:pt x="88" y="76"/>
                  <a:pt x="87" y="88"/>
                  <a:pt x="87" y="101"/>
                </a:cubicBezTo>
                <a:cubicBezTo>
                  <a:pt x="87" y="120"/>
                  <a:pt x="87" y="139"/>
                  <a:pt x="87" y="159"/>
                </a:cubicBezTo>
                <a:cubicBezTo>
                  <a:pt x="87" y="164"/>
                  <a:pt x="89" y="168"/>
                  <a:pt x="93" y="171"/>
                </a:cubicBezTo>
                <a:cubicBezTo>
                  <a:pt x="96" y="173"/>
                  <a:pt x="97" y="176"/>
                  <a:pt x="99" y="179"/>
                </a:cubicBezTo>
                <a:cubicBezTo>
                  <a:pt x="101" y="181"/>
                  <a:pt x="103" y="183"/>
                  <a:pt x="106" y="185"/>
                </a:cubicBezTo>
                <a:cubicBezTo>
                  <a:pt x="109" y="187"/>
                  <a:pt x="113" y="188"/>
                  <a:pt x="116" y="191"/>
                </a:cubicBezTo>
                <a:cubicBezTo>
                  <a:pt x="119" y="193"/>
                  <a:pt x="123" y="192"/>
                  <a:pt x="125" y="188"/>
                </a:cubicBezTo>
                <a:cubicBezTo>
                  <a:pt x="127" y="181"/>
                  <a:pt x="125" y="174"/>
                  <a:pt x="120" y="169"/>
                </a:cubicBezTo>
                <a:cubicBezTo>
                  <a:pt x="113" y="161"/>
                  <a:pt x="107" y="139"/>
                  <a:pt x="110" y="131"/>
                </a:cubicBezTo>
                <a:cubicBezTo>
                  <a:pt x="116" y="118"/>
                  <a:pt x="132" y="108"/>
                  <a:pt x="146" y="109"/>
                </a:cubicBezTo>
                <a:cubicBezTo>
                  <a:pt x="155" y="111"/>
                  <a:pt x="162" y="117"/>
                  <a:pt x="167" y="124"/>
                </a:cubicBezTo>
                <a:cubicBezTo>
                  <a:pt x="170" y="129"/>
                  <a:pt x="171" y="134"/>
                  <a:pt x="170" y="139"/>
                </a:cubicBezTo>
                <a:cubicBezTo>
                  <a:pt x="169" y="141"/>
                  <a:pt x="172" y="144"/>
                  <a:pt x="173" y="147"/>
                </a:cubicBezTo>
                <a:cubicBezTo>
                  <a:pt x="173" y="147"/>
                  <a:pt x="174" y="148"/>
                  <a:pt x="174" y="149"/>
                </a:cubicBezTo>
                <a:cubicBezTo>
                  <a:pt x="178" y="159"/>
                  <a:pt x="174" y="176"/>
                  <a:pt x="166" y="184"/>
                </a:cubicBezTo>
                <a:cubicBezTo>
                  <a:pt x="165" y="185"/>
                  <a:pt x="163" y="186"/>
                  <a:pt x="163" y="187"/>
                </a:cubicBezTo>
                <a:cubicBezTo>
                  <a:pt x="163" y="194"/>
                  <a:pt x="162" y="201"/>
                  <a:pt x="162" y="208"/>
                </a:cubicBezTo>
                <a:cubicBezTo>
                  <a:pt x="162" y="210"/>
                  <a:pt x="164" y="212"/>
                  <a:pt x="166" y="213"/>
                </a:cubicBezTo>
                <a:cubicBezTo>
                  <a:pt x="171" y="216"/>
                  <a:pt x="176" y="219"/>
                  <a:pt x="182" y="221"/>
                </a:cubicBezTo>
                <a:cubicBezTo>
                  <a:pt x="193" y="227"/>
                  <a:pt x="199" y="235"/>
                  <a:pt x="199" y="248"/>
                </a:cubicBezTo>
                <a:cubicBezTo>
                  <a:pt x="198" y="260"/>
                  <a:pt x="202" y="271"/>
                  <a:pt x="203" y="283"/>
                </a:cubicBezTo>
                <a:cubicBezTo>
                  <a:pt x="205" y="290"/>
                  <a:pt x="206" y="297"/>
                  <a:pt x="207" y="304"/>
                </a:cubicBezTo>
                <a:cubicBezTo>
                  <a:pt x="208" y="308"/>
                  <a:pt x="207" y="310"/>
                  <a:pt x="203" y="312"/>
                </a:cubicBezTo>
                <a:cubicBezTo>
                  <a:pt x="202" y="312"/>
                  <a:pt x="200" y="313"/>
                  <a:pt x="198" y="314"/>
                </a:cubicBezTo>
                <a:cubicBezTo>
                  <a:pt x="189" y="317"/>
                  <a:pt x="188" y="318"/>
                  <a:pt x="191" y="327"/>
                </a:cubicBezTo>
                <a:cubicBezTo>
                  <a:pt x="197" y="349"/>
                  <a:pt x="195" y="373"/>
                  <a:pt x="197" y="396"/>
                </a:cubicBezTo>
                <a:cubicBezTo>
                  <a:pt x="198" y="416"/>
                  <a:pt x="201" y="437"/>
                  <a:pt x="203" y="458"/>
                </a:cubicBezTo>
                <a:cubicBezTo>
                  <a:pt x="204" y="469"/>
                  <a:pt x="195" y="481"/>
                  <a:pt x="184" y="482"/>
                </a:cubicBezTo>
                <a:cubicBezTo>
                  <a:pt x="184" y="483"/>
                  <a:pt x="183" y="483"/>
                  <a:pt x="183" y="483"/>
                </a:cubicBezTo>
                <a:cubicBezTo>
                  <a:pt x="175" y="479"/>
                  <a:pt x="175" y="486"/>
                  <a:pt x="174" y="491"/>
                </a:cubicBezTo>
                <a:cubicBezTo>
                  <a:pt x="172" y="502"/>
                  <a:pt x="171" y="514"/>
                  <a:pt x="169" y="526"/>
                </a:cubicBezTo>
                <a:cubicBezTo>
                  <a:pt x="168" y="531"/>
                  <a:pt x="166" y="535"/>
                  <a:pt x="165" y="540"/>
                </a:cubicBezTo>
                <a:cubicBezTo>
                  <a:pt x="164" y="545"/>
                  <a:pt x="163" y="549"/>
                  <a:pt x="163" y="553"/>
                </a:cubicBezTo>
                <a:cubicBezTo>
                  <a:pt x="164" y="561"/>
                  <a:pt x="164" y="569"/>
                  <a:pt x="162" y="576"/>
                </a:cubicBezTo>
                <a:cubicBezTo>
                  <a:pt x="160" y="584"/>
                  <a:pt x="161" y="593"/>
                  <a:pt x="160" y="601"/>
                </a:cubicBezTo>
                <a:cubicBezTo>
                  <a:pt x="160" y="606"/>
                  <a:pt x="159" y="611"/>
                  <a:pt x="158" y="616"/>
                </a:cubicBezTo>
                <a:cubicBezTo>
                  <a:pt x="154" y="626"/>
                  <a:pt x="150" y="636"/>
                  <a:pt x="146" y="646"/>
                </a:cubicBezTo>
                <a:cubicBezTo>
                  <a:pt x="146" y="648"/>
                  <a:pt x="146" y="651"/>
                  <a:pt x="146" y="653"/>
                </a:cubicBezTo>
                <a:cubicBezTo>
                  <a:pt x="145" y="660"/>
                  <a:pt x="146" y="666"/>
                  <a:pt x="145" y="673"/>
                </a:cubicBezTo>
                <a:cubicBezTo>
                  <a:pt x="145" y="681"/>
                  <a:pt x="146" y="685"/>
                  <a:pt x="154" y="687"/>
                </a:cubicBezTo>
                <a:cubicBezTo>
                  <a:pt x="161" y="690"/>
                  <a:pt x="168" y="691"/>
                  <a:pt x="175" y="692"/>
                </a:cubicBezTo>
                <a:cubicBezTo>
                  <a:pt x="182" y="694"/>
                  <a:pt x="185" y="698"/>
                  <a:pt x="185" y="705"/>
                </a:cubicBezTo>
                <a:cubicBezTo>
                  <a:pt x="184" y="711"/>
                  <a:pt x="181" y="715"/>
                  <a:pt x="174" y="715"/>
                </a:cubicBezTo>
                <a:cubicBezTo>
                  <a:pt x="163" y="715"/>
                  <a:pt x="151" y="713"/>
                  <a:pt x="140" y="713"/>
                </a:cubicBezTo>
                <a:cubicBezTo>
                  <a:pt x="134" y="713"/>
                  <a:pt x="128" y="713"/>
                  <a:pt x="122" y="714"/>
                </a:cubicBezTo>
                <a:cubicBezTo>
                  <a:pt x="117" y="714"/>
                  <a:pt x="113" y="714"/>
                  <a:pt x="109" y="714"/>
                </a:cubicBezTo>
                <a:cubicBezTo>
                  <a:pt x="103" y="714"/>
                  <a:pt x="99" y="708"/>
                  <a:pt x="100" y="702"/>
                </a:cubicBezTo>
                <a:cubicBezTo>
                  <a:pt x="101" y="694"/>
                  <a:pt x="103" y="685"/>
                  <a:pt x="105" y="677"/>
                </a:cubicBezTo>
                <a:cubicBezTo>
                  <a:pt x="105" y="676"/>
                  <a:pt x="105" y="674"/>
                  <a:pt x="105" y="673"/>
                </a:cubicBezTo>
                <a:cubicBezTo>
                  <a:pt x="102" y="655"/>
                  <a:pt x="106" y="638"/>
                  <a:pt x="108" y="621"/>
                </a:cubicBezTo>
                <a:cubicBezTo>
                  <a:pt x="110" y="609"/>
                  <a:pt x="112" y="596"/>
                  <a:pt x="114" y="583"/>
                </a:cubicBezTo>
                <a:cubicBezTo>
                  <a:pt x="114" y="583"/>
                  <a:pt x="114" y="582"/>
                  <a:pt x="114" y="582"/>
                </a:cubicBezTo>
                <a:cubicBezTo>
                  <a:pt x="119" y="573"/>
                  <a:pt x="116" y="563"/>
                  <a:pt x="118" y="553"/>
                </a:cubicBezTo>
                <a:cubicBezTo>
                  <a:pt x="118" y="551"/>
                  <a:pt x="119" y="549"/>
                  <a:pt x="118" y="547"/>
                </a:cubicBezTo>
                <a:cubicBezTo>
                  <a:pt x="115" y="537"/>
                  <a:pt x="117" y="528"/>
                  <a:pt x="118" y="519"/>
                </a:cubicBezTo>
                <a:cubicBezTo>
                  <a:pt x="118" y="517"/>
                  <a:pt x="118" y="515"/>
                  <a:pt x="117" y="514"/>
                </a:cubicBezTo>
                <a:cubicBezTo>
                  <a:pt x="116" y="508"/>
                  <a:pt x="114" y="502"/>
                  <a:pt x="113" y="496"/>
                </a:cubicBezTo>
                <a:close/>
                <a:moveTo>
                  <a:pt x="176" y="394"/>
                </a:moveTo>
                <a:cubicBezTo>
                  <a:pt x="175" y="394"/>
                  <a:pt x="174" y="394"/>
                  <a:pt x="173" y="394"/>
                </a:cubicBezTo>
                <a:cubicBezTo>
                  <a:pt x="181" y="418"/>
                  <a:pt x="180" y="443"/>
                  <a:pt x="178" y="468"/>
                </a:cubicBezTo>
                <a:cubicBezTo>
                  <a:pt x="181" y="468"/>
                  <a:pt x="184" y="467"/>
                  <a:pt x="184" y="463"/>
                </a:cubicBezTo>
                <a:cubicBezTo>
                  <a:pt x="184" y="458"/>
                  <a:pt x="184" y="453"/>
                  <a:pt x="184" y="448"/>
                </a:cubicBezTo>
                <a:cubicBezTo>
                  <a:pt x="184" y="441"/>
                  <a:pt x="187" y="435"/>
                  <a:pt x="186" y="429"/>
                </a:cubicBezTo>
                <a:cubicBezTo>
                  <a:pt x="183" y="417"/>
                  <a:pt x="179" y="405"/>
                  <a:pt x="176" y="394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47B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 txBox="1">
            <a:spLocks noGrp="1"/>
          </p:cNvSpPr>
          <p:nvPr>
            <p:ph type="subTitle" idx="1"/>
          </p:nvPr>
        </p:nvSpPr>
        <p:spPr>
          <a:xfrm flipH="1">
            <a:off x="3326150" y="3427650"/>
            <a:ext cx="24963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Here is where your presentations begins!</a:t>
            </a:r>
            <a:endParaRPr dirty="0"/>
          </a:p>
        </p:txBody>
      </p:sp>
      <p:sp>
        <p:nvSpPr>
          <p:cNvPr id="497" name="Google Shape;497;p29"/>
          <p:cNvSpPr txBox="1">
            <a:spLocks noGrp="1"/>
          </p:cNvSpPr>
          <p:nvPr>
            <p:ph type="ctrTitle"/>
          </p:nvPr>
        </p:nvSpPr>
        <p:spPr>
          <a:xfrm flipH="1">
            <a:off x="2867275" y="1514975"/>
            <a:ext cx="3414300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PE" sz="4000" dirty="0"/>
              <a:t>GREETINGS AND FAREWELLS</a:t>
            </a:r>
            <a:endParaRPr sz="4000" dirty="0"/>
          </a:p>
        </p:txBody>
      </p:sp>
      <p:sp>
        <p:nvSpPr>
          <p:cNvPr id="6" name="Google Shape;10;p2"/>
          <p:cNvSpPr/>
          <p:nvPr/>
        </p:nvSpPr>
        <p:spPr>
          <a:xfrm>
            <a:off x="2243661" y="709114"/>
            <a:ext cx="5467809" cy="3684842"/>
          </a:xfrm>
          <a:custGeom>
            <a:avLst/>
            <a:gdLst/>
            <a:ahLst/>
            <a:cxnLst/>
            <a:rect l="l" t="t" r="r" b="b"/>
            <a:pathLst>
              <a:path w="13261" h="13189" extrusionOk="0">
                <a:moveTo>
                  <a:pt x="11288" y="337"/>
                </a:moveTo>
                <a:cubicBezTo>
                  <a:pt x="10886" y="3230"/>
                  <a:pt x="10563" y="6138"/>
                  <a:pt x="10326" y="9047"/>
                </a:cubicBezTo>
                <a:lnTo>
                  <a:pt x="10326" y="9047"/>
                </a:lnTo>
                <a:cubicBezTo>
                  <a:pt x="10302" y="9119"/>
                  <a:pt x="10324" y="9201"/>
                  <a:pt x="10411" y="9227"/>
                </a:cubicBezTo>
                <a:lnTo>
                  <a:pt x="10411" y="9227"/>
                </a:lnTo>
                <a:cubicBezTo>
                  <a:pt x="10424" y="9231"/>
                  <a:pt x="10437" y="9234"/>
                  <a:pt x="10451" y="9235"/>
                </a:cubicBezTo>
                <a:lnTo>
                  <a:pt x="10451" y="9235"/>
                </a:lnTo>
                <a:cubicBezTo>
                  <a:pt x="11077" y="9356"/>
                  <a:pt x="11699" y="9489"/>
                  <a:pt x="12316" y="9639"/>
                </a:cubicBezTo>
                <a:lnTo>
                  <a:pt x="12316" y="9639"/>
                </a:lnTo>
                <a:cubicBezTo>
                  <a:pt x="11658" y="9760"/>
                  <a:pt x="11003" y="9893"/>
                  <a:pt x="10349" y="10035"/>
                </a:cubicBezTo>
                <a:cubicBezTo>
                  <a:pt x="10282" y="10060"/>
                  <a:pt x="10232" y="10118"/>
                  <a:pt x="10232" y="10194"/>
                </a:cubicBezTo>
                <a:cubicBezTo>
                  <a:pt x="10177" y="10980"/>
                  <a:pt x="10122" y="11767"/>
                  <a:pt x="10073" y="12553"/>
                </a:cubicBezTo>
                <a:lnTo>
                  <a:pt x="10073" y="12553"/>
                </a:lnTo>
                <a:cubicBezTo>
                  <a:pt x="7267" y="12713"/>
                  <a:pt x="4468" y="12818"/>
                  <a:pt x="1662" y="12876"/>
                </a:cubicBezTo>
                <a:lnTo>
                  <a:pt x="1662" y="12876"/>
                </a:lnTo>
                <a:cubicBezTo>
                  <a:pt x="1214" y="9210"/>
                  <a:pt x="774" y="5551"/>
                  <a:pt x="334" y="1893"/>
                </a:cubicBezTo>
                <a:lnTo>
                  <a:pt x="334" y="1893"/>
                </a:lnTo>
                <a:lnTo>
                  <a:pt x="11288" y="337"/>
                </a:lnTo>
                <a:close/>
                <a:moveTo>
                  <a:pt x="11464" y="0"/>
                </a:moveTo>
                <a:cubicBezTo>
                  <a:pt x="11452" y="0"/>
                  <a:pt x="11440" y="1"/>
                  <a:pt x="11428" y="4"/>
                </a:cubicBezTo>
                <a:lnTo>
                  <a:pt x="117" y="1610"/>
                </a:lnTo>
                <a:cubicBezTo>
                  <a:pt x="50" y="1627"/>
                  <a:pt x="0" y="1686"/>
                  <a:pt x="9" y="1761"/>
                </a:cubicBezTo>
                <a:cubicBezTo>
                  <a:pt x="460" y="5517"/>
                  <a:pt x="912" y="9273"/>
                  <a:pt x="1364" y="13038"/>
                </a:cubicBezTo>
                <a:cubicBezTo>
                  <a:pt x="1364" y="13122"/>
                  <a:pt x="1439" y="13189"/>
                  <a:pt x="1523" y="13189"/>
                </a:cubicBezTo>
                <a:cubicBezTo>
                  <a:pt x="4426" y="13130"/>
                  <a:pt x="7320" y="13021"/>
                  <a:pt x="10223" y="12854"/>
                </a:cubicBezTo>
                <a:cubicBezTo>
                  <a:pt x="10307" y="12854"/>
                  <a:pt x="10374" y="12787"/>
                  <a:pt x="10374" y="12703"/>
                </a:cubicBezTo>
                <a:cubicBezTo>
                  <a:pt x="10421" y="11909"/>
                  <a:pt x="10477" y="11116"/>
                  <a:pt x="10532" y="10322"/>
                </a:cubicBezTo>
                <a:lnTo>
                  <a:pt x="10532" y="10322"/>
                </a:lnTo>
                <a:cubicBezTo>
                  <a:pt x="11386" y="10130"/>
                  <a:pt x="12240" y="9962"/>
                  <a:pt x="13101" y="9817"/>
                </a:cubicBezTo>
                <a:cubicBezTo>
                  <a:pt x="13260" y="9792"/>
                  <a:pt x="13243" y="9549"/>
                  <a:pt x="13101" y="9516"/>
                </a:cubicBezTo>
                <a:cubicBezTo>
                  <a:pt x="12290" y="9301"/>
                  <a:pt x="11471" y="9117"/>
                  <a:pt x="10645" y="8955"/>
                </a:cubicBezTo>
                <a:lnTo>
                  <a:pt x="10645" y="8955"/>
                </a:lnTo>
                <a:cubicBezTo>
                  <a:pt x="10894" y="6022"/>
                  <a:pt x="11217" y="3105"/>
                  <a:pt x="11629" y="197"/>
                </a:cubicBezTo>
                <a:cubicBezTo>
                  <a:pt x="11651" y="92"/>
                  <a:pt x="11566" y="0"/>
                  <a:pt x="114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47B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3E8205FE-45F7-4A70-FC3F-CA40DD39B4A4}"/>
              </a:ext>
            </a:extLst>
          </p:cNvPr>
          <p:cNvGrpSpPr/>
          <p:nvPr/>
        </p:nvGrpSpPr>
        <p:grpSpPr>
          <a:xfrm>
            <a:off x="358285" y="2359253"/>
            <a:ext cx="1539989" cy="2541361"/>
            <a:chOff x="6481763" y="1644650"/>
            <a:chExt cx="1933575" cy="3190875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F749CEB5-1F9D-3014-5E3C-8E7761ABF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1644650"/>
              <a:ext cx="1933575" cy="3190875"/>
            </a:xfrm>
            <a:custGeom>
              <a:avLst/>
              <a:gdLst>
                <a:gd name="T0" fmla="*/ 30 w 120"/>
                <a:gd name="T1" fmla="*/ 144 h 200"/>
                <a:gd name="T2" fmla="*/ 31 w 120"/>
                <a:gd name="T3" fmla="*/ 153 h 200"/>
                <a:gd name="T4" fmla="*/ 26 w 120"/>
                <a:gd name="T5" fmla="*/ 147 h 200"/>
                <a:gd name="T6" fmla="*/ 24 w 120"/>
                <a:gd name="T7" fmla="*/ 160 h 200"/>
                <a:gd name="T8" fmla="*/ 20 w 120"/>
                <a:gd name="T9" fmla="*/ 160 h 200"/>
                <a:gd name="T10" fmla="*/ 19 w 120"/>
                <a:gd name="T11" fmla="*/ 152 h 200"/>
                <a:gd name="T12" fmla="*/ 16 w 120"/>
                <a:gd name="T13" fmla="*/ 160 h 200"/>
                <a:gd name="T14" fmla="*/ 11 w 120"/>
                <a:gd name="T15" fmla="*/ 159 h 200"/>
                <a:gd name="T16" fmla="*/ 13 w 120"/>
                <a:gd name="T17" fmla="*/ 150 h 200"/>
                <a:gd name="T18" fmla="*/ 5 w 120"/>
                <a:gd name="T19" fmla="*/ 160 h 200"/>
                <a:gd name="T20" fmla="*/ 6 w 120"/>
                <a:gd name="T21" fmla="*/ 148 h 200"/>
                <a:gd name="T22" fmla="*/ 2 w 120"/>
                <a:gd name="T23" fmla="*/ 151 h 200"/>
                <a:gd name="T24" fmla="*/ 9 w 120"/>
                <a:gd name="T25" fmla="*/ 128 h 200"/>
                <a:gd name="T26" fmla="*/ 43 w 120"/>
                <a:gd name="T27" fmla="*/ 78 h 200"/>
                <a:gd name="T28" fmla="*/ 86 w 120"/>
                <a:gd name="T29" fmla="*/ 48 h 200"/>
                <a:gd name="T30" fmla="*/ 88 w 120"/>
                <a:gd name="T31" fmla="*/ 21 h 200"/>
                <a:gd name="T32" fmla="*/ 91 w 120"/>
                <a:gd name="T33" fmla="*/ 18 h 200"/>
                <a:gd name="T34" fmla="*/ 95 w 120"/>
                <a:gd name="T35" fmla="*/ 17 h 200"/>
                <a:gd name="T36" fmla="*/ 98 w 120"/>
                <a:gd name="T37" fmla="*/ 1 h 200"/>
                <a:gd name="T38" fmla="*/ 100 w 120"/>
                <a:gd name="T39" fmla="*/ 11 h 200"/>
                <a:gd name="T40" fmla="*/ 102 w 120"/>
                <a:gd name="T41" fmla="*/ 11 h 200"/>
                <a:gd name="T42" fmla="*/ 107 w 120"/>
                <a:gd name="T43" fmla="*/ 0 h 200"/>
                <a:gd name="T44" fmla="*/ 108 w 120"/>
                <a:gd name="T45" fmla="*/ 15 h 200"/>
                <a:gd name="T46" fmla="*/ 114 w 120"/>
                <a:gd name="T47" fmla="*/ 4 h 200"/>
                <a:gd name="T48" fmla="*/ 114 w 120"/>
                <a:gd name="T49" fmla="*/ 18 h 200"/>
                <a:gd name="T50" fmla="*/ 118 w 120"/>
                <a:gd name="T51" fmla="*/ 14 h 200"/>
                <a:gd name="T52" fmla="*/ 104 w 120"/>
                <a:gd name="T53" fmla="*/ 56 h 200"/>
                <a:gd name="T54" fmla="*/ 84 w 120"/>
                <a:gd name="T55" fmla="*/ 128 h 200"/>
                <a:gd name="T56" fmla="*/ 82 w 120"/>
                <a:gd name="T57" fmla="*/ 180 h 200"/>
                <a:gd name="T58" fmla="*/ 103 w 120"/>
                <a:gd name="T59" fmla="*/ 189 h 200"/>
                <a:gd name="T60" fmla="*/ 73 w 120"/>
                <a:gd name="T61" fmla="*/ 199 h 200"/>
                <a:gd name="T62" fmla="*/ 57 w 120"/>
                <a:gd name="T63" fmla="*/ 189 h 200"/>
                <a:gd name="T64" fmla="*/ 59 w 120"/>
                <a:gd name="T65" fmla="*/ 153 h 200"/>
                <a:gd name="T66" fmla="*/ 54 w 120"/>
                <a:gd name="T67" fmla="*/ 153 h 200"/>
                <a:gd name="T68" fmla="*/ 54 w 120"/>
                <a:gd name="T69" fmla="*/ 189 h 200"/>
                <a:gd name="T70" fmla="*/ 14 w 120"/>
                <a:gd name="T71" fmla="*/ 200 h 200"/>
                <a:gd name="T72" fmla="*/ 14 w 120"/>
                <a:gd name="T73" fmla="*/ 184 h 200"/>
                <a:gd name="T74" fmla="*/ 34 w 120"/>
                <a:gd name="T75" fmla="*/ 177 h 200"/>
                <a:gd name="T76" fmla="*/ 30 w 120"/>
                <a:gd name="T77" fmla="*/ 12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200">
                  <a:moveTo>
                    <a:pt x="30" y="129"/>
                  </a:moveTo>
                  <a:cubicBezTo>
                    <a:pt x="28" y="135"/>
                    <a:pt x="29" y="139"/>
                    <a:pt x="30" y="144"/>
                  </a:cubicBezTo>
                  <a:cubicBezTo>
                    <a:pt x="31" y="145"/>
                    <a:pt x="31" y="147"/>
                    <a:pt x="31" y="148"/>
                  </a:cubicBezTo>
                  <a:cubicBezTo>
                    <a:pt x="32" y="149"/>
                    <a:pt x="33" y="152"/>
                    <a:pt x="31" y="153"/>
                  </a:cubicBezTo>
                  <a:cubicBezTo>
                    <a:pt x="29" y="153"/>
                    <a:pt x="28" y="151"/>
                    <a:pt x="28" y="149"/>
                  </a:cubicBezTo>
                  <a:cubicBezTo>
                    <a:pt x="27" y="148"/>
                    <a:pt x="27" y="147"/>
                    <a:pt x="26" y="147"/>
                  </a:cubicBezTo>
                  <a:cubicBezTo>
                    <a:pt x="24" y="147"/>
                    <a:pt x="24" y="149"/>
                    <a:pt x="24" y="150"/>
                  </a:cubicBezTo>
                  <a:cubicBezTo>
                    <a:pt x="24" y="153"/>
                    <a:pt x="24" y="157"/>
                    <a:pt x="24" y="160"/>
                  </a:cubicBezTo>
                  <a:cubicBezTo>
                    <a:pt x="23" y="162"/>
                    <a:pt x="23" y="164"/>
                    <a:pt x="21" y="164"/>
                  </a:cubicBezTo>
                  <a:cubicBezTo>
                    <a:pt x="19" y="163"/>
                    <a:pt x="20" y="162"/>
                    <a:pt x="20" y="160"/>
                  </a:cubicBezTo>
                  <a:cubicBezTo>
                    <a:pt x="20" y="158"/>
                    <a:pt x="20" y="156"/>
                    <a:pt x="20" y="154"/>
                  </a:cubicBezTo>
                  <a:cubicBezTo>
                    <a:pt x="20" y="153"/>
                    <a:pt x="20" y="152"/>
                    <a:pt x="19" y="152"/>
                  </a:cubicBezTo>
                  <a:cubicBezTo>
                    <a:pt x="17" y="152"/>
                    <a:pt x="17" y="153"/>
                    <a:pt x="17" y="154"/>
                  </a:cubicBezTo>
                  <a:cubicBezTo>
                    <a:pt x="16" y="156"/>
                    <a:pt x="16" y="158"/>
                    <a:pt x="16" y="160"/>
                  </a:cubicBezTo>
                  <a:cubicBezTo>
                    <a:pt x="15" y="162"/>
                    <a:pt x="14" y="165"/>
                    <a:pt x="12" y="165"/>
                  </a:cubicBezTo>
                  <a:cubicBezTo>
                    <a:pt x="10" y="164"/>
                    <a:pt x="11" y="161"/>
                    <a:pt x="11" y="159"/>
                  </a:cubicBezTo>
                  <a:cubicBezTo>
                    <a:pt x="12" y="157"/>
                    <a:pt x="12" y="154"/>
                    <a:pt x="13" y="152"/>
                  </a:cubicBezTo>
                  <a:cubicBezTo>
                    <a:pt x="13" y="151"/>
                    <a:pt x="13" y="150"/>
                    <a:pt x="13" y="150"/>
                  </a:cubicBezTo>
                  <a:cubicBezTo>
                    <a:pt x="10" y="152"/>
                    <a:pt x="10" y="155"/>
                    <a:pt x="9" y="157"/>
                  </a:cubicBezTo>
                  <a:cubicBezTo>
                    <a:pt x="8" y="159"/>
                    <a:pt x="7" y="161"/>
                    <a:pt x="5" y="160"/>
                  </a:cubicBezTo>
                  <a:cubicBezTo>
                    <a:pt x="3" y="159"/>
                    <a:pt x="4" y="157"/>
                    <a:pt x="5" y="156"/>
                  </a:cubicBezTo>
                  <a:cubicBezTo>
                    <a:pt x="6" y="153"/>
                    <a:pt x="7" y="150"/>
                    <a:pt x="6" y="148"/>
                  </a:cubicBezTo>
                  <a:cubicBezTo>
                    <a:pt x="5" y="147"/>
                    <a:pt x="5" y="148"/>
                    <a:pt x="4" y="148"/>
                  </a:cubicBezTo>
                  <a:cubicBezTo>
                    <a:pt x="3" y="149"/>
                    <a:pt x="3" y="151"/>
                    <a:pt x="2" y="151"/>
                  </a:cubicBezTo>
                  <a:cubicBezTo>
                    <a:pt x="0" y="150"/>
                    <a:pt x="1" y="148"/>
                    <a:pt x="1" y="147"/>
                  </a:cubicBezTo>
                  <a:cubicBezTo>
                    <a:pt x="3" y="140"/>
                    <a:pt x="6" y="134"/>
                    <a:pt x="9" y="128"/>
                  </a:cubicBezTo>
                  <a:cubicBezTo>
                    <a:pt x="13" y="118"/>
                    <a:pt x="18" y="109"/>
                    <a:pt x="23" y="100"/>
                  </a:cubicBezTo>
                  <a:cubicBezTo>
                    <a:pt x="28" y="92"/>
                    <a:pt x="33" y="83"/>
                    <a:pt x="43" y="78"/>
                  </a:cubicBezTo>
                  <a:cubicBezTo>
                    <a:pt x="47" y="75"/>
                    <a:pt x="52" y="74"/>
                    <a:pt x="57" y="73"/>
                  </a:cubicBezTo>
                  <a:cubicBezTo>
                    <a:pt x="72" y="71"/>
                    <a:pt x="81" y="61"/>
                    <a:pt x="86" y="48"/>
                  </a:cubicBezTo>
                  <a:cubicBezTo>
                    <a:pt x="88" y="46"/>
                    <a:pt x="88" y="43"/>
                    <a:pt x="90" y="40"/>
                  </a:cubicBezTo>
                  <a:cubicBezTo>
                    <a:pt x="92" y="34"/>
                    <a:pt x="91" y="27"/>
                    <a:pt x="88" y="21"/>
                  </a:cubicBezTo>
                  <a:cubicBezTo>
                    <a:pt x="86" y="19"/>
                    <a:pt x="84" y="16"/>
                    <a:pt x="86" y="15"/>
                  </a:cubicBezTo>
                  <a:cubicBezTo>
                    <a:pt x="88" y="13"/>
                    <a:pt x="89" y="17"/>
                    <a:pt x="91" y="18"/>
                  </a:cubicBezTo>
                  <a:cubicBezTo>
                    <a:pt x="92" y="19"/>
                    <a:pt x="92" y="20"/>
                    <a:pt x="93" y="19"/>
                  </a:cubicBezTo>
                  <a:cubicBezTo>
                    <a:pt x="94" y="19"/>
                    <a:pt x="94" y="18"/>
                    <a:pt x="95" y="17"/>
                  </a:cubicBezTo>
                  <a:cubicBezTo>
                    <a:pt x="95" y="13"/>
                    <a:pt x="95" y="9"/>
                    <a:pt x="96" y="5"/>
                  </a:cubicBezTo>
                  <a:cubicBezTo>
                    <a:pt x="96" y="4"/>
                    <a:pt x="96" y="1"/>
                    <a:pt x="98" y="1"/>
                  </a:cubicBezTo>
                  <a:cubicBezTo>
                    <a:pt x="100" y="1"/>
                    <a:pt x="100" y="3"/>
                    <a:pt x="100" y="5"/>
                  </a:cubicBezTo>
                  <a:cubicBezTo>
                    <a:pt x="100" y="7"/>
                    <a:pt x="100" y="9"/>
                    <a:pt x="100" y="11"/>
                  </a:cubicBezTo>
                  <a:cubicBezTo>
                    <a:pt x="100" y="12"/>
                    <a:pt x="100" y="13"/>
                    <a:pt x="101" y="13"/>
                  </a:cubicBezTo>
                  <a:cubicBezTo>
                    <a:pt x="102" y="13"/>
                    <a:pt x="102" y="12"/>
                    <a:pt x="102" y="11"/>
                  </a:cubicBezTo>
                  <a:cubicBezTo>
                    <a:pt x="103" y="8"/>
                    <a:pt x="104" y="6"/>
                    <a:pt x="105" y="3"/>
                  </a:cubicBezTo>
                  <a:cubicBezTo>
                    <a:pt x="105" y="2"/>
                    <a:pt x="105" y="0"/>
                    <a:pt x="107" y="0"/>
                  </a:cubicBezTo>
                  <a:cubicBezTo>
                    <a:pt x="109" y="0"/>
                    <a:pt x="108" y="2"/>
                    <a:pt x="108" y="4"/>
                  </a:cubicBezTo>
                  <a:cubicBezTo>
                    <a:pt x="109" y="7"/>
                    <a:pt x="106" y="11"/>
                    <a:pt x="108" y="15"/>
                  </a:cubicBezTo>
                  <a:cubicBezTo>
                    <a:pt x="109" y="12"/>
                    <a:pt x="110" y="10"/>
                    <a:pt x="111" y="7"/>
                  </a:cubicBezTo>
                  <a:cubicBezTo>
                    <a:pt x="112" y="6"/>
                    <a:pt x="113" y="4"/>
                    <a:pt x="114" y="4"/>
                  </a:cubicBezTo>
                  <a:cubicBezTo>
                    <a:pt x="116" y="5"/>
                    <a:pt x="115" y="7"/>
                    <a:pt x="115" y="8"/>
                  </a:cubicBezTo>
                  <a:cubicBezTo>
                    <a:pt x="114" y="11"/>
                    <a:pt x="113" y="14"/>
                    <a:pt x="114" y="18"/>
                  </a:cubicBezTo>
                  <a:cubicBezTo>
                    <a:pt x="114" y="18"/>
                    <a:pt x="114" y="18"/>
                    <a:pt x="115" y="18"/>
                  </a:cubicBezTo>
                  <a:cubicBezTo>
                    <a:pt x="116" y="17"/>
                    <a:pt x="116" y="13"/>
                    <a:pt x="118" y="14"/>
                  </a:cubicBezTo>
                  <a:cubicBezTo>
                    <a:pt x="120" y="15"/>
                    <a:pt x="118" y="18"/>
                    <a:pt x="118" y="19"/>
                  </a:cubicBezTo>
                  <a:cubicBezTo>
                    <a:pt x="114" y="32"/>
                    <a:pt x="108" y="44"/>
                    <a:pt x="104" y="56"/>
                  </a:cubicBezTo>
                  <a:cubicBezTo>
                    <a:pt x="98" y="71"/>
                    <a:pt x="92" y="87"/>
                    <a:pt x="88" y="103"/>
                  </a:cubicBezTo>
                  <a:cubicBezTo>
                    <a:pt x="86" y="111"/>
                    <a:pt x="85" y="120"/>
                    <a:pt x="84" y="128"/>
                  </a:cubicBezTo>
                  <a:cubicBezTo>
                    <a:pt x="81" y="144"/>
                    <a:pt x="80" y="159"/>
                    <a:pt x="78" y="175"/>
                  </a:cubicBezTo>
                  <a:cubicBezTo>
                    <a:pt x="77" y="178"/>
                    <a:pt x="78" y="180"/>
                    <a:pt x="82" y="180"/>
                  </a:cubicBezTo>
                  <a:cubicBezTo>
                    <a:pt x="88" y="180"/>
                    <a:pt x="94" y="181"/>
                    <a:pt x="99" y="184"/>
                  </a:cubicBezTo>
                  <a:cubicBezTo>
                    <a:pt x="101" y="186"/>
                    <a:pt x="102" y="187"/>
                    <a:pt x="103" y="189"/>
                  </a:cubicBezTo>
                  <a:cubicBezTo>
                    <a:pt x="106" y="194"/>
                    <a:pt x="104" y="199"/>
                    <a:pt x="98" y="199"/>
                  </a:cubicBezTo>
                  <a:cubicBezTo>
                    <a:pt x="90" y="200"/>
                    <a:pt x="81" y="200"/>
                    <a:pt x="73" y="199"/>
                  </a:cubicBezTo>
                  <a:cubicBezTo>
                    <a:pt x="71" y="199"/>
                    <a:pt x="68" y="199"/>
                    <a:pt x="66" y="199"/>
                  </a:cubicBezTo>
                  <a:cubicBezTo>
                    <a:pt x="60" y="199"/>
                    <a:pt x="57" y="196"/>
                    <a:pt x="57" y="189"/>
                  </a:cubicBezTo>
                  <a:cubicBezTo>
                    <a:pt x="57" y="180"/>
                    <a:pt x="58" y="171"/>
                    <a:pt x="59" y="162"/>
                  </a:cubicBezTo>
                  <a:cubicBezTo>
                    <a:pt x="59" y="159"/>
                    <a:pt x="59" y="156"/>
                    <a:pt x="59" y="153"/>
                  </a:cubicBezTo>
                  <a:cubicBezTo>
                    <a:pt x="58" y="152"/>
                    <a:pt x="58" y="150"/>
                    <a:pt x="56" y="150"/>
                  </a:cubicBezTo>
                  <a:cubicBezTo>
                    <a:pt x="54" y="150"/>
                    <a:pt x="54" y="152"/>
                    <a:pt x="54" y="153"/>
                  </a:cubicBezTo>
                  <a:cubicBezTo>
                    <a:pt x="52" y="158"/>
                    <a:pt x="53" y="164"/>
                    <a:pt x="53" y="169"/>
                  </a:cubicBezTo>
                  <a:cubicBezTo>
                    <a:pt x="54" y="176"/>
                    <a:pt x="55" y="183"/>
                    <a:pt x="54" y="189"/>
                  </a:cubicBezTo>
                  <a:cubicBezTo>
                    <a:pt x="54" y="196"/>
                    <a:pt x="51" y="198"/>
                    <a:pt x="45" y="199"/>
                  </a:cubicBezTo>
                  <a:cubicBezTo>
                    <a:pt x="34" y="200"/>
                    <a:pt x="24" y="200"/>
                    <a:pt x="14" y="200"/>
                  </a:cubicBezTo>
                  <a:cubicBezTo>
                    <a:pt x="8" y="199"/>
                    <a:pt x="4" y="194"/>
                    <a:pt x="7" y="190"/>
                  </a:cubicBezTo>
                  <a:cubicBezTo>
                    <a:pt x="9" y="187"/>
                    <a:pt x="11" y="185"/>
                    <a:pt x="14" y="184"/>
                  </a:cubicBezTo>
                  <a:cubicBezTo>
                    <a:pt x="19" y="181"/>
                    <a:pt x="25" y="180"/>
                    <a:pt x="31" y="180"/>
                  </a:cubicBezTo>
                  <a:cubicBezTo>
                    <a:pt x="33" y="180"/>
                    <a:pt x="34" y="179"/>
                    <a:pt x="34" y="177"/>
                  </a:cubicBezTo>
                  <a:cubicBezTo>
                    <a:pt x="33" y="162"/>
                    <a:pt x="32" y="146"/>
                    <a:pt x="30" y="131"/>
                  </a:cubicBezTo>
                  <a:cubicBezTo>
                    <a:pt x="30" y="131"/>
                    <a:pt x="30" y="130"/>
                    <a:pt x="30" y="129"/>
                  </a:cubicBezTo>
                  <a:close/>
                </a:path>
              </a:pathLst>
            </a:custGeom>
            <a:solidFill>
              <a:srgbClr val="2F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9054E3C1-0016-A392-3E1F-71BD33810E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1313" y="1819275"/>
              <a:ext cx="1192213" cy="1006475"/>
            </a:xfrm>
            <a:custGeom>
              <a:avLst/>
              <a:gdLst>
                <a:gd name="T0" fmla="*/ 38 w 74"/>
                <a:gd name="T1" fmla="*/ 0 h 63"/>
                <a:gd name="T2" fmla="*/ 60 w 74"/>
                <a:gd name="T3" fmla="*/ 9 h 63"/>
                <a:gd name="T4" fmla="*/ 53 w 74"/>
                <a:gd name="T5" fmla="*/ 55 h 63"/>
                <a:gd name="T6" fmla="*/ 14 w 74"/>
                <a:gd name="T7" fmla="*/ 50 h 63"/>
                <a:gd name="T8" fmla="*/ 22 w 74"/>
                <a:gd name="T9" fmla="*/ 4 h 63"/>
                <a:gd name="T10" fmla="*/ 38 w 74"/>
                <a:gd name="T11" fmla="*/ 0 h 63"/>
                <a:gd name="T12" fmla="*/ 20 w 74"/>
                <a:gd name="T13" fmla="*/ 38 h 63"/>
                <a:gd name="T14" fmla="*/ 42 w 74"/>
                <a:gd name="T15" fmla="*/ 52 h 63"/>
                <a:gd name="T16" fmla="*/ 60 w 74"/>
                <a:gd name="T17" fmla="*/ 32 h 63"/>
                <a:gd name="T18" fmla="*/ 20 w 74"/>
                <a:gd name="T19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3">
                  <a:moveTo>
                    <a:pt x="38" y="0"/>
                  </a:moveTo>
                  <a:cubicBezTo>
                    <a:pt x="47" y="0"/>
                    <a:pt x="54" y="3"/>
                    <a:pt x="60" y="9"/>
                  </a:cubicBezTo>
                  <a:cubicBezTo>
                    <a:pt x="74" y="24"/>
                    <a:pt x="71" y="45"/>
                    <a:pt x="53" y="55"/>
                  </a:cubicBezTo>
                  <a:cubicBezTo>
                    <a:pt x="39" y="63"/>
                    <a:pt x="24" y="60"/>
                    <a:pt x="14" y="50"/>
                  </a:cubicBezTo>
                  <a:cubicBezTo>
                    <a:pt x="0" y="37"/>
                    <a:pt x="4" y="13"/>
                    <a:pt x="22" y="4"/>
                  </a:cubicBezTo>
                  <a:cubicBezTo>
                    <a:pt x="28" y="1"/>
                    <a:pt x="32" y="0"/>
                    <a:pt x="38" y="0"/>
                  </a:cubicBezTo>
                  <a:close/>
                  <a:moveTo>
                    <a:pt x="20" y="38"/>
                  </a:moveTo>
                  <a:cubicBezTo>
                    <a:pt x="23" y="46"/>
                    <a:pt x="33" y="52"/>
                    <a:pt x="42" y="52"/>
                  </a:cubicBezTo>
                  <a:cubicBezTo>
                    <a:pt x="49" y="51"/>
                    <a:pt x="58" y="43"/>
                    <a:pt x="60" y="32"/>
                  </a:cubicBezTo>
                  <a:cubicBezTo>
                    <a:pt x="47" y="41"/>
                    <a:pt x="34" y="42"/>
                    <a:pt x="20" y="38"/>
                  </a:cubicBezTo>
                  <a:close/>
                </a:path>
              </a:pathLst>
            </a:custGeom>
            <a:solidFill>
              <a:srgbClr val="2FAC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55" name="Grupo 454">
            <a:extLst>
              <a:ext uri="{FF2B5EF4-FFF2-40B4-BE49-F238E27FC236}">
                <a16:creationId xmlns:a16="http://schemas.microsoft.com/office/drawing/2014/main" id="{8EFE501F-9671-A41E-B9DF-C3F3330A31BB}"/>
              </a:ext>
            </a:extLst>
          </p:cNvPr>
          <p:cNvGrpSpPr/>
          <p:nvPr/>
        </p:nvGrpSpPr>
        <p:grpSpPr>
          <a:xfrm>
            <a:off x="7271766" y="2136721"/>
            <a:ext cx="1570182" cy="2765118"/>
            <a:chOff x="8145357" y="3830356"/>
            <a:chExt cx="410411" cy="722741"/>
          </a:xfrm>
        </p:grpSpPr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8EF0E0D4-A7EC-5F88-0EE5-783DFB9D4BA0}"/>
                </a:ext>
              </a:extLst>
            </p:cNvPr>
            <p:cNvSpPr/>
            <p:nvPr/>
          </p:nvSpPr>
          <p:spPr>
            <a:xfrm>
              <a:off x="8145357" y="3830356"/>
              <a:ext cx="410411" cy="722741"/>
            </a:xfrm>
            <a:custGeom>
              <a:avLst/>
              <a:gdLst>
                <a:gd name="connsiteX0" fmla="*/ 144753 w 410411"/>
                <a:gd name="connsiteY0" fmla="*/ 291424 h 722741"/>
                <a:gd name="connsiteX1" fmla="*/ 79507 w 410411"/>
                <a:gd name="connsiteY1" fmla="*/ 256753 h 722741"/>
                <a:gd name="connsiteX2" fmla="*/ 41693 w 410411"/>
                <a:gd name="connsiteY2" fmla="*/ 188649 h 722741"/>
                <a:gd name="connsiteX3" fmla="*/ 1593 w 410411"/>
                <a:gd name="connsiteY3" fmla="*/ 47203 h 722741"/>
                <a:gd name="connsiteX4" fmla="*/ 25405 w 410411"/>
                <a:gd name="connsiteY4" fmla="*/ 1483 h 722741"/>
                <a:gd name="connsiteX5" fmla="*/ 70554 w 410411"/>
                <a:gd name="connsiteY5" fmla="*/ 29010 h 722741"/>
                <a:gd name="connsiteX6" fmla="*/ 96747 w 410411"/>
                <a:gd name="connsiteY6" fmla="*/ 127308 h 722741"/>
                <a:gd name="connsiteX7" fmla="*/ 179710 w 410411"/>
                <a:gd name="connsiteY7" fmla="*/ 201032 h 722741"/>
                <a:gd name="connsiteX8" fmla="*/ 285533 w 410411"/>
                <a:gd name="connsiteY8" fmla="*/ 205509 h 722741"/>
                <a:gd name="connsiteX9" fmla="*/ 364019 w 410411"/>
                <a:gd name="connsiteY9" fmla="*/ 246276 h 722741"/>
                <a:gd name="connsiteX10" fmla="*/ 369734 w 410411"/>
                <a:gd name="connsiteY10" fmla="*/ 255705 h 722741"/>
                <a:gd name="connsiteX11" fmla="*/ 408024 w 410411"/>
                <a:gd name="connsiteY11" fmla="*/ 365910 h 722741"/>
                <a:gd name="connsiteX12" fmla="*/ 409072 w 410411"/>
                <a:gd name="connsiteY12" fmla="*/ 398771 h 722741"/>
                <a:gd name="connsiteX13" fmla="*/ 363352 w 410411"/>
                <a:gd name="connsiteY13" fmla="*/ 428013 h 722741"/>
                <a:gd name="connsiteX14" fmla="*/ 262768 w 410411"/>
                <a:gd name="connsiteY14" fmla="*/ 402581 h 722741"/>
                <a:gd name="connsiteX15" fmla="*/ 232764 w 410411"/>
                <a:gd name="connsiteY15" fmla="*/ 357623 h 722741"/>
                <a:gd name="connsiteX16" fmla="*/ 281247 w 410411"/>
                <a:gd name="connsiteY16" fmla="*/ 330858 h 722741"/>
                <a:gd name="connsiteX17" fmla="*/ 348588 w 410411"/>
                <a:gd name="connsiteY17" fmla="*/ 347907 h 722741"/>
                <a:gd name="connsiteX18" fmla="*/ 360304 w 410411"/>
                <a:gd name="connsiteY18" fmla="*/ 343335 h 722741"/>
                <a:gd name="connsiteX19" fmla="*/ 351827 w 410411"/>
                <a:gd name="connsiteY19" fmla="*/ 334858 h 722741"/>
                <a:gd name="connsiteX20" fmla="*/ 336682 w 410411"/>
                <a:gd name="connsiteY20" fmla="*/ 330381 h 722741"/>
                <a:gd name="connsiteX21" fmla="*/ 336682 w 410411"/>
                <a:gd name="connsiteY21" fmla="*/ 293043 h 722741"/>
                <a:gd name="connsiteX22" fmla="*/ 329443 w 410411"/>
                <a:gd name="connsiteY22" fmla="*/ 281137 h 722741"/>
                <a:gd name="connsiteX23" fmla="*/ 322490 w 410411"/>
                <a:gd name="connsiteY23" fmla="*/ 293520 h 722741"/>
                <a:gd name="connsiteX24" fmla="*/ 322490 w 410411"/>
                <a:gd name="connsiteY24" fmla="*/ 326762 h 722741"/>
                <a:gd name="connsiteX25" fmla="*/ 280008 w 410411"/>
                <a:gd name="connsiteY25" fmla="*/ 316380 h 722741"/>
                <a:gd name="connsiteX26" fmla="*/ 220001 w 410411"/>
                <a:gd name="connsiteY26" fmla="*/ 351527 h 722741"/>
                <a:gd name="connsiteX27" fmla="*/ 252386 w 410411"/>
                <a:gd name="connsiteY27" fmla="*/ 413820 h 722741"/>
                <a:gd name="connsiteX28" fmla="*/ 314775 w 410411"/>
                <a:gd name="connsiteY28" fmla="*/ 430013 h 722741"/>
                <a:gd name="connsiteX29" fmla="*/ 325919 w 410411"/>
                <a:gd name="connsiteY29" fmla="*/ 441538 h 722741"/>
                <a:gd name="connsiteX30" fmla="*/ 364400 w 410411"/>
                <a:gd name="connsiteY30" fmla="*/ 670233 h 722741"/>
                <a:gd name="connsiteX31" fmla="*/ 333729 w 410411"/>
                <a:gd name="connsiteY31" fmla="*/ 721383 h 722741"/>
                <a:gd name="connsiteX32" fmla="*/ 284104 w 410411"/>
                <a:gd name="connsiteY32" fmla="*/ 684997 h 722741"/>
                <a:gd name="connsiteX33" fmla="*/ 247814 w 410411"/>
                <a:gd name="connsiteY33" fmla="*/ 474399 h 722741"/>
                <a:gd name="connsiteX34" fmla="*/ 240480 w 410411"/>
                <a:gd name="connsiteY34" fmla="*/ 464398 h 722741"/>
                <a:gd name="connsiteX35" fmla="*/ 233336 w 410411"/>
                <a:gd name="connsiteY35" fmla="*/ 474780 h 722741"/>
                <a:gd name="connsiteX36" fmla="*/ 196569 w 410411"/>
                <a:gd name="connsiteY36" fmla="*/ 688426 h 722741"/>
                <a:gd name="connsiteX37" fmla="*/ 151230 w 410411"/>
                <a:gd name="connsiteY37" fmla="*/ 722240 h 722741"/>
                <a:gd name="connsiteX38" fmla="*/ 116464 w 410411"/>
                <a:gd name="connsiteY38" fmla="*/ 672996 h 722741"/>
                <a:gd name="connsiteX39" fmla="*/ 157898 w 410411"/>
                <a:gd name="connsiteY39" fmla="*/ 428489 h 722741"/>
                <a:gd name="connsiteX40" fmla="*/ 158565 w 410411"/>
                <a:gd name="connsiteY40" fmla="*/ 417440 h 722741"/>
                <a:gd name="connsiteX41" fmla="*/ 158565 w 410411"/>
                <a:gd name="connsiteY41" fmla="*/ 273898 h 722741"/>
                <a:gd name="connsiteX42" fmla="*/ 158469 w 410411"/>
                <a:gd name="connsiteY42" fmla="*/ 268945 h 722741"/>
                <a:gd name="connsiteX43" fmla="*/ 151992 w 410411"/>
                <a:gd name="connsiteY43" fmla="*/ 260277 h 722741"/>
                <a:gd name="connsiteX44" fmla="*/ 144849 w 410411"/>
                <a:gd name="connsiteY44" fmla="*/ 269136 h 722741"/>
                <a:gd name="connsiteX45" fmla="*/ 144753 w 410411"/>
                <a:gd name="connsiteY45" fmla="*/ 291424 h 72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10411" h="722741">
                  <a:moveTo>
                    <a:pt x="144753" y="291424"/>
                  </a:moveTo>
                  <a:cubicBezTo>
                    <a:pt x="119607" y="284280"/>
                    <a:pt x="97414" y="274660"/>
                    <a:pt x="79507" y="256753"/>
                  </a:cubicBezTo>
                  <a:cubicBezTo>
                    <a:pt x="60362" y="237703"/>
                    <a:pt x="49122" y="214081"/>
                    <a:pt x="41693" y="188649"/>
                  </a:cubicBezTo>
                  <a:cubicBezTo>
                    <a:pt x="27977" y="141596"/>
                    <a:pt x="14737" y="94447"/>
                    <a:pt x="1593" y="47203"/>
                  </a:cubicBezTo>
                  <a:cubicBezTo>
                    <a:pt x="-4218" y="26343"/>
                    <a:pt x="6355" y="6817"/>
                    <a:pt x="25405" y="1483"/>
                  </a:cubicBezTo>
                  <a:cubicBezTo>
                    <a:pt x="45979" y="-4232"/>
                    <a:pt x="64553" y="6912"/>
                    <a:pt x="70554" y="29010"/>
                  </a:cubicBezTo>
                  <a:cubicBezTo>
                    <a:pt x="79507" y="61681"/>
                    <a:pt x="88461" y="94447"/>
                    <a:pt x="96747" y="127308"/>
                  </a:cubicBezTo>
                  <a:cubicBezTo>
                    <a:pt x="107701" y="170933"/>
                    <a:pt x="135990" y="196174"/>
                    <a:pt x="179710" y="201032"/>
                  </a:cubicBezTo>
                  <a:cubicBezTo>
                    <a:pt x="214667" y="204937"/>
                    <a:pt x="250195" y="204461"/>
                    <a:pt x="285533" y="205509"/>
                  </a:cubicBezTo>
                  <a:cubicBezTo>
                    <a:pt x="318394" y="206461"/>
                    <a:pt x="344493" y="219987"/>
                    <a:pt x="364019" y="246276"/>
                  </a:cubicBezTo>
                  <a:cubicBezTo>
                    <a:pt x="366210" y="249228"/>
                    <a:pt x="368496" y="252372"/>
                    <a:pt x="369734" y="255705"/>
                  </a:cubicBezTo>
                  <a:cubicBezTo>
                    <a:pt x="382783" y="292377"/>
                    <a:pt x="396309" y="328857"/>
                    <a:pt x="408024" y="365910"/>
                  </a:cubicBezTo>
                  <a:cubicBezTo>
                    <a:pt x="411263" y="376006"/>
                    <a:pt x="410787" y="388103"/>
                    <a:pt x="409072" y="398771"/>
                  </a:cubicBezTo>
                  <a:cubicBezTo>
                    <a:pt x="405453" y="421155"/>
                    <a:pt x="385355" y="433442"/>
                    <a:pt x="363352" y="428013"/>
                  </a:cubicBezTo>
                  <a:cubicBezTo>
                    <a:pt x="329729" y="419726"/>
                    <a:pt x="296201" y="411249"/>
                    <a:pt x="262768" y="402581"/>
                  </a:cubicBezTo>
                  <a:cubicBezTo>
                    <a:pt x="240099" y="396675"/>
                    <a:pt x="227621" y="377625"/>
                    <a:pt x="232764" y="357623"/>
                  </a:cubicBezTo>
                  <a:cubicBezTo>
                    <a:pt x="238479" y="335525"/>
                    <a:pt x="257434" y="324952"/>
                    <a:pt x="281247" y="330858"/>
                  </a:cubicBezTo>
                  <a:cubicBezTo>
                    <a:pt x="303726" y="336477"/>
                    <a:pt x="326205" y="341907"/>
                    <a:pt x="348588" y="347907"/>
                  </a:cubicBezTo>
                  <a:cubicBezTo>
                    <a:pt x="354208" y="349431"/>
                    <a:pt x="359542" y="349812"/>
                    <a:pt x="360304" y="343335"/>
                  </a:cubicBezTo>
                  <a:cubicBezTo>
                    <a:pt x="360590" y="340764"/>
                    <a:pt x="355351" y="336668"/>
                    <a:pt x="351827" y="334858"/>
                  </a:cubicBezTo>
                  <a:cubicBezTo>
                    <a:pt x="347445" y="332572"/>
                    <a:pt x="342207" y="331905"/>
                    <a:pt x="336682" y="330381"/>
                  </a:cubicBezTo>
                  <a:cubicBezTo>
                    <a:pt x="336682" y="317904"/>
                    <a:pt x="336587" y="305521"/>
                    <a:pt x="336682" y="293043"/>
                  </a:cubicBezTo>
                  <a:cubicBezTo>
                    <a:pt x="336682" y="287424"/>
                    <a:pt x="336873" y="280947"/>
                    <a:pt x="329443" y="281137"/>
                  </a:cubicBezTo>
                  <a:cubicBezTo>
                    <a:pt x="322204" y="281328"/>
                    <a:pt x="322395" y="287900"/>
                    <a:pt x="322490" y="293520"/>
                  </a:cubicBezTo>
                  <a:cubicBezTo>
                    <a:pt x="322490" y="304283"/>
                    <a:pt x="322490" y="315046"/>
                    <a:pt x="322490" y="326762"/>
                  </a:cubicBezTo>
                  <a:cubicBezTo>
                    <a:pt x="307726" y="323142"/>
                    <a:pt x="293915" y="319523"/>
                    <a:pt x="280008" y="316380"/>
                  </a:cubicBezTo>
                  <a:cubicBezTo>
                    <a:pt x="253815" y="310474"/>
                    <a:pt x="227621" y="325905"/>
                    <a:pt x="220001" y="351527"/>
                  </a:cubicBezTo>
                  <a:cubicBezTo>
                    <a:pt x="212286" y="377530"/>
                    <a:pt x="226383" y="405724"/>
                    <a:pt x="252386" y="413820"/>
                  </a:cubicBezTo>
                  <a:cubicBezTo>
                    <a:pt x="272865" y="420202"/>
                    <a:pt x="293820" y="425155"/>
                    <a:pt x="314775" y="430013"/>
                  </a:cubicBezTo>
                  <a:cubicBezTo>
                    <a:pt x="321728" y="431632"/>
                    <a:pt x="324776" y="434680"/>
                    <a:pt x="325919" y="441538"/>
                  </a:cubicBezTo>
                  <a:cubicBezTo>
                    <a:pt x="338587" y="517738"/>
                    <a:pt x="351541" y="593938"/>
                    <a:pt x="364400" y="670233"/>
                  </a:cubicBezTo>
                  <a:cubicBezTo>
                    <a:pt x="368781" y="696141"/>
                    <a:pt x="356304" y="716620"/>
                    <a:pt x="333729" y="721383"/>
                  </a:cubicBezTo>
                  <a:cubicBezTo>
                    <a:pt x="309155" y="726526"/>
                    <a:pt x="288486" y="711000"/>
                    <a:pt x="284104" y="684997"/>
                  </a:cubicBezTo>
                  <a:cubicBezTo>
                    <a:pt x="272293" y="614703"/>
                    <a:pt x="260196" y="544503"/>
                    <a:pt x="247814" y="474399"/>
                  </a:cubicBezTo>
                  <a:cubicBezTo>
                    <a:pt x="247147" y="470780"/>
                    <a:pt x="243051" y="467732"/>
                    <a:pt x="240480" y="464398"/>
                  </a:cubicBezTo>
                  <a:cubicBezTo>
                    <a:pt x="238003" y="467827"/>
                    <a:pt x="234003" y="471066"/>
                    <a:pt x="233336" y="474780"/>
                  </a:cubicBezTo>
                  <a:cubicBezTo>
                    <a:pt x="220858" y="545932"/>
                    <a:pt x="208857" y="617179"/>
                    <a:pt x="196569" y="688426"/>
                  </a:cubicBezTo>
                  <a:cubicBezTo>
                    <a:pt x="192855" y="710334"/>
                    <a:pt x="171995" y="725764"/>
                    <a:pt x="151230" y="722240"/>
                  </a:cubicBezTo>
                  <a:cubicBezTo>
                    <a:pt x="126656" y="718144"/>
                    <a:pt x="112273" y="698046"/>
                    <a:pt x="116464" y="672996"/>
                  </a:cubicBezTo>
                  <a:cubicBezTo>
                    <a:pt x="130180" y="591462"/>
                    <a:pt x="144087" y="509928"/>
                    <a:pt x="157898" y="428489"/>
                  </a:cubicBezTo>
                  <a:cubicBezTo>
                    <a:pt x="158469" y="424869"/>
                    <a:pt x="158565" y="421155"/>
                    <a:pt x="158565" y="417440"/>
                  </a:cubicBezTo>
                  <a:cubicBezTo>
                    <a:pt x="158565" y="369624"/>
                    <a:pt x="158565" y="321714"/>
                    <a:pt x="158565" y="273898"/>
                  </a:cubicBezTo>
                  <a:cubicBezTo>
                    <a:pt x="158565" y="272184"/>
                    <a:pt x="159136" y="270183"/>
                    <a:pt x="158469" y="268945"/>
                  </a:cubicBezTo>
                  <a:cubicBezTo>
                    <a:pt x="156660" y="265897"/>
                    <a:pt x="154183" y="263135"/>
                    <a:pt x="151992" y="260277"/>
                  </a:cubicBezTo>
                  <a:cubicBezTo>
                    <a:pt x="149516" y="263230"/>
                    <a:pt x="145325" y="265897"/>
                    <a:pt x="144849" y="269136"/>
                  </a:cubicBezTo>
                  <a:cubicBezTo>
                    <a:pt x="143896" y="275803"/>
                    <a:pt x="144753" y="282947"/>
                    <a:pt x="144753" y="29142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BAEC39A3-B0AF-193D-FC14-C888824D6963}"/>
                </a:ext>
              </a:extLst>
            </p:cNvPr>
            <p:cNvSpPr/>
            <p:nvPr/>
          </p:nvSpPr>
          <p:spPr>
            <a:xfrm>
              <a:off x="8309922" y="3868700"/>
              <a:ext cx="152883" cy="153162"/>
            </a:xfrm>
            <a:custGeom>
              <a:avLst/>
              <a:gdLst>
                <a:gd name="connsiteX0" fmla="*/ 76010 w 152883"/>
                <a:gd name="connsiteY0" fmla="*/ 153163 h 153162"/>
                <a:gd name="connsiteX1" fmla="*/ 0 w 152883"/>
                <a:gd name="connsiteY1" fmla="*/ 76868 h 153162"/>
                <a:gd name="connsiteX2" fmla="*/ 75914 w 152883"/>
                <a:gd name="connsiteY2" fmla="*/ 1 h 153162"/>
                <a:gd name="connsiteX3" fmla="*/ 152876 w 152883"/>
                <a:gd name="connsiteY3" fmla="*/ 77249 h 153162"/>
                <a:gd name="connsiteX4" fmla="*/ 76010 w 152883"/>
                <a:gd name="connsiteY4" fmla="*/ 153163 h 1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883" h="153162">
                  <a:moveTo>
                    <a:pt x="76010" y="153163"/>
                  </a:moveTo>
                  <a:cubicBezTo>
                    <a:pt x="33338" y="153068"/>
                    <a:pt x="95" y="119635"/>
                    <a:pt x="0" y="76868"/>
                  </a:cubicBezTo>
                  <a:cubicBezTo>
                    <a:pt x="-95" y="34577"/>
                    <a:pt x="33909" y="287"/>
                    <a:pt x="75914" y="1"/>
                  </a:cubicBezTo>
                  <a:cubicBezTo>
                    <a:pt x="118015" y="-190"/>
                    <a:pt x="153448" y="35339"/>
                    <a:pt x="152876" y="77249"/>
                  </a:cubicBezTo>
                  <a:cubicBezTo>
                    <a:pt x="152305" y="119825"/>
                    <a:pt x="118396" y="153258"/>
                    <a:pt x="76010" y="1531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97116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dirty="0"/>
              <a:t>thanks!</a:t>
            </a:r>
            <a:endParaRPr sz="8000" dirty="0"/>
          </a:p>
        </p:txBody>
      </p:sp>
      <p:sp>
        <p:nvSpPr>
          <p:cNvPr id="822" name="Google Shape;822;p52"/>
          <p:cNvSpPr txBox="1">
            <a:spLocks noGrp="1"/>
          </p:cNvSpPr>
          <p:nvPr>
            <p:ph type="subTitle" idx="1"/>
          </p:nvPr>
        </p:nvSpPr>
        <p:spPr>
          <a:xfrm>
            <a:off x="968599" y="1642350"/>
            <a:ext cx="3309300" cy="13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 you have any questions?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2" name="Grupo 1"/>
          <p:cNvGrpSpPr/>
          <p:nvPr/>
        </p:nvGrpSpPr>
        <p:grpSpPr>
          <a:xfrm>
            <a:off x="7336919" y="4390328"/>
            <a:ext cx="1435142" cy="399002"/>
            <a:chOff x="331001" y="4457563"/>
            <a:chExt cx="1435142" cy="399002"/>
          </a:xfrm>
        </p:grpSpPr>
        <p:sp>
          <p:nvSpPr>
            <p:cNvPr id="824" name="Google Shape;824;p52"/>
            <p:cNvSpPr/>
            <p:nvPr/>
          </p:nvSpPr>
          <p:spPr>
            <a:xfrm>
              <a:off x="331001" y="4457563"/>
              <a:ext cx="398562" cy="399002"/>
            </a:xfrm>
            <a:custGeom>
              <a:avLst/>
              <a:gdLst/>
              <a:ahLst/>
              <a:cxnLst/>
              <a:rect l="l" t="t" r="r" b="b"/>
              <a:pathLst>
                <a:path w="10860" h="10872" extrusionOk="0">
                  <a:moveTo>
                    <a:pt x="5430" y="1"/>
                  </a:moveTo>
                  <a:cubicBezTo>
                    <a:pt x="3990" y="1"/>
                    <a:pt x="2608" y="560"/>
                    <a:pt x="1596" y="1584"/>
                  </a:cubicBezTo>
                  <a:cubicBezTo>
                    <a:pt x="561" y="2620"/>
                    <a:pt x="1" y="3989"/>
                    <a:pt x="1" y="5430"/>
                  </a:cubicBezTo>
                  <a:cubicBezTo>
                    <a:pt x="1" y="6561"/>
                    <a:pt x="346" y="7645"/>
                    <a:pt x="1001" y="8573"/>
                  </a:cubicBezTo>
                  <a:cubicBezTo>
                    <a:pt x="1632" y="9466"/>
                    <a:pt x="2513" y="10145"/>
                    <a:pt x="3537" y="10538"/>
                  </a:cubicBezTo>
                  <a:cubicBezTo>
                    <a:pt x="3559" y="10544"/>
                    <a:pt x="3579" y="10547"/>
                    <a:pt x="3599" y="10547"/>
                  </a:cubicBezTo>
                  <a:cubicBezTo>
                    <a:pt x="3656" y="10547"/>
                    <a:pt x="3704" y="10522"/>
                    <a:pt x="3740" y="10478"/>
                  </a:cubicBezTo>
                  <a:cubicBezTo>
                    <a:pt x="3763" y="10443"/>
                    <a:pt x="3763" y="10395"/>
                    <a:pt x="3763" y="10371"/>
                  </a:cubicBezTo>
                  <a:lnTo>
                    <a:pt x="3763" y="7275"/>
                  </a:lnTo>
                  <a:cubicBezTo>
                    <a:pt x="3763" y="7180"/>
                    <a:pt x="3692" y="7097"/>
                    <a:pt x="3585" y="7097"/>
                  </a:cubicBezTo>
                  <a:lnTo>
                    <a:pt x="2156" y="7097"/>
                  </a:lnTo>
                  <a:lnTo>
                    <a:pt x="2156" y="5835"/>
                  </a:lnTo>
                  <a:lnTo>
                    <a:pt x="3585" y="5835"/>
                  </a:lnTo>
                  <a:cubicBezTo>
                    <a:pt x="3680" y="5835"/>
                    <a:pt x="3763" y="5751"/>
                    <a:pt x="3763" y="5656"/>
                  </a:cubicBezTo>
                  <a:lnTo>
                    <a:pt x="3763" y="5430"/>
                  </a:lnTo>
                  <a:cubicBezTo>
                    <a:pt x="3763" y="3942"/>
                    <a:pt x="5180" y="2632"/>
                    <a:pt x="6799" y="2632"/>
                  </a:cubicBezTo>
                  <a:lnTo>
                    <a:pt x="7550" y="2632"/>
                  </a:lnTo>
                  <a:lnTo>
                    <a:pt x="7550" y="3894"/>
                  </a:lnTo>
                  <a:lnTo>
                    <a:pt x="6799" y="3894"/>
                  </a:lnTo>
                  <a:cubicBezTo>
                    <a:pt x="6311" y="3894"/>
                    <a:pt x="5883" y="4025"/>
                    <a:pt x="5561" y="4287"/>
                  </a:cubicBezTo>
                  <a:cubicBezTo>
                    <a:pt x="5228" y="4561"/>
                    <a:pt x="5025" y="4966"/>
                    <a:pt x="5025" y="5430"/>
                  </a:cubicBezTo>
                  <a:lnTo>
                    <a:pt x="5025" y="5656"/>
                  </a:lnTo>
                  <a:cubicBezTo>
                    <a:pt x="5025" y="5740"/>
                    <a:pt x="5109" y="5835"/>
                    <a:pt x="5204" y="5835"/>
                  </a:cubicBezTo>
                  <a:lnTo>
                    <a:pt x="5883" y="5835"/>
                  </a:lnTo>
                  <a:cubicBezTo>
                    <a:pt x="5966" y="5835"/>
                    <a:pt x="6061" y="5751"/>
                    <a:pt x="6061" y="5656"/>
                  </a:cubicBezTo>
                  <a:cubicBezTo>
                    <a:pt x="6061" y="5561"/>
                    <a:pt x="5978" y="5478"/>
                    <a:pt x="5883" y="5478"/>
                  </a:cubicBezTo>
                  <a:lnTo>
                    <a:pt x="5371" y="5478"/>
                  </a:lnTo>
                  <a:lnTo>
                    <a:pt x="5371" y="5418"/>
                  </a:lnTo>
                  <a:cubicBezTo>
                    <a:pt x="5371" y="4525"/>
                    <a:pt x="6145" y="4204"/>
                    <a:pt x="6799" y="4204"/>
                  </a:cubicBezTo>
                  <a:lnTo>
                    <a:pt x="7704" y="4204"/>
                  </a:lnTo>
                  <a:cubicBezTo>
                    <a:pt x="7800" y="4204"/>
                    <a:pt x="7883" y="4132"/>
                    <a:pt x="7883" y="4025"/>
                  </a:cubicBezTo>
                  <a:lnTo>
                    <a:pt x="7883" y="2418"/>
                  </a:lnTo>
                  <a:cubicBezTo>
                    <a:pt x="7883" y="2334"/>
                    <a:pt x="7811" y="2239"/>
                    <a:pt x="7704" y="2239"/>
                  </a:cubicBezTo>
                  <a:lnTo>
                    <a:pt x="6799" y="2239"/>
                  </a:lnTo>
                  <a:cubicBezTo>
                    <a:pt x="5966" y="2239"/>
                    <a:pt x="5121" y="2572"/>
                    <a:pt x="4466" y="3156"/>
                  </a:cubicBezTo>
                  <a:cubicBezTo>
                    <a:pt x="3799" y="3763"/>
                    <a:pt x="3418" y="4549"/>
                    <a:pt x="3418" y="5382"/>
                  </a:cubicBezTo>
                  <a:lnTo>
                    <a:pt x="3418" y="5442"/>
                  </a:lnTo>
                  <a:lnTo>
                    <a:pt x="1989" y="5442"/>
                  </a:lnTo>
                  <a:cubicBezTo>
                    <a:pt x="1906" y="5442"/>
                    <a:pt x="1811" y="5513"/>
                    <a:pt x="1811" y="5620"/>
                  </a:cubicBezTo>
                  <a:lnTo>
                    <a:pt x="1811" y="7228"/>
                  </a:lnTo>
                  <a:cubicBezTo>
                    <a:pt x="1811" y="7323"/>
                    <a:pt x="1894" y="7406"/>
                    <a:pt x="1989" y="7406"/>
                  </a:cubicBezTo>
                  <a:lnTo>
                    <a:pt x="3418" y="7406"/>
                  </a:lnTo>
                  <a:lnTo>
                    <a:pt x="3418" y="10085"/>
                  </a:lnTo>
                  <a:cubicBezTo>
                    <a:pt x="1561" y="9300"/>
                    <a:pt x="346" y="7442"/>
                    <a:pt x="346" y="5418"/>
                  </a:cubicBezTo>
                  <a:cubicBezTo>
                    <a:pt x="346" y="2596"/>
                    <a:pt x="2620" y="322"/>
                    <a:pt x="5430" y="322"/>
                  </a:cubicBezTo>
                  <a:cubicBezTo>
                    <a:pt x="8228" y="322"/>
                    <a:pt x="10526" y="2620"/>
                    <a:pt x="10526" y="5418"/>
                  </a:cubicBezTo>
                  <a:cubicBezTo>
                    <a:pt x="10526" y="8228"/>
                    <a:pt x="8240" y="10502"/>
                    <a:pt x="5430" y="10502"/>
                  </a:cubicBezTo>
                  <a:lnTo>
                    <a:pt x="5371" y="10502"/>
                  </a:lnTo>
                  <a:lnTo>
                    <a:pt x="5371" y="7418"/>
                  </a:lnTo>
                  <a:lnTo>
                    <a:pt x="7728" y="7418"/>
                  </a:lnTo>
                  <a:cubicBezTo>
                    <a:pt x="7811" y="7418"/>
                    <a:pt x="7907" y="7347"/>
                    <a:pt x="7907" y="7240"/>
                  </a:cubicBezTo>
                  <a:lnTo>
                    <a:pt x="7907" y="5656"/>
                  </a:lnTo>
                  <a:cubicBezTo>
                    <a:pt x="7907" y="5561"/>
                    <a:pt x="7823" y="5478"/>
                    <a:pt x="7728" y="5478"/>
                  </a:cubicBezTo>
                  <a:lnTo>
                    <a:pt x="6728" y="5478"/>
                  </a:lnTo>
                  <a:cubicBezTo>
                    <a:pt x="6633" y="5478"/>
                    <a:pt x="6549" y="5549"/>
                    <a:pt x="6549" y="5656"/>
                  </a:cubicBezTo>
                  <a:cubicBezTo>
                    <a:pt x="6549" y="5740"/>
                    <a:pt x="6621" y="5835"/>
                    <a:pt x="6728" y="5835"/>
                  </a:cubicBezTo>
                  <a:lnTo>
                    <a:pt x="7561" y="5835"/>
                  </a:lnTo>
                  <a:lnTo>
                    <a:pt x="7561" y="7097"/>
                  </a:lnTo>
                  <a:lnTo>
                    <a:pt x="5204" y="7097"/>
                  </a:lnTo>
                  <a:cubicBezTo>
                    <a:pt x="5121" y="7097"/>
                    <a:pt x="5025" y="7168"/>
                    <a:pt x="5025" y="7275"/>
                  </a:cubicBezTo>
                  <a:lnTo>
                    <a:pt x="5025" y="10693"/>
                  </a:lnTo>
                  <a:cubicBezTo>
                    <a:pt x="5025" y="10788"/>
                    <a:pt x="5109" y="10859"/>
                    <a:pt x="5192" y="10871"/>
                  </a:cubicBezTo>
                  <a:lnTo>
                    <a:pt x="5430" y="10871"/>
                  </a:lnTo>
                  <a:cubicBezTo>
                    <a:pt x="6871" y="10871"/>
                    <a:pt x="8240" y="10312"/>
                    <a:pt x="9276" y="9288"/>
                  </a:cubicBezTo>
                  <a:cubicBezTo>
                    <a:pt x="10300" y="8252"/>
                    <a:pt x="10859" y="6883"/>
                    <a:pt x="10859" y="5442"/>
                  </a:cubicBezTo>
                  <a:cubicBezTo>
                    <a:pt x="10859" y="3989"/>
                    <a:pt x="10300" y="2620"/>
                    <a:pt x="9276" y="1584"/>
                  </a:cubicBezTo>
                  <a:cubicBezTo>
                    <a:pt x="8240" y="560"/>
                    <a:pt x="6871" y="1"/>
                    <a:pt x="5430" y="1"/>
                  </a:cubicBezTo>
                  <a:close/>
                </a:path>
              </a:pathLst>
            </a:custGeom>
            <a:solidFill>
              <a:schemeClr val="accent5">
                <a:lumMod val="95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5" name="Google Shape;825;p52"/>
            <p:cNvGrpSpPr/>
            <p:nvPr/>
          </p:nvGrpSpPr>
          <p:grpSpPr>
            <a:xfrm>
              <a:off x="849341" y="4457588"/>
              <a:ext cx="399002" cy="398562"/>
              <a:chOff x="3303268" y="3817349"/>
              <a:chExt cx="346056" cy="345674"/>
            </a:xfrm>
            <a:solidFill>
              <a:schemeClr val="accent5">
                <a:lumMod val="95000"/>
              </a:schemeClr>
            </a:solidFill>
          </p:grpSpPr>
          <p:sp>
            <p:nvSpPr>
              <p:cNvPr id="826" name="Google Shape;826;p52"/>
              <p:cNvSpPr/>
              <p:nvPr/>
            </p:nvSpPr>
            <p:spPr>
              <a:xfrm>
                <a:off x="3303268" y="3817349"/>
                <a:ext cx="346056" cy="345674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10860" extrusionOk="0">
                    <a:moveTo>
                      <a:pt x="5418" y="334"/>
                    </a:moveTo>
                    <a:cubicBezTo>
                      <a:pt x="8228" y="334"/>
                      <a:pt x="10514" y="2608"/>
                      <a:pt x="10514" y="5430"/>
                    </a:cubicBezTo>
                    <a:cubicBezTo>
                      <a:pt x="10514" y="8240"/>
                      <a:pt x="8228" y="10514"/>
                      <a:pt x="5418" y="10514"/>
                    </a:cubicBezTo>
                    <a:cubicBezTo>
                      <a:pt x="2608" y="10514"/>
                      <a:pt x="334" y="8240"/>
                      <a:pt x="334" y="5430"/>
                    </a:cubicBezTo>
                    <a:cubicBezTo>
                      <a:pt x="334" y="2608"/>
                      <a:pt x="2608" y="334"/>
                      <a:pt x="5418" y="334"/>
                    </a:cubicBezTo>
                    <a:close/>
                    <a:moveTo>
                      <a:pt x="5430" y="1"/>
                    </a:moveTo>
                    <a:cubicBezTo>
                      <a:pt x="3989" y="1"/>
                      <a:pt x="2620" y="560"/>
                      <a:pt x="1596" y="1584"/>
                    </a:cubicBezTo>
                    <a:cubicBezTo>
                      <a:pt x="572" y="2620"/>
                      <a:pt x="1" y="3989"/>
                      <a:pt x="1" y="5430"/>
                    </a:cubicBezTo>
                    <a:cubicBezTo>
                      <a:pt x="1" y="6871"/>
                      <a:pt x="572" y="8240"/>
                      <a:pt x="1596" y="9264"/>
                    </a:cubicBezTo>
                    <a:cubicBezTo>
                      <a:pt x="2620" y="10300"/>
                      <a:pt x="3989" y="10859"/>
                      <a:pt x="5430" y="10859"/>
                    </a:cubicBezTo>
                    <a:cubicBezTo>
                      <a:pt x="6883" y="10859"/>
                      <a:pt x="8252" y="10300"/>
                      <a:pt x="9276" y="9264"/>
                    </a:cubicBezTo>
                    <a:cubicBezTo>
                      <a:pt x="10300" y="8240"/>
                      <a:pt x="10871" y="6871"/>
                      <a:pt x="10871" y="5430"/>
                    </a:cubicBezTo>
                    <a:cubicBezTo>
                      <a:pt x="10871" y="3989"/>
                      <a:pt x="10300" y="2620"/>
                      <a:pt x="9276" y="1584"/>
                    </a:cubicBezTo>
                    <a:cubicBezTo>
                      <a:pt x="8252" y="560"/>
                      <a:pt x="6883" y="1"/>
                      <a:pt x="543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52"/>
              <p:cNvSpPr/>
              <p:nvPr/>
            </p:nvSpPr>
            <p:spPr>
              <a:xfrm>
                <a:off x="3368074" y="3882537"/>
                <a:ext cx="215298" cy="215298"/>
              </a:xfrm>
              <a:custGeom>
                <a:avLst/>
                <a:gdLst/>
                <a:ahLst/>
                <a:cxnLst/>
                <a:rect l="l" t="t" r="r" b="b"/>
                <a:pathLst>
                  <a:path w="6764" h="6764" extrusionOk="0">
                    <a:moveTo>
                      <a:pt x="5335" y="346"/>
                    </a:moveTo>
                    <a:cubicBezTo>
                      <a:pt x="5930" y="346"/>
                      <a:pt x="6418" y="834"/>
                      <a:pt x="6418" y="1429"/>
                    </a:cubicBezTo>
                    <a:lnTo>
                      <a:pt x="6418" y="5335"/>
                    </a:lnTo>
                    <a:cubicBezTo>
                      <a:pt x="6418" y="5930"/>
                      <a:pt x="5930" y="6418"/>
                      <a:pt x="5335" y="6418"/>
                    </a:cubicBezTo>
                    <a:lnTo>
                      <a:pt x="1429" y="6418"/>
                    </a:lnTo>
                    <a:cubicBezTo>
                      <a:pt x="834" y="6418"/>
                      <a:pt x="346" y="5930"/>
                      <a:pt x="346" y="5335"/>
                    </a:cubicBezTo>
                    <a:lnTo>
                      <a:pt x="346" y="1429"/>
                    </a:lnTo>
                    <a:cubicBezTo>
                      <a:pt x="346" y="834"/>
                      <a:pt x="834" y="346"/>
                      <a:pt x="1429" y="346"/>
                    </a:cubicBezTo>
                    <a:close/>
                    <a:moveTo>
                      <a:pt x="1429" y="1"/>
                    </a:moveTo>
                    <a:cubicBezTo>
                      <a:pt x="644" y="1"/>
                      <a:pt x="1" y="644"/>
                      <a:pt x="1" y="1429"/>
                    </a:cubicBezTo>
                    <a:lnTo>
                      <a:pt x="1" y="5335"/>
                    </a:lnTo>
                    <a:cubicBezTo>
                      <a:pt x="1" y="6120"/>
                      <a:pt x="644" y="6763"/>
                      <a:pt x="1429" y="6763"/>
                    </a:cubicBezTo>
                    <a:lnTo>
                      <a:pt x="5335" y="6763"/>
                    </a:lnTo>
                    <a:cubicBezTo>
                      <a:pt x="6121" y="6763"/>
                      <a:pt x="6763" y="6120"/>
                      <a:pt x="6763" y="5335"/>
                    </a:cubicBezTo>
                    <a:lnTo>
                      <a:pt x="6763" y="1429"/>
                    </a:lnTo>
                    <a:cubicBezTo>
                      <a:pt x="6763" y="644"/>
                      <a:pt x="6121" y="1"/>
                      <a:pt x="5335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52"/>
              <p:cNvSpPr/>
              <p:nvPr/>
            </p:nvSpPr>
            <p:spPr>
              <a:xfrm>
                <a:off x="3418143" y="3933656"/>
                <a:ext cx="114811" cy="112742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3542" extrusionOk="0">
                    <a:moveTo>
                      <a:pt x="1822" y="0"/>
                    </a:moveTo>
                    <a:cubicBezTo>
                      <a:pt x="812" y="0"/>
                      <a:pt x="1" y="851"/>
                      <a:pt x="59" y="1859"/>
                    </a:cubicBezTo>
                    <a:cubicBezTo>
                      <a:pt x="95" y="2776"/>
                      <a:pt x="833" y="3502"/>
                      <a:pt x="1726" y="3538"/>
                    </a:cubicBezTo>
                    <a:cubicBezTo>
                      <a:pt x="1764" y="3541"/>
                      <a:pt x="1802" y="3542"/>
                      <a:pt x="1840" y="3542"/>
                    </a:cubicBezTo>
                    <a:cubicBezTo>
                      <a:pt x="2178" y="3542"/>
                      <a:pt x="2494" y="3447"/>
                      <a:pt x="2762" y="3276"/>
                    </a:cubicBezTo>
                    <a:cubicBezTo>
                      <a:pt x="2857" y="3217"/>
                      <a:pt x="2869" y="3086"/>
                      <a:pt x="2797" y="3014"/>
                    </a:cubicBezTo>
                    <a:cubicBezTo>
                      <a:pt x="2761" y="2978"/>
                      <a:pt x="2711" y="2964"/>
                      <a:pt x="2664" y="2964"/>
                    </a:cubicBezTo>
                    <a:cubicBezTo>
                      <a:pt x="2634" y="2964"/>
                      <a:pt x="2606" y="2969"/>
                      <a:pt x="2583" y="2979"/>
                    </a:cubicBezTo>
                    <a:cubicBezTo>
                      <a:pt x="2380" y="3096"/>
                      <a:pt x="2149" y="3185"/>
                      <a:pt x="1897" y="3185"/>
                    </a:cubicBezTo>
                    <a:cubicBezTo>
                      <a:pt x="1868" y="3185"/>
                      <a:pt x="1839" y="3183"/>
                      <a:pt x="1809" y="3181"/>
                    </a:cubicBezTo>
                    <a:cubicBezTo>
                      <a:pt x="1023" y="3169"/>
                      <a:pt x="380" y="2514"/>
                      <a:pt x="392" y="1716"/>
                    </a:cubicBezTo>
                    <a:cubicBezTo>
                      <a:pt x="426" y="948"/>
                      <a:pt x="1028" y="330"/>
                      <a:pt x="1792" y="330"/>
                    </a:cubicBezTo>
                    <a:cubicBezTo>
                      <a:pt x="1833" y="330"/>
                      <a:pt x="1874" y="332"/>
                      <a:pt x="1916" y="335"/>
                    </a:cubicBezTo>
                    <a:cubicBezTo>
                      <a:pt x="2619" y="371"/>
                      <a:pt x="3190" y="943"/>
                      <a:pt x="3250" y="1633"/>
                    </a:cubicBezTo>
                    <a:cubicBezTo>
                      <a:pt x="3285" y="1919"/>
                      <a:pt x="3214" y="2193"/>
                      <a:pt x="3095" y="2431"/>
                    </a:cubicBezTo>
                    <a:cubicBezTo>
                      <a:pt x="3059" y="2490"/>
                      <a:pt x="3059" y="2574"/>
                      <a:pt x="3119" y="2633"/>
                    </a:cubicBezTo>
                    <a:cubicBezTo>
                      <a:pt x="3149" y="2663"/>
                      <a:pt x="3191" y="2678"/>
                      <a:pt x="3234" y="2678"/>
                    </a:cubicBezTo>
                    <a:cubicBezTo>
                      <a:pt x="3295" y="2678"/>
                      <a:pt x="3358" y="2648"/>
                      <a:pt x="3393" y="2586"/>
                    </a:cubicBezTo>
                    <a:cubicBezTo>
                      <a:pt x="3536" y="2324"/>
                      <a:pt x="3607" y="2014"/>
                      <a:pt x="3583" y="1669"/>
                    </a:cubicBezTo>
                    <a:cubicBezTo>
                      <a:pt x="3536" y="764"/>
                      <a:pt x="2797" y="50"/>
                      <a:pt x="1904" y="2"/>
                    </a:cubicBezTo>
                    <a:cubicBezTo>
                      <a:pt x="1877" y="1"/>
                      <a:pt x="1849" y="0"/>
                      <a:pt x="1822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52"/>
              <p:cNvSpPr/>
              <p:nvPr/>
            </p:nvSpPr>
            <p:spPr>
              <a:xfrm>
                <a:off x="3519298" y="3910197"/>
                <a:ext cx="29570" cy="2922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18" extrusionOk="0">
                    <a:moveTo>
                      <a:pt x="465" y="1"/>
                    </a:moveTo>
                    <a:cubicBezTo>
                      <a:pt x="203" y="1"/>
                      <a:pt x="0" y="203"/>
                      <a:pt x="0" y="453"/>
                    </a:cubicBezTo>
                    <a:cubicBezTo>
                      <a:pt x="0" y="715"/>
                      <a:pt x="203" y="918"/>
                      <a:pt x="465" y="918"/>
                    </a:cubicBezTo>
                    <a:cubicBezTo>
                      <a:pt x="715" y="918"/>
                      <a:pt x="929" y="715"/>
                      <a:pt x="929" y="453"/>
                    </a:cubicBezTo>
                    <a:cubicBezTo>
                      <a:pt x="929" y="203"/>
                      <a:pt x="715" y="1"/>
                      <a:pt x="465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52"/>
            <p:cNvGrpSpPr/>
            <p:nvPr/>
          </p:nvGrpSpPr>
          <p:grpSpPr>
            <a:xfrm>
              <a:off x="1367141" y="4457588"/>
              <a:ext cx="399002" cy="398562"/>
              <a:chOff x="3752358" y="3817349"/>
              <a:chExt cx="346056" cy="345674"/>
            </a:xfrm>
            <a:solidFill>
              <a:schemeClr val="accent5">
                <a:lumMod val="95000"/>
              </a:schemeClr>
            </a:solidFill>
          </p:grpSpPr>
          <p:sp>
            <p:nvSpPr>
              <p:cNvPr id="831" name="Google Shape;831;p52"/>
              <p:cNvSpPr/>
              <p:nvPr/>
            </p:nvSpPr>
            <p:spPr>
              <a:xfrm>
                <a:off x="3752358" y="3817349"/>
                <a:ext cx="346056" cy="345674"/>
              </a:xfrm>
              <a:custGeom>
                <a:avLst/>
                <a:gdLst/>
                <a:ahLst/>
                <a:cxnLst/>
                <a:rect l="l" t="t" r="r" b="b"/>
                <a:pathLst>
                  <a:path w="10872" h="10860" extrusionOk="0">
                    <a:moveTo>
                      <a:pt x="5430" y="334"/>
                    </a:moveTo>
                    <a:cubicBezTo>
                      <a:pt x="8252" y="334"/>
                      <a:pt x="10526" y="2608"/>
                      <a:pt x="10526" y="5430"/>
                    </a:cubicBezTo>
                    <a:cubicBezTo>
                      <a:pt x="10526" y="8240"/>
                      <a:pt x="8228" y="10514"/>
                      <a:pt x="5430" y="10514"/>
                    </a:cubicBezTo>
                    <a:cubicBezTo>
                      <a:pt x="2620" y="10514"/>
                      <a:pt x="346" y="8240"/>
                      <a:pt x="346" y="5430"/>
                    </a:cubicBezTo>
                    <a:cubicBezTo>
                      <a:pt x="346" y="2608"/>
                      <a:pt x="2620" y="334"/>
                      <a:pt x="5430" y="334"/>
                    </a:cubicBezTo>
                    <a:close/>
                    <a:moveTo>
                      <a:pt x="5430" y="1"/>
                    </a:moveTo>
                    <a:cubicBezTo>
                      <a:pt x="3989" y="1"/>
                      <a:pt x="2620" y="560"/>
                      <a:pt x="1596" y="1584"/>
                    </a:cubicBezTo>
                    <a:cubicBezTo>
                      <a:pt x="572" y="2620"/>
                      <a:pt x="1" y="3989"/>
                      <a:pt x="1" y="5430"/>
                    </a:cubicBezTo>
                    <a:cubicBezTo>
                      <a:pt x="1" y="6871"/>
                      <a:pt x="572" y="8240"/>
                      <a:pt x="1596" y="9264"/>
                    </a:cubicBezTo>
                    <a:cubicBezTo>
                      <a:pt x="2620" y="10300"/>
                      <a:pt x="3989" y="10859"/>
                      <a:pt x="5430" y="10859"/>
                    </a:cubicBezTo>
                    <a:cubicBezTo>
                      <a:pt x="6882" y="10859"/>
                      <a:pt x="8252" y="10300"/>
                      <a:pt x="9276" y="9264"/>
                    </a:cubicBezTo>
                    <a:cubicBezTo>
                      <a:pt x="10300" y="8240"/>
                      <a:pt x="10871" y="6871"/>
                      <a:pt x="10871" y="5430"/>
                    </a:cubicBezTo>
                    <a:cubicBezTo>
                      <a:pt x="10871" y="3989"/>
                      <a:pt x="10300" y="2620"/>
                      <a:pt x="9276" y="1584"/>
                    </a:cubicBezTo>
                    <a:cubicBezTo>
                      <a:pt x="8252" y="560"/>
                      <a:pt x="6882" y="1"/>
                      <a:pt x="543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52"/>
              <p:cNvSpPr/>
              <p:nvPr/>
            </p:nvSpPr>
            <p:spPr>
              <a:xfrm>
                <a:off x="3831933" y="3955682"/>
                <a:ext cx="47809" cy="12054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787" extrusionOk="0">
                    <a:moveTo>
                      <a:pt x="1168" y="346"/>
                    </a:moveTo>
                    <a:lnTo>
                      <a:pt x="1168" y="3430"/>
                    </a:lnTo>
                    <a:lnTo>
                      <a:pt x="358" y="3430"/>
                    </a:lnTo>
                    <a:lnTo>
                      <a:pt x="358" y="346"/>
                    </a:lnTo>
                    <a:close/>
                    <a:moveTo>
                      <a:pt x="180" y="1"/>
                    </a:moveTo>
                    <a:cubicBezTo>
                      <a:pt x="96" y="1"/>
                      <a:pt x="1" y="72"/>
                      <a:pt x="1" y="179"/>
                    </a:cubicBezTo>
                    <a:lnTo>
                      <a:pt x="1" y="3608"/>
                    </a:lnTo>
                    <a:cubicBezTo>
                      <a:pt x="1" y="3703"/>
                      <a:pt x="72" y="3787"/>
                      <a:pt x="180" y="3787"/>
                    </a:cubicBezTo>
                    <a:lnTo>
                      <a:pt x="1323" y="3787"/>
                    </a:lnTo>
                    <a:cubicBezTo>
                      <a:pt x="1418" y="3787"/>
                      <a:pt x="1501" y="3715"/>
                      <a:pt x="1501" y="3608"/>
                    </a:cubicBezTo>
                    <a:lnTo>
                      <a:pt x="1501" y="179"/>
                    </a:lnTo>
                    <a:cubicBezTo>
                      <a:pt x="1501" y="72"/>
                      <a:pt x="1430" y="1"/>
                      <a:pt x="1323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52"/>
              <p:cNvSpPr/>
              <p:nvPr/>
            </p:nvSpPr>
            <p:spPr>
              <a:xfrm>
                <a:off x="3824739" y="3890112"/>
                <a:ext cx="55002" cy="55002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728" extrusionOk="0">
                    <a:moveTo>
                      <a:pt x="870" y="334"/>
                    </a:moveTo>
                    <a:cubicBezTo>
                      <a:pt x="1156" y="334"/>
                      <a:pt x="1394" y="572"/>
                      <a:pt x="1394" y="846"/>
                    </a:cubicBezTo>
                    <a:cubicBezTo>
                      <a:pt x="1394" y="1132"/>
                      <a:pt x="1156" y="1370"/>
                      <a:pt x="870" y="1370"/>
                    </a:cubicBezTo>
                    <a:cubicBezTo>
                      <a:pt x="584" y="1370"/>
                      <a:pt x="346" y="1132"/>
                      <a:pt x="346" y="846"/>
                    </a:cubicBezTo>
                    <a:cubicBezTo>
                      <a:pt x="346" y="572"/>
                      <a:pt x="584" y="334"/>
                      <a:pt x="870" y="334"/>
                    </a:cubicBezTo>
                    <a:close/>
                    <a:moveTo>
                      <a:pt x="870" y="1"/>
                    </a:moveTo>
                    <a:cubicBezTo>
                      <a:pt x="394" y="1"/>
                      <a:pt x="1" y="394"/>
                      <a:pt x="1" y="870"/>
                    </a:cubicBezTo>
                    <a:cubicBezTo>
                      <a:pt x="1" y="1346"/>
                      <a:pt x="394" y="1727"/>
                      <a:pt x="870" y="1727"/>
                    </a:cubicBezTo>
                    <a:cubicBezTo>
                      <a:pt x="1346" y="1727"/>
                      <a:pt x="1727" y="1334"/>
                      <a:pt x="1727" y="870"/>
                    </a:cubicBezTo>
                    <a:cubicBezTo>
                      <a:pt x="1727" y="394"/>
                      <a:pt x="1346" y="1"/>
                      <a:pt x="870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52"/>
              <p:cNvSpPr/>
              <p:nvPr/>
            </p:nvSpPr>
            <p:spPr>
              <a:xfrm>
                <a:off x="3904696" y="3955682"/>
                <a:ext cx="128148" cy="120540"/>
              </a:xfrm>
              <a:custGeom>
                <a:avLst/>
                <a:gdLst/>
                <a:ahLst/>
                <a:cxnLst/>
                <a:rect l="l" t="t" r="r" b="b"/>
                <a:pathLst>
                  <a:path w="4026" h="3787" extrusionOk="0">
                    <a:moveTo>
                      <a:pt x="191" y="1"/>
                    </a:moveTo>
                    <a:cubicBezTo>
                      <a:pt x="96" y="1"/>
                      <a:pt x="1" y="72"/>
                      <a:pt x="1" y="179"/>
                    </a:cubicBezTo>
                    <a:lnTo>
                      <a:pt x="1" y="3608"/>
                    </a:lnTo>
                    <a:cubicBezTo>
                      <a:pt x="1" y="3703"/>
                      <a:pt x="84" y="3787"/>
                      <a:pt x="191" y="3787"/>
                    </a:cubicBezTo>
                    <a:lnTo>
                      <a:pt x="1334" y="3787"/>
                    </a:lnTo>
                    <a:cubicBezTo>
                      <a:pt x="1418" y="3787"/>
                      <a:pt x="1513" y="3715"/>
                      <a:pt x="1513" y="3608"/>
                    </a:cubicBezTo>
                    <a:lnTo>
                      <a:pt x="1513" y="2382"/>
                    </a:lnTo>
                    <a:cubicBezTo>
                      <a:pt x="1513" y="1977"/>
                      <a:pt x="1596" y="1501"/>
                      <a:pt x="2037" y="1501"/>
                    </a:cubicBezTo>
                    <a:cubicBezTo>
                      <a:pt x="2347" y="1501"/>
                      <a:pt x="2477" y="1763"/>
                      <a:pt x="2525" y="2060"/>
                    </a:cubicBezTo>
                    <a:cubicBezTo>
                      <a:pt x="2537" y="2156"/>
                      <a:pt x="2608" y="2215"/>
                      <a:pt x="2692" y="2215"/>
                    </a:cubicBezTo>
                    <a:cubicBezTo>
                      <a:pt x="2787" y="2215"/>
                      <a:pt x="2870" y="2120"/>
                      <a:pt x="2847" y="2025"/>
                    </a:cubicBezTo>
                    <a:cubicBezTo>
                      <a:pt x="2763" y="1465"/>
                      <a:pt x="2477" y="1155"/>
                      <a:pt x="2013" y="1155"/>
                    </a:cubicBezTo>
                    <a:cubicBezTo>
                      <a:pt x="1465" y="1155"/>
                      <a:pt x="1156" y="1608"/>
                      <a:pt x="1156" y="2382"/>
                    </a:cubicBezTo>
                    <a:lnTo>
                      <a:pt x="1156" y="3430"/>
                    </a:lnTo>
                    <a:lnTo>
                      <a:pt x="346" y="3430"/>
                    </a:lnTo>
                    <a:lnTo>
                      <a:pt x="346" y="358"/>
                    </a:lnTo>
                    <a:lnTo>
                      <a:pt x="918" y="358"/>
                    </a:lnTo>
                    <a:lnTo>
                      <a:pt x="918" y="572"/>
                    </a:lnTo>
                    <a:cubicBezTo>
                      <a:pt x="918" y="632"/>
                      <a:pt x="930" y="679"/>
                      <a:pt x="977" y="715"/>
                    </a:cubicBezTo>
                    <a:cubicBezTo>
                      <a:pt x="1007" y="733"/>
                      <a:pt x="1043" y="742"/>
                      <a:pt x="1078" y="742"/>
                    </a:cubicBezTo>
                    <a:cubicBezTo>
                      <a:pt x="1114" y="742"/>
                      <a:pt x="1150" y="733"/>
                      <a:pt x="1180" y="715"/>
                    </a:cubicBezTo>
                    <a:cubicBezTo>
                      <a:pt x="1477" y="477"/>
                      <a:pt x="1835" y="358"/>
                      <a:pt x="2227" y="358"/>
                    </a:cubicBezTo>
                    <a:cubicBezTo>
                      <a:pt x="3204" y="358"/>
                      <a:pt x="3656" y="1191"/>
                      <a:pt x="3656" y="2001"/>
                    </a:cubicBezTo>
                    <a:lnTo>
                      <a:pt x="3656" y="3430"/>
                    </a:lnTo>
                    <a:lnTo>
                      <a:pt x="2847" y="3430"/>
                    </a:lnTo>
                    <a:lnTo>
                      <a:pt x="2847" y="2870"/>
                    </a:lnTo>
                    <a:cubicBezTo>
                      <a:pt x="2847" y="2775"/>
                      <a:pt x="2775" y="2703"/>
                      <a:pt x="2692" y="2703"/>
                    </a:cubicBezTo>
                    <a:cubicBezTo>
                      <a:pt x="2597" y="2703"/>
                      <a:pt x="2525" y="2775"/>
                      <a:pt x="2525" y="2870"/>
                    </a:cubicBezTo>
                    <a:lnTo>
                      <a:pt x="2525" y="3596"/>
                    </a:lnTo>
                    <a:cubicBezTo>
                      <a:pt x="2525" y="3691"/>
                      <a:pt x="2597" y="3775"/>
                      <a:pt x="2704" y="3775"/>
                    </a:cubicBezTo>
                    <a:lnTo>
                      <a:pt x="3847" y="3775"/>
                    </a:lnTo>
                    <a:cubicBezTo>
                      <a:pt x="3942" y="3775"/>
                      <a:pt x="4025" y="3703"/>
                      <a:pt x="4025" y="3596"/>
                    </a:cubicBezTo>
                    <a:lnTo>
                      <a:pt x="4025" y="1989"/>
                    </a:lnTo>
                    <a:cubicBezTo>
                      <a:pt x="4025" y="810"/>
                      <a:pt x="3299" y="1"/>
                      <a:pt x="2239" y="1"/>
                    </a:cubicBezTo>
                    <a:cubicBezTo>
                      <a:pt x="1894" y="1"/>
                      <a:pt x="1573" y="84"/>
                      <a:pt x="1275" y="251"/>
                    </a:cubicBezTo>
                    <a:lnTo>
                      <a:pt x="1275" y="179"/>
                    </a:lnTo>
                    <a:cubicBezTo>
                      <a:pt x="1275" y="84"/>
                      <a:pt x="1204" y="1"/>
                      <a:pt x="1096" y="1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TextBox 6"/>
          <p:cNvSpPr txBox="1"/>
          <p:nvPr/>
        </p:nvSpPr>
        <p:spPr>
          <a:xfrm>
            <a:off x="921198" y="2293650"/>
            <a:ext cx="24217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050" dirty="0">
              <a:solidFill>
                <a:srgbClr val="47B5DA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rgbClr val="47B5DA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47B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460AEE5A-56BA-7A48-90BC-3D5B77E4456C}"/>
              </a:ext>
            </a:extLst>
          </p:cNvPr>
          <p:cNvSpPr/>
          <p:nvPr/>
        </p:nvSpPr>
        <p:spPr>
          <a:xfrm>
            <a:off x="5270245" y="1226475"/>
            <a:ext cx="2265955" cy="2990861"/>
          </a:xfrm>
          <a:custGeom>
            <a:avLst/>
            <a:gdLst>
              <a:gd name="connsiteX0" fmla="*/ 374393 w 821580"/>
              <a:gd name="connsiteY0" fmla="*/ 1061483 h 1084413"/>
              <a:gd name="connsiteX1" fmla="*/ 400873 w 821580"/>
              <a:gd name="connsiteY1" fmla="*/ 1033384 h 1084413"/>
              <a:gd name="connsiteX2" fmla="*/ 441735 w 821580"/>
              <a:gd name="connsiteY2" fmla="*/ 986997 h 1084413"/>
              <a:gd name="connsiteX3" fmla="*/ 458975 w 821580"/>
              <a:gd name="connsiteY3" fmla="*/ 934133 h 1084413"/>
              <a:gd name="connsiteX4" fmla="*/ 484217 w 821580"/>
              <a:gd name="connsiteY4" fmla="*/ 835740 h 1084413"/>
              <a:gd name="connsiteX5" fmla="*/ 480026 w 821580"/>
              <a:gd name="connsiteY5" fmla="*/ 808308 h 1084413"/>
              <a:gd name="connsiteX6" fmla="*/ 481550 w 821580"/>
              <a:gd name="connsiteY6" fmla="*/ 769922 h 1084413"/>
              <a:gd name="connsiteX7" fmla="*/ 506315 w 821580"/>
              <a:gd name="connsiteY7" fmla="*/ 635048 h 1084413"/>
              <a:gd name="connsiteX8" fmla="*/ 525841 w 821580"/>
              <a:gd name="connsiteY8" fmla="*/ 533226 h 1084413"/>
              <a:gd name="connsiteX9" fmla="*/ 536509 w 821580"/>
              <a:gd name="connsiteY9" fmla="*/ 500269 h 1084413"/>
              <a:gd name="connsiteX10" fmla="*/ 531175 w 821580"/>
              <a:gd name="connsiteY10" fmla="*/ 464932 h 1084413"/>
              <a:gd name="connsiteX11" fmla="*/ 524507 w 821580"/>
              <a:gd name="connsiteY11" fmla="*/ 421974 h 1084413"/>
              <a:gd name="connsiteX12" fmla="*/ 528603 w 821580"/>
              <a:gd name="connsiteY12" fmla="*/ 408448 h 1084413"/>
              <a:gd name="connsiteX13" fmla="*/ 427829 w 821580"/>
              <a:gd name="connsiteY13" fmla="*/ 418926 h 1084413"/>
              <a:gd name="connsiteX14" fmla="*/ 405064 w 821580"/>
              <a:gd name="connsiteY14" fmla="*/ 426355 h 1084413"/>
              <a:gd name="connsiteX15" fmla="*/ 345818 w 821580"/>
              <a:gd name="connsiteY15" fmla="*/ 432356 h 1084413"/>
              <a:gd name="connsiteX16" fmla="*/ 335150 w 821580"/>
              <a:gd name="connsiteY16" fmla="*/ 418831 h 1084413"/>
              <a:gd name="connsiteX17" fmla="*/ 326673 w 821580"/>
              <a:gd name="connsiteY17" fmla="*/ 412639 h 1084413"/>
              <a:gd name="connsiteX18" fmla="*/ 284668 w 821580"/>
              <a:gd name="connsiteY18" fmla="*/ 417688 h 1084413"/>
              <a:gd name="connsiteX19" fmla="*/ 275048 w 821580"/>
              <a:gd name="connsiteY19" fmla="*/ 423879 h 1084413"/>
              <a:gd name="connsiteX20" fmla="*/ 278953 w 821580"/>
              <a:gd name="connsiteY20" fmla="*/ 433023 h 1084413"/>
              <a:gd name="connsiteX21" fmla="*/ 326864 w 821580"/>
              <a:gd name="connsiteY21" fmla="*/ 495888 h 1084413"/>
              <a:gd name="connsiteX22" fmla="*/ 338484 w 821580"/>
              <a:gd name="connsiteY22" fmla="*/ 549609 h 1084413"/>
              <a:gd name="connsiteX23" fmla="*/ 344675 w 821580"/>
              <a:gd name="connsiteY23" fmla="*/ 582851 h 1084413"/>
              <a:gd name="connsiteX24" fmla="*/ 362773 w 821580"/>
              <a:gd name="connsiteY24" fmla="*/ 582851 h 1084413"/>
              <a:gd name="connsiteX25" fmla="*/ 362582 w 821580"/>
              <a:gd name="connsiteY25" fmla="*/ 659813 h 1084413"/>
              <a:gd name="connsiteX26" fmla="*/ 332674 w 821580"/>
              <a:gd name="connsiteY26" fmla="*/ 693627 h 1084413"/>
              <a:gd name="connsiteX27" fmla="*/ 317720 w 821580"/>
              <a:gd name="connsiteY27" fmla="*/ 699532 h 1084413"/>
              <a:gd name="connsiteX28" fmla="*/ 262189 w 821580"/>
              <a:gd name="connsiteY28" fmla="*/ 700580 h 1084413"/>
              <a:gd name="connsiteX29" fmla="*/ 252569 w 821580"/>
              <a:gd name="connsiteY29" fmla="*/ 769636 h 1084413"/>
              <a:gd name="connsiteX30" fmla="*/ 233709 w 821580"/>
              <a:gd name="connsiteY30" fmla="*/ 856695 h 1084413"/>
              <a:gd name="connsiteX31" fmla="*/ 232566 w 821580"/>
              <a:gd name="connsiteY31" fmla="*/ 863172 h 1084413"/>
              <a:gd name="connsiteX32" fmla="*/ 232566 w 821580"/>
              <a:gd name="connsiteY32" fmla="*/ 988807 h 1084413"/>
              <a:gd name="connsiteX33" fmla="*/ 237138 w 821580"/>
              <a:gd name="connsiteY33" fmla="*/ 998427 h 1084413"/>
              <a:gd name="connsiteX34" fmla="*/ 286382 w 821580"/>
              <a:gd name="connsiteY34" fmla="*/ 1024811 h 1084413"/>
              <a:gd name="connsiteX35" fmla="*/ 305718 w 821580"/>
              <a:gd name="connsiteY35" fmla="*/ 1040242 h 1084413"/>
              <a:gd name="connsiteX36" fmla="*/ 287335 w 821580"/>
              <a:gd name="connsiteY36" fmla="*/ 1051195 h 1084413"/>
              <a:gd name="connsiteX37" fmla="*/ 209897 w 821580"/>
              <a:gd name="connsiteY37" fmla="*/ 1042623 h 1084413"/>
              <a:gd name="connsiteX38" fmla="*/ 194371 w 821580"/>
              <a:gd name="connsiteY38" fmla="*/ 1036432 h 1084413"/>
              <a:gd name="connsiteX39" fmla="*/ 173987 w 821580"/>
              <a:gd name="connsiteY39" fmla="*/ 1044052 h 1084413"/>
              <a:gd name="connsiteX40" fmla="*/ 164177 w 821580"/>
              <a:gd name="connsiteY40" fmla="*/ 1043290 h 1084413"/>
              <a:gd name="connsiteX41" fmla="*/ 144460 w 821580"/>
              <a:gd name="connsiteY41" fmla="*/ 1009286 h 1084413"/>
              <a:gd name="connsiteX42" fmla="*/ 143507 w 821580"/>
              <a:gd name="connsiteY42" fmla="*/ 985378 h 1084413"/>
              <a:gd name="connsiteX43" fmla="*/ 143698 w 821580"/>
              <a:gd name="connsiteY43" fmla="*/ 963184 h 1084413"/>
              <a:gd name="connsiteX44" fmla="*/ 149222 w 821580"/>
              <a:gd name="connsiteY44" fmla="*/ 809737 h 1084413"/>
              <a:gd name="connsiteX45" fmla="*/ 142269 w 821580"/>
              <a:gd name="connsiteY45" fmla="*/ 772780 h 1084413"/>
              <a:gd name="connsiteX46" fmla="*/ 137983 w 821580"/>
              <a:gd name="connsiteY46" fmla="*/ 771732 h 1084413"/>
              <a:gd name="connsiteX47" fmla="*/ 113504 w 821580"/>
              <a:gd name="connsiteY47" fmla="*/ 863267 h 1084413"/>
              <a:gd name="connsiteX48" fmla="*/ 80833 w 821580"/>
              <a:gd name="connsiteY48" fmla="*/ 991188 h 1084413"/>
              <a:gd name="connsiteX49" fmla="*/ 72927 w 821580"/>
              <a:gd name="connsiteY49" fmla="*/ 1055767 h 1084413"/>
              <a:gd name="connsiteX50" fmla="*/ 64545 w 821580"/>
              <a:gd name="connsiteY50" fmla="*/ 1066626 h 1084413"/>
              <a:gd name="connsiteX51" fmla="*/ 15110 w 821580"/>
              <a:gd name="connsiteY51" fmla="*/ 1070055 h 1084413"/>
              <a:gd name="connsiteX52" fmla="*/ 2061 w 821580"/>
              <a:gd name="connsiteY52" fmla="*/ 1050910 h 1084413"/>
              <a:gd name="connsiteX53" fmla="*/ 20349 w 821580"/>
              <a:gd name="connsiteY53" fmla="*/ 940134 h 1084413"/>
              <a:gd name="connsiteX54" fmla="*/ 30350 w 821580"/>
              <a:gd name="connsiteY54" fmla="*/ 771923 h 1084413"/>
              <a:gd name="connsiteX55" fmla="*/ 32541 w 821580"/>
              <a:gd name="connsiteY55" fmla="*/ 611617 h 1084413"/>
              <a:gd name="connsiteX56" fmla="*/ 44066 w 821580"/>
              <a:gd name="connsiteY56" fmla="*/ 481600 h 1084413"/>
              <a:gd name="connsiteX57" fmla="*/ 61973 w 821580"/>
              <a:gd name="connsiteY57" fmla="*/ 433690 h 1084413"/>
              <a:gd name="connsiteX58" fmla="*/ 44828 w 821580"/>
              <a:gd name="connsiteY58" fmla="*/ 377683 h 1084413"/>
              <a:gd name="connsiteX59" fmla="*/ 34160 w 821580"/>
              <a:gd name="connsiteY59" fmla="*/ 300625 h 1084413"/>
              <a:gd name="connsiteX60" fmla="*/ 84643 w 821580"/>
              <a:gd name="connsiteY60" fmla="*/ 193660 h 1084413"/>
              <a:gd name="connsiteX61" fmla="*/ 106646 w 821580"/>
              <a:gd name="connsiteY61" fmla="*/ 179086 h 1084413"/>
              <a:gd name="connsiteX62" fmla="*/ 141507 w 821580"/>
              <a:gd name="connsiteY62" fmla="*/ 102505 h 1084413"/>
              <a:gd name="connsiteX63" fmla="*/ 157700 w 821580"/>
              <a:gd name="connsiteY63" fmla="*/ 36592 h 1084413"/>
              <a:gd name="connsiteX64" fmla="*/ 216183 w 821580"/>
              <a:gd name="connsiteY64" fmla="*/ 28306 h 1084413"/>
              <a:gd name="connsiteX65" fmla="*/ 255902 w 821580"/>
              <a:gd name="connsiteY65" fmla="*/ 72025 h 1084413"/>
              <a:gd name="connsiteX66" fmla="*/ 265523 w 821580"/>
              <a:gd name="connsiteY66" fmla="*/ 122127 h 1084413"/>
              <a:gd name="connsiteX67" fmla="*/ 266189 w 821580"/>
              <a:gd name="connsiteY67" fmla="*/ 125270 h 1084413"/>
              <a:gd name="connsiteX68" fmla="*/ 249997 w 821580"/>
              <a:gd name="connsiteY68" fmla="*/ 174038 h 1084413"/>
              <a:gd name="connsiteX69" fmla="*/ 230947 w 821580"/>
              <a:gd name="connsiteY69" fmla="*/ 177277 h 1084413"/>
              <a:gd name="connsiteX70" fmla="*/ 210182 w 821580"/>
              <a:gd name="connsiteY70" fmla="*/ 182515 h 1084413"/>
              <a:gd name="connsiteX71" fmla="*/ 219803 w 821580"/>
              <a:gd name="connsiteY71" fmla="*/ 203851 h 1084413"/>
              <a:gd name="connsiteX72" fmla="*/ 261236 w 821580"/>
              <a:gd name="connsiteY72" fmla="*/ 277670 h 1084413"/>
              <a:gd name="connsiteX73" fmla="*/ 265999 w 821580"/>
              <a:gd name="connsiteY73" fmla="*/ 358823 h 1084413"/>
              <a:gd name="connsiteX74" fmla="*/ 344009 w 821580"/>
              <a:gd name="connsiteY74" fmla="*/ 379683 h 1084413"/>
              <a:gd name="connsiteX75" fmla="*/ 371917 w 821580"/>
              <a:gd name="connsiteY75" fmla="*/ 373206 h 1084413"/>
              <a:gd name="connsiteX76" fmla="*/ 395539 w 821580"/>
              <a:gd name="connsiteY76" fmla="*/ 373111 h 1084413"/>
              <a:gd name="connsiteX77" fmla="*/ 430496 w 821580"/>
              <a:gd name="connsiteY77" fmla="*/ 367872 h 1084413"/>
              <a:gd name="connsiteX78" fmla="*/ 434782 w 821580"/>
              <a:gd name="connsiteY78" fmla="*/ 365491 h 1084413"/>
              <a:gd name="connsiteX79" fmla="*/ 515078 w 821580"/>
              <a:gd name="connsiteY79" fmla="*/ 293386 h 1084413"/>
              <a:gd name="connsiteX80" fmla="*/ 524317 w 821580"/>
              <a:gd name="connsiteY80" fmla="*/ 267478 h 1084413"/>
              <a:gd name="connsiteX81" fmla="*/ 576514 w 821580"/>
              <a:gd name="connsiteY81" fmla="*/ 190612 h 1084413"/>
              <a:gd name="connsiteX82" fmla="*/ 586991 w 821580"/>
              <a:gd name="connsiteY82" fmla="*/ 177372 h 1084413"/>
              <a:gd name="connsiteX83" fmla="*/ 569275 w 821580"/>
              <a:gd name="connsiteY83" fmla="*/ 162418 h 1084413"/>
              <a:gd name="connsiteX84" fmla="*/ 561083 w 821580"/>
              <a:gd name="connsiteY84" fmla="*/ 162037 h 1084413"/>
              <a:gd name="connsiteX85" fmla="*/ 530032 w 821580"/>
              <a:gd name="connsiteY85" fmla="*/ 136986 h 1084413"/>
              <a:gd name="connsiteX86" fmla="*/ 518888 w 821580"/>
              <a:gd name="connsiteY86" fmla="*/ 108125 h 1084413"/>
              <a:gd name="connsiteX87" fmla="*/ 525460 w 821580"/>
              <a:gd name="connsiteY87" fmla="*/ 39545 h 1084413"/>
              <a:gd name="connsiteX88" fmla="*/ 586991 w 821580"/>
              <a:gd name="connsiteY88" fmla="*/ 1064 h 1084413"/>
              <a:gd name="connsiteX89" fmla="*/ 659477 w 821580"/>
              <a:gd name="connsiteY89" fmla="*/ 48594 h 1084413"/>
              <a:gd name="connsiteX90" fmla="*/ 652523 w 821580"/>
              <a:gd name="connsiteY90" fmla="*/ 90694 h 1084413"/>
              <a:gd name="connsiteX91" fmla="*/ 691195 w 821580"/>
              <a:gd name="connsiteY91" fmla="*/ 155750 h 1084413"/>
              <a:gd name="connsiteX92" fmla="*/ 769490 w 821580"/>
              <a:gd name="connsiteY92" fmla="*/ 223949 h 1084413"/>
              <a:gd name="connsiteX93" fmla="*/ 809400 w 821580"/>
              <a:gd name="connsiteY93" fmla="*/ 342916 h 1084413"/>
              <a:gd name="connsiteX94" fmla="*/ 790922 w 821580"/>
              <a:gd name="connsiteY94" fmla="*/ 408353 h 1084413"/>
              <a:gd name="connsiteX95" fmla="*/ 806638 w 821580"/>
              <a:gd name="connsiteY95" fmla="*/ 434547 h 1084413"/>
              <a:gd name="connsiteX96" fmla="*/ 811400 w 821580"/>
              <a:gd name="connsiteY96" fmla="*/ 464646 h 1084413"/>
              <a:gd name="connsiteX97" fmla="*/ 805685 w 821580"/>
              <a:gd name="connsiteY97" fmla="*/ 500174 h 1084413"/>
              <a:gd name="connsiteX98" fmla="*/ 817306 w 821580"/>
              <a:gd name="connsiteY98" fmla="*/ 553324 h 1084413"/>
              <a:gd name="connsiteX99" fmla="*/ 814544 w 821580"/>
              <a:gd name="connsiteY99" fmla="*/ 577231 h 1084413"/>
              <a:gd name="connsiteX100" fmla="*/ 746345 w 821580"/>
              <a:gd name="connsiteY100" fmla="*/ 606473 h 1084413"/>
              <a:gd name="connsiteX101" fmla="*/ 720627 w 821580"/>
              <a:gd name="connsiteY101" fmla="*/ 611522 h 1084413"/>
              <a:gd name="connsiteX102" fmla="*/ 713198 w 821580"/>
              <a:gd name="connsiteY102" fmla="*/ 746205 h 1084413"/>
              <a:gd name="connsiteX103" fmla="*/ 698148 w 821580"/>
              <a:gd name="connsiteY103" fmla="*/ 985282 h 1084413"/>
              <a:gd name="connsiteX104" fmla="*/ 693576 w 821580"/>
              <a:gd name="connsiteY104" fmla="*/ 1042432 h 1084413"/>
              <a:gd name="connsiteX105" fmla="*/ 680813 w 821580"/>
              <a:gd name="connsiteY105" fmla="*/ 1063197 h 1084413"/>
              <a:gd name="connsiteX106" fmla="*/ 667287 w 821580"/>
              <a:gd name="connsiteY106" fmla="*/ 1077104 h 1084413"/>
              <a:gd name="connsiteX107" fmla="*/ 591182 w 821580"/>
              <a:gd name="connsiteY107" fmla="*/ 1077866 h 1084413"/>
              <a:gd name="connsiteX108" fmla="*/ 610994 w 821580"/>
              <a:gd name="connsiteY108" fmla="*/ 1042528 h 1084413"/>
              <a:gd name="connsiteX109" fmla="*/ 614328 w 821580"/>
              <a:gd name="connsiteY109" fmla="*/ 1022525 h 1084413"/>
              <a:gd name="connsiteX110" fmla="*/ 608708 w 821580"/>
              <a:gd name="connsiteY110" fmla="*/ 954326 h 1084413"/>
              <a:gd name="connsiteX111" fmla="*/ 607184 w 821580"/>
              <a:gd name="connsiteY111" fmla="*/ 758397 h 1084413"/>
              <a:gd name="connsiteX112" fmla="*/ 594611 w 821580"/>
              <a:gd name="connsiteY112" fmla="*/ 802212 h 1084413"/>
              <a:gd name="connsiteX113" fmla="*/ 546701 w 821580"/>
              <a:gd name="connsiteY113" fmla="*/ 1011667 h 1084413"/>
              <a:gd name="connsiteX114" fmla="*/ 522507 w 821580"/>
              <a:gd name="connsiteY114" fmla="*/ 1024144 h 1084413"/>
              <a:gd name="connsiteX115" fmla="*/ 481645 w 821580"/>
              <a:gd name="connsiteY115" fmla="*/ 1055005 h 1084413"/>
              <a:gd name="connsiteX116" fmla="*/ 468405 w 821580"/>
              <a:gd name="connsiteY116" fmla="*/ 1055101 h 1084413"/>
              <a:gd name="connsiteX117" fmla="*/ 397253 w 821580"/>
              <a:gd name="connsiteY117" fmla="*/ 1066245 h 1084413"/>
              <a:gd name="connsiteX118" fmla="*/ 374393 w 821580"/>
              <a:gd name="connsiteY118" fmla="*/ 1061483 h 108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821580" h="1084413">
                <a:moveTo>
                  <a:pt x="374393" y="1061483"/>
                </a:moveTo>
                <a:cubicBezTo>
                  <a:pt x="375632" y="1042432"/>
                  <a:pt x="385252" y="1036241"/>
                  <a:pt x="400873" y="1033384"/>
                </a:cubicBezTo>
                <a:cubicBezTo>
                  <a:pt x="425733" y="1028812"/>
                  <a:pt x="435639" y="1009381"/>
                  <a:pt x="441735" y="986997"/>
                </a:cubicBezTo>
                <a:cubicBezTo>
                  <a:pt x="446688" y="969090"/>
                  <a:pt x="450022" y="950040"/>
                  <a:pt x="458975" y="934133"/>
                </a:cubicBezTo>
                <a:cubicBezTo>
                  <a:pt x="476311" y="903177"/>
                  <a:pt x="477835" y="868982"/>
                  <a:pt x="484217" y="835740"/>
                </a:cubicBezTo>
                <a:cubicBezTo>
                  <a:pt x="485836" y="827167"/>
                  <a:pt x="480407" y="817547"/>
                  <a:pt x="480026" y="808308"/>
                </a:cubicBezTo>
                <a:cubicBezTo>
                  <a:pt x="479454" y="795449"/>
                  <a:pt x="476120" y="780019"/>
                  <a:pt x="481550" y="769922"/>
                </a:cubicBezTo>
                <a:cubicBezTo>
                  <a:pt x="504695" y="727155"/>
                  <a:pt x="501076" y="680578"/>
                  <a:pt x="506315" y="635048"/>
                </a:cubicBezTo>
                <a:cubicBezTo>
                  <a:pt x="510220" y="600853"/>
                  <a:pt x="518697" y="567040"/>
                  <a:pt x="525841" y="533226"/>
                </a:cubicBezTo>
                <a:cubicBezTo>
                  <a:pt x="528222" y="521986"/>
                  <a:pt x="532699" y="511223"/>
                  <a:pt x="536509" y="500269"/>
                </a:cubicBezTo>
                <a:cubicBezTo>
                  <a:pt x="540890" y="487506"/>
                  <a:pt x="544796" y="476933"/>
                  <a:pt x="531175" y="464932"/>
                </a:cubicBezTo>
                <a:cubicBezTo>
                  <a:pt x="519459" y="454645"/>
                  <a:pt x="512601" y="438738"/>
                  <a:pt x="524507" y="421974"/>
                </a:cubicBezTo>
                <a:cubicBezTo>
                  <a:pt x="527365" y="417878"/>
                  <a:pt x="527651" y="411973"/>
                  <a:pt x="528603" y="408448"/>
                </a:cubicBezTo>
                <a:cubicBezTo>
                  <a:pt x="494789" y="415402"/>
                  <a:pt x="463738" y="435595"/>
                  <a:pt x="427829" y="418926"/>
                </a:cubicBezTo>
                <a:cubicBezTo>
                  <a:pt x="418780" y="414735"/>
                  <a:pt x="411160" y="418354"/>
                  <a:pt x="405064" y="426355"/>
                </a:cubicBezTo>
                <a:cubicBezTo>
                  <a:pt x="381537" y="457312"/>
                  <a:pt x="374489" y="457978"/>
                  <a:pt x="345818" y="432356"/>
                </a:cubicBezTo>
                <a:cubicBezTo>
                  <a:pt x="341627" y="428546"/>
                  <a:pt x="338960" y="423117"/>
                  <a:pt x="335150" y="418831"/>
                </a:cubicBezTo>
                <a:cubicBezTo>
                  <a:pt x="332769" y="416259"/>
                  <a:pt x="329340" y="412449"/>
                  <a:pt x="326673" y="412639"/>
                </a:cubicBezTo>
                <a:cubicBezTo>
                  <a:pt x="312576" y="413592"/>
                  <a:pt x="298574" y="415402"/>
                  <a:pt x="284668" y="417688"/>
                </a:cubicBezTo>
                <a:cubicBezTo>
                  <a:pt x="281144" y="418259"/>
                  <a:pt x="276762" y="420926"/>
                  <a:pt x="275048" y="423879"/>
                </a:cubicBezTo>
                <a:cubicBezTo>
                  <a:pt x="274000" y="425689"/>
                  <a:pt x="276857" y="430356"/>
                  <a:pt x="278953" y="433023"/>
                </a:cubicBezTo>
                <a:cubicBezTo>
                  <a:pt x="295145" y="453883"/>
                  <a:pt x="314195" y="473123"/>
                  <a:pt x="326864" y="495888"/>
                </a:cubicBezTo>
                <a:cubicBezTo>
                  <a:pt x="335341" y="511223"/>
                  <a:pt x="334960" y="531511"/>
                  <a:pt x="338484" y="549609"/>
                </a:cubicBezTo>
                <a:cubicBezTo>
                  <a:pt x="340580" y="560372"/>
                  <a:pt x="342485" y="571231"/>
                  <a:pt x="344675" y="582851"/>
                </a:cubicBezTo>
                <a:cubicBezTo>
                  <a:pt x="349914" y="582851"/>
                  <a:pt x="354486" y="582851"/>
                  <a:pt x="362773" y="582851"/>
                </a:cubicBezTo>
                <a:cubicBezTo>
                  <a:pt x="362773" y="609140"/>
                  <a:pt x="363249" y="634477"/>
                  <a:pt x="362582" y="659813"/>
                </a:cubicBezTo>
                <a:cubicBezTo>
                  <a:pt x="362106" y="678292"/>
                  <a:pt x="350200" y="690579"/>
                  <a:pt x="332674" y="693627"/>
                </a:cubicBezTo>
                <a:cubicBezTo>
                  <a:pt x="327435" y="694579"/>
                  <a:pt x="321720" y="696294"/>
                  <a:pt x="317720" y="699532"/>
                </a:cubicBezTo>
                <a:cubicBezTo>
                  <a:pt x="300289" y="713725"/>
                  <a:pt x="282572" y="717154"/>
                  <a:pt x="262189" y="700580"/>
                </a:cubicBezTo>
                <a:cubicBezTo>
                  <a:pt x="258855" y="725250"/>
                  <a:pt x="256760" y="747634"/>
                  <a:pt x="252569" y="769636"/>
                </a:cubicBezTo>
                <a:cubicBezTo>
                  <a:pt x="247139" y="798783"/>
                  <a:pt x="239996" y="827644"/>
                  <a:pt x="233709" y="856695"/>
                </a:cubicBezTo>
                <a:cubicBezTo>
                  <a:pt x="233233" y="858790"/>
                  <a:pt x="232566" y="860981"/>
                  <a:pt x="232566" y="863172"/>
                </a:cubicBezTo>
                <a:cubicBezTo>
                  <a:pt x="232471" y="905082"/>
                  <a:pt x="232280" y="946897"/>
                  <a:pt x="232566" y="988807"/>
                </a:cubicBezTo>
                <a:cubicBezTo>
                  <a:pt x="232566" y="992140"/>
                  <a:pt x="234566" y="996998"/>
                  <a:pt x="237138" y="998427"/>
                </a:cubicBezTo>
                <a:cubicBezTo>
                  <a:pt x="253331" y="1007571"/>
                  <a:pt x="270190" y="1015572"/>
                  <a:pt x="286382" y="1024811"/>
                </a:cubicBezTo>
                <a:cubicBezTo>
                  <a:pt x="293431" y="1028907"/>
                  <a:pt x="299336" y="1035003"/>
                  <a:pt x="305718" y="1040242"/>
                </a:cubicBezTo>
                <a:cubicBezTo>
                  <a:pt x="299622" y="1044052"/>
                  <a:pt x="293907" y="1049862"/>
                  <a:pt x="287335" y="1051195"/>
                </a:cubicBezTo>
                <a:cubicBezTo>
                  <a:pt x="260760" y="1056720"/>
                  <a:pt x="234757" y="1054720"/>
                  <a:pt x="209897" y="1042623"/>
                </a:cubicBezTo>
                <a:cubicBezTo>
                  <a:pt x="203515" y="1039480"/>
                  <a:pt x="196657" y="1037289"/>
                  <a:pt x="194371" y="1036432"/>
                </a:cubicBezTo>
                <a:cubicBezTo>
                  <a:pt x="185036" y="1040051"/>
                  <a:pt x="179607" y="1042623"/>
                  <a:pt x="173987" y="1044052"/>
                </a:cubicBezTo>
                <a:cubicBezTo>
                  <a:pt x="170939" y="1044814"/>
                  <a:pt x="167415" y="1043766"/>
                  <a:pt x="164177" y="1043290"/>
                </a:cubicBezTo>
                <a:cubicBezTo>
                  <a:pt x="133982" y="1038623"/>
                  <a:pt x="133887" y="1037861"/>
                  <a:pt x="144460" y="1009286"/>
                </a:cubicBezTo>
                <a:cubicBezTo>
                  <a:pt x="147127" y="1002142"/>
                  <a:pt x="152651" y="994331"/>
                  <a:pt x="143507" y="985378"/>
                </a:cubicBezTo>
                <a:cubicBezTo>
                  <a:pt x="139793" y="981758"/>
                  <a:pt x="141888" y="970424"/>
                  <a:pt x="143698" y="963184"/>
                </a:cubicBezTo>
                <a:cubicBezTo>
                  <a:pt x="156366" y="912416"/>
                  <a:pt x="144936" y="860791"/>
                  <a:pt x="149222" y="809737"/>
                </a:cubicBezTo>
                <a:cubicBezTo>
                  <a:pt x="150270" y="797735"/>
                  <a:pt x="144746" y="785162"/>
                  <a:pt x="142269" y="772780"/>
                </a:cubicBezTo>
                <a:cubicBezTo>
                  <a:pt x="140840" y="772399"/>
                  <a:pt x="139412" y="772113"/>
                  <a:pt x="137983" y="771732"/>
                </a:cubicBezTo>
                <a:cubicBezTo>
                  <a:pt x="129791" y="802212"/>
                  <a:pt x="121314" y="832692"/>
                  <a:pt x="113504" y="863267"/>
                </a:cubicBezTo>
                <a:cubicBezTo>
                  <a:pt x="102550" y="905844"/>
                  <a:pt x="93311" y="948992"/>
                  <a:pt x="80833" y="991188"/>
                </a:cubicBezTo>
                <a:cubicBezTo>
                  <a:pt x="74451" y="1012715"/>
                  <a:pt x="64355" y="1032526"/>
                  <a:pt x="72927" y="1055767"/>
                </a:cubicBezTo>
                <a:cubicBezTo>
                  <a:pt x="73784" y="1058244"/>
                  <a:pt x="67879" y="1066245"/>
                  <a:pt x="64545" y="1066626"/>
                </a:cubicBezTo>
                <a:cubicBezTo>
                  <a:pt x="48162" y="1068817"/>
                  <a:pt x="31589" y="1070150"/>
                  <a:pt x="15110" y="1070055"/>
                </a:cubicBezTo>
                <a:cubicBezTo>
                  <a:pt x="3395" y="1069960"/>
                  <a:pt x="-3749" y="1060720"/>
                  <a:pt x="2061" y="1050910"/>
                </a:cubicBezTo>
                <a:cubicBezTo>
                  <a:pt x="22540" y="1015953"/>
                  <a:pt x="18730" y="977948"/>
                  <a:pt x="20349" y="940134"/>
                </a:cubicBezTo>
                <a:cubicBezTo>
                  <a:pt x="22730" y="884032"/>
                  <a:pt x="28255" y="828025"/>
                  <a:pt x="30350" y="771923"/>
                </a:cubicBezTo>
                <a:cubicBezTo>
                  <a:pt x="32351" y="718487"/>
                  <a:pt x="30350" y="664957"/>
                  <a:pt x="32541" y="611617"/>
                </a:cubicBezTo>
                <a:cubicBezTo>
                  <a:pt x="34256" y="568183"/>
                  <a:pt x="38066" y="524653"/>
                  <a:pt x="44066" y="481600"/>
                </a:cubicBezTo>
                <a:cubicBezTo>
                  <a:pt x="46638" y="463312"/>
                  <a:pt x="57116" y="446167"/>
                  <a:pt x="61973" y="433690"/>
                </a:cubicBezTo>
                <a:cubicBezTo>
                  <a:pt x="55401" y="412830"/>
                  <a:pt x="48257" y="395685"/>
                  <a:pt x="44828" y="377683"/>
                </a:cubicBezTo>
                <a:cubicBezTo>
                  <a:pt x="39494" y="352156"/>
                  <a:pt x="36637" y="326343"/>
                  <a:pt x="34160" y="300625"/>
                </a:cubicBezTo>
                <a:cubicBezTo>
                  <a:pt x="29874" y="255191"/>
                  <a:pt x="49305" y="220520"/>
                  <a:pt x="84643" y="193660"/>
                </a:cubicBezTo>
                <a:cubicBezTo>
                  <a:pt x="91691" y="188326"/>
                  <a:pt x="98645" y="182325"/>
                  <a:pt x="106646" y="179086"/>
                </a:cubicBezTo>
                <a:cubicBezTo>
                  <a:pt x="137792" y="166799"/>
                  <a:pt x="148556" y="132319"/>
                  <a:pt x="141507" y="102505"/>
                </a:cubicBezTo>
                <a:cubicBezTo>
                  <a:pt x="135887" y="78502"/>
                  <a:pt x="139316" y="55071"/>
                  <a:pt x="157700" y="36592"/>
                </a:cubicBezTo>
                <a:cubicBezTo>
                  <a:pt x="174845" y="19257"/>
                  <a:pt x="195133" y="21162"/>
                  <a:pt x="216183" y="28306"/>
                </a:cubicBezTo>
                <a:cubicBezTo>
                  <a:pt x="237614" y="35640"/>
                  <a:pt x="251807" y="49070"/>
                  <a:pt x="255902" y="72025"/>
                </a:cubicBezTo>
                <a:cubicBezTo>
                  <a:pt x="258855" y="88789"/>
                  <a:pt x="262284" y="105458"/>
                  <a:pt x="265523" y="122127"/>
                </a:cubicBezTo>
                <a:cubicBezTo>
                  <a:pt x="265713" y="123175"/>
                  <a:pt x="266475" y="124413"/>
                  <a:pt x="266189" y="125270"/>
                </a:cubicBezTo>
                <a:cubicBezTo>
                  <a:pt x="261141" y="141653"/>
                  <a:pt x="256855" y="158417"/>
                  <a:pt x="249997" y="174038"/>
                </a:cubicBezTo>
                <a:cubicBezTo>
                  <a:pt x="248473" y="177372"/>
                  <a:pt x="237329" y="178134"/>
                  <a:pt x="230947" y="177277"/>
                </a:cubicBezTo>
                <a:cubicBezTo>
                  <a:pt x="222851" y="176229"/>
                  <a:pt x="214659" y="170990"/>
                  <a:pt x="210182" y="182515"/>
                </a:cubicBezTo>
                <a:cubicBezTo>
                  <a:pt x="206182" y="192707"/>
                  <a:pt x="210849" y="199470"/>
                  <a:pt x="219803" y="203851"/>
                </a:cubicBezTo>
                <a:cubicBezTo>
                  <a:pt x="250664" y="218901"/>
                  <a:pt x="258188" y="247381"/>
                  <a:pt x="261236" y="277670"/>
                </a:cubicBezTo>
                <a:cubicBezTo>
                  <a:pt x="263713" y="302530"/>
                  <a:pt x="264189" y="327486"/>
                  <a:pt x="265999" y="358823"/>
                </a:cubicBezTo>
                <a:cubicBezTo>
                  <a:pt x="282763" y="378921"/>
                  <a:pt x="316005" y="371777"/>
                  <a:pt x="344009" y="379683"/>
                </a:cubicBezTo>
                <a:cubicBezTo>
                  <a:pt x="351248" y="381778"/>
                  <a:pt x="361439" y="374063"/>
                  <a:pt x="371917" y="373206"/>
                </a:cubicBezTo>
                <a:cubicBezTo>
                  <a:pt x="379918" y="372539"/>
                  <a:pt x="387538" y="373111"/>
                  <a:pt x="395539" y="373111"/>
                </a:cubicBezTo>
                <a:cubicBezTo>
                  <a:pt x="407159" y="373206"/>
                  <a:pt x="418875" y="369872"/>
                  <a:pt x="430496" y="367872"/>
                </a:cubicBezTo>
                <a:cubicBezTo>
                  <a:pt x="432020" y="367586"/>
                  <a:pt x="433353" y="365491"/>
                  <a:pt x="434782" y="365491"/>
                </a:cubicBezTo>
                <a:cubicBezTo>
                  <a:pt x="481454" y="363967"/>
                  <a:pt x="485931" y="314818"/>
                  <a:pt x="515078" y="293386"/>
                </a:cubicBezTo>
                <a:cubicBezTo>
                  <a:pt x="521269" y="288814"/>
                  <a:pt x="522317" y="276527"/>
                  <a:pt x="524317" y="267478"/>
                </a:cubicBezTo>
                <a:cubicBezTo>
                  <a:pt x="531365" y="234712"/>
                  <a:pt x="542224" y="205090"/>
                  <a:pt x="576514" y="190612"/>
                </a:cubicBezTo>
                <a:cubicBezTo>
                  <a:pt x="581276" y="188611"/>
                  <a:pt x="587849" y="178515"/>
                  <a:pt x="586991" y="177372"/>
                </a:cubicBezTo>
                <a:cubicBezTo>
                  <a:pt x="582324" y="171371"/>
                  <a:pt x="575657" y="166799"/>
                  <a:pt x="569275" y="162418"/>
                </a:cubicBezTo>
                <a:cubicBezTo>
                  <a:pt x="567370" y="161084"/>
                  <a:pt x="563846" y="162132"/>
                  <a:pt x="561083" y="162037"/>
                </a:cubicBezTo>
                <a:cubicBezTo>
                  <a:pt x="537747" y="161656"/>
                  <a:pt x="535842" y="159655"/>
                  <a:pt x="530032" y="136986"/>
                </a:cubicBezTo>
                <a:cubicBezTo>
                  <a:pt x="527841" y="128413"/>
                  <a:pt x="523745" y="120412"/>
                  <a:pt x="518888" y="108125"/>
                </a:cubicBezTo>
                <a:cubicBezTo>
                  <a:pt x="533747" y="91075"/>
                  <a:pt x="528698" y="66787"/>
                  <a:pt x="525460" y="39545"/>
                </a:cubicBezTo>
                <a:cubicBezTo>
                  <a:pt x="539462" y="20400"/>
                  <a:pt x="560702" y="7636"/>
                  <a:pt x="586991" y="1064"/>
                </a:cubicBezTo>
                <a:cubicBezTo>
                  <a:pt x="614900" y="-5984"/>
                  <a:pt x="660429" y="23353"/>
                  <a:pt x="659477" y="48594"/>
                </a:cubicBezTo>
                <a:cubicBezTo>
                  <a:pt x="659000" y="62691"/>
                  <a:pt x="656524" y="77169"/>
                  <a:pt x="652523" y="90694"/>
                </a:cubicBezTo>
                <a:cubicBezTo>
                  <a:pt x="641570" y="127651"/>
                  <a:pt x="653667" y="146701"/>
                  <a:pt x="691195" y="155750"/>
                </a:cubicBezTo>
                <a:cubicBezTo>
                  <a:pt x="728247" y="164704"/>
                  <a:pt x="757013" y="185278"/>
                  <a:pt x="769490" y="223949"/>
                </a:cubicBezTo>
                <a:cubicBezTo>
                  <a:pt x="782349" y="263764"/>
                  <a:pt x="795113" y="303578"/>
                  <a:pt x="809400" y="342916"/>
                </a:cubicBezTo>
                <a:cubicBezTo>
                  <a:pt x="818830" y="368920"/>
                  <a:pt x="815496" y="390256"/>
                  <a:pt x="790922" y="408353"/>
                </a:cubicBezTo>
                <a:cubicBezTo>
                  <a:pt x="796542" y="417402"/>
                  <a:pt x="803209" y="425403"/>
                  <a:pt x="806638" y="434547"/>
                </a:cubicBezTo>
                <a:cubicBezTo>
                  <a:pt x="810067" y="443977"/>
                  <a:pt x="811781" y="454645"/>
                  <a:pt x="811400" y="464646"/>
                </a:cubicBezTo>
                <a:cubicBezTo>
                  <a:pt x="811019" y="476552"/>
                  <a:pt x="807590" y="488268"/>
                  <a:pt x="805685" y="500174"/>
                </a:cubicBezTo>
                <a:cubicBezTo>
                  <a:pt x="802637" y="519415"/>
                  <a:pt x="804542" y="537417"/>
                  <a:pt x="817306" y="553324"/>
                </a:cubicBezTo>
                <a:cubicBezTo>
                  <a:pt x="824354" y="562087"/>
                  <a:pt x="822164" y="568278"/>
                  <a:pt x="814544" y="577231"/>
                </a:cubicBezTo>
                <a:cubicBezTo>
                  <a:pt x="796160" y="598949"/>
                  <a:pt x="770824" y="600949"/>
                  <a:pt x="746345" y="606473"/>
                </a:cubicBezTo>
                <a:cubicBezTo>
                  <a:pt x="738915" y="608188"/>
                  <a:pt x="731390" y="609426"/>
                  <a:pt x="720627" y="611522"/>
                </a:cubicBezTo>
                <a:cubicBezTo>
                  <a:pt x="718055" y="656479"/>
                  <a:pt x="714245" y="701342"/>
                  <a:pt x="713198" y="746205"/>
                </a:cubicBezTo>
                <a:cubicBezTo>
                  <a:pt x="711388" y="826120"/>
                  <a:pt x="714436" y="906225"/>
                  <a:pt x="698148" y="985282"/>
                </a:cubicBezTo>
                <a:cubicBezTo>
                  <a:pt x="694338" y="1003856"/>
                  <a:pt x="694529" y="1023382"/>
                  <a:pt x="693576" y="1042432"/>
                </a:cubicBezTo>
                <a:cubicBezTo>
                  <a:pt x="693100" y="1051958"/>
                  <a:pt x="694624" y="1060816"/>
                  <a:pt x="680813" y="1063197"/>
                </a:cubicBezTo>
                <a:cubicBezTo>
                  <a:pt x="675669" y="1064054"/>
                  <a:pt x="672812" y="1074817"/>
                  <a:pt x="667287" y="1077104"/>
                </a:cubicBezTo>
                <a:cubicBezTo>
                  <a:pt x="643570" y="1087105"/>
                  <a:pt x="619376" y="1086343"/>
                  <a:pt x="591182" y="1077866"/>
                </a:cubicBezTo>
                <a:cubicBezTo>
                  <a:pt x="598707" y="1064721"/>
                  <a:pt x="605660" y="1053958"/>
                  <a:pt x="610994" y="1042528"/>
                </a:cubicBezTo>
                <a:cubicBezTo>
                  <a:pt x="613757" y="1036432"/>
                  <a:pt x="616519" y="1027859"/>
                  <a:pt x="614328" y="1022525"/>
                </a:cubicBezTo>
                <a:cubicBezTo>
                  <a:pt x="605089" y="1000046"/>
                  <a:pt x="606899" y="977662"/>
                  <a:pt x="608708" y="954326"/>
                </a:cubicBezTo>
                <a:cubicBezTo>
                  <a:pt x="613661" y="889461"/>
                  <a:pt x="617948" y="824500"/>
                  <a:pt x="607184" y="758397"/>
                </a:cubicBezTo>
                <a:cubicBezTo>
                  <a:pt x="602993" y="772970"/>
                  <a:pt x="598040" y="787448"/>
                  <a:pt x="594611" y="802212"/>
                </a:cubicBezTo>
                <a:cubicBezTo>
                  <a:pt x="578324" y="871935"/>
                  <a:pt x="561941" y="941658"/>
                  <a:pt x="546701" y="1011667"/>
                </a:cubicBezTo>
                <a:cubicBezTo>
                  <a:pt x="543272" y="1027478"/>
                  <a:pt x="530984" y="1021287"/>
                  <a:pt x="522507" y="1024144"/>
                </a:cubicBezTo>
                <a:cubicBezTo>
                  <a:pt x="525460" y="1052529"/>
                  <a:pt x="509553" y="1063959"/>
                  <a:pt x="481645" y="1055005"/>
                </a:cubicBezTo>
                <a:cubicBezTo>
                  <a:pt x="477549" y="1053672"/>
                  <a:pt x="470977" y="1052910"/>
                  <a:pt x="468405" y="1055101"/>
                </a:cubicBezTo>
                <a:cubicBezTo>
                  <a:pt x="446879" y="1074246"/>
                  <a:pt x="421542" y="1067102"/>
                  <a:pt x="397253" y="1066245"/>
                </a:cubicBezTo>
                <a:cubicBezTo>
                  <a:pt x="389538" y="1065864"/>
                  <a:pt x="382204" y="1063197"/>
                  <a:pt x="374393" y="1061483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" name="Google Shape;2760;p69">
            <a:extLst>
              <a:ext uri="{FF2B5EF4-FFF2-40B4-BE49-F238E27FC236}">
                <a16:creationId xmlns:a16="http://schemas.microsoft.com/office/drawing/2014/main" id="{615E8CA5-0C32-7682-671F-C57BB47CF3E4}"/>
              </a:ext>
            </a:extLst>
          </p:cNvPr>
          <p:cNvSpPr txBox="1">
            <a:spLocks/>
          </p:cNvSpPr>
          <p:nvPr/>
        </p:nvSpPr>
        <p:spPr>
          <a:xfrm>
            <a:off x="2874863" y="4437402"/>
            <a:ext cx="3560771" cy="425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800" dirty="0">
                <a:solidFill>
                  <a:schemeClr val="bg1"/>
                </a:solidFill>
              </a:rPr>
              <a:t>www.plantillaspower-point.com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3"/>
          <p:cNvSpPr txBox="1">
            <a:spLocks noGrp="1"/>
          </p:cNvSpPr>
          <p:nvPr>
            <p:ph type="title"/>
          </p:nvPr>
        </p:nvSpPr>
        <p:spPr>
          <a:xfrm>
            <a:off x="623628" y="25826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alternative resources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400" y="3101009"/>
            <a:ext cx="5115060" cy="18788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32" y="1417652"/>
            <a:ext cx="3308416" cy="33667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019" y="1218163"/>
            <a:ext cx="2081250" cy="16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15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3"/>
          <p:cNvSpPr txBox="1">
            <a:spLocks noGrp="1"/>
          </p:cNvSpPr>
          <p:nvPr>
            <p:ph type="title"/>
          </p:nvPr>
        </p:nvSpPr>
        <p:spPr>
          <a:xfrm>
            <a:off x="623628" y="25826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alternative resources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51" y="1440460"/>
            <a:ext cx="3543750" cy="329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774" y="3421156"/>
            <a:ext cx="1575000" cy="154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794" y="1486095"/>
            <a:ext cx="1662960" cy="16024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643783-631A-EED0-96F7-0E7A8F9F8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356" y="1127733"/>
            <a:ext cx="2823750" cy="3757500"/>
          </a:xfrm>
          <a:prstGeom prst="rect">
            <a:avLst/>
          </a:prstGeom>
          <a:ln>
            <a:solidFill>
              <a:srgbClr val="43BBC8"/>
            </a:solidFill>
          </a:ln>
        </p:spPr>
      </p:pic>
    </p:spTree>
    <p:extLst>
      <p:ext uri="{BB962C8B-B14F-4D97-AF65-F5344CB8AC3E}">
        <p14:creationId xmlns:p14="http://schemas.microsoft.com/office/powerpoint/2010/main" val="1390678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FE415081-720E-7C35-8D7E-C01A48A05F3C}"/>
              </a:ext>
            </a:extLst>
          </p:cNvPr>
          <p:cNvSpPr/>
          <p:nvPr/>
        </p:nvSpPr>
        <p:spPr>
          <a:xfrm>
            <a:off x="4820089" y="1408639"/>
            <a:ext cx="696430" cy="732689"/>
          </a:xfrm>
          <a:custGeom>
            <a:avLst/>
            <a:gdLst>
              <a:gd name="connsiteX0" fmla="*/ 534891 w 696430"/>
              <a:gd name="connsiteY0" fmla="*/ 291191 h 732689"/>
              <a:gd name="connsiteX1" fmla="*/ 475074 w 696430"/>
              <a:gd name="connsiteY1" fmla="*/ 368534 h 732689"/>
              <a:gd name="connsiteX2" fmla="*/ 468216 w 696430"/>
              <a:gd name="connsiteY2" fmla="*/ 506551 h 732689"/>
              <a:gd name="connsiteX3" fmla="*/ 492791 w 696430"/>
              <a:gd name="connsiteY3" fmla="*/ 542841 h 732689"/>
              <a:gd name="connsiteX4" fmla="*/ 500411 w 696430"/>
              <a:gd name="connsiteY4" fmla="*/ 545699 h 732689"/>
              <a:gd name="connsiteX5" fmla="*/ 498791 w 696430"/>
              <a:gd name="connsiteY5" fmla="*/ 538460 h 732689"/>
              <a:gd name="connsiteX6" fmla="*/ 490409 w 696430"/>
              <a:gd name="connsiteY6" fmla="*/ 358056 h 732689"/>
              <a:gd name="connsiteX7" fmla="*/ 534320 w 696430"/>
              <a:gd name="connsiteY7" fmla="*/ 302621 h 732689"/>
              <a:gd name="connsiteX8" fmla="*/ 539177 w 696430"/>
              <a:gd name="connsiteY8" fmla="*/ 290334 h 732689"/>
              <a:gd name="connsiteX9" fmla="*/ 550607 w 696430"/>
              <a:gd name="connsiteY9" fmla="*/ 224802 h 732689"/>
              <a:gd name="connsiteX10" fmla="*/ 551655 w 696430"/>
              <a:gd name="connsiteY10" fmla="*/ 209943 h 732689"/>
              <a:gd name="connsiteX11" fmla="*/ 563466 w 696430"/>
              <a:gd name="connsiteY11" fmla="*/ 128694 h 732689"/>
              <a:gd name="connsiteX12" fmla="*/ 632903 w 696430"/>
              <a:gd name="connsiteY12" fmla="*/ 94214 h 732689"/>
              <a:gd name="connsiteX13" fmla="*/ 642809 w 696430"/>
              <a:gd name="connsiteY13" fmla="*/ 104787 h 732689"/>
              <a:gd name="connsiteX14" fmla="*/ 643095 w 696430"/>
              <a:gd name="connsiteY14" fmla="*/ 120979 h 732689"/>
              <a:gd name="connsiteX15" fmla="*/ 645953 w 696430"/>
              <a:gd name="connsiteY15" fmla="*/ 237565 h 732689"/>
              <a:gd name="connsiteX16" fmla="*/ 665098 w 696430"/>
              <a:gd name="connsiteY16" fmla="*/ 326338 h 732689"/>
              <a:gd name="connsiteX17" fmla="*/ 694435 w 696430"/>
              <a:gd name="connsiteY17" fmla="*/ 497026 h 732689"/>
              <a:gd name="connsiteX18" fmla="*/ 660812 w 696430"/>
              <a:gd name="connsiteY18" fmla="*/ 620470 h 732689"/>
              <a:gd name="connsiteX19" fmla="*/ 612806 w 696430"/>
              <a:gd name="connsiteY19" fmla="*/ 657999 h 732689"/>
              <a:gd name="connsiteX20" fmla="*/ 603757 w 696430"/>
              <a:gd name="connsiteY20" fmla="*/ 666000 h 732689"/>
              <a:gd name="connsiteX21" fmla="*/ 483170 w 696430"/>
              <a:gd name="connsiteY21" fmla="*/ 732675 h 732689"/>
              <a:gd name="connsiteX22" fmla="*/ 309720 w 696430"/>
              <a:gd name="connsiteY22" fmla="*/ 672953 h 732689"/>
              <a:gd name="connsiteX23" fmla="*/ 176751 w 696430"/>
              <a:gd name="connsiteY23" fmla="*/ 569226 h 732689"/>
              <a:gd name="connsiteX24" fmla="*/ 44354 w 696430"/>
              <a:gd name="connsiteY24" fmla="*/ 476071 h 732689"/>
              <a:gd name="connsiteX25" fmla="*/ 21589 w 696430"/>
              <a:gd name="connsiteY25" fmla="*/ 460164 h 732689"/>
              <a:gd name="connsiteX26" fmla="*/ 9302 w 696430"/>
              <a:gd name="connsiteY26" fmla="*/ 387489 h 732689"/>
              <a:gd name="connsiteX27" fmla="*/ 81311 w 696430"/>
              <a:gd name="connsiteY27" fmla="*/ 372439 h 732689"/>
              <a:gd name="connsiteX28" fmla="*/ 224662 w 696430"/>
              <a:gd name="connsiteY28" fmla="*/ 470547 h 732689"/>
              <a:gd name="connsiteX29" fmla="*/ 220757 w 696430"/>
              <a:gd name="connsiteY29" fmla="*/ 500455 h 732689"/>
              <a:gd name="connsiteX30" fmla="*/ 223138 w 696430"/>
              <a:gd name="connsiteY30" fmla="*/ 500741 h 732689"/>
              <a:gd name="connsiteX31" fmla="*/ 271334 w 696430"/>
              <a:gd name="connsiteY31" fmla="*/ 457593 h 732689"/>
              <a:gd name="connsiteX32" fmla="*/ 236759 w 696430"/>
              <a:gd name="connsiteY32" fmla="*/ 464927 h 732689"/>
              <a:gd name="connsiteX33" fmla="*/ 201707 w 696430"/>
              <a:gd name="connsiteY33" fmla="*/ 434828 h 732689"/>
              <a:gd name="connsiteX34" fmla="*/ 38448 w 696430"/>
              <a:gd name="connsiteY34" fmla="*/ 292524 h 732689"/>
              <a:gd name="connsiteX35" fmla="*/ 30352 w 696430"/>
              <a:gd name="connsiteY35" fmla="*/ 216324 h 732689"/>
              <a:gd name="connsiteX36" fmla="*/ 107409 w 696430"/>
              <a:gd name="connsiteY36" fmla="*/ 211371 h 732689"/>
              <a:gd name="connsiteX37" fmla="*/ 284003 w 696430"/>
              <a:gd name="connsiteY37" fmla="*/ 360152 h 732689"/>
              <a:gd name="connsiteX38" fmla="*/ 286003 w 696430"/>
              <a:gd name="connsiteY38" fmla="*/ 361676 h 732689"/>
              <a:gd name="connsiteX39" fmla="*/ 275525 w 696430"/>
              <a:gd name="connsiteY39" fmla="*/ 393108 h 732689"/>
              <a:gd name="connsiteX40" fmla="*/ 278859 w 696430"/>
              <a:gd name="connsiteY40" fmla="*/ 394728 h 732689"/>
              <a:gd name="connsiteX41" fmla="*/ 330008 w 696430"/>
              <a:gd name="connsiteY41" fmla="*/ 350151 h 732689"/>
              <a:gd name="connsiteX42" fmla="*/ 296861 w 696430"/>
              <a:gd name="connsiteY42" fmla="*/ 355675 h 732689"/>
              <a:gd name="connsiteX43" fmla="*/ 244569 w 696430"/>
              <a:gd name="connsiteY43" fmla="*/ 306621 h 732689"/>
              <a:gd name="connsiteX44" fmla="*/ 92550 w 696430"/>
              <a:gd name="connsiteY44" fmla="*/ 149649 h 732689"/>
              <a:gd name="connsiteX45" fmla="*/ 80263 w 696430"/>
              <a:gd name="connsiteY45" fmla="*/ 93071 h 732689"/>
              <a:gd name="connsiteX46" fmla="*/ 125792 w 696430"/>
              <a:gd name="connsiteY46" fmla="*/ 58876 h 732689"/>
              <a:gd name="connsiteX47" fmla="*/ 171036 w 696430"/>
              <a:gd name="connsiteY47" fmla="*/ 77545 h 732689"/>
              <a:gd name="connsiteX48" fmla="*/ 321531 w 696430"/>
              <a:gd name="connsiteY48" fmla="*/ 233279 h 732689"/>
              <a:gd name="connsiteX49" fmla="*/ 368870 w 696430"/>
              <a:gd name="connsiteY49" fmla="*/ 282333 h 732689"/>
              <a:gd name="connsiteX50" fmla="*/ 360584 w 696430"/>
              <a:gd name="connsiteY50" fmla="*/ 308717 h 732689"/>
              <a:gd name="connsiteX51" fmla="*/ 362584 w 696430"/>
              <a:gd name="connsiteY51" fmla="*/ 318528 h 732689"/>
              <a:gd name="connsiteX52" fmla="*/ 408685 w 696430"/>
              <a:gd name="connsiteY52" fmla="*/ 273474 h 732689"/>
              <a:gd name="connsiteX53" fmla="*/ 408018 w 696430"/>
              <a:gd name="connsiteY53" fmla="*/ 270712 h 732689"/>
              <a:gd name="connsiteX54" fmla="*/ 378395 w 696430"/>
              <a:gd name="connsiteY54" fmla="*/ 276522 h 732689"/>
              <a:gd name="connsiteX55" fmla="*/ 374300 w 696430"/>
              <a:gd name="connsiteY55" fmla="*/ 272046 h 732689"/>
              <a:gd name="connsiteX56" fmla="*/ 233044 w 696430"/>
              <a:gd name="connsiteY56" fmla="*/ 85737 h 732689"/>
              <a:gd name="connsiteX57" fmla="*/ 262571 w 696430"/>
              <a:gd name="connsiteY57" fmla="*/ 1536 h 732689"/>
              <a:gd name="connsiteX58" fmla="*/ 318388 w 696430"/>
              <a:gd name="connsiteY58" fmla="*/ 22395 h 732689"/>
              <a:gd name="connsiteX59" fmla="*/ 452024 w 696430"/>
              <a:gd name="connsiteY59" fmla="*/ 197655 h 732689"/>
              <a:gd name="connsiteX60" fmla="*/ 523271 w 696430"/>
              <a:gd name="connsiteY60" fmla="*/ 277856 h 732689"/>
              <a:gd name="connsiteX61" fmla="*/ 534891 w 696430"/>
              <a:gd name="connsiteY61" fmla="*/ 291191 h 73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6430" h="732689">
                <a:moveTo>
                  <a:pt x="534891" y="291191"/>
                </a:moveTo>
                <a:cubicBezTo>
                  <a:pt x="510698" y="314146"/>
                  <a:pt x="489838" y="339102"/>
                  <a:pt x="475074" y="368534"/>
                </a:cubicBezTo>
                <a:cubicBezTo>
                  <a:pt x="452405" y="413492"/>
                  <a:pt x="445166" y="459593"/>
                  <a:pt x="468216" y="506551"/>
                </a:cubicBezTo>
                <a:cubicBezTo>
                  <a:pt x="474598" y="519600"/>
                  <a:pt x="484218" y="531030"/>
                  <a:pt x="492791" y="542841"/>
                </a:cubicBezTo>
                <a:cubicBezTo>
                  <a:pt x="494124" y="544651"/>
                  <a:pt x="497839" y="544746"/>
                  <a:pt x="500411" y="545699"/>
                </a:cubicBezTo>
                <a:cubicBezTo>
                  <a:pt x="499934" y="543222"/>
                  <a:pt x="500220" y="539984"/>
                  <a:pt x="498791" y="538460"/>
                </a:cubicBezTo>
                <a:cubicBezTo>
                  <a:pt x="449071" y="483501"/>
                  <a:pt x="453452" y="416254"/>
                  <a:pt x="490409" y="358056"/>
                </a:cubicBezTo>
                <a:cubicBezTo>
                  <a:pt x="502982" y="338244"/>
                  <a:pt x="519842" y="321290"/>
                  <a:pt x="534320" y="302621"/>
                </a:cubicBezTo>
                <a:cubicBezTo>
                  <a:pt x="536987" y="299287"/>
                  <a:pt x="539273" y="294429"/>
                  <a:pt x="539177" y="290334"/>
                </a:cubicBezTo>
                <a:cubicBezTo>
                  <a:pt x="538701" y="267664"/>
                  <a:pt x="541368" y="245852"/>
                  <a:pt x="550607" y="224802"/>
                </a:cubicBezTo>
                <a:cubicBezTo>
                  <a:pt x="552512" y="220515"/>
                  <a:pt x="552227" y="214896"/>
                  <a:pt x="551655" y="209943"/>
                </a:cubicBezTo>
                <a:cubicBezTo>
                  <a:pt x="548702" y="181844"/>
                  <a:pt x="549845" y="154317"/>
                  <a:pt x="563466" y="128694"/>
                </a:cubicBezTo>
                <a:cubicBezTo>
                  <a:pt x="577658" y="101834"/>
                  <a:pt x="604709" y="88785"/>
                  <a:pt x="632903" y="94214"/>
                </a:cubicBezTo>
                <a:cubicBezTo>
                  <a:pt x="639285" y="95452"/>
                  <a:pt x="642619" y="98310"/>
                  <a:pt x="642809" y="104787"/>
                </a:cubicBezTo>
                <a:cubicBezTo>
                  <a:pt x="642905" y="110216"/>
                  <a:pt x="643666" y="115740"/>
                  <a:pt x="643095" y="120979"/>
                </a:cubicBezTo>
                <a:cubicBezTo>
                  <a:pt x="638428" y="160032"/>
                  <a:pt x="641666" y="198989"/>
                  <a:pt x="645953" y="237565"/>
                </a:cubicBezTo>
                <a:cubicBezTo>
                  <a:pt x="649286" y="267474"/>
                  <a:pt x="659573" y="296620"/>
                  <a:pt x="665098" y="326338"/>
                </a:cubicBezTo>
                <a:cubicBezTo>
                  <a:pt x="675671" y="383107"/>
                  <a:pt x="686624" y="439876"/>
                  <a:pt x="694435" y="497026"/>
                </a:cubicBezTo>
                <a:cubicBezTo>
                  <a:pt x="700531" y="541984"/>
                  <a:pt x="693578" y="585799"/>
                  <a:pt x="660812" y="620470"/>
                </a:cubicBezTo>
                <a:cubicBezTo>
                  <a:pt x="647000" y="635043"/>
                  <a:pt x="628903" y="645521"/>
                  <a:pt x="612806" y="657999"/>
                </a:cubicBezTo>
                <a:cubicBezTo>
                  <a:pt x="609662" y="660475"/>
                  <a:pt x="605662" y="662666"/>
                  <a:pt x="603757" y="666000"/>
                </a:cubicBezTo>
                <a:cubicBezTo>
                  <a:pt x="576896" y="712386"/>
                  <a:pt x="534796" y="732198"/>
                  <a:pt x="483170" y="732675"/>
                </a:cubicBezTo>
                <a:cubicBezTo>
                  <a:pt x="418591" y="733341"/>
                  <a:pt x="360869" y="711434"/>
                  <a:pt x="309720" y="672953"/>
                </a:cubicBezTo>
                <a:cubicBezTo>
                  <a:pt x="264857" y="639139"/>
                  <a:pt x="221900" y="602754"/>
                  <a:pt x="176751" y="569226"/>
                </a:cubicBezTo>
                <a:cubicBezTo>
                  <a:pt x="133508" y="537031"/>
                  <a:pt x="88550" y="507027"/>
                  <a:pt x="44354" y="476071"/>
                </a:cubicBezTo>
                <a:cubicBezTo>
                  <a:pt x="36734" y="470737"/>
                  <a:pt x="28923" y="465784"/>
                  <a:pt x="21589" y="460164"/>
                </a:cubicBezTo>
                <a:cubicBezTo>
                  <a:pt x="-1557" y="442543"/>
                  <a:pt x="-6796" y="411111"/>
                  <a:pt x="9302" y="387489"/>
                </a:cubicBezTo>
                <a:cubicBezTo>
                  <a:pt x="25208" y="364057"/>
                  <a:pt x="57308" y="356532"/>
                  <a:pt x="81311" y="372439"/>
                </a:cubicBezTo>
                <a:cubicBezTo>
                  <a:pt x="129602" y="404634"/>
                  <a:pt x="177227" y="437971"/>
                  <a:pt x="224662" y="470547"/>
                </a:cubicBezTo>
                <a:cubicBezTo>
                  <a:pt x="223328" y="480929"/>
                  <a:pt x="222090" y="490739"/>
                  <a:pt x="220757" y="500455"/>
                </a:cubicBezTo>
                <a:cubicBezTo>
                  <a:pt x="221519" y="500550"/>
                  <a:pt x="222281" y="500646"/>
                  <a:pt x="223138" y="500741"/>
                </a:cubicBezTo>
                <a:cubicBezTo>
                  <a:pt x="231044" y="474261"/>
                  <a:pt x="243712" y="463022"/>
                  <a:pt x="271334" y="457593"/>
                </a:cubicBezTo>
                <a:cubicBezTo>
                  <a:pt x="261428" y="453116"/>
                  <a:pt x="255047" y="454449"/>
                  <a:pt x="236759" y="464927"/>
                </a:cubicBezTo>
                <a:cubicBezTo>
                  <a:pt x="225329" y="455021"/>
                  <a:pt x="213422" y="445020"/>
                  <a:pt x="201707" y="434828"/>
                </a:cubicBezTo>
                <a:cubicBezTo>
                  <a:pt x="147224" y="387393"/>
                  <a:pt x="92836" y="339959"/>
                  <a:pt x="38448" y="292524"/>
                </a:cubicBezTo>
                <a:cubicBezTo>
                  <a:pt x="15017" y="272141"/>
                  <a:pt x="11492" y="238422"/>
                  <a:pt x="30352" y="216324"/>
                </a:cubicBezTo>
                <a:cubicBezTo>
                  <a:pt x="49973" y="193274"/>
                  <a:pt x="83120" y="190988"/>
                  <a:pt x="107409" y="211371"/>
                </a:cubicBezTo>
                <a:cubicBezTo>
                  <a:pt x="166369" y="260901"/>
                  <a:pt x="225138" y="310527"/>
                  <a:pt x="284003" y="360152"/>
                </a:cubicBezTo>
                <a:cubicBezTo>
                  <a:pt x="284955" y="361009"/>
                  <a:pt x="286003" y="361771"/>
                  <a:pt x="286003" y="361676"/>
                </a:cubicBezTo>
                <a:cubicBezTo>
                  <a:pt x="282288" y="372725"/>
                  <a:pt x="278859" y="382917"/>
                  <a:pt x="275525" y="393108"/>
                </a:cubicBezTo>
                <a:cubicBezTo>
                  <a:pt x="276668" y="393680"/>
                  <a:pt x="277716" y="394156"/>
                  <a:pt x="278859" y="394728"/>
                </a:cubicBezTo>
                <a:cubicBezTo>
                  <a:pt x="285431" y="368915"/>
                  <a:pt x="301243" y="353580"/>
                  <a:pt x="330008" y="350151"/>
                </a:cubicBezTo>
                <a:cubicBezTo>
                  <a:pt x="314864" y="344436"/>
                  <a:pt x="304577" y="350817"/>
                  <a:pt x="296861" y="355675"/>
                </a:cubicBezTo>
                <a:cubicBezTo>
                  <a:pt x="278954" y="339006"/>
                  <a:pt x="261047" y="323481"/>
                  <a:pt x="244569" y="306621"/>
                </a:cubicBezTo>
                <a:cubicBezTo>
                  <a:pt x="193610" y="254615"/>
                  <a:pt x="143033" y="202132"/>
                  <a:pt x="92550" y="149649"/>
                </a:cubicBezTo>
                <a:cubicBezTo>
                  <a:pt x="77024" y="133457"/>
                  <a:pt x="72357" y="114216"/>
                  <a:pt x="80263" y="93071"/>
                </a:cubicBezTo>
                <a:cubicBezTo>
                  <a:pt x="88073" y="72306"/>
                  <a:pt x="103885" y="60876"/>
                  <a:pt x="125792" y="58876"/>
                </a:cubicBezTo>
                <a:cubicBezTo>
                  <a:pt x="143890" y="57257"/>
                  <a:pt x="158463" y="64591"/>
                  <a:pt x="171036" y="77545"/>
                </a:cubicBezTo>
                <a:cubicBezTo>
                  <a:pt x="221138" y="129552"/>
                  <a:pt x="271334" y="181368"/>
                  <a:pt x="321531" y="233279"/>
                </a:cubicBezTo>
                <a:cubicBezTo>
                  <a:pt x="337724" y="250043"/>
                  <a:pt x="353916" y="266712"/>
                  <a:pt x="368870" y="282333"/>
                </a:cubicBezTo>
                <a:cubicBezTo>
                  <a:pt x="365727" y="291953"/>
                  <a:pt x="362679" y="300239"/>
                  <a:pt x="360584" y="308717"/>
                </a:cubicBezTo>
                <a:cubicBezTo>
                  <a:pt x="359822" y="311670"/>
                  <a:pt x="361441" y="315289"/>
                  <a:pt x="362584" y="318528"/>
                </a:cubicBezTo>
                <a:cubicBezTo>
                  <a:pt x="368108" y="293191"/>
                  <a:pt x="383444" y="278332"/>
                  <a:pt x="408685" y="273474"/>
                </a:cubicBezTo>
                <a:cubicBezTo>
                  <a:pt x="408494" y="272522"/>
                  <a:pt x="408209" y="271569"/>
                  <a:pt x="408018" y="270712"/>
                </a:cubicBezTo>
                <a:cubicBezTo>
                  <a:pt x="398779" y="272522"/>
                  <a:pt x="389540" y="274332"/>
                  <a:pt x="378395" y="276522"/>
                </a:cubicBezTo>
                <a:cubicBezTo>
                  <a:pt x="378014" y="276141"/>
                  <a:pt x="376014" y="274236"/>
                  <a:pt x="374300" y="272046"/>
                </a:cubicBezTo>
                <a:cubicBezTo>
                  <a:pt x="327151" y="210038"/>
                  <a:pt x="279812" y="148125"/>
                  <a:pt x="233044" y="85737"/>
                </a:cubicBezTo>
                <a:cubicBezTo>
                  <a:pt x="209231" y="54018"/>
                  <a:pt x="224852" y="9822"/>
                  <a:pt x="262571" y="1536"/>
                </a:cubicBezTo>
                <a:cubicBezTo>
                  <a:pt x="285146" y="-3417"/>
                  <a:pt x="304196" y="3631"/>
                  <a:pt x="318388" y="22395"/>
                </a:cubicBezTo>
                <a:cubicBezTo>
                  <a:pt x="362870" y="80879"/>
                  <a:pt x="406589" y="139934"/>
                  <a:pt x="452024" y="197655"/>
                </a:cubicBezTo>
                <a:cubicBezTo>
                  <a:pt x="474122" y="225659"/>
                  <a:pt x="499458" y="251186"/>
                  <a:pt x="523271" y="277856"/>
                </a:cubicBezTo>
                <a:cubicBezTo>
                  <a:pt x="527081" y="282237"/>
                  <a:pt x="530795" y="286524"/>
                  <a:pt x="534891" y="291191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D75AF062-9F04-9551-4E1E-0E694C5B1F2C}"/>
              </a:ext>
            </a:extLst>
          </p:cNvPr>
          <p:cNvSpPr/>
          <p:nvPr/>
        </p:nvSpPr>
        <p:spPr>
          <a:xfrm>
            <a:off x="5240584" y="1294016"/>
            <a:ext cx="158783" cy="189311"/>
          </a:xfrm>
          <a:custGeom>
            <a:avLst/>
            <a:gdLst>
              <a:gd name="connsiteX0" fmla="*/ 158783 w 158783"/>
              <a:gd name="connsiteY0" fmla="*/ 170451 h 189311"/>
              <a:gd name="connsiteX1" fmla="*/ 149258 w 158783"/>
              <a:gd name="connsiteY1" fmla="*/ 189311 h 189311"/>
              <a:gd name="connsiteX2" fmla="*/ 139542 w 158783"/>
              <a:gd name="connsiteY2" fmla="*/ 172071 h 189311"/>
              <a:gd name="connsiteX3" fmla="*/ 100966 w 158783"/>
              <a:gd name="connsiteY3" fmla="*/ 80250 h 189311"/>
              <a:gd name="connsiteX4" fmla="*/ 8002 w 158783"/>
              <a:gd name="connsiteY4" fmla="*/ 18623 h 189311"/>
              <a:gd name="connsiteX5" fmla="*/ 1 w 158783"/>
              <a:gd name="connsiteY5" fmla="*/ 8050 h 189311"/>
              <a:gd name="connsiteX6" fmla="*/ 11717 w 158783"/>
              <a:gd name="connsiteY6" fmla="*/ 525 h 189311"/>
              <a:gd name="connsiteX7" fmla="*/ 50293 w 158783"/>
              <a:gd name="connsiteY7" fmla="*/ 13860 h 189311"/>
              <a:gd name="connsiteX8" fmla="*/ 157450 w 158783"/>
              <a:gd name="connsiteY8" fmla="*/ 157593 h 189311"/>
              <a:gd name="connsiteX9" fmla="*/ 158783 w 158783"/>
              <a:gd name="connsiteY9" fmla="*/ 170451 h 18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783" h="189311">
                <a:moveTo>
                  <a:pt x="158783" y="170451"/>
                </a:moveTo>
                <a:cubicBezTo>
                  <a:pt x="158402" y="179310"/>
                  <a:pt x="160402" y="189216"/>
                  <a:pt x="149258" y="189311"/>
                </a:cubicBezTo>
                <a:cubicBezTo>
                  <a:pt x="138209" y="189406"/>
                  <a:pt x="139828" y="179691"/>
                  <a:pt x="139542" y="172071"/>
                </a:cubicBezTo>
                <a:cubicBezTo>
                  <a:pt x="138018" y="136733"/>
                  <a:pt x="122588" y="107015"/>
                  <a:pt x="100966" y="80250"/>
                </a:cubicBezTo>
                <a:cubicBezTo>
                  <a:pt x="76582" y="50055"/>
                  <a:pt x="47245" y="26910"/>
                  <a:pt x="8002" y="18623"/>
                </a:cubicBezTo>
                <a:cubicBezTo>
                  <a:pt x="4573" y="17861"/>
                  <a:pt x="1" y="11765"/>
                  <a:pt x="1" y="8050"/>
                </a:cubicBezTo>
                <a:cubicBezTo>
                  <a:pt x="-94" y="1668"/>
                  <a:pt x="5811" y="-1284"/>
                  <a:pt x="11717" y="525"/>
                </a:cubicBezTo>
                <a:cubicBezTo>
                  <a:pt x="24766" y="4431"/>
                  <a:pt x="38577" y="7383"/>
                  <a:pt x="50293" y="13860"/>
                </a:cubicBezTo>
                <a:cubicBezTo>
                  <a:pt x="107443" y="45483"/>
                  <a:pt x="144496" y="92727"/>
                  <a:pt x="157450" y="157593"/>
                </a:cubicBezTo>
                <a:cubicBezTo>
                  <a:pt x="158307" y="162260"/>
                  <a:pt x="158402" y="167118"/>
                  <a:pt x="158783" y="170451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67C57F9B-A0D1-0D15-D744-7A1E90C46D8E}"/>
              </a:ext>
            </a:extLst>
          </p:cNvPr>
          <p:cNvSpPr/>
          <p:nvPr/>
        </p:nvSpPr>
        <p:spPr>
          <a:xfrm>
            <a:off x="4741060" y="1885816"/>
            <a:ext cx="196252" cy="150532"/>
          </a:xfrm>
          <a:custGeom>
            <a:avLst/>
            <a:gdLst>
              <a:gd name="connsiteX0" fmla="*/ 175294 w 196252"/>
              <a:gd name="connsiteY0" fmla="*/ 150437 h 150532"/>
              <a:gd name="connsiteX1" fmla="*/ 61565 w 196252"/>
              <a:gd name="connsiteY1" fmla="*/ 103765 h 150532"/>
              <a:gd name="connsiteX2" fmla="*/ 1462 w 196252"/>
              <a:gd name="connsiteY2" fmla="*/ 17183 h 150532"/>
              <a:gd name="connsiteX3" fmla="*/ 224 w 196252"/>
              <a:gd name="connsiteY3" fmla="*/ 12611 h 150532"/>
              <a:gd name="connsiteX4" fmla="*/ 7558 w 196252"/>
              <a:gd name="connsiteY4" fmla="*/ 228 h 150532"/>
              <a:gd name="connsiteX5" fmla="*/ 18798 w 196252"/>
              <a:gd name="connsiteY5" fmla="*/ 8039 h 150532"/>
              <a:gd name="connsiteX6" fmla="*/ 149290 w 196252"/>
              <a:gd name="connsiteY6" fmla="*/ 127768 h 150532"/>
              <a:gd name="connsiteX7" fmla="*/ 182437 w 196252"/>
              <a:gd name="connsiteY7" fmla="*/ 131292 h 150532"/>
              <a:gd name="connsiteX8" fmla="*/ 196249 w 196252"/>
              <a:gd name="connsiteY8" fmla="*/ 140436 h 150532"/>
              <a:gd name="connsiteX9" fmla="*/ 182914 w 196252"/>
              <a:gd name="connsiteY9" fmla="*/ 150533 h 150532"/>
              <a:gd name="connsiteX10" fmla="*/ 175294 w 196252"/>
              <a:gd name="connsiteY10" fmla="*/ 150437 h 15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252" h="150532">
                <a:moveTo>
                  <a:pt x="175294" y="150437"/>
                </a:moveTo>
                <a:cubicBezTo>
                  <a:pt x="131764" y="148532"/>
                  <a:pt x="94522" y="130911"/>
                  <a:pt x="61565" y="103765"/>
                </a:cubicBezTo>
                <a:cubicBezTo>
                  <a:pt x="33466" y="80619"/>
                  <a:pt x="11273" y="53187"/>
                  <a:pt x="1462" y="17183"/>
                </a:cubicBezTo>
                <a:cubicBezTo>
                  <a:pt x="1081" y="15658"/>
                  <a:pt x="510" y="14135"/>
                  <a:pt x="224" y="12611"/>
                </a:cubicBezTo>
                <a:cubicBezTo>
                  <a:pt x="-633" y="6515"/>
                  <a:pt x="796" y="1466"/>
                  <a:pt x="7558" y="228"/>
                </a:cubicBezTo>
                <a:cubicBezTo>
                  <a:pt x="13559" y="-915"/>
                  <a:pt x="17083" y="2324"/>
                  <a:pt x="18798" y="8039"/>
                </a:cubicBezTo>
                <a:cubicBezTo>
                  <a:pt x="38896" y="73475"/>
                  <a:pt x="86521" y="109099"/>
                  <a:pt x="149290" y="127768"/>
                </a:cubicBezTo>
                <a:cubicBezTo>
                  <a:pt x="159768" y="130911"/>
                  <a:pt x="171293" y="130816"/>
                  <a:pt x="182437" y="131292"/>
                </a:cubicBezTo>
                <a:cubicBezTo>
                  <a:pt x="189391" y="131578"/>
                  <a:pt x="196058" y="131864"/>
                  <a:pt x="196249" y="140436"/>
                </a:cubicBezTo>
                <a:cubicBezTo>
                  <a:pt x="196439" y="148913"/>
                  <a:pt x="189962" y="150533"/>
                  <a:pt x="182914" y="150533"/>
                </a:cubicBezTo>
                <a:cubicBezTo>
                  <a:pt x="180437" y="150437"/>
                  <a:pt x="177865" y="150437"/>
                  <a:pt x="175294" y="150437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BA789E2-95F3-470A-B98E-C3BE597DCD91}"/>
              </a:ext>
            </a:extLst>
          </p:cNvPr>
          <p:cNvSpPr/>
          <p:nvPr/>
        </p:nvSpPr>
        <p:spPr>
          <a:xfrm>
            <a:off x="4687525" y="1955387"/>
            <a:ext cx="196458" cy="150208"/>
          </a:xfrm>
          <a:custGeom>
            <a:avLst/>
            <a:gdLst>
              <a:gd name="connsiteX0" fmla="*/ 174632 w 196458"/>
              <a:gd name="connsiteY0" fmla="*/ 150113 h 150208"/>
              <a:gd name="connsiteX1" fmla="*/ 50807 w 196458"/>
              <a:gd name="connsiteY1" fmla="*/ 94297 h 150208"/>
              <a:gd name="connsiteX2" fmla="*/ 705 w 196458"/>
              <a:gd name="connsiteY2" fmla="*/ 14287 h 150208"/>
              <a:gd name="connsiteX3" fmla="*/ 6897 w 196458"/>
              <a:gd name="connsiteY3" fmla="*/ 475 h 150208"/>
              <a:gd name="connsiteX4" fmla="*/ 19089 w 196458"/>
              <a:gd name="connsiteY4" fmla="*/ 9238 h 150208"/>
              <a:gd name="connsiteX5" fmla="*/ 173584 w 196458"/>
              <a:gd name="connsiteY5" fmla="*/ 131444 h 150208"/>
              <a:gd name="connsiteX6" fmla="*/ 185109 w 196458"/>
              <a:gd name="connsiteY6" fmla="*/ 131158 h 150208"/>
              <a:gd name="connsiteX7" fmla="*/ 196444 w 196458"/>
              <a:gd name="connsiteY7" fmla="*/ 140112 h 150208"/>
              <a:gd name="connsiteX8" fmla="*/ 186252 w 196458"/>
              <a:gd name="connsiteY8" fmla="*/ 150208 h 150208"/>
              <a:gd name="connsiteX9" fmla="*/ 174632 w 196458"/>
              <a:gd name="connsiteY9" fmla="*/ 150113 h 15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458" h="150208">
                <a:moveTo>
                  <a:pt x="174632" y="150113"/>
                </a:moveTo>
                <a:cubicBezTo>
                  <a:pt x="126054" y="147732"/>
                  <a:pt x="85764" y="126587"/>
                  <a:pt x="50807" y="94297"/>
                </a:cubicBezTo>
                <a:cubicBezTo>
                  <a:pt x="26994" y="72294"/>
                  <a:pt x="8611" y="46481"/>
                  <a:pt x="705" y="14287"/>
                </a:cubicBezTo>
                <a:cubicBezTo>
                  <a:pt x="-819" y="8000"/>
                  <a:pt x="-342" y="2380"/>
                  <a:pt x="6897" y="475"/>
                </a:cubicBezTo>
                <a:cubicBezTo>
                  <a:pt x="13945" y="-1430"/>
                  <a:pt x="17660" y="2571"/>
                  <a:pt x="19089" y="9238"/>
                </a:cubicBezTo>
                <a:cubicBezTo>
                  <a:pt x="32424" y="69913"/>
                  <a:pt x="110052" y="129349"/>
                  <a:pt x="173584" y="131444"/>
                </a:cubicBezTo>
                <a:cubicBezTo>
                  <a:pt x="177394" y="131539"/>
                  <a:pt x="181204" y="131254"/>
                  <a:pt x="185109" y="131158"/>
                </a:cubicBezTo>
                <a:cubicBezTo>
                  <a:pt x="191396" y="131063"/>
                  <a:pt x="196158" y="133445"/>
                  <a:pt x="196444" y="140112"/>
                </a:cubicBezTo>
                <a:cubicBezTo>
                  <a:pt x="196730" y="146494"/>
                  <a:pt x="192729" y="150018"/>
                  <a:pt x="186252" y="150208"/>
                </a:cubicBezTo>
                <a:cubicBezTo>
                  <a:pt x="182347" y="150208"/>
                  <a:pt x="178442" y="150113"/>
                  <a:pt x="174632" y="150113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F5F91B99-3337-9295-2E0A-05B4F5B82E2C}"/>
              </a:ext>
            </a:extLst>
          </p:cNvPr>
          <p:cNvSpPr/>
          <p:nvPr/>
        </p:nvSpPr>
        <p:spPr>
          <a:xfrm>
            <a:off x="5175359" y="1344633"/>
            <a:ext cx="159243" cy="189210"/>
          </a:xfrm>
          <a:custGeom>
            <a:avLst/>
            <a:gdLst>
              <a:gd name="connsiteX0" fmla="*/ 159238 w 159243"/>
              <a:gd name="connsiteY0" fmla="*/ 169269 h 189210"/>
              <a:gd name="connsiteX1" fmla="*/ 159238 w 159243"/>
              <a:gd name="connsiteY1" fmla="*/ 172983 h 189210"/>
              <a:gd name="connsiteX2" fmla="*/ 150475 w 159243"/>
              <a:gd name="connsiteY2" fmla="*/ 189176 h 189210"/>
              <a:gd name="connsiteX3" fmla="*/ 140378 w 159243"/>
              <a:gd name="connsiteY3" fmla="*/ 173555 h 189210"/>
              <a:gd name="connsiteX4" fmla="*/ 78942 w 159243"/>
              <a:gd name="connsiteY4" fmla="*/ 56302 h 189210"/>
              <a:gd name="connsiteX5" fmla="*/ 9028 w 159243"/>
              <a:gd name="connsiteY5" fmla="*/ 18964 h 189210"/>
              <a:gd name="connsiteX6" fmla="*/ 265 w 159243"/>
              <a:gd name="connsiteY6" fmla="*/ 7629 h 189210"/>
              <a:gd name="connsiteX7" fmla="*/ 13505 w 159243"/>
              <a:gd name="connsiteY7" fmla="*/ 390 h 189210"/>
              <a:gd name="connsiteX8" fmla="*/ 82371 w 159243"/>
              <a:gd name="connsiteY8" fmla="*/ 34109 h 189210"/>
              <a:gd name="connsiteX9" fmla="*/ 157237 w 159243"/>
              <a:gd name="connsiteY9" fmla="*/ 153076 h 189210"/>
              <a:gd name="connsiteX10" fmla="*/ 159238 w 159243"/>
              <a:gd name="connsiteY10" fmla="*/ 169269 h 18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9243" h="189210">
                <a:moveTo>
                  <a:pt x="159238" y="169269"/>
                </a:moveTo>
                <a:cubicBezTo>
                  <a:pt x="159238" y="171745"/>
                  <a:pt x="159238" y="172317"/>
                  <a:pt x="159238" y="172983"/>
                </a:cubicBezTo>
                <a:cubicBezTo>
                  <a:pt x="159142" y="179937"/>
                  <a:pt x="160381" y="188604"/>
                  <a:pt x="150475" y="189176"/>
                </a:cubicBezTo>
                <a:cubicBezTo>
                  <a:pt x="139521" y="189843"/>
                  <a:pt x="140854" y="180889"/>
                  <a:pt x="140378" y="173555"/>
                </a:cubicBezTo>
                <a:cubicBezTo>
                  <a:pt x="137140" y="125454"/>
                  <a:pt x="113041" y="88116"/>
                  <a:pt x="78942" y="56302"/>
                </a:cubicBezTo>
                <a:cubicBezTo>
                  <a:pt x="59035" y="37824"/>
                  <a:pt x="36270" y="24012"/>
                  <a:pt x="9028" y="18964"/>
                </a:cubicBezTo>
                <a:cubicBezTo>
                  <a:pt x="2742" y="17821"/>
                  <a:pt x="-1068" y="14011"/>
                  <a:pt x="265" y="7629"/>
                </a:cubicBezTo>
                <a:cubicBezTo>
                  <a:pt x="1694" y="676"/>
                  <a:pt x="6933" y="-848"/>
                  <a:pt x="13505" y="390"/>
                </a:cubicBezTo>
                <a:cubicBezTo>
                  <a:pt x="39508" y="5343"/>
                  <a:pt x="62178" y="17440"/>
                  <a:pt x="82371" y="34109"/>
                </a:cubicBezTo>
                <a:cubicBezTo>
                  <a:pt x="120376" y="65446"/>
                  <a:pt x="147236" y="104022"/>
                  <a:pt x="157237" y="153076"/>
                </a:cubicBezTo>
                <a:cubicBezTo>
                  <a:pt x="158380" y="158982"/>
                  <a:pt x="158761" y="165078"/>
                  <a:pt x="159238" y="169269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AFB519BB-3B4C-B7BE-C3B7-F199597AFCD2}"/>
              </a:ext>
            </a:extLst>
          </p:cNvPr>
          <p:cNvGrpSpPr/>
          <p:nvPr/>
        </p:nvGrpSpPr>
        <p:grpSpPr>
          <a:xfrm>
            <a:off x="5379701" y="3813852"/>
            <a:ext cx="1278658" cy="809180"/>
            <a:chOff x="5364402" y="1342328"/>
            <a:chExt cx="1278658" cy="809180"/>
          </a:xfrm>
          <a:solidFill>
            <a:srgbClr val="43BBC8"/>
          </a:solidFill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9904AF6-80F9-602B-C1AA-77C0616FE034}"/>
                </a:ext>
              </a:extLst>
            </p:cNvPr>
            <p:cNvSpPr/>
            <p:nvPr/>
          </p:nvSpPr>
          <p:spPr>
            <a:xfrm>
              <a:off x="5512890" y="1463420"/>
              <a:ext cx="896246" cy="674715"/>
            </a:xfrm>
            <a:custGeom>
              <a:avLst/>
              <a:gdLst>
                <a:gd name="connsiteX0" fmla="*/ 722174 w 896246"/>
                <a:gd name="connsiteY0" fmla="*/ 559594 h 674715"/>
                <a:gd name="connsiteX1" fmla="*/ 715887 w 896246"/>
                <a:gd name="connsiteY1" fmla="*/ 585502 h 674715"/>
                <a:gd name="connsiteX2" fmla="*/ 683121 w 896246"/>
                <a:gd name="connsiteY2" fmla="*/ 612553 h 674715"/>
                <a:gd name="connsiteX3" fmla="*/ 628734 w 896246"/>
                <a:gd name="connsiteY3" fmla="*/ 602837 h 674715"/>
                <a:gd name="connsiteX4" fmla="*/ 519768 w 896246"/>
                <a:gd name="connsiteY4" fmla="*/ 549688 h 674715"/>
                <a:gd name="connsiteX5" fmla="*/ 499003 w 896246"/>
                <a:gd name="connsiteY5" fmla="*/ 554641 h 674715"/>
                <a:gd name="connsiteX6" fmla="*/ 508528 w 896246"/>
                <a:gd name="connsiteY6" fmla="*/ 573119 h 674715"/>
                <a:gd name="connsiteX7" fmla="*/ 622542 w 896246"/>
                <a:gd name="connsiteY7" fmla="*/ 628269 h 674715"/>
                <a:gd name="connsiteX8" fmla="*/ 629591 w 896246"/>
                <a:gd name="connsiteY8" fmla="*/ 632079 h 674715"/>
                <a:gd name="connsiteX9" fmla="*/ 550247 w 896246"/>
                <a:gd name="connsiteY9" fmla="*/ 674465 h 674715"/>
                <a:gd name="connsiteX10" fmla="*/ 438138 w 896246"/>
                <a:gd name="connsiteY10" fmla="*/ 648081 h 674715"/>
                <a:gd name="connsiteX11" fmla="*/ 453474 w 896246"/>
                <a:gd name="connsiteY11" fmla="*/ 565690 h 674715"/>
                <a:gd name="connsiteX12" fmla="*/ 381845 w 896246"/>
                <a:gd name="connsiteY12" fmla="*/ 521113 h 674715"/>
                <a:gd name="connsiteX13" fmla="*/ 364701 w 896246"/>
                <a:gd name="connsiteY13" fmla="*/ 459486 h 674715"/>
                <a:gd name="connsiteX14" fmla="*/ 308789 w 896246"/>
                <a:gd name="connsiteY14" fmla="*/ 432816 h 674715"/>
                <a:gd name="connsiteX15" fmla="*/ 303455 w 896246"/>
                <a:gd name="connsiteY15" fmla="*/ 394716 h 674715"/>
                <a:gd name="connsiteX16" fmla="*/ 210967 w 896246"/>
                <a:gd name="connsiteY16" fmla="*/ 347377 h 674715"/>
                <a:gd name="connsiteX17" fmla="*/ 187250 w 896246"/>
                <a:gd name="connsiteY17" fmla="*/ 365760 h 674715"/>
                <a:gd name="connsiteX18" fmla="*/ 171248 w 896246"/>
                <a:gd name="connsiteY18" fmla="*/ 386429 h 674715"/>
                <a:gd name="connsiteX19" fmla="*/ 51614 w 896246"/>
                <a:gd name="connsiteY19" fmla="*/ 355283 h 674715"/>
                <a:gd name="connsiteX20" fmla="*/ 14371 w 896246"/>
                <a:gd name="connsiteY20" fmla="*/ 309182 h 674715"/>
                <a:gd name="connsiteX21" fmla="*/ 2084 w 896246"/>
                <a:gd name="connsiteY21" fmla="*/ 295085 h 674715"/>
                <a:gd name="connsiteX22" fmla="*/ 1417 w 896246"/>
                <a:gd name="connsiteY22" fmla="*/ 287084 h 674715"/>
                <a:gd name="connsiteX23" fmla="*/ 100477 w 896246"/>
                <a:gd name="connsiteY23" fmla="*/ 111157 h 674715"/>
                <a:gd name="connsiteX24" fmla="*/ 160675 w 896246"/>
                <a:gd name="connsiteY24" fmla="*/ 4191 h 674715"/>
                <a:gd name="connsiteX25" fmla="*/ 163533 w 896246"/>
                <a:gd name="connsiteY25" fmla="*/ 0 h 674715"/>
                <a:gd name="connsiteX26" fmla="*/ 296025 w 896246"/>
                <a:gd name="connsiteY26" fmla="*/ 42767 h 674715"/>
                <a:gd name="connsiteX27" fmla="*/ 281452 w 896246"/>
                <a:gd name="connsiteY27" fmla="*/ 63437 h 674715"/>
                <a:gd name="connsiteX28" fmla="*/ 228684 w 896246"/>
                <a:gd name="connsiteY28" fmla="*/ 143827 h 674715"/>
                <a:gd name="connsiteX29" fmla="*/ 216968 w 896246"/>
                <a:gd name="connsiteY29" fmla="*/ 189452 h 674715"/>
                <a:gd name="connsiteX30" fmla="*/ 250591 w 896246"/>
                <a:gd name="connsiteY30" fmla="*/ 227743 h 674715"/>
                <a:gd name="connsiteX31" fmla="*/ 325267 w 896246"/>
                <a:gd name="connsiteY31" fmla="*/ 215551 h 674715"/>
                <a:gd name="connsiteX32" fmla="*/ 421565 w 896246"/>
                <a:gd name="connsiteY32" fmla="*/ 133064 h 674715"/>
                <a:gd name="connsiteX33" fmla="*/ 430518 w 896246"/>
                <a:gd name="connsiteY33" fmla="*/ 126302 h 674715"/>
                <a:gd name="connsiteX34" fmla="*/ 468523 w 896246"/>
                <a:gd name="connsiteY34" fmla="*/ 114205 h 674715"/>
                <a:gd name="connsiteX35" fmla="*/ 477191 w 896246"/>
                <a:gd name="connsiteY35" fmla="*/ 115062 h 674715"/>
                <a:gd name="connsiteX36" fmla="*/ 639878 w 896246"/>
                <a:gd name="connsiteY36" fmla="*/ 206597 h 674715"/>
                <a:gd name="connsiteX37" fmla="*/ 866478 w 896246"/>
                <a:gd name="connsiteY37" fmla="*/ 370904 h 674715"/>
                <a:gd name="connsiteX38" fmla="*/ 894957 w 896246"/>
                <a:gd name="connsiteY38" fmla="*/ 407098 h 674715"/>
                <a:gd name="connsiteX39" fmla="*/ 856381 w 896246"/>
                <a:gd name="connsiteY39" fmla="*/ 461772 h 674715"/>
                <a:gd name="connsiteX40" fmla="*/ 814280 w 896246"/>
                <a:gd name="connsiteY40" fmla="*/ 450818 h 674715"/>
                <a:gd name="connsiteX41" fmla="*/ 676359 w 896246"/>
                <a:gd name="connsiteY41" fmla="*/ 367856 h 674715"/>
                <a:gd name="connsiteX42" fmla="*/ 634068 w 896246"/>
                <a:gd name="connsiteY42" fmla="*/ 342519 h 674715"/>
                <a:gd name="connsiteX43" fmla="*/ 629400 w 896246"/>
                <a:gd name="connsiteY43" fmla="*/ 339662 h 674715"/>
                <a:gd name="connsiteX44" fmla="*/ 610541 w 896246"/>
                <a:gd name="connsiteY44" fmla="*/ 344519 h 674715"/>
                <a:gd name="connsiteX45" fmla="*/ 616161 w 896246"/>
                <a:gd name="connsiteY45" fmla="*/ 361855 h 674715"/>
                <a:gd name="connsiteX46" fmla="*/ 653594 w 896246"/>
                <a:gd name="connsiteY46" fmla="*/ 384524 h 674715"/>
                <a:gd name="connsiteX47" fmla="*/ 800946 w 896246"/>
                <a:gd name="connsiteY47" fmla="*/ 473202 h 674715"/>
                <a:gd name="connsiteX48" fmla="*/ 805994 w 896246"/>
                <a:gd name="connsiteY48" fmla="*/ 478536 h 674715"/>
                <a:gd name="connsiteX49" fmla="*/ 780371 w 896246"/>
                <a:gd name="connsiteY49" fmla="*/ 533591 h 674715"/>
                <a:gd name="connsiteX50" fmla="*/ 738938 w 896246"/>
                <a:gd name="connsiteY50" fmla="*/ 538353 h 674715"/>
                <a:gd name="connsiteX51" fmla="*/ 726555 w 896246"/>
                <a:gd name="connsiteY51" fmla="*/ 532067 h 674715"/>
                <a:gd name="connsiteX52" fmla="*/ 583871 w 896246"/>
                <a:gd name="connsiteY52" fmla="*/ 449104 h 674715"/>
                <a:gd name="connsiteX53" fmla="*/ 574251 w 896246"/>
                <a:gd name="connsiteY53" fmla="*/ 443865 h 674715"/>
                <a:gd name="connsiteX54" fmla="*/ 556344 w 896246"/>
                <a:gd name="connsiteY54" fmla="*/ 448151 h 674715"/>
                <a:gd name="connsiteX55" fmla="*/ 561392 w 896246"/>
                <a:gd name="connsiteY55" fmla="*/ 466439 h 674715"/>
                <a:gd name="connsiteX56" fmla="*/ 652641 w 896246"/>
                <a:gd name="connsiteY56" fmla="*/ 519398 h 674715"/>
                <a:gd name="connsiteX57" fmla="*/ 722174 w 896246"/>
                <a:gd name="connsiteY57" fmla="*/ 559594 h 67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896246" h="674715">
                  <a:moveTo>
                    <a:pt x="722174" y="559594"/>
                  </a:moveTo>
                  <a:cubicBezTo>
                    <a:pt x="720078" y="568452"/>
                    <a:pt x="718364" y="577120"/>
                    <a:pt x="715887" y="585502"/>
                  </a:cubicBezTo>
                  <a:cubicBezTo>
                    <a:pt x="711125" y="601790"/>
                    <a:pt x="699885" y="610362"/>
                    <a:pt x="683121" y="612553"/>
                  </a:cubicBezTo>
                  <a:cubicBezTo>
                    <a:pt x="663881" y="615029"/>
                    <a:pt x="646260" y="611696"/>
                    <a:pt x="628734" y="602837"/>
                  </a:cubicBezTo>
                  <a:cubicBezTo>
                    <a:pt x="592729" y="584454"/>
                    <a:pt x="556153" y="567309"/>
                    <a:pt x="519768" y="549688"/>
                  </a:cubicBezTo>
                  <a:cubicBezTo>
                    <a:pt x="510433" y="545116"/>
                    <a:pt x="502527" y="547021"/>
                    <a:pt x="499003" y="554641"/>
                  </a:cubicBezTo>
                  <a:cubicBezTo>
                    <a:pt x="495860" y="561594"/>
                    <a:pt x="499575" y="568833"/>
                    <a:pt x="508528" y="573119"/>
                  </a:cubicBezTo>
                  <a:cubicBezTo>
                    <a:pt x="546533" y="591503"/>
                    <a:pt x="584537" y="609886"/>
                    <a:pt x="622542" y="628269"/>
                  </a:cubicBezTo>
                  <a:cubicBezTo>
                    <a:pt x="624828" y="629412"/>
                    <a:pt x="627019" y="630650"/>
                    <a:pt x="629591" y="632079"/>
                  </a:cubicBezTo>
                  <a:cubicBezTo>
                    <a:pt x="610636" y="660940"/>
                    <a:pt x="585395" y="676942"/>
                    <a:pt x="550247" y="674465"/>
                  </a:cubicBezTo>
                  <a:cubicBezTo>
                    <a:pt x="511862" y="671798"/>
                    <a:pt x="475667" y="660273"/>
                    <a:pt x="438138" y="648081"/>
                  </a:cubicBezTo>
                  <a:cubicBezTo>
                    <a:pt x="461094" y="623411"/>
                    <a:pt x="468237" y="596265"/>
                    <a:pt x="453474" y="565690"/>
                  </a:cubicBezTo>
                  <a:cubicBezTo>
                    <a:pt x="439281" y="536162"/>
                    <a:pt x="414897" y="522446"/>
                    <a:pt x="381845" y="521113"/>
                  </a:cubicBezTo>
                  <a:cubicBezTo>
                    <a:pt x="385655" y="497967"/>
                    <a:pt x="379750" y="477107"/>
                    <a:pt x="364701" y="459486"/>
                  </a:cubicBezTo>
                  <a:cubicBezTo>
                    <a:pt x="349842" y="442055"/>
                    <a:pt x="330696" y="432340"/>
                    <a:pt x="308789" y="432816"/>
                  </a:cubicBezTo>
                  <a:cubicBezTo>
                    <a:pt x="307074" y="419671"/>
                    <a:pt x="307170" y="406622"/>
                    <a:pt x="303455" y="394716"/>
                  </a:cubicBezTo>
                  <a:cubicBezTo>
                    <a:pt x="291739" y="356711"/>
                    <a:pt x="248781" y="331470"/>
                    <a:pt x="210967" y="347377"/>
                  </a:cubicBezTo>
                  <a:cubicBezTo>
                    <a:pt x="202013" y="351187"/>
                    <a:pt x="194394" y="358807"/>
                    <a:pt x="187250" y="365760"/>
                  </a:cubicBezTo>
                  <a:cubicBezTo>
                    <a:pt x="181154" y="371666"/>
                    <a:pt x="176677" y="379190"/>
                    <a:pt x="171248" y="386429"/>
                  </a:cubicBezTo>
                  <a:cubicBezTo>
                    <a:pt x="152579" y="330517"/>
                    <a:pt x="84666" y="313373"/>
                    <a:pt x="51614" y="355283"/>
                  </a:cubicBezTo>
                  <a:cubicBezTo>
                    <a:pt x="39136" y="339852"/>
                    <a:pt x="26753" y="324517"/>
                    <a:pt x="14371" y="309182"/>
                  </a:cubicBezTo>
                  <a:cubicBezTo>
                    <a:pt x="10466" y="304324"/>
                    <a:pt x="6561" y="299371"/>
                    <a:pt x="2084" y="295085"/>
                  </a:cubicBezTo>
                  <a:cubicBezTo>
                    <a:pt x="-869" y="292227"/>
                    <a:pt x="-297" y="290036"/>
                    <a:pt x="1417" y="287084"/>
                  </a:cubicBezTo>
                  <a:cubicBezTo>
                    <a:pt x="34469" y="228505"/>
                    <a:pt x="67425" y="169831"/>
                    <a:pt x="100477" y="111157"/>
                  </a:cubicBezTo>
                  <a:cubicBezTo>
                    <a:pt x="120575" y="75533"/>
                    <a:pt x="140577" y="39815"/>
                    <a:pt x="160675" y="4191"/>
                  </a:cubicBezTo>
                  <a:cubicBezTo>
                    <a:pt x="161151" y="3334"/>
                    <a:pt x="161818" y="2477"/>
                    <a:pt x="163533" y="0"/>
                  </a:cubicBezTo>
                  <a:cubicBezTo>
                    <a:pt x="201156" y="32576"/>
                    <a:pt x="248305" y="35814"/>
                    <a:pt x="296025" y="42767"/>
                  </a:cubicBezTo>
                  <a:cubicBezTo>
                    <a:pt x="290787" y="50197"/>
                    <a:pt x="285929" y="56674"/>
                    <a:pt x="281452" y="63437"/>
                  </a:cubicBezTo>
                  <a:cubicBezTo>
                    <a:pt x="263831" y="90202"/>
                    <a:pt x="246114" y="116872"/>
                    <a:pt x="228684" y="143827"/>
                  </a:cubicBezTo>
                  <a:cubicBezTo>
                    <a:pt x="219825" y="157639"/>
                    <a:pt x="216777" y="173355"/>
                    <a:pt x="216968" y="189452"/>
                  </a:cubicBezTo>
                  <a:cubicBezTo>
                    <a:pt x="217158" y="211074"/>
                    <a:pt x="229160" y="224885"/>
                    <a:pt x="250591" y="227743"/>
                  </a:cubicBezTo>
                  <a:cubicBezTo>
                    <a:pt x="276689" y="231267"/>
                    <a:pt x="301454" y="225933"/>
                    <a:pt x="325267" y="215551"/>
                  </a:cubicBezTo>
                  <a:cubicBezTo>
                    <a:pt x="365653" y="197834"/>
                    <a:pt x="395943" y="168212"/>
                    <a:pt x="421565" y="133064"/>
                  </a:cubicBezTo>
                  <a:cubicBezTo>
                    <a:pt x="423660" y="130112"/>
                    <a:pt x="427089" y="127540"/>
                    <a:pt x="430518" y="126302"/>
                  </a:cubicBezTo>
                  <a:cubicBezTo>
                    <a:pt x="442996" y="121825"/>
                    <a:pt x="455760" y="117920"/>
                    <a:pt x="468523" y="114205"/>
                  </a:cubicBezTo>
                  <a:cubicBezTo>
                    <a:pt x="471190" y="113443"/>
                    <a:pt x="474810" y="113729"/>
                    <a:pt x="477191" y="115062"/>
                  </a:cubicBezTo>
                  <a:cubicBezTo>
                    <a:pt x="531579" y="145352"/>
                    <a:pt x="587014" y="173927"/>
                    <a:pt x="639878" y="206597"/>
                  </a:cubicBezTo>
                  <a:cubicBezTo>
                    <a:pt x="719316" y="255746"/>
                    <a:pt x="793992" y="311848"/>
                    <a:pt x="866478" y="370904"/>
                  </a:cubicBezTo>
                  <a:cubicBezTo>
                    <a:pt x="878574" y="380810"/>
                    <a:pt x="890671" y="390716"/>
                    <a:pt x="894957" y="407098"/>
                  </a:cubicBezTo>
                  <a:cubicBezTo>
                    <a:pt x="901529" y="432149"/>
                    <a:pt x="882099" y="459867"/>
                    <a:pt x="856381" y="461772"/>
                  </a:cubicBezTo>
                  <a:cubicBezTo>
                    <a:pt x="840951" y="462915"/>
                    <a:pt x="827616" y="459010"/>
                    <a:pt x="814280" y="450818"/>
                  </a:cubicBezTo>
                  <a:cubicBezTo>
                    <a:pt x="768656" y="422624"/>
                    <a:pt x="722364" y="395383"/>
                    <a:pt x="676359" y="367856"/>
                  </a:cubicBezTo>
                  <a:cubicBezTo>
                    <a:pt x="662262" y="359378"/>
                    <a:pt x="648164" y="350996"/>
                    <a:pt x="634068" y="342519"/>
                  </a:cubicBezTo>
                  <a:cubicBezTo>
                    <a:pt x="632544" y="341567"/>
                    <a:pt x="631020" y="340519"/>
                    <a:pt x="629400" y="339662"/>
                  </a:cubicBezTo>
                  <a:cubicBezTo>
                    <a:pt x="621590" y="335661"/>
                    <a:pt x="614446" y="337566"/>
                    <a:pt x="610541" y="344519"/>
                  </a:cubicBezTo>
                  <a:cubicBezTo>
                    <a:pt x="607112" y="350615"/>
                    <a:pt x="609017" y="357378"/>
                    <a:pt x="616161" y="361855"/>
                  </a:cubicBezTo>
                  <a:cubicBezTo>
                    <a:pt x="628543" y="369570"/>
                    <a:pt x="641116" y="377000"/>
                    <a:pt x="653594" y="384524"/>
                  </a:cubicBezTo>
                  <a:cubicBezTo>
                    <a:pt x="702743" y="414052"/>
                    <a:pt x="751892" y="443579"/>
                    <a:pt x="800946" y="473202"/>
                  </a:cubicBezTo>
                  <a:cubicBezTo>
                    <a:pt x="803041" y="474440"/>
                    <a:pt x="805708" y="476441"/>
                    <a:pt x="805994" y="478536"/>
                  </a:cubicBezTo>
                  <a:cubicBezTo>
                    <a:pt x="809423" y="498443"/>
                    <a:pt x="803136" y="525971"/>
                    <a:pt x="780371" y="533591"/>
                  </a:cubicBezTo>
                  <a:cubicBezTo>
                    <a:pt x="767418" y="537877"/>
                    <a:pt x="752844" y="537686"/>
                    <a:pt x="738938" y="538353"/>
                  </a:cubicBezTo>
                  <a:cubicBezTo>
                    <a:pt x="734937" y="538544"/>
                    <a:pt x="730651" y="534448"/>
                    <a:pt x="726555" y="532067"/>
                  </a:cubicBezTo>
                  <a:cubicBezTo>
                    <a:pt x="679026" y="504444"/>
                    <a:pt x="631401" y="476726"/>
                    <a:pt x="583871" y="449104"/>
                  </a:cubicBezTo>
                  <a:cubicBezTo>
                    <a:pt x="580728" y="447294"/>
                    <a:pt x="577489" y="445484"/>
                    <a:pt x="574251" y="443865"/>
                  </a:cubicBezTo>
                  <a:cubicBezTo>
                    <a:pt x="567393" y="440341"/>
                    <a:pt x="559868" y="442246"/>
                    <a:pt x="556344" y="448151"/>
                  </a:cubicBezTo>
                  <a:cubicBezTo>
                    <a:pt x="552629" y="454438"/>
                    <a:pt x="554629" y="462534"/>
                    <a:pt x="561392" y="466439"/>
                  </a:cubicBezTo>
                  <a:cubicBezTo>
                    <a:pt x="591777" y="484156"/>
                    <a:pt x="622256" y="501682"/>
                    <a:pt x="652641" y="519398"/>
                  </a:cubicBezTo>
                  <a:cubicBezTo>
                    <a:pt x="675501" y="532543"/>
                    <a:pt x="698456" y="545783"/>
                    <a:pt x="722174" y="5595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19D1F858-6FFA-6B2F-12E1-29D49E10D76F}"/>
                </a:ext>
              </a:extLst>
            </p:cNvPr>
            <p:cNvSpPr/>
            <p:nvPr/>
          </p:nvSpPr>
          <p:spPr>
            <a:xfrm>
              <a:off x="5755596" y="1442154"/>
              <a:ext cx="736071" cy="376154"/>
            </a:xfrm>
            <a:custGeom>
              <a:avLst/>
              <a:gdLst>
                <a:gd name="connsiteX0" fmla="*/ 736071 w 736071"/>
                <a:gd name="connsiteY0" fmla="*/ 306922 h 376154"/>
                <a:gd name="connsiteX1" fmla="*/ 671587 w 736071"/>
                <a:gd name="connsiteY1" fmla="*/ 363881 h 376154"/>
                <a:gd name="connsiteX2" fmla="*/ 628724 w 736071"/>
                <a:gd name="connsiteY2" fmla="*/ 362833 h 376154"/>
                <a:gd name="connsiteX3" fmla="*/ 440891 w 736071"/>
                <a:gd name="connsiteY3" fmla="*/ 224911 h 376154"/>
                <a:gd name="connsiteX4" fmla="*/ 278966 w 736071"/>
                <a:gd name="connsiteY4" fmla="*/ 130138 h 376154"/>
                <a:gd name="connsiteX5" fmla="*/ 239343 w 736071"/>
                <a:gd name="connsiteY5" fmla="*/ 109849 h 376154"/>
                <a:gd name="connsiteX6" fmla="*/ 224483 w 736071"/>
                <a:gd name="connsiteY6" fmla="*/ 108706 h 376154"/>
                <a:gd name="connsiteX7" fmla="*/ 171715 w 736071"/>
                <a:gd name="connsiteY7" fmla="*/ 125470 h 376154"/>
                <a:gd name="connsiteX8" fmla="*/ 160285 w 736071"/>
                <a:gd name="connsiteY8" fmla="*/ 135186 h 376154"/>
                <a:gd name="connsiteX9" fmla="*/ 77894 w 736071"/>
                <a:gd name="connsiteY9" fmla="*/ 210338 h 376154"/>
                <a:gd name="connsiteX10" fmla="*/ 15219 w 736071"/>
                <a:gd name="connsiteY10" fmla="*/ 223959 h 376154"/>
                <a:gd name="connsiteX11" fmla="*/ 74 w 736071"/>
                <a:gd name="connsiteY11" fmla="*/ 206338 h 376154"/>
                <a:gd name="connsiteX12" fmla="*/ 18077 w 736071"/>
                <a:gd name="connsiteY12" fmla="*/ 161951 h 376154"/>
                <a:gd name="connsiteX13" fmla="*/ 105326 w 736071"/>
                <a:gd name="connsiteY13" fmla="*/ 36888 h 376154"/>
                <a:gd name="connsiteX14" fmla="*/ 139997 w 736071"/>
                <a:gd name="connsiteY14" fmla="*/ 17647 h 376154"/>
                <a:gd name="connsiteX15" fmla="*/ 245153 w 736071"/>
                <a:gd name="connsiteY15" fmla="*/ 2407 h 376154"/>
                <a:gd name="connsiteX16" fmla="*/ 331068 w 736071"/>
                <a:gd name="connsiteY16" fmla="*/ 26 h 376154"/>
                <a:gd name="connsiteX17" fmla="*/ 434510 w 736071"/>
                <a:gd name="connsiteY17" fmla="*/ 15457 h 376154"/>
                <a:gd name="connsiteX18" fmla="*/ 487850 w 736071"/>
                <a:gd name="connsiteY18" fmla="*/ 27363 h 376154"/>
                <a:gd name="connsiteX19" fmla="*/ 566431 w 736071"/>
                <a:gd name="connsiteY19" fmla="*/ 21457 h 376154"/>
                <a:gd name="connsiteX20" fmla="*/ 578623 w 736071"/>
                <a:gd name="connsiteY20" fmla="*/ 25934 h 376154"/>
                <a:gd name="connsiteX21" fmla="*/ 665777 w 736071"/>
                <a:gd name="connsiteY21" fmla="*/ 181382 h 376154"/>
                <a:gd name="connsiteX22" fmla="*/ 732642 w 736071"/>
                <a:gd name="connsiteY22" fmla="*/ 299587 h 376154"/>
                <a:gd name="connsiteX23" fmla="*/ 736071 w 736071"/>
                <a:gd name="connsiteY23" fmla="*/ 306922 h 37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36071" h="376154">
                  <a:moveTo>
                    <a:pt x="736071" y="306922"/>
                  </a:moveTo>
                  <a:cubicBezTo>
                    <a:pt x="714545" y="326162"/>
                    <a:pt x="693875" y="346069"/>
                    <a:pt x="671587" y="363881"/>
                  </a:cubicBezTo>
                  <a:cubicBezTo>
                    <a:pt x="650441" y="380836"/>
                    <a:pt x="649680" y="379978"/>
                    <a:pt x="628724" y="362833"/>
                  </a:cubicBezTo>
                  <a:cubicBezTo>
                    <a:pt x="568527" y="313589"/>
                    <a:pt x="505090" y="268631"/>
                    <a:pt x="440891" y="224911"/>
                  </a:cubicBezTo>
                  <a:cubicBezTo>
                    <a:pt x="389075" y="189574"/>
                    <a:pt x="334212" y="159570"/>
                    <a:pt x="278966" y="130138"/>
                  </a:cubicBezTo>
                  <a:cubicBezTo>
                    <a:pt x="265822" y="123184"/>
                    <a:pt x="252773" y="115945"/>
                    <a:pt x="239343" y="109849"/>
                  </a:cubicBezTo>
                  <a:cubicBezTo>
                    <a:pt x="235056" y="107849"/>
                    <a:pt x="229055" y="107468"/>
                    <a:pt x="224483" y="108706"/>
                  </a:cubicBezTo>
                  <a:cubicBezTo>
                    <a:pt x="206672" y="113659"/>
                    <a:pt x="189050" y="119279"/>
                    <a:pt x="171715" y="125470"/>
                  </a:cubicBezTo>
                  <a:cubicBezTo>
                    <a:pt x="167238" y="127090"/>
                    <a:pt x="163047" y="131185"/>
                    <a:pt x="160285" y="135186"/>
                  </a:cubicBezTo>
                  <a:cubicBezTo>
                    <a:pt x="138378" y="166333"/>
                    <a:pt x="112374" y="193003"/>
                    <a:pt x="77894" y="210338"/>
                  </a:cubicBezTo>
                  <a:cubicBezTo>
                    <a:pt x="58272" y="220149"/>
                    <a:pt x="37413" y="225197"/>
                    <a:pt x="15219" y="223959"/>
                  </a:cubicBezTo>
                  <a:cubicBezTo>
                    <a:pt x="3122" y="223292"/>
                    <a:pt x="-592" y="218530"/>
                    <a:pt x="74" y="206338"/>
                  </a:cubicBezTo>
                  <a:cubicBezTo>
                    <a:pt x="1027" y="189383"/>
                    <a:pt x="8933" y="175286"/>
                    <a:pt x="18077" y="161951"/>
                  </a:cubicBezTo>
                  <a:cubicBezTo>
                    <a:pt x="46842" y="120041"/>
                    <a:pt x="76370" y="78607"/>
                    <a:pt x="105326" y="36888"/>
                  </a:cubicBezTo>
                  <a:cubicBezTo>
                    <a:pt x="113803" y="24601"/>
                    <a:pt x="127043" y="21267"/>
                    <a:pt x="139997" y="17647"/>
                  </a:cubicBezTo>
                  <a:cubicBezTo>
                    <a:pt x="174382" y="8218"/>
                    <a:pt x="209720" y="4598"/>
                    <a:pt x="245153" y="2407"/>
                  </a:cubicBezTo>
                  <a:cubicBezTo>
                    <a:pt x="273728" y="693"/>
                    <a:pt x="302398" y="-164"/>
                    <a:pt x="331068" y="26"/>
                  </a:cubicBezTo>
                  <a:cubicBezTo>
                    <a:pt x="366215" y="312"/>
                    <a:pt x="400410" y="7741"/>
                    <a:pt x="434510" y="15457"/>
                  </a:cubicBezTo>
                  <a:cubicBezTo>
                    <a:pt x="452321" y="19457"/>
                    <a:pt x="470038" y="23362"/>
                    <a:pt x="487850" y="27363"/>
                  </a:cubicBezTo>
                  <a:cubicBezTo>
                    <a:pt x="514615" y="33554"/>
                    <a:pt x="540809" y="30411"/>
                    <a:pt x="566431" y="21457"/>
                  </a:cubicBezTo>
                  <a:cubicBezTo>
                    <a:pt x="572527" y="19362"/>
                    <a:pt x="575385" y="20124"/>
                    <a:pt x="578623" y="25934"/>
                  </a:cubicBezTo>
                  <a:cubicBezTo>
                    <a:pt x="607484" y="77845"/>
                    <a:pt x="636630" y="129661"/>
                    <a:pt x="665777" y="181382"/>
                  </a:cubicBezTo>
                  <a:cubicBezTo>
                    <a:pt x="687970" y="220816"/>
                    <a:pt x="710354" y="260154"/>
                    <a:pt x="732642" y="299587"/>
                  </a:cubicBezTo>
                  <a:cubicBezTo>
                    <a:pt x="733595" y="301492"/>
                    <a:pt x="734357" y="303397"/>
                    <a:pt x="736071" y="3069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25EADF-E742-E9B8-05C4-8224250CD30D}"/>
                </a:ext>
              </a:extLst>
            </p:cNvPr>
            <p:cNvSpPr/>
            <p:nvPr/>
          </p:nvSpPr>
          <p:spPr>
            <a:xfrm>
              <a:off x="5364402" y="1342534"/>
              <a:ext cx="312972" cy="435576"/>
            </a:xfrm>
            <a:custGeom>
              <a:avLst/>
              <a:gdLst>
                <a:gd name="connsiteX0" fmla="*/ 312973 w 312972"/>
                <a:gd name="connsiteY0" fmla="*/ 64308 h 435576"/>
                <a:gd name="connsiteX1" fmla="*/ 305353 w 312972"/>
                <a:gd name="connsiteY1" fmla="*/ 79357 h 435576"/>
                <a:gd name="connsiteX2" fmla="*/ 231534 w 312972"/>
                <a:gd name="connsiteY2" fmla="*/ 209945 h 435576"/>
                <a:gd name="connsiteX3" fmla="*/ 133427 w 312972"/>
                <a:gd name="connsiteY3" fmla="*/ 384348 h 435576"/>
                <a:gd name="connsiteX4" fmla="*/ 109805 w 312972"/>
                <a:gd name="connsiteY4" fmla="*/ 426639 h 435576"/>
                <a:gd name="connsiteX5" fmla="*/ 90564 w 312972"/>
                <a:gd name="connsiteY5" fmla="*/ 431687 h 435576"/>
                <a:gd name="connsiteX6" fmla="*/ 7125 w 312972"/>
                <a:gd name="connsiteY6" fmla="*/ 380728 h 435576"/>
                <a:gd name="connsiteX7" fmla="*/ 2458 w 312972"/>
                <a:gd name="connsiteY7" fmla="*/ 364726 h 435576"/>
                <a:gd name="connsiteX8" fmla="*/ 55131 w 312972"/>
                <a:gd name="connsiteY8" fmla="*/ 270524 h 435576"/>
                <a:gd name="connsiteX9" fmla="*/ 101613 w 312972"/>
                <a:gd name="connsiteY9" fmla="*/ 188228 h 435576"/>
                <a:gd name="connsiteX10" fmla="*/ 161621 w 312972"/>
                <a:gd name="connsiteY10" fmla="*/ 82024 h 435576"/>
                <a:gd name="connsiteX11" fmla="*/ 203245 w 312972"/>
                <a:gd name="connsiteY11" fmla="*/ 7634 h 435576"/>
                <a:gd name="connsiteX12" fmla="*/ 219247 w 312972"/>
                <a:gd name="connsiteY12" fmla="*/ 2967 h 435576"/>
                <a:gd name="connsiteX13" fmla="*/ 305924 w 312972"/>
                <a:gd name="connsiteY13" fmla="*/ 55926 h 435576"/>
                <a:gd name="connsiteX14" fmla="*/ 312973 w 312972"/>
                <a:gd name="connsiteY14" fmla="*/ 64308 h 43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972" h="435576">
                  <a:moveTo>
                    <a:pt x="312973" y="64308"/>
                  </a:moveTo>
                  <a:cubicBezTo>
                    <a:pt x="310020" y="70118"/>
                    <a:pt x="307925" y="74880"/>
                    <a:pt x="305353" y="79357"/>
                  </a:cubicBezTo>
                  <a:cubicBezTo>
                    <a:pt x="280779" y="122886"/>
                    <a:pt x="256109" y="166416"/>
                    <a:pt x="231534" y="209945"/>
                  </a:cubicBezTo>
                  <a:cubicBezTo>
                    <a:pt x="198768" y="268047"/>
                    <a:pt x="166098" y="326150"/>
                    <a:pt x="133427" y="384348"/>
                  </a:cubicBezTo>
                  <a:cubicBezTo>
                    <a:pt x="125521" y="398445"/>
                    <a:pt x="117710" y="412542"/>
                    <a:pt x="109805" y="426639"/>
                  </a:cubicBezTo>
                  <a:cubicBezTo>
                    <a:pt x="103994" y="437021"/>
                    <a:pt x="100661" y="437878"/>
                    <a:pt x="90564" y="431687"/>
                  </a:cubicBezTo>
                  <a:cubicBezTo>
                    <a:pt x="62751" y="414732"/>
                    <a:pt x="34938" y="397683"/>
                    <a:pt x="7125" y="380728"/>
                  </a:cubicBezTo>
                  <a:cubicBezTo>
                    <a:pt x="-495" y="376061"/>
                    <a:pt x="-1924" y="372537"/>
                    <a:pt x="2458" y="364726"/>
                  </a:cubicBezTo>
                  <a:cubicBezTo>
                    <a:pt x="19889" y="333294"/>
                    <a:pt x="37510" y="301861"/>
                    <a:pt x="55131" y="270524"/>
                  </a:cubicBezTo>
                  <a:cubicBezTo>
                    <a:pt x="70562" y="243092"/>
                    <a:pt x="86183" y="215660"/>
                    <a:pt x="101613" y="188228"/>
                  </a:cubicBezTo>
                  <a:cubicBezTo>
                    <a:pt x="121616" y="152795"/>
                    <a:pt x="141618" y="117457"/>
                    <a:pt x="161621" y="82024"/>
                  </a:cubicBezTo>
                  <a:cubicBezTo>
                    <a:pt x="175527" y="57259"/>
                    <a:pt x="189339" y="32399"/>
                    <a:pt x="203245" y="7634"/>
                  </a:cubicBezTo>
                  <a:cubicBezTo>
                    <a:pt x="208007" y="-939"/>
                    <a:pt x="211056" y="-1986"/>
                    <a:pt x="219247" y="2967"/>
                  </a:cubicBezTo>
                  <a:cubicBezTo>
                    <a:pt x="248203" y="20493"/>
                    <a:pt x="277159" y="38114"/>
                    <a:pt x="305924" y="55926"/>
                  </a:cubicBezTo>
                  <a:cubicBezTo>
                    <a:pt x="308877" y="57735"/>
                    <a:pt x="310592" y="61450"/>
                    <a:pt x="312973" y="64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6E5F57A-C5AA-B5C5-FA10-FD53714B283C}"/>
                </a:ext>
              </a:extLst>
            </p:cNvPr>
            <p:cNvSpPr/>
            <p:nvPr/>
          </p:nvSpPr>
          <p:spPr>
            <a:xfrm>
              <a:off x="6330123" y="1342328"/>
              <a:ext cx="312937" cy="435728"/>
            </a:xfrm>
            <a:custGeom>
              <a:avLst/>
              <a:gdLst>
                <a:gd name="connsiteX0" fmla="*/ 0 w 312937"/>
                <a:gd name="connsiteY0" fmla="*/ 63848 h 435728"/>
                <a:gd name="connsiteX1" fmla="*/ 8477 w 312937"/>
                <a:gd name="connsiteY1" fmla="*/ 55180 h 435728"/>
                <a:gd name="connsiteX2" fmla="*/ 83153 w 312937"/>
                <a:gd name="connsiteY2" fmla="*/ 9460 h 435728"/>
                <a:gd name="connsiteX3" fmla="*/ 95250 w 312937"/>
                <a:gd name="connsiteY3" fmla="*/ 2221 h 435728"/>
                <a:gd name="connsiteX4" fmla="*/ 108680 w 312937"/>
                <a:gd name="connsiteY4" fmla="*/ 5840 h 435728"/>
                <a:gd name="connsiteX5" fmla="*/ 153924 w 312937"/>
                <a:gd name="connsiteY5" fmla="*/ 86136 h 435728"/>
                <a:gd name="connsiteX6" fmla="*/ 222790 w 312937"/>
                <a:gd name="connsiteY6" fmla="*/ 208818 h 435728"/>
                <a:gd name="connsiteX7" fmla="*/ 308325 w 312937"/>
                <a:gd name="connsiteY7" fmla="*/ 360647 h 435728"/>
                <a:gd name="connsiteX8" fmla="*/ 302324 w 312937"/>
                <a:gd name="connsiteY8" fmla="*/ 382745 h 435728"/>
                <a:gd name="connsiteX9" fmla="*/ 223076 w 312937"/>
                <a:gd name="connsiteY9" fmla="*/ 431513 h 435728"/>
                <a:gd name="connsiteX10" fmla="*/ 202787 w 312937"/>
                <a:gd name="connsiteY10" fmla="*/ 426179 h 435728"/>
                <a:gd name="connsiteX11" fmla="*/ 112586 w 312937"/>
                <a:gd name="connsiteY11" fmla="*/ 265968 h 435728"/>
                <a:gd name="connsiteX12" fmla="*/ 24289 w 312937"/>
                <a:gd name="connsiteY12" fmla="*/ 108425 h 435728"/>
                <a:gd name="connsiteX13" fmla="*/ 3524 w 312937"/>
                <a:gd name="connsiteY13" fmla="*/ 71658 h 435728"/>
                <a:gd name="connsiteX14" fmla="*/ 0 w 312937"/>
                <a:gd name="connsiteY14" fmla="*/ 63848 h 43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2937" h="435728">
                  <a:moveTo>
                    <a:pt x="0" y="63848"/>
                  </a:moveTo>
                  <a:cubicBezTo>
                    <a:pt x="2667" y="61085"/>
                    <a:pt x="5048" y="57275"/>
                    <a:pt x="8477" y="55180"/>
                  </a:cubicBezTo>
                  <a:cubicBezTo>
                    <a:pt x="33242" y="39749"/>
                    <a:pt x="58198" y="24605"/>
                    <a:pt x="83153" y="9460"/>
                  </a:cubicBezTo>
                  <a:cubicBezTo>
                    <a:pt x="87154" y="6983"/>
                    <a:pt x="91440" y="4983"/>
                    <a:pt x="95250" y="2221"/>
                  </a:cubicBezTo>
                  <a:cubicBezTo>
                    <a:pt x="101441" y="-2161"/>
                    <a:pt x="105633" y="411"/>
                    <a:pt x="108680" y="5840"/>
                  </a:cubicBezTo>
                  <a:cubicBezTo>
                    <a:pt x="123825" y="32606"/>
                    <a:pt x="138875" y="59371"/>
                    <a:pt x="153924" y="86136"/>
                  </a:cubicBezTo>
                  <a:cubicBezTo>
                    <a:pt x="176879" y="126998"/>
                    <a:pt x="199835" y="167956"/>
                    <a:pt x="222790" y="208818"/>
                  </a:cubicBezTo>
                  <a:cubicBezTo>
                    <a:pt x="251270" y="259396"/>
                    <a:pt x="279940" y="309974"/>
                    <a:pt x="308325" y="360647"/>
                  </a:cubicBezTo>
                  <a:cubicBezTo>
                    <a:pt x="315563" y="373505"/>
                    <a:pt x="314801" y="375125"/>
                    <a:pt x="302324" y="382745"/>
                  </a:cubicBezTo>
                  <a:cubicBezTo>
                    <a:pt x="275844" y="398937"/>
                    <a:pt x="249460" y="415225"/>
                    <a:pt x="223076" y="431513"/>
                  </a:cubicBezTo>
                  <a:cubicBezTo>
                    <a:pt x="212217" y="438180"/>
                    <a:pt x="209074" y="437323"/>
                    <a:pt x="202787" y="426179"/>
                  </a:cubicBezTo>
                  <a:cubicBezTo>
                    <a:pt x="172688" y="372743"/>
                    <a:pt x="142589" y="319403"/>
                    <a:pt x="112586" y="265968"/>
                  </a:cubicBezTo>
                  <a:cubicBezTo>
                    <a:pt x="83058" y="213485"/>
                    <a:pt x="53721" y="160907"/>
                    <a:pt x="24289" y="108425"/>
                  </a:cubicBezTo>
                  <a:cubicBezTo>
                    <a:pt x="17431" y="96137"/>
                    <a:pt x="10383" y="83945"/>
                    <a:pt x="3524" y="71658"/>
                  </a:cubicBezTo>
                  <a:cubicBezTo>
                    <a:pt x="2191" y="69753"/>
                    <a:pt x="1524" y="67467"/>
                    <a:pt x="0" y="638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2E8266C-40CE-7F3A-741D-DBA215FC78E4}"/>
                </a:ext>
              </a:extLst>
            </p:cNvPr>
            <p:cNvSpPr/>
            <p:nvPr/>
          </p:nvSpPr>
          <p:spPr>
            <a:xfrm>
              <a:off x="5629280" y="1831943"/>
              <a:ext cx="165537" cy="198376"/>
            </a:xfrm>
            <a:custGeom>
              <a:avLst/>
              <a:gdLst>
                <a:gd name="connsiteX0" fmla="*/ 118961 w 165537"/>
                <a:gd name="connsiteY0" fmla="*/ 0 h 198376"/>
                <a:gd name="connsiteX1" fmla="*/ 160586 w 165537"/>
                <a:gd name="connsiteY1" fmla="*/ 28956 h 198376"/>
                <a:gd name="connsiteX2" fmla="*/ 155442 w 165537"/>
                <a:gd name="connsiteY2" fmla="*/ 75724 h 198376"/>
                <a:gd name="connsiteX3" fmla="*/ 77147 w 165537"/>
                <a:gd name="connsiteY3" fmla="*/ 182118 h 198376"/>
                <a:gd name="connsiteX4" fmla="*/ 32284 w 165537"/>
                <a:gd name="connsiteY4" fmla="*/ 195453 h 198376"/>
                <a:gd name="connsiteX5" fmla="*/ 2185 w 165537"/>
                <a:gd name="connsiteY5" fmla="*/ 136588 h 198376"/>
                <a:gd name="connsiteX6" fmla="*/ 11424 w 165537"/>
                <a:gd name="connsiteY6" fmla="*/ 121253 h 198376"/>
                <a:gd name="connsiteX7" fmla="*/ 90101 w 165537"/>
                <a:gd name="connsiteY7" fmla="*/ 14097 h 198376"/>
                <a:gd name="connsiteX8" fmla="*/ 118961 w 165537"/>
                <a:gd name="connsiteY8" fmla="*/ 0 h 198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537" h="198376">
                  <a:moveTo>
                    <a:pt x="118961" y="0"/>
                  </a:moveTo>
                  <a:cubicBezTo>
                    <a:pt x="137440" y="1429"/>
                    <a:pt x="151727" y="11240"/>
                    <a:pt x="160586" y="28956"/>
                  </a:cubicBezTo>
                  <a:cubicBezTo>
                    <a:pt x="168873" y="45529"/>
                    <a:pt x="166491" y="60960"/>
                    <a:pt x="155442" y="75724"/>
                  </a:cubicBezTo>
                  <a:cubicBezTo>
                    <a:pt x="129153" y="111061"/>
                    <a:pt x="103150" y="146590"/>
                    <a:pt x="77147" y="182118"/>
                  </a:cubicBezTo>
                  <a:cubicBezTo>
                    <a:pt x="66098" y="197263"/>
                    <a:pt x="50572" y="202121"/>
                    <a:pt x="32284" y="195453"/>
                  </a:cubicBezTo>
                  <a:cubicBezTo>
                    <a:pt x="9043" y="186976"/>
                    <a:pt x="-5816" y="158401"/>
                    <a:pt x="2185" y="136588"/>
                  </a:cubicBezTo>
                  <a:cubicBezTo>
                    <a:pt x="4185" y="131064"/>
                    <a:pt x="7900" y="126111"/>
                    <a:pt x="11424" y="121253"/>
                  </a:cubicBezTo>
                  <a:cubicBezTo>
                    <a:pt x="37618" y="85534"/>
                    <a:pt x="63907" y="49911"/>
                    <a:pt x="90101" y="14097"/>
                  </a:cubicBezTo>
                  <a:cubicBezTo>
                    <a:pt x="97054" y="4858"/>
                    <a:pt x="106198" y="571"/>
                    <a:pt x="118961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4596800E-9E65-D939-54D9-4C842941D6DE}"/>
                </a:ext>
              </a:extLst>
            </p:cNvPr>
            <p:cNvSpPr/>
            <p:nvPr/>
          </p:nvSpPr>
          <p:spPr>
            <a:xfrm>
              <a:off x="5723678" y="1922384"/>
              <a:ext cx="146487" cy="172777"/>
            </a:xfrm>
            <a:custGeom>
              <a:avLst/>
              <a:gdLst>
                <a:gd name="connsiteX0" fmla="*/ 52472 w 146487"/>
                <a:gd name="connsiteY0" fmla="*/ 172734 h 172777"/>
                <a:gd name="connsiteX1" fmla="*/ 5323 w 146487"/>
                <a:gd name="connsiteY1" fmla="*/ 144635 h 172777"/>
                <a:gd name="connsiteX2" fmla="*/ 9990 w 146487"/>
                <a:gd name="connsiteY2" fmla="*/ 97868 h 172777"/>
                <a:gd name="connsiteX3" fmla="*/ 69998 w 146487"/>
                <a:gd name="connsiteY3" fmla="*/ 15762 h 172777"/>
                <a:gd name="connsiteX4" fmla="*/ 122862 w 146487"/>
                <a:gd name="connsiteY4" fmla="*/ 7475 h 172777"/>
                <a:gd name="connsiteX5" fmla="*/ 142197 w 146487"/>
                <a:gd name="connsiteY5" fmla="*/ 65864 h 172777"/>
                <a:gd name="connsiteX6" fmla="*/ 123338 w 146487"/>
                <a:gd name="connsiteY6" fmla="*/ 92724 h 172777"/>
                <a:gd name="connsiteX7" fmla="*/ 77428 w 146487"/>
                <a:gd name="connsiteY7" fmla="*/ 156065 h 172777"/>
                <a:gd name="connsiteX8" fmla="*/ 52472 w 146487"/>
                <a:gd name="connsiteY8" fmla="*/ 172734 h 17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87" h="172777">
                  <a:moveTo>
                    <a:pt x="52472" y="172734"/>
                  </a:moveTo>
                  <a:cubicBezTo>
                    <a:pt x="27707" y="171972"/>
                    <a:pt x="14086" y="161304"/>
                    <a:pt x="5323" y="144635"/>
                  </a:cubicBezTo>
                  <a:cubicBezTo>
                    <a:pt x="-3154" y="128538"/>
                    <a:pt x="-1439" y="112822"/>
                    <a:pt x="9990" y="97868"/>
                  </a:cubicBezTo>
                  <a:cubicBezTo>
                    <a:pt x="30469" y="70817"/>
                    <a:pt x="50948" y="43861"/>
                    <a:pt x="69998" y="15762"/>
                  </a:cubicBezTo>
                  <a:cubicBezTo>
                    <a:pt x="83047" y="-3478"/>
                    <a:pt x="106098" y="-3669"/>
                    <a:pt x="122862" y="7475"/>
                  </a:cubicBezTo>
                  <a:cubicBezTo>
                    <a:pt x="143340" y="21001"/>
                    <a:pt x="152580" y="47195"/>
                    <a:pt x="142197" y="65864"/>
                  </a:cubicBezTo>
                  <a:cubicBezTo>
                    <a:pt x="136959" y="75389"/>
                    <a:pt x="129815" y="83866"/>
                    <a:pt x="123338" y="92724"/>
                  </a:cubicBezTo>
                  <a:cubicBezTo>
                    <a:pt x="108098" y="113870"/>
                    <a:pt x="92668" y="134825"/>
                    <a:pt x="77428" y="156065"/>
                  </a:cubicBezTo>
                  <a:cubicBezTo>
                    <a:pt x="70093" y="166352"/>
                    <a:pt x="61140" y="173401"/>
                    <a:pt x="52472" y="1727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63ACF5E6-F233-20BB-B34B-B64D896D3EEF}"/>
                </a:ext>
              </a:extLst>
            </p:cNvPr>
            <p:cNvSpPr/>
            <p:nvPr/>
          </p:nvSpPr>
          <p:spPr>
            <a:xfrm>
              <a:off x="5824487" y="2010749"/>
              <a:ext cx="123304" cy="140759"/>
            </a:xfrm>
            <a:custGeom>
              <a:avLst/>
              <a:gdLst>
                <a:gd name="connsiteX0" fmla="*/ 48246 w 123304"/>
                <a:gd name="connsiteY0" fmla="*/ 140757 h 140759"/>
                <a:gd name="connsiteX1" fmla="*/ 240 w 123304"/>
                <a:gd name="connsiteY1" fmla="*/ 87894 h 140759"/>
                <a:gd name="connsiteX2" fmla="*/ 6432 w 123304"/>
                <a:gd name="connsiteY2" fmla="*/ 72177 h 140759"/>
                <a:gd name="connsiteX3" fmla="*/ 48151 w 123304"/>
                <a:gd name="connsiteY3" fmla="*/ 14646 h 140759"/>
                <a:gd name="connsiteX4" fmla="*/ 100824 w 123304"/>
                <a:gd name="connsiteY4" fmla="*/ 8931 h 140759"/>
                <a:gd name="connsiteX5" fmla="*/ 122351 w 123304"/>
                <a:gd name="connsiteY5" fmla="*/ 57223 h 140759"/>
                <a:gd name="connsiteX6" fmla="*/ 111778 w 123304"/>
                <a:gd name="connsiteY6" fmla="*/ 77702 h 140759"/>
                <a:gd name="connsiteX7" fmla="*/ 75202 w 123304"/>
                <a:gd name="connsiteY7" fmla="*/ 127327 h 140759"/>
                <a:gd name="connsiteX8" fmla="*/ 48246 w 123304"/>
                <a:gd name="connsiteY8" fmla="*/ 140757 h 14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304" h="140759">
                  <a:moveTo>
                    <a:pt x="48246" y="140757"/>
                  </a:moveTo>
                  <a:cubicBezTo>
                    <a:pt x="22052" y="141043"/>
                    <a:pt x="-2713" y="114183"/>
                    <a:pt x="240" y="87894"/>
                  </a:cubicBezTo>
                  <a:cubicBezTo>
                    <a:pt x="812" y="82464"/>
                    <a:pt x="3288" y="76654"/>
                    <a:pt x="6432" y="72177"/>
                  </a:cubicBezTo>
                  <a:cubicBezTo>
                    <a:pt x="19957" y="52746"/>
                    <a:pt x="33673" y="33411"/>
                    <a:pt x="48151" y="14646"/>
                  </a:cubicBezTo>
                  <a:cubicBezTo>
                    <a:pt x="61486" y="-2689"/>
                    <a:pt x="81488" y="-4689"/>
                    <a:pt x="100824" y="8931"/>
                  </a:cubicBezTo>
                  <a:cubicBezTo>
                    <a:pt x="117493" y="20647"/>
                    <a:pt x="126351" y="36649"/>
                    <a:pt x="122351" y="57223"/>
                  </a:cubicBezTo>
                  <a:cubicBezTo>
                    <a:pt x="120922" y="64462"/>
                    <a:pt x="116159" y="71415"/>
                    <a:pt x="111778" y="77702"/>
                  </a:cubicBezTo>
                  <a:cubicBezTo>
                    <a:pt x="99967" y="94466"/>
                    <a:pt x="87489" y="110944"/>
                    <a:pt x="75202" y="127327"/>
                  </a:cubicBezTo>
                  <a:cubicBezTo>
                    <a:pt x="68534" y="136185"/>
                    <a:pt x="59486" y="140853"/>
                    <a:pt x="48246" y="140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616A577A-4037-34D4-2C3A-A148CC70D784}"/>
                </a:ext>
              </a:extLst>
            </p:cNvPr>
            <p:cNvSpPr/>
            <p:nvPr/>
          </p:nvSpPr>
          <p:spPr>
            <a:xfrm>
              <a:off x="5551264" y="1821024"/>
              <a:ext cx="109281" cy="119813"/>
            </a:xfrm>
            <a:custGeom>
              <a:avLst/>
              <a:gdLst>
                <a:gd name="connsiteX0" fmla="*/ 0 w 109281"/>
                <a:gd name="connsiteY0" fmla="*/ 70164 h 119813"/>
                <a:gd name="connsiteX1" fmla="*/ 7525 w 109281"/>
                <a:gd name="connsiteY1" fmla="*/ 50924 h 119813"/>
                <a:gd name="connsiteX2" fmla="*/ 32861 w 109281"/>
                <a:gd name="connsiteY2" fmla="*/ 16157 h 119813"/>
                <a:gd name="connsiteX3" fmla="*/ 78200 w 109281"/>
                <a:gd name="connsiteY3" fmla="*/ 3775 h 119813"/>
                <a:gd name="connsiteX4" fmla="*/ 99346 w 109281"/>
                <a:gd name="connsiteY4" fmla="*/ 75212 h 119813"/>
                <a:gd name="connsiteX5" fmla="*/ 76295 w 109281"/>
                <a:gd name="connsiteY5" fmla="*/ 105788 h 119813"/>
                <a:gd name="connsiteX6" fmla="*/ 42767 w 109281"/>
                <a:gd name="connsiteY6" fmla="*/ 119218 h 119813"/>
                <a:gd name="connsiteX7" fmla="*/ 0 w 109281"/>
                <a:gd name="connsiteY7" fmla="*/ 70164 h 119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9281" h="119813">
                  <a:moveTo>
                    <a:pt x="0" y="70164"/>
                  </a:moveTo>
                  <a:cubicBezTo>
                    <a:pt x="2477" y="63687"/>
                    <a:pt x="3810" y="56639"/>
                    <a:pt x="7525" y="50924"/>
                  </a:cubicBezTo>
                  <a:cubicBezTo>
                    <a:pt x="15335" y="38922"/>
                    <a:pt x="24003" y="27492"/>
                    <a:pt x="32861" y="16157"/>
                  </a:cubicBezTo>
                  <a:cubicBezTo>
                    <a:pt x="45625" y="-226"/>
                    <a:pt x="58769" y="-3750"/>
                    <a:pt x="78200" y="3775"/>
                  </a:cubicBezTo>
                  <a:cubicBezTo>
                    <a:pt x="104680" y="14062"/>
                    <a:pt x="120777" y="51400"/>
                    <a:pt x="99346" y="75212"/>
                  </a:cubicBezTo>
                  <a:cubicBezTo>
                    <a:pt x="90869" y="84642"/>
                    <a:pt x="83629" y="95405"/>
                    <a:pt x="76295" y="105788"/>
                  </a:cubicBezTo>
                  <a:cubicBezTo>
                    <a:pt x="67913" y="117694"/>
                    <a:pt x="56293" y="121409"/>
                    <a:pt x="42767" y="119218"/>
                  </a:cubicBezTo>
                  <a:cubicBezTo>
                    <a:pt x="20003" y="115694"/>
                    <a:pt x="1714" y="93786"/>
                    <a:pt x="0" y="70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DF327D99-B2B2-BE48-7EF8-92AD9121A688}"/>
              </a:ext>
            </a:extLst>
          </p:cNvPr>
          <p:cNvSpPr/>
          <p:nvPr/>
        </p:nvSpPr>
        <p:spPr>
          <a:xfrm>
            <a:off x="6517125" y="1329403"/>
            <a:ext cx="1011935" cy="1011936"/>
          </a:xfrm>
          <a:custGeom>
            <a:avLst/>
            <a:gdLst>
              <a:gd name="connsiteX0" fmla="*/ 1011936 w 1011935"/>
              <a:gd name="connsiteY0" fmla="*/ 506254 h 1011936"/>
              <a:gd name="connsiteX1" fmla="*/ 503587 w 1011935"/>
              <a:gd name="connsiteY1" fmla="*/ 1011936 h 1011936"/>
              <a:gd name="connsiteX2" fmla="*/ 0 w 1011935"/>
              <a:gd name="connsiteY2" fmla="*/ 505206 h 1011936"/>
              <a:gd name="connsiteX3" fmla="*/ 505111 w 1011935"/>
              <a:gd name="connsiteY3" fmla="*/ 0 h 1011936"/>
              <a:gd name="connsiteX4" fmla="*/ 1011936 w 1011935"/>
              <a:gd name="connsiteY4" fmla="*/ 506254 h 1011936"/>
              <a:gd name="connsiteX5" fmla="*/ 505397 w 1011935"/>
              <a:gd name="connsiteY5" fmla="*/ 25527 h 1011936"/>
              <a:gd name="connsiteX6" fmla="*/ 25622 w 1011935"/>
              <a:gd name="connsiteY6" fmla="*/ 503777 h 1011936"/>
              <a:gd name="connsiteX7" fmla="*/ 507301 w 1011935"/>
              <a:gd name="connsiteY7" fmla="*/ 986409 h 1011936"/>
              <a:gd name="connsiteX8" fmla="*/ 986599 w 1011935"/>
              <a:gd name="connsiteY8" fmla="*/ 510635 h 1011936"/>
              <a:gd name="connsiteX9" fmla="*/ 505397 w 1011935"/>
              <a:gd name="connsiteY9" fmla="*/ 25527 h 10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1935" h="1011936">
                <a:moveTo>
                  <a:pt x="1011936" y="506254"/>
                </a:moveTo>
                <a:cubicBezTo>
                  <a:pt x="1012031" y="786098"/>
                  <a:pt x="784860" y="1012031"/>
                  <a:pt x="503587" y="1011936"/>
                </a:cubicBezTo>
                <a:cubicBezTo>
                  <a:pt x="226314" y="1011841"/>
                  <a:pt x="-95" y="784003"/>
                  <a:pt x="0" y="505206"/>
                </a:cubicBezTo>
                <a:cubicBezTo>
                  <a:pt x="95" y="227076"/>
                  <a:pt x="227171" y="-95"/>
                  <a:pt x="505111" y="0"/>
                </a:cubicBezTo>
                <a:cubicBezTo>
                  <a:pt x="785527" y="191"/>
                  <a:pt x="1011936" y="226314"/>
                  <a:pt x="1011936" y="506254"/>
                </a:cubicBezTo>
                <a:close/>
                <a:moveTo>
                  <a:pt x="505397" y="25527"/>
                </a:moveTo>
                <a:cubicBezTo>
                  <a:pt x="242030" y="25432"/>
                  <a:pt x="25908" y="240887"/>
                  <a:pt x="25622" y="503777"/>
                </a:cubicBezTo>
                <a:cubicBezTo>
                  <a:pt x="25336" y="771335"/>
                  <a:pt x="239839" y="986695"/>
                  <a:pt x="507301" y="986409"/>
                </a:cubicBezTo>
                <a:cubicBezTo>
                  <a:pt x="770191" y="986219"/>
                  <a:pt x="984123" y="773240"/>
                  <a:pt x="986599" y="510635"/>
                </a:cubicBezTo>
                <a:cubicBezTo>
                  <a:pt x="988981" y="241745"/>
                  <a:pt x="770573" y="24860"/>
                  <a:pt x="505397" y="25527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FD7AB57E-B958-16B6-5F62-18BC74223351}"/>
              </a:ext>
            </a:extLst>
          </p:cNvPr>
          <p:cNvSpPr/>
          <p:nvPr/>
        </p:nvSpPr>
        <p:spPr>
          <a:xfrm>
            <a:off x="6624630" y="1614891"/>
            <a:ext cx="647755" cy="522823"/>
          </a:xfrm>
          <a:custGeom>
            <a:avLst/>
            <a:gdLst>
              <a:gd name="connsiteX0" fmla="*/ 326264 w 647755"/>
              <a:gd name="connsiteY0" fmla="*/ 65032 h 522823"/>
              <a:gd name="connsiteX1" fmla="*/ 263780 w 647755"/>
              <a:gd name="connsiteY1" fmla="*/ 85701 h 522823"/>
              <a:gd name="connsiteX2" fmla="*/ 255112 w 647755"/>
              <a:gd name="connsiteY2" fmla="*/ 88749 h 522823"/>
              <a:gd name="connsiteX3" fmla="*/ 247016 w 647755"/>
              <a:gd name="connsiteY3" fmla="*/ 115133 h 522823"/>
              <a:gd name="connsiteX4" fmla="*/ 330169 w 647755"/>
              <a:gd name="connsiteY4" fmla="*/ 151519 h 522823"/>
              <a:gd name="connsiteX5" fmla="*/ 400082 w 647755"/>
              <a:gd name="connsiteY5" fmla="*/ 136279 h 522823"/>
              <a:gd name="connsiteX6" fmla="*/ 422276 w 647755"/>
              <a:gd name="connsiteY6" fmla="*/ 140660 h 522823"/>
              <a:gd name="connsiteX7" fmla="*/ 632588 w 647755"/>
              <a:gd name="connsiteY7" fmla="*/ 311825 h 522823"/>
              <a:gd name="connsiteX8" fmla="*/ 625063 w 647755"/>
              <a:gd name="connsiteY8" fmla="*/ 374594 h 522823"/>
              <a:gd name="connsiteX9" fmla="*/ 586487 w 647755"/>
              <a:gd name="connsiteY9" fmla="*/ 367927 h 522823"/>
              <a:gd name="connsiteX10" fmla="*/ 480474 w 647755"/>
              <a:gd name="connsiteY10" fmla="*/ 281154 h 522823"/>
              <a:gd name="connsiteX11" fmla="*/ 476949 w 647755"/>
              <a:gd name="connsiteY11" fmla="*/ 278297 h 522823"/>
              <a:gd name="connsiteX12" fmla="*/ 467424 w 647755"/>
              <a:gd name="connsiteY12" fmla="*/ 277249 h 522823"/>
              <a:gd name="connsiteX13" fmla="*/ 470949 w 647755"/>
              <a:gd name="connsiteY13" fmla="*/ 285440 h 522823"/>
              <a:gd name="connsiteX14" fmla="*/ 532004 w 647755"/>
              <a:gd name="connsiteY14" fmla="*/ 335732 h 522823"/>
              <a:gd name="connsiteX15" fmla="*/ 569628 w 647755"/>
              <a:gd name="connsiteY15" fmla="*/ 366689 h 522823"/>
              <a:gd name="connsiteX16" fmla="*/ 576295 w 647755"/>
              <a:gd name="connsiteY16" fmla="*/ 424982 h 522823"/>
              <a:gd name="connsiteX17" fmla="*/ 517240 w 647755"/>
              <a:gd name="connsiteY17" fmla="*/ 430887 h 522823"/>
              <a:gd name="connsiteX18" fmla="*/ 431610 w 647755"/>
              <a:gd name="connsiteY18" fmla="*/ 361355 h 522823"/>
              <a:gd name="connsiteX19" fmla="*/ 427324 w 647755"/>
              <a:gd name="connsiteY19" fmla="*/ 358021 h 522823"/>
              <a:gd name="connsiteX20" fmla="*/ 419990 w 647755"/>
              <a:gd name="connsiteY20" fmla="*/ 357735 h 522823"/>
              <a:gd name="connsiteX21" fmla="*/ 421704 w 647755"/>
              <a:gd name="connsiteY21" fmla="*/ 365546 h 522823"/>
              <a:gd name="connsiteX22" fmla="*/ 425133 w 647755"/>
              <a:gd name="connsiteY22" fmla="*/ 368498 h 522823"/>
              <a:gd name="connsiteX23" fmla="*/ 500095 w 647755"/>
              <a:gd name="connsiteY23" fmla="*/ 429363 h 522823"/>
              <a:gd name="connsiteX24" fmla="*/ 507144 w 647755"/>
              <a:gd name="connsiteY24" fmla="*/ 482132 h 522823"/>
              <a:gd name="connsiteX25" fmla="*/ 454566 w 647755"/>
              <a:gd name="connsiteY25" fmla="*/ 486037 h 522823"/>
              <a:gd name="connsiteX26" fmla="*/ 395320 w 647755"/>
              <a:gd name="connsiteY26" fmla="*/ 437936 h 522823"/>
              <a:gd name="connsiteX27" fmla="*/ 391700 w 647755"/>
              <a:gd name="connsiteY27" fmla="*/ 435173 h 522823"/>
              <a:gd name="connsiteX28" fmla="*/ 383509 w 647755"/>
              <a:gd name="connsiteY28" fmla="*/ 434983 h 522823"/>
              <a:gd name="connsiteX29" fmla="*/ 385986 w 647755"/>
              <a:gd name="connsiteY29" fmla="*/ 442603 h 522823"/>
              <a:gd name="connsiteX30" fmla="*/ 415799 w 647755"/>
              <a:gd name="connsiteY30" fmla="*/ 467177 h 522823"/>
              <a:gd name="connsiteX31" fmla="*/ 426657 w 647755"/>
              <a:gd name="connsiteY31" fmla="*/ 497562 h 522823"/>
              <a:gd name="connsiteX32" fmla="*/ 379318 w 647755"/>
              <a:gd name="connsiteY32" fmla="*/ 516993 h 522823"/>
              <a:gd name="connsiteX33" fmla="*/ 317596 w 647755"/>
              <a:gd name="connsiteY33" fmla="*/ 464510 h 522823"/>
              <a:gd name="connsiteX34" fmla="*/ 283878 w 647755"/>
              <a:gd name="connsiteY34" fmla="*/ 399264 h 522823"/>
              <a:gd name="connsiteX35" fmla="*/ 284258 w 647755"/>
              <a:gd name="connsiteY35" fmla="*/ 351068 h 522823"/>
              <a:gd name="connsiteX36" fmla="*/ 241491 w 647755"/>
              <a:gd name="connsiteY36" fmla="*/ 328874 h 522823"/>
              <a:gd name="connsiteX37" fmla="*/ 240063 w 647755"/>
              <a:gd name="connsiteY37" fmla="*/ 272582 h 522823"/>
              <a:gd name="connsiteX38" fmla="*/ 189580 w 647755"/>
              <a:gd name="connsiteY38" fmla="*/ 250484 h 522823"/>
              <a:gd name="connsiteX39" fmla="*/ 192723 w 647755"/>
              <a:gd name="connsiteY39" fmla="*/ 229814 h 522823"/>
              <a:gd name="connsiteX40" fmla="*/ 169578 w 647755"/>
              <a:gd name="connsiteY40" fmla="*/ 191048 h 522823"/>
              <a:gd name="connsiteX41" fmla="*/ 123667 w 647755"/>
              <a:gd name="connsiteY41" fmla="*/ 194477 h 522823"/>
              <a:gd name="connsiteX42" fmla="*/ 79947 w 647755"/>
              <a:gd name="connsiteY42" fmla="*/ 231053 h 522823"/>
              <a:gd name="connsiteX43" fmla="*/ 72708 w 647755"/>
              <a:gd name="connsiteY43" fmla="*/ 236672 h 522823"/>
              <a:gd name="connsiteX44" fmla="*/ 2414 w 647755"/>
              <a:gd name="connsiteY44" fmla="*/ 162854 h 522823"/>
              <a:gd name="connsiteX45" fmla="*/ 2890 w 647755"/>
              <a:gd name="connsiteY45" fmla="*/ 150566 h 522823"/>
              <a:gd name="connsiteX46" fmla="*/ 82900 w 647755"/>
              <a:gd name="connsiteY46" fmla="*/ 26075 h 522823"/>
              <a:gd name="connsiteX47" fmla="*/ 95759 w 647755"/>
              <a:gd name="connsiteY47" fmla="*/ 5881 h 522823"/>
              <a:gd name="connsiteX48" fmla="*/ 108808 w 647755"/>
              <a:gd name="connsiteY48" fmla="*/ 548 h 522823"/>
              <a:gd name="connsiteX49" fmla="*/ 310548 w 647755"/>
              <a:gd name="connsiteY49" fmla="*/ 52935 h 522823"/>
              <a:gd name="connsiteX50" fmla="*/ 326931 w 647755"/>
              <a:gd name="connsiteY50" fmla="*/ 62174 h 522823"/>
              <a:gd name="connsiteX51" fmla="*/ 326264 w 647755"/>
              <a:gd name="connsiteY51" fmla="*/ 65032 h 52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47755" h="522823">
                <a:moveTo>
                  <a:pt x="326264" y="65032"/>
                </a:moveTo>
                <a:cubicBezTo>
                  <a:pt x="305404" y="71890"/>
                  <a:pt x="284544" y="78843"/>
                  <a:pt x="263780" y="85701"/>
                </a:cubicBezTo>
                <a:cubicBezTo>
                  <a:pt x="260922" y="86654"/>
                  <a:pt x="257874" y="87511"/>
                  <a:pt x="255112" y="88749"/>
                </a:cubicBezTo>
                <a:cubicBezTo>
                  <a:pt x="243587" y="93988"/>
                  <a:pt x="240444" y="104370"/>
                  <a:pt x="247016" y="115133"/>
                </a:cubicBezTo>
                <a:cubicBezTo>
                  <a:pt x="263970" y="143042"/>
                  <a:pt x="298356" y="158186"/>
                  <a:pt x="330169" y="151519"/>
                </a:cubicBezTo>
                <a:cubicBezTo>
                  <a:pt x="353505" y="146661"/>
                  <a:pt x="376841" y="141518"/>
                  <a:pt x="400082" y="136279"/>
                </a:cubicBezTo>
                <a:cubicBezTo>
                  <a:pt x="408274" y="134469"/>
                  <a:pt x="415227" y="134850"/>
                  <a:pt x="422276" y="140660"/>
                </a:cubicBezTo>
                <a:cubicBezTo>
                  <a:pt x="492285" y="197810"/>
                  <a:pt x="562579" y="254675"/>
                  <a:pt x="632588" y="311825"/>
                </a:cubicBezTo>
                <a:cubicBezTo>
                  <a:pt x="655733" y="330779"/>
                  <a:pt x="651733" y="363355"/>
                  <a:pt x="625063" y="374594"/>
                </a:cubicBezTo>
                <a:cubicBezTo>
                  <a:pt x="611157" y="380405"/>
                  <a:pt x="598203" y="377452"/>
                  <a:pt x="586487" y="367927"/>
                </a:cubicBezTo>
                <a:cubicBezTo>
                  <a:pt x="551244" y="338971"/>
                  <a:pt x="515811" y="310110"/>
                  <a:pt x="480474" y="281154"/>
                </a:cubicBezTo>
                <a:cubicBezTo>
                  <a:pt x="479331" y="280202"/>
                  <a:pt x="478283" y="278678"/>
                  <a:pt x="476949" y="278297"/>
                </a:cubicBezTo>
                <a:cubicBezTo>
                  <a:pt x="473806" y="277630"/>
                  <a:pt x="470568" y="277535"/>
                  <a:pt x="467424" y="277249"/>
                </a:cubicBezTo>
                <a:cubicBezTo>
                  <a:pt x="468567" y="280011"/>
                  <a:pt x="468853" y="283726"/>
                  <a:pt x="470949" y="285440"/>
                </a:cubicBezTo>
                <a:cubicBezTo>
                  <a:pt x="491141" y="302395"/>
                  <a:pt x="511620" y="318968"/>
                  <a:pt x="532004" y="335732"/>
                </a:cubicBezTo>
                <a:cubicBezTo>
                  <a:pt x="544577" y="346019"/>
                  <a:pt x="557245" y="356211"/>
                  <a:pt x="569628" y="366689"/>
                </a:cubicBezTo>
                <a:cubicBezTo>
                  <a:pt x="587820" y="381929"/>
                  <a:pt x="590678" y="407456"/>
                  <a:pt x="576295" y="424982"/>
                </a:cubicBezTo>
                <a:cubicBezTo>
                  <a:pt x="561150" y="443365"/>
                  <a:pt x="536099" y="446032"/>
                  <a:pt x="517240" y="430887"/>
                </a:cubicBezTo>
                <a:cubicBezTo>
                  <a:pt x="488570" y="407837"/>
                  <a:pt x="460090" y="384500"/>
                  <a:pt x="431610" y="361355"/>
                </a:cubicBezTo>
                <a:cubicBezTo>
                  <a:pt x="430182" y="360212"/>
                  <a:pt x="428943" y="358402"/>
                  <a:pt x="427324" y="358021"/>
                </a:cubicBezTo>
                <a:cubicBezTo>
                  <a:pt x="425038" y="357449"/>
                  <a:pt x="422466" y="357830"/>
                  <a:pt x="419990" y="357735"/>
                </a:cubicBezTo>
                <a:cubicBezTo>
                  <a:pt x="420466" y="360402"/>
                  <a:pt x="420752" y="363069"/>
                  <a:pt x="421704" y="365546"/>
                </a:cubicBezTo>
                <a:cubicBezTo>
                  <a:pt x="422181" y="366784"/>
                  <a:pt x="423990" y="367451"/>
                  <a:pt x="425133" y="368498"/>
                </a:cubicBezTo>
                <a:cubicBezTo>
                  <a:pt x="450089" y="388787"/>
                  <a:pt x="475140" y="409075"/>
                  <a:pt x="500095" y="429363"/>
                </a:cubicBezTo>
                <a:cubicBezTo>
                  <a:pt x="517621" y="443651"/>
                  <a:pt x="520574" y="465939"/>
                  <a:pt x="507144" y="482132"/>
                </a:cubicBezTo>
                <a:cubicBezTo>
                  <a:pt x="493999" y="498038"/>
                  <a:pt x="471711" y="499753"/>
                  <a:pt x="454566" y="486037"/>
                </a:cubicBezTo>
                <a:cubicBezTo>
                  <a:pt x="434754" y="470130"/>
                  <a:pt x="415037" y="454033"/>
                  <a:pt x="395320" y="437936"/>
                </a:cubicBezTo>
                <a:cubicBezTo>
                  <a:pt x="394177" y="436983"/>
                  <a:pt x="393034" y="435364"/>
                  <a:pt x="391700" y="435173"/>
                </a:cubicBezTo>
                <a:cubicBezTo>
                  <a:pt x="389033" y="434697"/>
                  <a:pt x="386271" y="434983"/>
                  <a:pt x="383509" y="434983"/>
                </a:cubicBezTo>
                <a:cubicBezTo>
                  <a:pt x="384271" y="437555"/>
                  <a:pt x="384271" y="441079"/>
                  <a:pt x="385986" y="442603"/>
                </a:cubicBezTo>
                <a:cubicBezTo>
                  <a:pt x="395701" y="451080"/>
                  <a:pt x="405988" y="458795"/>
                  <a:pt x="415799" y="467177"/>
                </a:cubicBezTo>
                <a:cubicBezTo>
                  <a:pt x="425133" y="475083"/>
                  <a:pt x="429324" y="485275"/>
                  <a:pt x="426657" y="497562"/>
                </a:cubicBezTo>
                <a:cubicBezTo>
                  <a:pt x="421895" y="519279"/>
                  <a:pt x="396939" y="530423"/>
                  <a:pt x="379318" y="516993"/>
                </a:cubicBezTo>
                <a:cubicBezTo>
                  <a:pt x="357696" y="500610"/>
                  <a:pt x="337789" y="481846"/>
                  <a:pt x="317596" y="464510"/>
                </a:cubicBezTo>
                <a:cubicBezTo>
                  <a:pt x="334646" y="429744"/>
                  <a:pt x="314834" y="402312"/>
                  <a:pt x="283878" y="399264"/>
                </a:cubicBezTo>
                <a:cubicBezTo>
                  <a:pt x="291688" y="383167"/>
                  <a:pt x="293879" y="367070"/>
                  <a:pt x="284258" y="351068"/>
                </a:cubicBezTo>
                <a:cubicBezTo>
                  <a:pt x="274829" y="335447"/>
                  <a:pt x="260256" y="329065"/>
                  <a:pt x="241491" y="328874"/>
                </a:cubicBezTo>
                <a:cubicBezTo>
                  <a:pt x="251016" y="309348"/>
                  <a:pt x="252255" y="290489"/>
                  <a:pt x="240063" y="272582"/>
                </a:cubicBezTo>
                <a:cubicBezTo>
                  <a:pt x="228061" y="254960"/>
                  <a:pt x="210725" y="248483"/>
                  <a:pt x="189580" y="250484"/>
                </a:cubicBezTo>
                <a:cubicBezTo>
                  <a:pt x="190723" y="243245"/>
                  <a:pt x="192533" y="236482"/>
                  <a:pt x="192723" y="229814"/>
                </a:cubicBezTo>
                <a:cubicBezTo>
                  <a:pt x="193104" y="212288"/>
                  <a:pt x="185008" y="199049"/>
                  <a:pt x="169578" y="191048"/>
                </a:cubicBezTo>
                <a:cubicBezTo>
                  <a:pt x="153861" y="182856"/>
                  <a:pt x="137859" y="183523"/>
                  <a:pt x="123667" y="194477"/>
                </a:cubicBezTo>
                <a:cubicBezTo>
                  <a:pt x="108618" y="206097"/>
                  <a:pt x="94521" y="218861"/>
                  <a:pt x="79947" y="231053"/>
                </a:cubicBezTo>
                <a:cubicBezTo>
                  <a:pt x="78614" y="232196"/>
                  <a:pt x="77090" y="233243"/>
                  <a:pt x="72708" y="236672"/>
                </a:cubicBezTo>
                <a:cubicBezTo>
                  <a:pt x="49277" y="212003"/>
                  <a:pt x="25845" y="187428"/>
                  <a:pt x="2414" y="162854"/>
                </a:cubicBezTo>
                <a:cubicBezTo>
                  <a:pt x="-1777" y="158472"/>
                  <a:pt x="223" y="154662"/>
                  <a:pt x="2890" y="150566"/>
                </a:cubicBezTo>
                <a:cubicBezTo>
                  <a:pt x="29655" y="109133"/>
                  <a:pt x="56230" y="67604"/>
                  <a:pt x="82900" y="26075"/>
                </a:cubicBezTo>
                <a:cubicBezTo>
                  <a:pt x="87186" y="19407"/>
                  <a:pt x="91663" y="12740"/>
                  <a:pt x="95759" y="5881"/>
                </a:cubicBezTo>
                <a:cubicBezTo>
                  <a:pt x="98902" y="643"/>
                  <a:pt x="102712" y="-976"/>
                  <a:pt x="108808" y="548"/>
                </a:cubicBezTo>
                <a:cubicBezTo>
                  <a:pt x="176055" y="18074"/>
                  <a:pt x="243396" y="35219"/>
                  <a:pt x="310548" y="52935"/>
                </a:cubicBezTo>
                <a:cubicBezTo>
                  <a:pt x="316453" y="54459"/>
                  <a:pt x="321501" y="59031"/>
                  <a:pt x="326931" y="62174"/>
                </a:cubicBezTo>
                <a:cubicBezTo>
                  <a:pt x="326740" y="63222"/>
                  <a:pt x="326549" y="64079"/>
                  <a:pt x="326264" y="65032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256EE165-01F4-1CF4-042F-B95F756520DB}"/>
              </a:ext>
            </a:extLst>
          </p:cNvPr>
          <p:cNvSpPr/>
          <p:nvPr/>
        </p:nvSpPr>
        <p:spPr>
          <a:xfrm>
            <a:off x="6877911" y="1663225"/>
            <a:ext cx="547461" cy="226533"/>
          </a:xfrm>
          <a:custGeom>
            <a:avLst/>
            <a:gdLst>
              <a:gd name="connsiteX0" fmla="*/ 382260 w 547461"/>
              <a:gd name="connsiteY0" fmla="*/ 226534 h 226533"/>
              <a:gd name="connsiteX1" fmla="*/ 330349 w 547461"/>
              <a:gd name="connsiteY1" fmla="*/ 207579 h 226533"/>
              <a:gd name="connsiteX2" fmla="*/ 180616 w 547461"/>
              <a:gd name="connsiteY2" fmla="*/ 88612 h 226533"/>
              <a:gd name="connsiteX3" fmla="*/ 141849 w 547461"/>
              <a:gd name="connsiteY3" fmla="*/ 79182 h 226533"/>
              <a:gd name="connsiteX4" fmla="*/ 77269 w 547461"/>
              <a:gd name="connsiteY4" fmla="*/ 93279 h 226533"/>
              <a:gd name="connsiteX5" fmla="*/ 4403 w 547461"/>
              <a:gd name="connsiteY5" fmla="*/ 65371 h 226533"/>
              <a:gd name="connsiteX6" fmla="*/ 10404 w 547461"/>
              <a:gd name="connsiteY6" fmla="*/ 47464 h 226533"/>
              <a:gd name="connsiteX7" fmla="*/ 126228 w 547461"/>
              <a:gd name="connsiteY7" fmla="*/ 8697 h 226533"/>
              <a:gd name="connsiteX8" fmla="*/ 206142 w 547461"/>
              <a:gd name="connsiteY8" fmla="*/ 10697 h 226533"/>
              <a:gd name="connsiteX9" fmla="*/ 285962 w 547461"/>
              <a:gd name="connsiteY9" fmla="*/ 35558 h 226533"/>
              <a:gd name="connsiteX10" fmla="*/ 342921 w 547461"/>
              <a:gd name="connsiteY10" fmla="*/ 33462 h 226533"/>
              <a:gd name="connsiteX11" fmla="*/ 482367 w 547461"/>
              <a:gd name="connsiteY11" fmla="*/ 601 h 226533"/>
              <a:gd name="connsiteX12" fmla="*/ 494369 w 547461"/>
              <a:gd name="connsiteY12" fmla="*/ 7364 h 226533"/>
              <a:gd name="connsiteX13" fmla="*/ 546471 w 547461"/>
              <a:gd name="connsiteY13" fmla="*/ 166241 h 226533"/>
              <a:gd name="connsiteX14" fmla="*/ 540946 w 547461"/>
              <a:gd name="connsiteY14" fmla="*/ 177766 h 226533"/>
              <a:gd name="connsiteX15" fmla="*/ 404929 w 547461"/>
              <a:gd name="connsiteY15" fmla="*/ 222629 h 226533"/>
              <a:gd name="connsiteX16" fmla="*/ 382260 w 547461"/>
              <a:gd name="connsiteY16" fmla="*/ 226534 h 22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7461" h="226533">
                <a:moveTo>
                  <a:pt x="382260" y="226534"/>
                </a:moveTo>
                <a:cubicBezTo>
                  <a:pt x="362638" y="225962"/>
                  <a:pt x="345588" y="219581"/>
                  <a:pt x="330349" y="207579"/>
                </a:cubicBezTo>
                <a:cubicBezTo>
                  <a:pt x="280437" y="167955"/>
                  <a:pt x="230241" y="128712"/>
                  <a:pt x="180616" y="88612"/>
                </a:cubicBezTo>
                <a:cubicBezTo>
                  <a:pt x="168614" y="78896"/>
                  <a:pt x="157184" y="75086"/>
                  <a:pt x="141849" y="79182"/>
                </a:cubicBezTo>
                <a:cubicBezTo>
                  <a:pt x="120608" y="84897"/>
                  <a:pt x="98891" y="89088"/>
                  <a:pt x="77269" y="93279"/>
                </a:cubicBezTo>
                <a:cubicBezTo>
                  <a:pt x="47266" y="99185"/>
                  <a:pt x="22977" y="89469"/>
                  <a:pt x="4403" y="65371"/>
                </a:cubicBezTo>
                <a:cubicBezTo>
                  <a:pt x="-2931" y="55846"/>
                  <a:pt x="-1217" y="51274"/>
                  <a:pt x="10404" y="47464"/>
                </a:cubicBezTo>
                <a:cubicBezTo>
                  <a:pt x="49075" y="34700"/>
                  <a:pt x="88509" y="23842"/>
                  <a:pt x="126228" y="8697"/>
                </a:cubicBezTo>
                <a:cubicBezTo>
                  <a:pt x="154326" y="-2638"/>
                  <a:pt x="179568" y="1649"/>
                  <a:pt x="206142" y="10697"/>
                </a:cubicBezTo>
                <a:cubicBezTo>
                  <a:pt x="232527" y="19651"/>
                  <a:pt x="259387" y="26985"/>
                  <a:pt x="285962" y="35558"/>
                </a:cubicBezTo>
                <a:cubicBezTo>
                  <a:pt x="305298" y="41749"/>
                  <a:pt x="323967" y="38034"/>
                  <a:pt x="342921" y="33462"/>
                </a:cubicBezTo>
                <a:cubicBezTo>
                  <a:pt x="389403" y="22413"/>
                  <a:pt x="435981" y="11936"/>
                  <a:pt x="482367" y="601"/>
                </a:cubicBezTo>
                <a:cubicBezTo>
                  <a:pt x="489702" y="-1209"/>
                  <a:pt x="492274" y="1077"/>
                  <a:pt x="494369" y="7364"/>
                </a:cubicBezTo>
                <a:cubicBezTo>
                  <a:pt x="511609" y="60323"/>
                  <a:pt x="528945" y="113377"/>
                  <a:pt x="546471" y="166241"/>
                </a:cubicBezTo>
                <a:cubicBezTo>
                  <a:pt x="548566" y="172622"/>
                  <a:pt x="547614" y="175575"/>
                  <a:pt x="540946" y="177766"/>
                </a:cubicBezTo>
                <a:cubicBezTo>
                  <a:pt x="495512" y="192625"/>
                  <a:pt x="450363" y="207865"/>
                  <a:pt x="404929" y="222629"/>
                </a:cubicBezTo>
                <a:cubicBezTo>
                  <a:pt x="397595" y="225010"/>
                  <a:pt x="389784" y="225296"/>
                  <a:pt x="382260" y="226534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2132377B-63A1-9F4A-1B07-190A5735C139}"/>
              </a:ext>
            </a:extLst>
          </p:cNvPr>
          <p:cNvSpPr/>
          <p:nvPr/>
        </p:nvSpPr>
        <p:spPr>
          <a:xfrm>
            <a:off x="6732009" y="1874535"/>
            <a:ext cx="131824" cy="133129"/>
          </a:xfrm>
          <a:custGeom>
            <a:avLst/>
            <a:gdLst>
              <a:gd name="connsiteX0" fmla="*/ 0 w 131824"/>
              <a:gd name="connsiteY0" fmla="*/ 87614 h 133129"/>
              <a:gd name="connsiteX1" fmla="*/ 12287 w 131824"/>
              <a:gd name="connsiteY1" fmla="*/ 57610 h 133129"/>
              <a:gd name="connsiteX2" fmla="*/ 63627 w 131824"/>
              <a:gd name="connsiteY2" fmla="*/ 10366 h 133129"/>
              <a:gd name="connsiteX3" fmla="*/ 114490 w 131824"/>
              <a:gd name="connsiteY3" fmla="*/ 7985 h 133129"/>
              <a:gd name="connsiteX4" fmla="*/ 128588 w 131824"/>
              <a:gd name="connsiteY4" fmla="*/ 56943 h 133129"/>
              <a:gd name="connsiteX5" fmla="*/ 116396 w 131824"/>
              <a:gd name="connsiteY5" fmla="*/ 73803 h 133129"/>
              <a:gd name="connsiteX6" fmla="*/ 65913 w 131824"/>
              <a:gd name="connsiteY6" fmla="*/ 120666 h 133129"/>
              <a:gd name="connsiteX7" fmla="*/ 2953 w 131824"/>
              <a:gd name="connsiteY7" fmla="*/ 102759 h 133129"/>
              <a:gd name="connsiteX8" fmla="*/ 0 w 131824"/>
              <a:gd name="connsiteY8" fmla="*/ 87614 h 13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24" h="133129">
                <a:moveTo>
                  <a:pt x="0" y="87614"/>
                </a:moveTo>
                <a:cubicBezTo>
                  <a:pt x="381" y="75898"/>
                  <a:pt x="3810" y="65611"/>
                  <a:pt x="12287" y="57610"/>
                </a:cubicBezTo>
                <a:cubicBezTo>
                  <a:pt x="29242" y="41608"/>
                  <a:pt x="46196" y="25701"/>
                  <a:pt x="63627" y="10366"/>
                </a:cubicBezTo>
                <a:cubicBezTo>
                  <a:pt x="78581" y="-2778"/>
                  <a:pt x="98584" y="-3255"/>
                  <a:pt x="114490" y="7985"/>
                </a:cubicBezTo>
                <a:cubicBezTo>
                  <a:pt x="129921" y="18939"/>
                  <a:pt x="136207" y="39036"/>
                  <a:pt x="128588" y="56943"/>
                </a:cubicBezTo>
                <a:cubicBezTo>
                  <a:pt x="125921" y="63230"/>
                  <a:pt x="121348" y="69040"/>
                  <a:pt x="116396" y="73803"/>
                </a:cubicBezTo>
                <a:cubicBezTo>
                  <a:pt x="99822" y="89709"/>
                  <a:pt x="82010" y="104378"/>
                  <a:pt x="65913" y="120666"/>
                </a:cubicBezTo>
                <a:cubicBezTo>
                  <a:pt x="40291" y="146574"/>
                  <a:pt x="11144" y="127905"/>
                  <a:pt x="2953" y="102759"/>
                </a:cubicBezTo>
                <a:cubicBezTo>
                  <a:pt x="1333" y="97901"/>
                  <a:pt x="952" y="92662"/>
                  <a:pt x="0" y="87614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1A8E232B-A781-6080-8C1B-9248655C0E5B}"/>
              </a:ext>
            </a:extLst>
          </p:cNvPr>
          <p:cNvSpPr/>
          <p:nvPr/>
        </p:nvSpPr>
        <p:spPr>
          <a:xfrm>
            <a:off x="6675048" y="1810522"/>
            <a:ext cx="133013" cy="130300"/>
          </a:xfrm>
          <a:custGeom>
            <a:avLst/>
            <a:gdLst>
              <a:gd name="connsiteX0" fmla="*/ 2 w 133013"/>
              <a:gd name="connsiteY0" fmla="*/ 93619 h 130300"/>
              <a:gd name="connsiteX1" fmla="*/ 12575 w 133013"/>
              <a:gd name="connsiteY1" fmla="*/ 62853 h 130300"/>
              <a:gd name="connsiteX2" fmla="*/ 76297 w 133013"/>
              <a:gd name="connsiteY2" fmla="*/ 8656 h 130300"/>
              <a:gd name="connsiteX3" fmla="*/ 124779 w 133013"/>
              <a:gd name="connsiteY3" fmla="*/ 12085 h 130300"/>
              <a:gd name="connsiteX4" fmla="*/ 121446 w 133013"/>
              <a:gd name="connsiteY4" fmla="*/ 60091 h 130300"/>
              <a:gd name="connsiteX5" fmla="*/ 57247 w 133013"/>
              <a:gd name="connsiteY5" fmla="*/ 119337 h 130300"/>
              <a:gd name="connsiteX6" fmla="*/ 1907 w 133013"/>
              <a:gd name="connsiteY6" fmla="*/ 103811 h 130300"/>
              <a:gd name="connsiteX7" fmla="*/ 2 w 133013"/>
              <a:gd name="connsiteY7" fmla="*/ 93619 h 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013" h="130300">
                <a:moveTo>
                  <a:pt x="2" y="93619"/>
                </a:moveTo>
                <a:cubicBezTo>
                  <a:pt x="-94" y="79808"/>
                  <a:pt x="3526" y="70378"/>
                  <a:pt x="12575" y="62853"/>
                </a:cubicBezTo>
                <a:cubicBezTo>
                  <a:pt x="34006" y="45042"/>
                  <a:pt x="54961" y="26658"/>
                  <a:pt x="76297" y="8656"/>
                </a:cubicBezTo>
                <a:cubicBezTo>
                  <a:pt x="91442" y="-4107"/>
                  <a:pt x="112206" y="-2583"/>
                  <a:pt x="124779" y="12085"/>
                </a:cubicBezTo>
                <a:cubicBezTo>
                  <a:pt x="136876" y="26087"/>
                  <a:pt x="135543" y="46947"/>
                  <a:pt x="121446" y="60091"/>
                </a:cubicBezTo>
                <a:cubicBezTo>
                  <a:pt x="100110" y="79903"/>
                  <a:pt x="78678" y="99715"/>
                  <a:pt x="57247" y="119337"/>
                </a:cubicBezTo>
                <a:cubicBezTo>
                  <a:pt x="36006" y="138768"/>
                  <a:pt x="10479" y="131624"/>
                  <a:pt x="1907" y="103811"/>
                </a:cubicBezTo>
                <a:cubicBezTo>
                  <a:pt x="669" y="99620"/>
                  <a:pt x="288" y="95334"/>
                  <a:pt x="2" y="93619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F981C634-6677-2DE9-CC3F-08C7F3D7FF90}"/>
              </a:ext>
            </a:extLst>
          </p:cNvPr>
          <p:cNvSpPr/>
          <p:nvPr/>
        </p:nvSpPr>
        <p:spPr>
          <a:xfrm>
            <a:off x="6794969" y="1953851"/>
            <a:ext cx="110769" cy="111806"/>
          </a:xfrm>
          <a:custGeom>
            <a:avLst/>
            <a:gdLst>
              <a:gd name="connsiteX0" fmla="*/ 0 w 110769"/>
              <a:gd name="connsiteY0" fmla="*/ 72306 h 111806"/>
              <a:gd name="connsiteX1" fmla="*/ 13621 w 110769"/>
              <a:gd name="connsiteY1" fmla="*/ 44398 h 111806"/>
              <a:gd name="connsiteX2" fmla="*/ 52292 w 110769"/>
              <a:gd name="connsiteY2" fmla="*/ 9250 h 111806"/>
              <a:gd name="connsiteX3" fmla="*/ 100965 w 110769"/>
              <a:gd name="connsiteY3" fmla="*/ 10870 h 111806"/>
              <a:gd name="connsiteX4" fmla="*/ 99917 w 110769"/>
              <a:gd name="connsiteY4" fmla="*/ 60400 h 111806"/>
              <a:gd name="connsiteX5" fmla="*/ 57531 w 110769"/>
              <a:gd name="connsiteY5" fmla="*/ 102024 h 111806"/>
              <a:gd name="connsiteX6" fmla="*/ 11049 w 110769"/>
              <a:gd name="connsiteY6" fmla="*/ 97833 h 111806"/>
              <a:gd name="connsiteX7" fmla="*/ 0 w 110769"/>
              <a:gd name="connsiteY7" fmla="*/ 72306 h 111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769" h="111806">
                <a:moveTo>
                  <a:pt x="0" y="72306"/>
                </a:moveTo>
                <a:cubicBezTo>
                  <a:pt x="2096" y="60781"/>
                  <a:pt x="5715" y="51637"/>
                  <a:pt x="13621" y="44398"/>
                </a:cubicBezTo>
                <a:cubicBezTo>
                  <a:pt x="26384" y="32587"/>
                  <a:pt x="39148" y="20681"/>
                  <a:pt x="52292" y="9250"/>
                </a:cubicBezTo>
                <a:cubicBezTo>
                  <a:pt x="67246" y="-3799"/>
                  <a:pt x="88106" y="-2846"/>
                  <a:pt x="100965" y="10870"/>
                </a:cubicBezTo>
                <a:cubicBezTo>
                  <a:pt x="114300" y="25062"/>
                  <a:pt x="114110" y="46017"/>
                  <a:pt x="99917" y="60400"/>
                </a:cubicBezTo>
                <a:cubicBezTo>
                  <a:pt x="86011" y="74497"/>
                  <a:pt x="71723" y="88213"/>
                  <a:pt x="57531" y="102024"/>
                </a:cubicBezTo>
                <a:cubicBezTo>
                  <a:pt x="42672" y="116311"/>
                  <a:pt x="22765" y="114978"/>
                  <a:pt x="11049" y="97833"/>
                </a:cubicBezTo>
                <a:cubicBezTo>
                  <a:pt x="5905" y="90213"/>
                  <a:pt x="3524" y="80878"/>
                  <a:pt x="0" y="72306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E178157F-161E-92D5-9E82-444D77034029}"/>
              </a:ext>
            </a:extLst>
          </p:cNvPr>
          <p:cNvSpPr/>
          <p:nvPr/>
        </p:nvSpPr>
        <p:spPr>
          <a:xfrm>
            <a:off x="6872910" y="2024727"/>
            <a:ext cx="66636" cy="71465"/>
          </a:xfrm>
          <a:custGeom>
            <a:avLst/>
            <a:gdLst>
              <a:gd name="connsiteX0" fmla="*/ 38932 w 66636"/>
              <a:gd name="connsiteY0" fmla="*/ 1 h 71465"/>
              <a:gd name="connsiteX1" fmla="*/ 63696 w 66636"/>
              <a:gd name="connsiteY1" fmla="*/ 18003 h 71465"/>
              <a:gd name="connsiteX2" fmla="*/ 59410 w 66636"/>
              <a:gd name="connsiteY2" fmla="*/ 49816 h 71465"/>
              <a:gd name="connsiteX3" fmla="*/ 46266 w 66636"/>
              <a:gd name="connsiteY3" fmla="*/ 63913 h 71465"/>
              <a:gd name="connsiteX4" fmla="*/ 14643 w 66636"/>
              <a:gd name="connsiteY4" fmla="*/ 66199 h 71465"/>
              <a:gd name="connsiteX5" fmla="*/ 1689 w 66636"/>
              <a:gd name="connsiteY5" fmla="*/ 26099 h 71465"/>
              <a:gd name="connsiteX6" fmla="*/ 38932 w 66636"/>
              <a:gd name="connsiteY6" fmla="*/ 1 h 7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36" h="71465">
                <a:moveTo>
                  <a:pt x="38932" y="1"/>
                </a:moveTo>
                <a:cubicBezTo>
                  <a:pt x="49028" y="286"/>
                  <a:pt x="58458" y="6382"/>
                  <a:pt x="63696" y="18003"/>
                </a:cubicBezTo>
                <a:cubicBezTo>
                  <a:pt x="68840" y="29338"/>
                  <a:pt x="67126" y="40196"/>
                  <a:pt x="59410" y="49816"/>
                </a:cubicBezTo>
                <a:cubicBezTo>
                  <a:pt x="55410" y="54769"/>
                  <a:pt x="50838" y="59437"/>
                  <a:pt x="46266" y="63913"/>
                </a:cubicBezTo>
                <a:cubicBezTo>
                  <a:pt x="36741" y="73153"/>
                  <a:pt x="25596" y="73915"/>
                  <a:pt x="14643" y="66199"/>
                </a:cubicBezTo>
                <a:cubicBezTo>
                  <a:pt x="2546" y="57722"/>
                  <a:pt x="-3074" y="40291"/>
                  <a:pt x="1689" y="26099"/>
                </a:cubicBezTo>
                <a:cubicBezTo>
                  <a:pt x="6356" y="11812"/>
                  <a:pt x="22168" y="-95"/>
                  <a:pt x="38932" y="1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89" name="Grupo 88">
            <a:extLst>
              <a:ext uri="{FF2B5EF4-FFF2-40B4-BE49-F238E27FC236}">
                <a16:creationId xmlns:a16="http://schemas.microsoft.com/office/drawing/2014/main" id="{FB0F9C5F-F125-A596-3834-ECC9AB8F0830}"/>
              </a:ext>
            </a:extLst>
          </p:cNvPr>
          <p:cNvGrpSpPr/>
          <p:nvPr/>
        </p:nvGrpSpPr>
        <p:grpSpPr>
          <a:xfrm>
            <a:off x="3003067" y="987836"/>
            <a:ext cx="749522" cy="698468"/>
            <a:chOff x="3003067" y="987836"/>
            <a:chExt cx="749522" cy="698468"/>
          </a:xfrm>
        </p:grpSpPr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973B0F84-93C0-E24C-1ACA-207213405647}"/>
                </a:ext>
              </a:extLst>
            </p:cNvPr>
            <p:cNvSpPr/>
            <p:nvPr/>
          </p:nvSpPr>
          <p:spPr>
            <a:xfrm>
              <a:off x="3003067" y="1077181"/>
              <a:ext cx="749522" cy="548630"/>
            </a:xfrm>
            <a:custGeom>
              <a:avLst/>
              <a:gdLst>
                <a:gd name="connsiteX0" fmla="*/ 572072 w 749522"/>
                <a:gd name="connsiteY0" fmla="*/ 199549 h 548630"/>
                <a:gd name="connsiteX1" fmla="*/ 577406 w 749522"/>
                <a:gd name="connsiteY1" fmla="*/ 222313 h 548630"/>
                <a:gd name="connsiteX2" fmla="*/ 502253 w 749522"/>
                <a:gd name="connsiteY2" fmla="*/ 235172 h 548630"/>
                <a:gd name="connsiteX3" fmla="*/ 514636 w 749522"/>
                <a:gd name="connsiteY3" fmla="*/ 248317 h 548630"/>
                <a:gd name="connsiteX4" fmla="*/ 587788 w 749522"/>
                <a:gd name="connsiteY4" fmla="*/ 324993 h 548630"/>
                <a:gd name="connsiteX5" fmla="*/ 597027 w 749522"/>
                <a:gd name="connsiteY5" fmla="*/ 326803 h 548630"/>
                <a:gd name="connsiteX6" fmla="*/ 729996 w 749522"/>
                <a:gd name="connsiteY6" fmla="*/ 255842 h 548630"/>
                <a:gd name="connsiteX7" fmla="*/ 737616 w 749522"/>
                <a:gd name="connsiteY7" fmla="*/ 251270 h 548630"/>
                <a:gd name="connsiteX8" fmla="*/ 749522 w 749522"/>
                <a:gd name="connsiteY8" fmla="*/ 270605 h 548630"/>
                <a:gd name="connsiteX9" fmla="*/ 608648 w 749522"/>
                <a:gd name="connsiteY9" fmla="*/ 346615 h 548630"/>
                <a:gd name="connsiteX10" fmla="*/ 625126 w 749522"/>
                <a:gd name="connsiteY10" fmla="*/ 364046 h 548630"/>
                <a:gd name="connsiteX11" fmla="*/ 601409 w 749522"/>
                <a:gd name="connsiteY11" fmla="*/ 444151 h 548630"/>
                <a:gd name="connsiteX12" fmla="*/ 575215 w 749522"/>
                <a:gd name="connsiteY12" fmla="*/ 446151 h 548630"/>
                <a:gd name="connsiteX13" fmla="*/ 549116 w 749522"/>
                <a:gd name="connsiteY13" fmla="*/ 483584 h 548630"/>
                <a:gd name="connsiteX14" fmla="*/ 502158 w 749522"/>
                <a:gd name="connsiteY14" fmla="*/ 483870 h 548630"/>
                <a:gd name="connsiteX15" fmla="*/ 469487 w 749522"/>
                <a:gd name="connsiteY15" fmla="*/ 523494 h 548630"/>
                <a:gd name="connsiteX16" fmla="*/ 432626 w 749522"/>
                <a:gd name="connsiteY16" fmla="*/ 527113 h 548630"/>
                <a:gd name="connsiteX17" fmla="*/ 427292 w 749522"/>
                <a:gd name="connsiteY17" fmla="*/ 528352 h 548630"/>
                <a:gd name="connsiteX18" fmla="*/ 419291 w 749522"/>
                <a:gd name="connsiteY18" fmla="*/ 535781 h 548630"/>
                <a:gd name="connsiteX19" fmla="*/ 337376 w 749522"/>
                <a:gd name="connsiteY19" fmla="*/ 508730 h 548630"/>
                <a:gd name="connsiteX20" fmla="*/ 336518 w 749522"/>
                <a:gd name="connsiteY20" fmla="*/ 505778 h 548630"/>
                <a:gd name="connsiteX21" fmla="*/ 271177 w 749522"/>
                <a:gd name="connsiteY21" fmla="*/ 464153 h 548630"/>
                <a:gd name="connsiteX22" fmla="*/ 225743 w 749522"/>
                <a:gd name="connsiteY22" fmla="*/ 456247 h 548630"/>
                <a:gd name="connsiteX23" fmla="*/ 206216 w 749522"/>
                <a:gd name="connsiteY23" fmla="*/ 414338 h 548630"/>
                <a:gd name="connsiteX24" fmla="*/ 190119 w 749522"/>
                <a:gd name="connsiteY24" fmla="*/ 412051 h 548630"/>
                <a:gd name="connsiteX25" fmla="*/ 156115 w 749522"/>
                <a:gd name="connsiteY25" fmla="*/ 347282 h 548630"/>
                <a:gd name="connsiteX26" fmla="*/ 154591 w 749522"/>
                <a:gd name="connsiteY26" fmla="*/ 338233 h 548630"/>
                <a:gd name="connsiteX27" fmla="*/ 116110 w 749522"/>
                <a:gd name="connsiteY27" fmla="*/ 292513 h 548630"/>
                <a:gd name="connsiteX28" fmla="*/ 107347 w 749522"/>
                <a:gd name="connsiteY28" fmla="*/ 286607 h 548630"/>
                <a:gd name="connsiteX29" fmla="*/ 7049 w 749522"/>
                <a:gd name="connsiteY29" fmla="*/ 250508 h 548630"/>
                <a:gd name="connsiteX30" fmla="*/ 0 w 749522"/>
                <a:gd name="connsiteY30" fmla="*/ 247650 h 548630"/>
                <a:gd name="connsiteX31" fmla="*/ 7810 w 749522"/>
                <a:gd name="connsiteY31" fmla="*/ 225933 h 548630"/>
                <a:gd name="connsiteX32" fmla="*/ 53531 w 749522"/>
                <a:gd name="connsiteY32" fmla="*/ 242221 h 548630"/>
                <a:gd name="connsiteX33" fmla="*/ 120587 w 749522"/>
                <a:gd name="connsiteY33" fmla="*/ 266414 h 548630"/>
                <a:gd name="connsiteX34" fmla="*/ 130683 w 749522"/>
                <a:gd name="connsiteY34" fmla="*/ 273558 h 548630"/>
                <a:gd name="connsiteX35" fmla="*/ 169164 w 749522"/>
                <a:gd name="connsiteY35" fmla="*/ 319278 h 548630"/>
                <a:gd name="connsiteX36" fmla="*/ 173450 w 749522"/>
                <a:gd name="connsiteY36" fmla="*/ 323850 h 548630"/>
                <a:gd name="connsiteX37" fmla="*/ 231553 w 749522"/>
                <a:gd name="connsiteY37" fmla="*/ 305181 h 548630"/>
                <a:gd name="connsiteX38" fmla="*/ 265367 w 749522"/>
                <a:gd name="connsiteY38" fmla="*/ 354901 h 548630"/>
                <a:gd name="connsiteX39" fmla="*/ 300895 w 749522"/>
                <a:gd name="connsiteY39" fmla="*/ 366427 h 548630"/>
                <a:gd name="connsiteX40" fmla="*/ 318516 w 749522"/>
                <a:gd name="connsiteY40" fmla="*/ 398145 h 548630"/>
                <a:gd name="connsiteX41" fmla="*/ 383953 w 749522"/>
                <a:gd name="connsiteY41" fmla="*/ 439484 h 548630"/>
                <a:gd name="connsiteX42" fmla="*/ 435673 w 749522"/>
                <a:gd name="connsiteY42" fmla="*/ 453104 h 548630"/>
                <a:gd name="connsiteX43" fmla="*/ 445103 w 749522"/>
                <a:gd name="connsiteY43" fmla="*/ 505778 h 548630"/>
                <a:gd name="connsiteX44" fmla="*/ 447294 w 749522"/>
                <a:gd name="connsiteY44" fmla="*/ 506444 h 548630"/>
                <a:gd name="connsiteX45" fmla="*/ 477393 w 749522"/>
                <a:gd name="connsiteY45" fmla="*/ 483870 h 548630"/>
                <a:gd name="connsiteX46" fmla="*/ 469487 w 749522"/>
                <a:gd name="connsiteY46" fmla="*/ 453866 h 548630"/>
                <a:gd name="connsiteX47" fmla="*/ 434721 w 749522"/>
                <a:gd name="connsiteY47" fmla="*/ 417862 h 548630"/>
                <a:gd name="connsiteX48" fmla="*/ 453390 w 749522"/>
                <a:gd name="connsiteY48" fmla="*/ 402146 h 548630"/>
                <a:gd name="connsiteX49" fmla="*/ 500348 w 749522"/>
                <a:gd name="connsiteY49" fmla="*/ 451485 h 548630"/>
                <a:gd name="connsiteX50" fmla="*/ 508254 w 749522"/>
                <a:gd name="connsiteY50" fmla="*/ 459105 h 548630"/>
                <a:gd name="connsiteX51" fmla="*/ 544830 w 749522"/>
                <a:gd name="connsiteY51" fmla="*/ 457867 h 548630"/>
                <a:gd name="connsiteX52" fmla="*/ 544163 w 749522"/>
                <a:gd name="connsiteY52" fmla="*/ 422148 h 548630"/>
                <a:gd name="connsiteX53" fmla="*/ 493300 w 749522"/>
                <a:gd name="connsiteY53" fmla="*/ 372142 h 548630"/>
                <a:gd name="connsiteX54" fmla="*/ 487680 w 749522"/>
                <a:gd name="connsiteY54" fmla="*/ 368237 h 548630"/>
                <a:gd name="connsiteX55" fmla="*/ 505778 w 749522"/>
                <a:gd name="connsiteY55" fmla="*/ 351472 h 548630"/>
                <a:gd name="connsiteX56" fmla="*/ 530543 w 749522"/>
                <a:gd name="connsiteY56" fmla="*/ 375857 h 548630"/>
                <a:gd name="connsiteX57" fmla="*/ 570929 w 749522"/>
                <a:gd name="connsiteY57" fmla="*/ 415480 h 548630"/>
                <a:gd name="connsiteX58" fmla="*/ 604552 w 749522"/>
                <a:gd name="connsiteY58" fmla="*/ 417385 h 548630"/>
                <a:gd name="connsiteX59" fmla="*/ 612362 w 749522"/>
                <a:gd name="connsiteY59" fmla="*/ 385858 h 548630"/>
                <a:gd name="connsiteX60" fmla="*/ 606647 w 749522"/>
                <a:gd name="connsiteY60" fmla="*/ 378238 h 548630"/>
                <a:gd name="connsiteX61" fmla="*/ 459200 w 749522"/>
                <a:gd name="connsiteY61" fmla="*/ 224028 h 548630"/>
                <a:gd name="connsiteX62" fmla="*/ 440531 w 749522"/>
                <a:gd name="connsiteY62" fmla="*/ 209455 h 548630"/>
                <a:gd name="connsiteX63" fmla="*/ 387668 w 749522"/>
                <a:gd name="connsiteY63" fmla="*/ 165545 h 548630"/>
                <a:gd name="connsiteX64" fmla="*/ 369475 w 749522"/>
                <a:gd name="connsiteY64" fmla="*/ 165925 h 548630"/>
                <a:gd name="connsiteX65" fmla="*/ 308324 w 749522"/>
                <a:gd name="connsiteY65" fmla="*/ 220980 h 548630"/>
                <a:gd name="connsiteX66" fmla="*/ 280130 w 749522"/>
                <a:gd name="connsiteY66" fmla="*/ 239649 h 548630"/>
                <a:gd name="connsiteX67" fmla="*/ 217075 w 749522"/>
                <a:gd name="connsiteY67" fmla="*/ 203740 h 548630"/>
                <a:gd name="connsiteX68" fmla="*/ 229648 w 749522"/>
                <a:gd name="connsiteY68" fmla="*/ 162211 h 548630"/>
                <a:gd name="connsiteX69" fmla="*/ 327470 w 749522"/>
                <a:gd name="connsiteY69" fmla="*/ 50578 h 548630"/>
                <a:gd name="connsiteX70" fmla="*/ 329565 w 749522"/>
                <a:gd name="connsiteY70" fmla="*/ 47434 h 548630"/>
                <a:gd name="connsiteX71" fmla="*/ 293656 w 749522"/>
                <a:gd name="connsiteY71" fmla="*/ 40005 h 548630"/>
                <a:gd name="connsiteX72" fmla="*/ 229838 w 749522"/>
                <a:gd name="connsiteY72" fmla="*/ 50863 h 548630"/>
                <a:gd name="connsiteX73" fmla="*/ 171736 w 749522"/>
                <a:gd name="connsiteY73" fmla="*/ 74962 h 548630"/>
                <a:gd name="connsiteX74" fmla="*/ 163354 w 749522"/>
                <a:gd name="connsiteY74" fmla="*/ 75819 h 548630"/>
                <a:gd name="connsiteX75" fmla="*/ 4763 w 749522"/>
                <a:gd name="connsiteY75" fmla="*/ 23908 h 548630"/>
                <a:gd name="connsiteX76" fmla="*/ 476 w 749522"/>
                <a:gd name="connsiteY76" fmla="*/ 22193 h 548630"/>
                <a:gd name="connsiteX77" fmla="*/ 7620 w 749522"/>
                <a:gd name="connsiteY77" fmla="*/ 286 h 548630"/>
                <a:gd name="connsiteX78" fmla="*/ 48101 w 749522"/>
                <a:gd name="connsiteY78" fmla="*/ 13430 h 548630"/>
                <a:gd name="connsiteX79" fmla="*/ 160401 w 749522"/>
                <a:gd name="connsiteY79" fmla="*/ 50102 h 548630"/>
                <a:gd name="connsiteX80" fmla="*/ 170688 w 749522"/>
                <a:gd name="connsiteY80" fmla="*/ 49530 h 548630"/>
                <a:gd name="connsiteX81" fmla="*/ 236506 w 749522"/>
                <a:gd name="connsiteY81" fmla="*/ 24003 h 548630"/>
                <a:gd name="connsiteX82" fmla="*/ 329660 w 749522"/>
                <a:gd name="connsiteY82" fmla="*/ 23813 h 548630"/>
                <a:gd name="connsiteX83" fmla="*/ 371189 w 749522"/>
                <a:gd name="connsiteY83" fmla="*/ 25336 h 548630"/>
                <a:gd name="connsiteX84" fmla="*/ 413099 w 749522"/>
                <a:gd name="connsiteY84" fmla="*/ 20860 h 548630"/>
                <a:gd name="connsiteX85" fmla="*/ 495872 w 749522"/>
                <a:gd name="connsiteY85" fmla="*/ 16859 h 548630"/>
                <a:gd name="connsiteX86" fmla="*/ 557498 w 749522"/>
                <a:gd name="connsiteY86" fmla="*/ 29718 h 548630"/>
                <a:gd name="connsiteX87" fmla="*/ 596075 w 749522"/>
                <a:gd name="connsiteY87" fmla="*/ 48768 h 548630"/>
                <a:gd name="connsiteX88" fmla="*/ 608743 w 749522"/>
                <a:gd name="connsiteY88" fmla="*/ 49435 h 548630"/>
                <a:gd name="connsiteX89" fmla="*/ 734949 w 749522"/>
                <a:gd name="connsiteY89" fmla="*/ 2096 h 548630"/>
                <a:gd name="connsiteX90" fmla="*/ 741045 w 749522"/>
                <a:gd name="connsiteY90" fmla="*/ 0 h 548630"/>
                <a:gd name="connsiteX91" fmla="*/ 749237 w 749522"/>
                <a:gd name="connsiteY91" fmla="*/ 21622 h 548630"/>
                <a:gd name="connsiteX92" fmla="*/ 716661 w 749522"/>
                <a:gd name="connsiteY92" fmla="*/ 33909 h 548630"/>
                <a:gd name="connsiteX93" fmla="*/ 607314 w 749522"/>
                <a:gd name="connsiteY93" fmla="*/ 75057 h 548630"/>
                <a:gd name="connsiteX94" fmla="*/ 595313 w 749522"/>
                <a:gd name="connsiteY94" fmla="*/ 74486 h 548630"/>
                <a:gd name="connsiteX95" fmla="*/ 538639 w 749522"/>
                <a:gd name="connsiteY95" fmla="*/ 47244 h 548630"/>
                <a:gd name="connsiteX96" fmla="*/ 492728 w 749522"/>
                <a:gd name="connsiteY96" fmla="*/ 40481 h 548630"/>
                <a:gd name="connsiteX97" fmla="*/ 398336 w 749522"/>
                <a:gd name="connsiteY97" fmla="*/ 44767 h 548630"/>
                <a:gd name="connsiteX98" fmla="*/ 339471 w 749522"/>
                <a:gd name="connsiteY98" fmla="*/ 72295 h 548630"/>
                <a:gd name="connsiteX99" fmla="*/ 247364 w 749522"/>
                <a:gd name="connsiteY99" fmla="*/ 177832 h 548630"/>
                <a:gd name="connsiteX100" fmla="*/ 242888 w 749522"/>
                <a:gd name="connsiteY100" fmla="*/ 206978 h 548630"/>
                <a:gd name="connsiteX101" fmla="*/ 272510 w 749522"/>
                <a:gd name="connsiteY101" fmla="*/ 217551 h 548630"/>
                <a:gd name="connsiteX102" fmla="*/ 294513 w 749522"/>
                <a:gd name="connsiteY102" fmla="*/ 202121 h 548630"/>
                <a:gd name="connsiteX103" fmla="*/ 354140 w 749522"/>
                <a:gd name="connsiteY103" fmla="*/ 148304 h 548630"/>
                <a:gd name="connsiteX104" fmla="*/ 403098 w 749522"/>
                <a:gd name="connsiteY104" fmla="*/ 147447 h 548630"/>
                <a:gd name="connsiteX105" fmla="*/ 456438 w 749522"/>
                <a:gd name="connsiteY105" fmla="*/ 191834 h 548630"/>
                <a:gd name="connsiteX106" fmla="*/ 530352 w 749522"/>
                <a:gd name="connsiteY106" fmla="*/ 209645 h 548630"/>
                <a:gd name="connsiteX107" fmla="*/ 572072 w 749522"/>
                <a:gd name="connsiteY107" fmla="*/ 199549 h 548630"/>
                <a:gd name="connsiteX108" fmla="*/ 259175 w 749522"/>
                <a:gd name="connsiteY108" fmla="*/ 443008 h 548630"/>
                <a:gd name="connsiteX109" fmla="*/ 272891 w 749522"/>
                <a:gd name="connsiteY109" fmla="*/ 436055 h 548630"/>
                <a:gd name="connsiteX110" fmla="*/ 287274 w 749522"/>
                <a:gd name="connsiteY110" fmla="*/ 422338 h 548630"/>
                <a:gd name="connsiteX111" fmla="*/ 288322 w 749522"/>
                <a:gd name="connsiteY111" fmla="*/ 387001 h 548630"/>
                <a:gd name="connsiteX112" fmla="*/ 252317 w 749522"/>
                <a:gd name="connsiteY112" fmla="*/ 384715 h 548630"/>
                <a:gd name="connsiteX113" fmla="*/ 235839 w 749522"/>
                <a:gd name="connsiteY113" fmla="*/ 400907 h 548630"/>
                <a:gd name="connsiteX114" fmla="*/ 231839 w 749522"/>
                <a:gd name="connsiteY114" fmla="*/ 427768 h 548630"/>
                <a:gd name="connsiteX115" fmla="*/ 259175 w 749522"/>
                <a:gd name="connsiteY115" fmla="*/ 443008 h 548630"/>
                <a:gd name="connsiteX116" fmla="*/ 425196 w 749522"/>
                <a:gd name="connsiteY116" fmla="*/ 483203 h 548630"/>
                <a:gd name="connsiteX117" fmla="*/ 412147 w 749522"/>
                <a:gd name="connsiteY117" fmla="*/ 464344 h 548630"/>
                <a:gd name="connsiteX118" fmla="*/ 384905 w 749522"/>
                <a:gd name="connsiteY118" fmla="*/ 465487 h 548630"/>
                <a:gd name="connsiteX119" fmla="*/ 364427 w 749522"/>
                <a:gd name="connsiteY119" fmla="*/ 485680 h 548630"/>
                <a:gd name="connsiteX120" fmla="*/ 362522 w 749522"/>
                <a:gd name="connsiteY120" fmla="*/ 511112 h 548630"/>
                <a:gd name="connsiteX121" fmla="*/ 385382 w 749522"/>
                <a:gd name="connsiteY121" fmla="*/ 525209 h 548630"/>
                <a:gd name="connsiteX122" fmla="*/ 425196 w 749522"/>
                <a:gd name="connsiteY122" fmla="*/ 483203 h 548630"/>
                <a:gd name="connsiteX123" fmla="*/ 324326 w 749522"/>
                <a:gd name="connsiteY123" fmla="*/ 484060 h 548630"/>
                <a:gd name="connsiteX124" fmla="*/ 338233 w 749522"/>
                <a:gd name="connsiteY124" fmla="*/ 477012 h 548630"/>
                <a:gd name="connsiteX125" fmla="*/ 352520 w 749522"/>
                <a:gd name="connsiteY125" fmla="*/ 463201 h 548630"/>
                <a:gd name="connsiteX126" fmla="*/ 353187 w 749522"/>
                <a:gd name="connsiteY126" fmla="*/ 427958 h 548630"/>
                <a:gd name="connsiteX127" fmla="*/ 317183 w 749522"/>
                <a:gd name="connsiteY127" fmla="*/ 426053 h 548630"/>
                <a:gd name="connsiteX128" fmla="*/ 301562 w 749522"/>
                <a:gd name="connsiteY128" fmla="*/ 441293 h 548630"/>
                <a:gd name="connsiteX129" fmla="*/ 296799 w 749522"/>
                <a:gd name="connsiteY129" fmla="*/ 468630 h 548630"/>
                <a:gd name="connsiteX130" fmla="*/ 324326 w 749522"/>
                <a:gd name="connsiteY130" fmla="*/ 484060 h 548630"/>
                <a:gd name="connsiteX131" fmla="*/ 205740 w 749522"/>
                <a:gd name="connsiteY131" fmla="*/ 390239 h 548630"/>
                <a:gd name="connsiteX132" fmla="*/ 220123 w 749522"/>
                <a:gd name="connsiteY132" fmla="*/ 382810 h 548630"/>
                <a:gd name="connsiteX133" fmla="*/ 233934 w 749522"/>
                <a:gd name="connsiteY133" fmla="*/ 369475 h 548630"/>
                <a:gd name="connsiteX134" fmla="*/ 234601 w 749522"/>
                <a:gd name="connsiteY134" fmla="*/ 334232 h 548630"/>
                <a:gd name="connsiteX135" fmla="*/ 198596 w 749522"/>
                <a:gd name="connsiteY135" fmla="*/ 332137 h 548630"/>
                <a:gd name="connsiteX136" fmla="*/ 182975 w 749522"/>
                <a:gd name="connsiteY136" fmla="*/ 347377 h 548630"/>
                <a:gd name="connsiteX137" fmla="*/ 178213 w 749522"/>
                <a:gd name="connsiteY137" fmla="*/ 374713 h 548630"/>
                <a:gd name="connsiteX138" fmla="*/ 205740 w 749522"/>
                <a:gd name="connsiteY138" fmla="*/ 390239 h 548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749522" h="548630">
                  <a:moveTo>
                    <a:pt x="572072" y="199549"/>
                  </a:moveTo>
                  <a:cubicBezTo>
                    <a:pt x="573977" y="207550"/>
                    <a:pt x="575596" y="214598"/>
                    <a:pt x="577406" y="222313"/>
                  </a:cubicBezTo>
                  <a:cubicBezTo>
                    <a:pt x="552545" y="227362"/>
                    <a:pt x="529400" y="236982"/>
                    <a:pt x="502253" y="235172"/>
                  </a:cubicBezTo>
                  <a:cubicBezTo>
                    <a:pt x="507206" y="240411"/>
                    <a:pt x="510826" y="244412"/>
                    <a:pt x="514636" y="248317"/>
                  </a:cubicBezTo>
                  <a:cubicBezTo>
                    <a:pt x="539020" y="273844"/>
                    <a:pt x="563499" y="299371"/>
                    <a:pt x="587788" y="324993"/>
                  </a:cubicBezTo>
                  <a:cubicBezTo>
                    <a:pt x="590836" y="328232"/>
                    <a:pt x="593027" y="328517"/>
                    <a:pt x="597027" y="326803"/>
                  </a:cubicBezTo>
                  <a:cubicBezTo>
                    <a:pt x="643223" y="306610"/>
                    <a:pt x="687896" y="283750"/>
                    <a:pt x="729996" y="255842"/>
                  </a:cubicBezTo>
                  <a:cubicBezTo>
                    <a:pt x="732282" y="254317"/>
                    <a:pt x="734663" y="252984"/>
                    <a:pt x="737616" y="251270"/>
                  </a:cubicBezTo>
                  <a:cubicBezTo>
                    <a:pt x="741712" y="257937"/>
                    <a:pt x="745617" y="264224"/>
                    <a:pt x="749522" y="270605"/>
                  </a:cubicBezTo>
                  <a:cubicBezTo>
                    <a:pt x="705231" y="300609"/>
                    <a:pt x="659130" y="326231"/>
                    <a:pt x="608648" y="346615"/>
                  </a:cubicBezTo>
                  <a:cubicBezTo>
                    <a:pt x="614744" y="352996"/>
                    <a:pt x="619982" y="358521"/>
                    <a:pt x="625126" y="364046"/>
                  </a:cubicBezTo>
                  <a:cubicBezTo>
                    <a:pt x="650177" y="391382"/>
                    <a:pt x="637413" y="435292"/>
                    <a:pt x="601409" y="444151"/>
                  </a:cubicBezTo>
                  <a:cubicBezTo>
                    <a:pt x="593312" y="446151"/>
                    <a:pt x="584549" y="445484"/>
                    <a:pt x="575215" y="446151"/>
                  </a:cubicBezTo>
                  <a:cubicBezTo>
                    <a:pt x="572738" y="461867"/>
                    <a:pt x="564642" y="475488"/>
                    <a:pt x="549116" y="483584"/>
                  </a:cubicBezTo>
                  <a:cubicBezTo>
                    <a:pt x="533876" y="491585"/>
                    <a:pt x="518255" y="490918"/>
                    <a:pt x="502158" y="483870"/>
                  </a:cubicBezTo>
                  <a:cubicBezTo>
                    <a:pt x="497777" y="502730"/>
                    <a:pt x="485108" y="514445"/>
                    <a:pt x="469487" y="523494"/>
                  </a:cubicBezTo>
                  <a:cubicBezTo>
                    <a:pt x="457867" y="530257"/>
                    <a:pt x="445580" y="532638"/>
                    <a:pt x="432626" y="527113"/>
                  </a:cubicBezTo>
                  <a:cubicBezTo>
                    <a:pt x="431197" y="526542"/>
                    <a:pt x="428625" y="527304"/>
                    <a:pt x="427292" y="528352"/>
                  </a:cubicBezTo>
                  <a:cubicBezTo>
                    <a:pt x="424434" y="530543"/>
                    <a:pt x="422053" y="533400"/>
                    <a:pt x="419291" y="535781"/>
                  </a:cubicBezTo>
                  <a:cubicBezTo>
                    <a:pt x="390239" y="561499"/>
                    <a:pt x="345377" y="546640"/>
                    <a:pt x="337376" y="508730"/>
                  </a:cubicBezTo>
                  <a:cubicBezTo>
                    <a:pt x="337185" y="507683"/>
                    <a:pt x="336804" y="506730"/>
                    <a:pt x="336518" y="505778"/>
                  </a:cubicBezTo>
                  <a:cubicBezTo>
                    <a:pt x="296609" y="508254"/>
                    <a:pt x="279464" y="497491"/>
                    <a:pt x="271177" y="464153"/>
                  </a:cubicBezTo>
                  <a:cubicBezTo>
                    <a:pt x="254984" y="468344"/>
                    <a:pt x="239459" y="466630"/>
                    <a:pt x="225743" y="456247"/>
                  </a:cubicBezTo>
                  <a:cubicBezTo>
                    <a:pt x="211931" y="445770"/>
                    <a:pt x="205835" y="431483"/>
                    <a:pt x="206216" y="414338"/>
                  </a:cubicBezTo>
                  <a:cubicBezTo>
                    <a:pt x="200597" y="413575"/>
                    <a:pt x="195167" y="413385"/>
                    <a:pt x="190119" y="412051"/>
                  </a:cubicBezTo>
                  <a:cubicBezTo>
                    <a:pt x="161353" y="405003"/>
                    <a:pt x="145637" y="374904"/>
                    <a:pt x="156115" y="347282"/>
                  </a:cubicBezTo>
                  <a:cubicBezTo>
                    <a:pt x="157544" y="343567"/>
                    <a:pt x="157163" y="341281"/>
                    <a:pt x="154591" y="338233"/>
                  </a:cubicBezTo>
                  <a:cubicBezTo>
                    <a:pt x="141637" y="323088"/>
                    <a:pt x="129064" y="307562"/>
                    <a:pt x="116110" y="292513"/>
                  </a:cubicBezTo>
                  <a:cubicBezTo>
                    <a:pt x="113919" y="289941"/>
                    <a:pt x="110585" y="287750"/>
                    <a:pt x="107347" y="286607"/>
                  </a:cubicBezTo>
                  <a:cubicBezTo>
                    <a:pt x="74009" y="274415"/>
                    <a:pt x="40481" y="262509"/>
                    <a:pt x="7049" y="250508"/>
                  </a:cubicBezTo>
                  <a:cubicBezTo>
                    <a:pt x="4858" y="249746"/>
                    <a:pt x="2762" y="248793"/>
                    <a:pt x="0" y="247650"/>
                  </a:cubicBezTo>
                  <a:cubicBezTo>
                    <a:pt x="2667" y="240316"/>
                    <a:pt x="5144" y="233363"/>
                    <a:pt x="7810" y="225933"/>
                  </a:cubicBezTo>
                  <a:cubicBezTo>
                    <a:pt x="23432" y="231458"/>
                    <a:pt x="38481" y="236792"/>
                    <a:pt x="53531" y="242221"/>
                  </a:cubicBezTo>
                  <a:cubicBezTo>
                    <a:pt x="75914" y="250222"/>
                    <a:pt x="98298" y="258128"/>
                    <a:pt x="120587" y="266414"/>
                  </a:cubicBezTo>
                  <a:cubicBezTo>
                    <a:pt x="124397" y="267843"/>
                    <a:pt x="128111" y="270510"/>
                    <a:pt x="130683" y="273558"/>
                  </a:cubicBezTo>
                  <a:cubicBezTo>
                    <a:pt x="143732" y="288608"/>
                    <a:pt x="156305" y="304038"/>
                    <a:pt x="169164" y="319278"/>
                  </a:cubicBezTo>
                  <a:cubicBezTo>
                    <a:pt x="170402" y="320707"/>
                    <a:pt x="171736" y="322040"/>
                    <a:pt x="173450" y="323850"/>
                  </a:cubicBezTo>
                  <a:cubicBezTo>
                    <a:pt x="189262" y="305657"/>
                    <a:pt x="208407" y="297371"/>
                    <a:pt x="231553" y="305181"/>
                  </a:cubicBezTo>
                  <a:cubicBezTo>
                    <a:pt x="254413" y="312896"/>
                    <a:pt x="265081" y="330517"/>
                    <a:pt x="265367" y="354901"/>
                  </a:cubicBezTo>
                  <a:cubicBezTo>
                    <a:pt x="278606" y="354997"/>
                    <a:pt x="290703" y="357950"/>
                    <a:pt x="300895" y="366427"/>
                  </a:cubicBezTo>
                  <a:cubicBezTo>
                    <a:pt x="310896" y="374713"/>
                    <a:pt x="316421" y="385477"/>
                    <a:pt x="318516" y="398145"/>
                  </a:cubicBezTo>
                  <a:cubicBezTo>
                    <a:pt x="352235" y="390144"/>
                    <a:pt x="378714" y="409670"/>
                    <a:pt x="383953" y="439484"/>
                  </a:cubicBezTo>
                  <a:cubicBezTo>
                    <a:pt x="403670" y="434626"/>
                    <a:pt x="421481" y="437959"/>
                    <a:pt x="435673" y="453104"/>
                  </a:cubicBezTo>
                  <a:cubicBezTo>
                    <a:pt x="449961" y="468344"/>
                    <a:pt x="451961" y="486346"/>
                    <a:pt x="445103" y="505778"/>
                  </a:cubicBezTo>
                  <a:cubicBezTo>
                    <a:pt x="446056" y="506063"/>
                    <a:pt x="446722" y="506444"/>
                    <a:pt x="447294" y="506444"/>
                  </a:cubicBezTo>
                  <a:cubicBezTo>
                    <a:pt x="461391" y="504349"/>
                    <a:pt x="471107" y="495871"/>
                    <a:pt x="477393" y="483870"/>
                  </a:cubicBezTo>
                  <a:cubicBezTo>
                    <a:pt x="482632" y="473869"/>
                    <a:pt x="479108" y="463582"/>
                    <a:pt x="469487" y="453866"/>
                  </a:cubicBezTo>
                  <a:cubicBezTo>
                    <a:pt x="457867" y="442150"/>
                    <a:pt x="446627" y="430149"/>
                    <a:pt x="434721" y="417862"/>
                  </a:cubicBezTo>
                  <a:cubicBezTo>
                    <a:pt x="439769" y="413575"/>
                    <a:pt x="445580" y="408718"/>
                    <a:pt x="453390" y="402146"/>
                  </a:cubicBezTo>
                  <a:cubicBezTo>
                    <a:pt x="468154" y="417671"/>
                    <a:pt x="484251" y="434530"/>
                    <a:pt x="500348" y="451485"/>
                  </a:cubicBezTo>
                  <a:cubicBezTo>
                    <a:pt x="502825" y="454152"/>
                    <a:pt x="505492" y="456629"/>
                    <a:pt x="508254" y="459105"/>
                  </a:cubicBezTo>
                  <a:cubicBezTo>
                    <a:pt x="518922" y="468630"/>
                    <a:pt x="534924" y="468059"/>
                    <a:pt x="544830" y="457867"/>
                  </a:cubicBezTo>
                  <a:cubicBezTo>
                    <a:pt x="554736" y="447675"/>
                    <a:pt x="554641" y="432530"/>
                    <a:pt x="544163" y="422148"/>
                  </a:cubicBezTo>
                  <a:cubicBezTo>
                    <a:pt x="527304" y="405289"/>
                    <a:pt x="510350" y="388715"/>
                    <a:pt x="493300" y="372142"/>
                  </a:cubicBezTo>
                  <a:cubicBezTo>
                    <a:pt x="491776" y="370618"/>
                    <a:pt x="489776" y="369665"/>
                    <a:pt x="487680" y="368237"/>
                  </a:cubicBezTo>
                  <a:cubicBezTo>
                    <a:pt x="494347" y="362045"/>
                    <a:pt x="499777" y="356997"/>
                    <a:pt x="505778" y="351472"/>
                  </a:cubicBezTo>
                  <a:cubicBezTo>
                    <a:pt x="513493" y="359092"/>
                    <a:pt x="522065" y="367475"/>
                    <a:pt x="530543" y="375857"/>
                  </a:cubicBezTo>
                  <a:cubicBezTo>
                    <a:pt x="543973" y="389096"/>
                    <a:pt x="557308" y="402431"/>
                    <a:pt x="570929" y="415480"/>
                  </a:cubicBezTo>
                  <a:cubicBezTo>
                    <a:pt x="580168" y="424339"/>
                    <a:pt x="594360" y="425005"/>
                    <a:pt x="604552" y="417385"/>
                  </a:cubicBezTo>
                  <a:cubicBezTo>
                    <a:pt x="614648" y="409956"/>
                    <a:pt x="617982" y="396907"/>
                    <a:pt x="612362" y="385858"/>
                  </a:cubicBezTo>
                  <a:cubicBezTo>
                    <a:pt x="610934" y="383096"/>
                    <a:pt x="608838" y="380524"/>
                    <a:pt x="606647" y="378238"/>
                  </a:cubicBezTo>
                  <a:cubicBezTo>
                    <a:pt x="557594" y="326803"/>
                    <a:pt x="508540" y="275272"/>
                    <a:pt x="459200" y="224028"/>
                  </a:cubicBezTo>
                  <a:cubicBezTo>
                    <a:pt x="453771" y="218408"/>
                    <a:pt x="446627" y="214503"/>
                    <a:pt x="440531" y="209455"/>
                  </a:cubicBezTo>
                  <a:cubicBezTo>
                    <a:pt x="422815" y="194882"/>
                    <a:pt x="405289" y="180118"/>
                    <a:pt x="387668" y="165545"/>
                  </a:cubicBezTo>
                  <a:cubicBezTo>
                    <a:pt x="381000" y="160020"/>
                    <a:pt x="375952" y="160115"/>
                    <a:pt x="369475" y="165925"/>
                  </a:cubicBezTo>
                  <a:cubicBezTo>
                    <a:pt x="349091" y="184309"/>
                    <a:pt x="329089" y="203073"/>
                    <a:pt x="308324" y="220980"/>
                  </a:cubicBezTo>
                  <a:cubicBezTo>
                    <a:pt x="299847" y="228314"/>
                    <a:pt x="290322" y="235077"/>
                    <a:pt x="280130" y="239649"/>
                  </a:cubicBezTo>
                  <a:cubicBezTo>
                    <a:pt x="246983" y="254794"/>
                    <a:pt x="220409" y="227076"/>
                    <a:pt x="217075" y="203740"/>
                  </a:cubicBezTo>
                  <a:cubicBezTo>
                    <a:pt x="214789" y="188024"/>
                    <a:pt x="218980" y="174308"/>
                    <a:pt x="229648" y="162211"/>
                  </a:cubicBezTo>
                  <a:cubicBezTo>
                    <a:pt x="262414" y="125158"/>
                    <a:pt x="294894" y="87821"/>
                    <a:pt x="327470" y="50578"/>
                  </a:cubicBezTo>
                  <a:cubicBezTo>
                    <a:pt x="327851" y="50102"/>
                    <a:pt x="328136" y="49530"/>
                    <a:pt x="329565" y="47434"/>
                  </a:cubicBezTo>
                  <a:cubicBezTo>
                    <a:pt x="317087" y="44863"/>
                    <a:pt x="305467" y="42005"/>
                    <a:pt x="293656" y="40005"/>
                  </a:cubicBezTo>
                  <a:cubicBezTo>
                    <a:pt x="271177" y="36290"/>
                    <a:pt x="250317" y="43339"/>
                    <a:pt x="229838" y="50863"/>
                  </a:cubicBezTo>
                  <a:cubicBezTo>
                    <a:pt x="210217" y="58102"/>
                    <a:pt x="191167" y="66961"/>
                    <a:pt x="171736" y="74962"/>
                  </a:cubicBezTo>
                  <a:cubicBezTo>
                    <a:pt x="169259" y="76009"/>
                    <a:pt x="165830" y="76581"/>
                    <a:pt x="163354" y="75819"/>
                  </a:cubicBezTo>
                  <a:cubicBezTo>
                    <a:pt x="110395" y="58674"/>
                    <a:pt x="57626" y="41243"/>
                    <a:pt x="4763" y="23908"/>
                  </a:cubicBezTo>
                  <a:cubicBezTo>
                    <a:pt x="3524" y="23527"/>
                    <a:pt x="2381" y="22955"/>
                    <a:pt x="476" y="22193"/>
                  </a:cubicBezTo>
                  <a:cubicBezTo>
                    <a:pt x="2762" y="15050"/>
                    <a:pt x="5048" y="8001"/>
                    <a:pt x="7620" y="286"/>
                  </a:cubicBezTo>
                  <a:cubicBezTo>
                    <a:pt x="21431" y="4763"/>
                    <a:pt x="34766" y="9144"/>
                    <a:pt x="48101" y="13430"/>
                  </a:cubicBezTo>
                  <a:cubicBezTo>
                    <a:pt x="85535" y="25717"/>
                    <a:pt x="122873" y="38100"/>
                    <a:pt x="160401" y="50102"/>
                  </a:cubicBezTo>
                  <a:cubicBezTo>
                    <a:pt x="163449" y="51054"/>
                    <a:pt x="167545" y="50673"/>
                    <a:pt x="170688" y="49530"/>
                  </a:cubicBezTo>
                  <a:cubicBezTo>
                    <a:pt x="192691" y="41243"/>
                    <a:pt x="214408" y="32194"/>
                    <a:pt x="236506" y="24003"/>
                  </a:cubicBezTo>
                  <a:cubicBezTo>
                    <a:pt x="267462" y="12478"/>
                    <a:pt x="298895" y="13240"/>
                    <a:pt x="329660" y="23813"/>
                  </a:cubicBezTo>
                  <a:cubicBezTo>
                    <a:pt x="343757" y="28670"/>
                    <a:pt x="356235" y="30575"/>
                    <a:pt x="371189" y="25336"/>
                  </a:cubicBezTo>
                  <a:cubicBezTo>
                    <a:pt x="384143" y="20765"/>
                    <a:pt x="399002" y="21717"/>
                    <a:pt x="413099" y="20860"/>
                  </a:cubicBezTo>
                  <a:cubicBezTo>
                    <a:pt x="440722" y="19240"/>
                    <a:pt x="468344" y="18098"/>
                    <a:pt x="495872" y="16859"/>
                  </a:cubicBezTo>
                  <a:cubicBezTo>
                    <a:pt x="517493" y="15907"/>
                    <a:pt x="538067" y="20193"/>
                    <a:pt x="557498" y="29718"/>
                  </a:cubicBezTo>
                  <a:cubicBezTo>
                    <a:pt x="570357" y="36004"/>
                    <a:pt x="583311" y="42196"/>
                    <a:pt x="596075" y="48768"/>
                  </a:cubicBezTo>
                  <a:cubicBezTo>
                    <a:pt x="600456" y="51054"/>
                    <a:pt x="604076" y="51149"/>
                    <a:pt x="608743" y="49435"/>
                  </a:cubicBezTo>
                  <a:cubicBezTo>
                    <a:pt x="650748" y="33528"/>
                    <a:pt x="692849" y="17812"/>
                    <a:pt x="734949" y="2096"/>
                  </a:cubicBezTo>
                  <a:cubicBezTo>
                    <a:pt x="736759" y="1429"/>
                    <a:pt x="738569" y="857"/>
                    <a:pt x="741045" y="0"/>
                  </a:cubicBezTo>
                  <a:cubicBezTo>
                    <a:pt x="743712" y="7144"/>
                    <a:pt x="746379" y="14002"/>
                    <a:pt x="749237" y="21622"/>
                  </a:cubicBezTo>
                  <a:cubicBezTo>
                    <a:pt x="738092" y="25813"/>
                    <a:pt x="727424" y="29908"/>
                    <a:pt x="716661" y="33909"/>
                  </a:cubicBezTo>
                  <a:cubicBezTo>
                    <a:pt x="680180" y="47625"/>
                    <a:pt x="643700" y="61150"/>
                    <a:pt x="607314" y="75057"/>
                  </a:cubicBezTo>
                  <a:cubicBezTo>
                    <a:pt x="602933" y="76771"/>
                    <a:pt x="599504" y="76581"/>
                    <a:pt x="595313" y="74486"/>
                  </a:cubicBezTo>
                  <a:cubicBezTo>
                    <a:pt x="576548" y="65151"/>
                    <a:pt x="557784" y="55721"/>
                    <a:pt x="538639" y="47244"/>
                  </a:cubicBezTo>
                  <a:cubicBezTo>
                    <a:pt x="524161" y="40767"/>
                    <a:pt x="508635" y="39624"/>
                    <a:pt x="492728" y="40481"/>
                  </a:cubicBezTo>
                  <a:cubicBezTo>
                    <a:pt x="461296" y="42291"/>
                    <a:pt x="429863" y="44101"/>
                    <a:pt x="398336" y="44767"/>
                  </a:cubicBezTo>
                  <a:cubicBezTo>
                    <a:pt x="374333" y="45339"/>
                    <a:pt x="355187" y="53816"/>
                    <a:pt x="339471" y="72295"/>
                  </a:cubicBezTo>
                  <a:cubicBezTo>
                    <a:pt x="309182" y="107918"/>
                    <a:pt x="278130" y="142684"/>
                    <a:pt x="247364" y="177832"/>
                  </a:cubicBezTo>
                  <a:cubicBezTo>
                    <a:pt x="239554" y="186785"/>
                    <a:pt x="237935" y="197072"/>
                    <a:pt x="242888" y="206978"/>
                  </a:cubicBezTo>
                  <a:cubicBezTo>
                    <a:pt x="248888" y="218980"/>
                    <a:pt x="260699" y="223647"/>
                    <a:pt x="272510" y="217551"/>
                  </a:cubicBezTo>
                  <a:cubicBezTo>
                    <a:pt x="280416" y="213455"/>
                    <a:pt x="287750" y="208026"/>
                    <a:pt x="294513" y="202121"/>
                  </a:cubicBezTo>
                  <a:cubicBezTo>
                    <a:pt x="314611" y="184404"/>
                    <a:pt x="334232" y="166211"/>
                    <a:pt x="354140" y="148304"/>
                  </a:cubicBezTo>
                  <a:cubicBezTo>
                    <a:pt x="368998" y="134874"/>
                    <a:pt x="387668" y="134588"/>
                    <a:pt x="403098" y="147447"/>
                  </a:cubicBezTo>
                  <a:cubicBezTo>
                    <a:pt x="420910" y="162211"/>
                    <a:pt x="438531" y="177165"/>
                    <a:pt x="456438" y="191834"/>
                  </a:cubicBezTo>
                  <a:cubicBezTo>
                    <a:pt x="478155" y="209645"/>
                    <a:pt x="502825" y="215932"/>
                    <a:pt x="530352" y="209645"/>
                  </a:cubicBezTo>
                  <a:cubicBezTo>
                    <a:pt x="543592" y="206502"/>
                    <a:pt x="557403" y="203073"/>
                    <a:pt x="572072" y="199549"/>
                  </a:cubicBezTo>
                  <a:close/>
                  <a:moveTo>
                    <a:pt x="259175" y="443008"/>
                  </a:moveTo>
                  <a:cubicBezTo>
                    <a:pt x="262128" y="441579"/>
                    <a:pt x="268034" y="439579"/>
                    <a:pt x="272891" y="436055"/>
                  </a:cubicBezTo>
                  <a:cubicBezTo>
                    <a:pt x="278225" y="432245"/>
                    <a:pt x="282702" y="427101"/>
                    <a:pt x="287274" y="422338"/>
                  </a:cubicBezTo>
                  <a:cubicBezTo>
                    <a:pt x="297371" y="411671"/>
                    <a:pt x="297752" y="397288"/>
                    <a:pt x="288322" y="387001"/>
                  </a:cubicBezTo>
                  <a:cubicBezTo>
                    <a:pt x="278987" y="376904"/>
                    <a:pt x="263271" y="375666"/>
                    <a:pt x="252317" y="384715"/>
                  </a:cubicBezTo>
                  <a:cubicBezTo>
                    <a:pt x="246412" y="389572"/>
                    <a:pt x="240887" y="395097"/>
                    <a:pt x="235839" y="400907"/>
                  </a:cubicBezTo>
                  <a:cubicBezTo>
                    <a:pt x="228886" y="408813"/>
                    <a:pt x="227266" y="418052"/>
                    <a:pt x="231839" y="427768"/>
                  </a:cubicBezTo>
                  <a:cubicBezTo>
                    <a:pt x="236601" y="437959"/>
                    <a:pt x="245078" y="442627"/>
                    <a:pt x="259175" y="443008"/>
                  </a:cubicBezTo>
                  <a:close/>
                  <a:moveTo>
                    <a:pt x="425196" y="483203"/>
                  </a:moveTo>
                  <a:cubicBezTo>
                    <a:pt x="425101" y="476536"/>
                    <a:pt x="420624" y="469011"/>
                    <a:pt x="412147" y="464344"/>
                  </a:cubicBezTo>
                  <a:cubicBezTo>
                    <a:pt x="403003" y="459296"/>
                    <a:pt x="393192" y="459010"/>
                    <a:pt x="384905" y="465487"/>
                  </a:cubicBezTo>
                  <a:cubicBezTo>
                    <a:pt x="377381" y="471392"/>
                    <a:pt x="370522" y="478250"/>
                    <a:pt x="364427" y="485680"/>
                  </a:cubicBezTo>
                  <a:cubicBezTo>
                    <a:pt x="358140" y="493205"/>
                    <a:pt x="357950" y="502349"/>
                    <a:pt x="362522" y="511112"/>
                  </a:cubicBezTo>
                  <a:cubicBezTo>
                    <a:pt x="367284" y="520255"/>
                    <a:pt x="375190" y="524923"/>
                    <a:pt x="385382" y="525209"/>
                  </a:cubicBezTo>
                  <a:cubicBezTo>
                    <a:pt x="401384" y="525494"/>
                    <a:pt x="425006" y="502349"/>
                    <a:pt x="425196" y="483203"/>
                  </a:cubicBezTo>
                  <a:close/>
                  <a:moveTo>
                    <a:pt x="324326" y="484060"/>
                  </a:moveTo>
                  <a:cubicBezTo>
                    <a:pt x="327184" y="482727"/>
                    <a:pt x="333280" y="480632"/>
                    <a:pt x="338233" y="477012"/>
                  </a:cubicBezTo>
                  <a:cubicBezTo>
                    <a:pt x="343567" y="473202"/>
                    <a:pt x="347948" y="468059"/>
                    <a:pt x="352520" y="463201"/>
                  </a:cubicBezTo>
                  <a:cubicBezTo>
                    <a:pt x="362617" y="452438"/>
                    <a:pt x="362712" y="438150"/>
                    <a:pt x="353187" y="427958"/>
                  </a:cubicBezTo>
                  <a:cubicBezTo>
                    <a:pt x="343757" y="417862"/>
                    <a:pt x="328041" y="416909"/>
                    <a:pt x="317183" y="426053"/>
                  </a:cubicBezTo>
                  <a:cubicBezTo>
                    <a:pt x="311658" y="430721"/>
                    <a:pt x="306515" y="435959"/>
                    <a:pt x="301562" y="441293"/>
                  </a:cubicBezTo>
                  <a:cubicBezTo>
                    <a:pt x="294132" y="449294"/>
                    <a:pt x="292322" y="458724"/>
                    <a:pt x="296799" y="468630"/>
                  </a:cubicBezTo>
                  <a:cubicBezTo>
                    <a:pt x="301371" y="478726"/>
                    <a:pt x="309753" y="483680"/>
                    <a:pt x="324326" y="484060"/>
                  </a:cubicBezTo>
                  <a:close/>
                  <a:moveTo>
                    <a:pt x="205740" y="390239"/>
                  </a:moveTo>
                  <a:cubicBezTo>
                    <a:pt x="208693" y="388715"/>
                    <a:pt x="214979" y="386525"/>
                    <a:pt x="220123" y="382810"/>
                  </a:cubicBezTo>
                  <a:cubicBezTo>
                    <a:pt x="225266" y="379095"/>
                    <a:pt x="229553" y="374142"/>
                    <a:pt x="233934" y="369475"/>
                  </a:cubicBezTo>
                  <a:cubicBezTo>
                    <a:pt x="243935" y="358997"/>
                    <a:pt x="244126" y="344519"/>
                    <a:pt x="234601" y="334232"/>
                  </a:cubicBezTo>
                  <a:cubicBezTo>
                    <a:pt x="225457" y="324231"/>
                    <a:pt x="209169" y="323088"/>
                    <a:pt x="198596" y="332137"/>
                  </a:cubicBezTo>
                  <a:cubicBezTo>
                    <a:pt x="193072" y="336804"/>
                    <a:pt x="187833" y="342043"/>
                    <a:pt x="182975" y="347377"/>
                  </a:cubicBezTo>
                  <a:cubicBezTo>
                    <a:pt x="175641" y="355378"/>
                    <a:pt x="173736" y="364712"/>
                    <a:pt x="178213" y="374713"/>
                  </a:cubicBezTo>
                  <a:cubicBezTo>
                    <a:pt x="182690" y="384905"/>
                    <a:pt x="191072" y="389763"/>
                    <a:pt x="205740" y="390239"/>
                  </a:cubicBezTo>
                  <a:close/>
                </a:path>
              </a:pathLst>
            </a:custGeom>
            <a:solidFill>
              <a:srgbClr val="43B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80AE6EE1-E27A-F972-62CC-03B3EA077766}"/>
                </a:ext>
              </a:extLst>
            </p:cNvPr>
            <p:cNvSpPr/>
            <p:nvPr/>
          </p:nvSpPr>
          <p:spPr>
            <a:xfrm>
              <a:off x="3292532" y="1010315"/>
              <a:ext cx="41243" cy="58769"/>
            </a:xfrm>
            <a:custGeom>
              <a:avLst/>
              <a:gdLst>
                <a:gd name="connsiteX0" fmla="*/ 0 w 41243"/>
                <a:gd name="connsiteY0" fmla="*/ 8573 h 58769"/>
                <a:gd name="connsiteX1" fmla="*/ 21717 w 41243"/>
                <a:gd name="connsiteY1" fmla="*/ 0 h 58769"/>
                <a:gd name="connsiteX2" fmla="*/ 41243 w 41243"/>
                <a:gd name="connsiteY2" fmla="*/ 50197 h 58769"/>
                <a:gd name="connsiteX3" fmla="*/ 19526 w 41243"/>
                <a:gd name="connsiteY3" fmla="*/ 58769 h 58769"/>
                <a:gd name="connsiteX4" fmla="*/ 0 w 41243"/>
                <a:gd name="connsiteY4" fmla="*/ 8573 h 5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43" h="58769">
                  <a:moveTo>
                    <a:pt x="0" y="8573"/>
                  </a:moveTo>
                  <a:cubicBezTo>
                    <a:pt x="7430" y="5620"/>
                    <a:pt x="14097" y="3048"/>
                    <a:pt x="21717" y="0"/>
                  </a:cubicBezTo>
                  <a:cubicBezTo>
                    <a:pt x="28194" y="16669"/>
                    <a:pt x="34576" y="33052"/>
                    <a:pt x="41243" y="50197"/>
                  </a:cubicBezTo>
                  <a:cubicBezTo>
                    <a:pt x="34100" y="53054"/>
                    <a:pt x="27242" y="55721"/>
                    <a:pt x="19526" y="58769"/>
                  </a:cubicBezTo>
                  <a:cubicBezTo>
                    <a:pt x="13049" y="42101"/>
                    <a:pt x="6668" y="25718"/>
                    <a:pt x="0" y="8573"/>
                  </a:cubicBezTo>
                  <a:close/>
                </a:path>
              </a:pathLst>
            </a:custGeom>
            <a:solidFill>
              <a:srgbClr val="43B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93C421E9-6C81-A1E6-B284-4909F5854671}"/>
                </a:ext>
              </a:extLst>
            </p:cNvPr>
            <p:cNvSpPr/>
            <p:nvPr/>
          </p:nvSpPr>
          <p:spPr>
            <a:xfrm>
              <a:off x="3419214" y="1014125"/>
              <a:ext cx="42957" cy="58578"/>
            </a:xfrm>
            <a:custGeom>
              <a:avLst/>
              <a:gdLst>
                <a:gd name="connsiteX0" fmla="*/ 21527 w 42957"/>
                <a:gd name="connsiteY0" fmla="*/ 0 h 58578"/>
                <a:gd name="connsiteX1" fmla="*/ 42958 w 42957"/>
                <a:gd name="connsiteY1" fmla="*/ 9239 h 58578"/>
                <a:gd name="connsiteX2" fmla="*/ 21431 w 42957"/>
                <a:gd name="connsiteY2" fmla="*/ 58579 h 58578"/>
                <a:gd name="connsiteX3" fmla="*/ 0 w 42957"/>
                <a:gd name="connsiteY3" fmla="*/ 49244 h 58578"/>
                <a:gd name="connsiteX4" fmla="*/ 21527 w 42957"/>
                <a:gd name="connsiteY4" fmla="*/ 0 h 58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57" h="58578">
                  <a:moveTo>
                    <a:pt x="21527" y="0"/>
                  </a:moveTo>
                  <a:cubicBezTo>
                    <a:pt x="28861" y="3143"/>
                    <a:pt x="35528" y="6001"/>
                    <a:pt x="42958" y="9239"/>
                  </a:cubicBezTo>
                  <a:cubicBezTo>
                    <a:pt x="35719" y="25718"/>
                    <a:pt x="28766" y="41815"/>
                    <a:pt x="21431" y="58579"/>
                  </a:cubicBezTo>
                  <a:cubicBezTo>
                    <a:pt x="14097" y="55435"/>
                    <a:pt x="7430" y="52483"/>
                    <a:pt x="0" y="49244"/>
                  </a:cubicBezTo>
                  <a:cubicBezTo>
                    <a:pt x="7239" y="32766"/>
                    <a:pt x="14192" y="16764"/>
                    <a:pt x="21527" y="0"/>
                  </a:cubicBezTo>
                  <a:close/>
                </a:path>
              </a:pathLst>
            </a:custGeom>
            <a:solidFill>
              <a:srgbClr val="43B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B84E7B6E-B9B1-343A-8CC0-B14B9D122B69}"/>
                </a:ext>
              </a:extLst>
            </p:cNvPr>
            <p:cNvSpPr/>
            <p:nvPr/>
          </p:nvSpPr>
          <p:spPr>
            <a:xfrm>
              <a:off x="3366255" y="987836"/>
              <a:ext cx="22574" cy="50958"/>
            </a:xfrm>
            <a:custGeom>
              <a:avLst/>
              <a:gdLst>
                <a:gd name="connsiteX0" fmla="*/ 0 w 22574"/>
                <a:gd name="connsiteY0" fmla="*/ 0 h 50958"/>
                <a:gd name="connsiteX1" fmla="*/ 22574 w 22574"/>
                <a:gd name="connsiteY1" fmla="*/ 0 h 50958"/>
                <a:gd name="connsiteX2" fmla="*/ 22574 w 22574"/>
                <a:gd name="connsiteY2" fmla="*/ 50959 h 50958"/>
                <a:gd name="connsiteX3" fmla="*/ 0 w 22574"/>
                <a:gd name="connsiteY3" fmla="*/ 50959 h 50958"/>
                <a:gd name="connsiteX4" fmla="*/ 0 w 22574"/>
                <a:gd name="connsiteY4" fmla="*/ 0 h 5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74" h="50958">
                  <a:moveTo>
                    <a:pt x="0" y="0"/>
                  </a:moveTo>
                  <a:cubicBezTo>
                    <a:pt x="8287" y="0"/>
                    <a:pt x="15335" y="0"/>
                    <a:pt x="22574" y="0"/>
                  </a:cubicBezTo>
                  <a:cubicBezTo>
                    <a:pt x="22574" y="17145"/>
                    <a:pt x="22574" y="33909"/>
                    <a:pt x="22574" y="50959"/>
                  </a:cubicBezTo>
                  <a:cubicBezTo>
                    <a:pt x="14573" y="50959"/>
                    <a:pt x="7239" y="50959"/>
                    <a:pt x="0" y="50959"/>
                  </a:cubicBezTo>
                  <a:cubicBezTo>
                    <a:pt x="0" y="33623"/>
                    <a:pt x="0" y="16954"/>
                    <a:pt x="0" y="0"/>
                  </a:cubicBezTo>
                  <a:close/>
                </a:path>
              </a:pathLst>
            </a:custGeom>
            <a:solidFill>
              <a:srgbClr val="43B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F4DC1F5F-DD7A-B007-383B-A1A833C6A879}"/>
                </a:ext>
              </a:extLst>
            </p:cNvPr>
            <p:cNvSpPr/>
            <p:nvPr/>
          </p:nvSpPr>
          <p:spPr>
            <a:xfrm>
              <a:off x="3248621" y="1630107"/>
              <a:ext cx="36576" cy="56197"/>
            </a:xfrm>
            <a:custGeom>
              <a:avLst/>
              <a:gdLst>
                <a:gd name="connsiteX0" fmla="*/ 14097 w 36576"/>
                <a:gd name="connsiteY0" fmla="*/ 0 h 56197"/>
                <a:gd name="connsiteX1" fmla="*/ 36576 w 36576"/>
                <a:gd name="connsiteY1" fmla="*/ 6382 h 56197"/>
                <a:gd name="connsiteX2" fmla="*/ 22479 w 36576"/>
                <a:gd name="connsiteY2" fmla="*/ 56197 h 56197"/>
                <a:gd name="connsiteX3" fmla="*/ 0 w 36576"/>
                <a:gd name="connsiteY3" fmla="*/ 49911 h 56197"/>
                <a:gd name="connsiteX4" fmla="*/ 14097 w 36576"/>
                <a:gd name="connsiteY4" fmla="*/ 0 h 5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" h="56197">
                  <a:moveTo>
                    <a:pt x="14097" y="0"/>
                  </a:moveTo>
                  <a:cubicBezTo>
                    <a:pt x="21908" y="2191"/>
                    <a:pt x="28861" y="4191"/>
                    <a:pt x="36576" y="6382"/>
                  </a:cubicBezTo>
                  <a:cubicBezTo>
                    <a:pt x="31814" y="23050"/>
                    <a:pt x="27242" y="39433"/>
                    <a:pt x="22479" y="56197"/>
                  </a:cubicBezTo>
                  <a:cubicBezTo>
                    <a:pt x="14954" y="54102"/>
                    <a:pt x="8001" y="52197"/>
                    <a:pt x="0" y="49911"/>
                  </a:cubicBezTo>
                  <a:cubicBezTo>
                    <a:pt x="4667" y="33338"/>
                    <a:pt x="9239" y="17050"/>
                    <a:pt x="14097" y="0"/>
                  </a:cubicBezTo>
                  <a:close/>
                </a:path>
              </a:pathLst>
            </a:custGeom>
            <a:solidFill>
              <a:srgbClr val="43B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F2DCA655-1BF0-379F-8A47-070ED7B63BD1}"/>
                </a:ext>
              </a:extLst>
            </p:cNvPr>
            <p:cNvSpPr/>
            <p:nvPr/>
          </p:nvSpPr>
          <p:spPr>
            <a:xfrm>
              <a:off x="3523322" y="1630107"/>
              <a:ext cx="36576" cy="56197"/>
            </a:xfrm>
            <a:custGeom>
              <a:avLst/>
              <a:gdLst>
                <a:gd name="connsiteX0" fmla="*/ 0 w 36576"/>
                <a:gd name="connsiteY0" fmla="*/ 6382 h 56197"/>
                <a:gd name="connsiteX1" fmla="*/ 22479 w 36576"/>
                <a:gd name="connsiteY1" fmla="*/ 0 h 56197"/>
                <a:gd name="connsiteX2" fmla="*/ 36576 w 36576"/>
                <a:gd name="connsiteY2" fmla="*/ 49625 h 56197"/>
                <a:gd name="connsiteX3" fmla="*/ 14192 w 36576"/>
                <a:gd name="connsiteY3" fmla="*/ 56197 h 56197"/>
                <a:gd name="connsiteX4" fmla="*/ 0 w 36576"/>
                <a:gd name="connsiteY4" fmla="*/ 6382 h 5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76" h="56197">
                  <a:moveTo>
                    <a:pt x="0" y="6382"/>
                  </a:moveTo>
                  <a:cubicBezTo>
                    <a:pt x="7715" y="4191"/>
                    <a:pt x="14669" y="2191"/>
                    <a:pt x="22479" y="0"/>
                  </a:cubicBezTo>
                  <a:cubicBezTo>
                    <a:pt x="27146" y="16478"/>
                    <a:pt x="31718" y="32671"/>
                    <a:pt x="36576" y="49625"/>
                  </a:cubicBezTo>
                  <a:cubicBezTo>
                    <a:pt x="29051" y="51816"/>
                    <a:pt x="22003" y="53912"/>
                    <a:pt x="14192" y="56197"/>
                  </a:cubicBezTo>
                  <a:cubicBezTo>
                    <a:pt x="9430" y="39814"/>
                    <a:pt x="4858" y="23622"/>
                    <a:pt x="0" y="6382"/>
                  </a:cubicBezTo>
                  <a:close/>
                </a:path>
              </a:pathLst>
            </a:custGeom>
            <a:solidFill>
              <a:srgbClr val="43B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D98C3535-14B2-33DC-E44F-FD768820A0F5}"/>
                </a:ext>
              </a:extLst>
            </p:cNvPr>
            <p:cNvSpPr/>
            <p:nvPr/>
          </p:nvSpPr>
          <p:spPr>
            <a:xfrm>
              <a:off x="3607905" y="1540953"/>
              <a:ext cx="54959" cy="39909"/>
            </a:xfrm>
            <a:custGeom>
              <a:avLst/>
              <a:gdLst>
                <a:gd name="connsiteX0" fmla="*/ 54959 w 54959"/>
                <a:gd name="connsiteY0" fmla="*/ 18097 h 39909"/>
                <a:gd name="connsiteX1" fmla="*/ 46482 w 54959"/>
                <a:gd name="connsiteY1" fmla="*/ 39910 h 39909"/>
                <a:gd name="connsiteX2" fmla="*/ 0 w 54959"/>
                <a:gd name="connsiteY2" fmla="*/ 21717 h 39909"/>
                <a:gd name="connsiteX3" fmla="*/ 8477 w 54959"/>
                <a:gd name="connsiteY3" fmla="*/ 0 h 39909"/>
                <a:gd name="connsiteX4" fmla="*/ 54959 w 54959"/>
                <a:gd name="connsiteY4" fmla="*/ 18097 h 3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59" h="39909">
                  <a:moveTo>
                    <a:pt x="54959" y="18097"/>
                  </a:moveTo>
                  <a:cubicBezTo>
                    <a:pt x="52102" y="25527"/>
                    <a:pt x="49435" y="32385"/>
                    <a:pt x="46482" y="39910"/>
                  </a:cubicBezTo>
                  <a:cubicBezTo>
                    <a:pt x="30861" y="33814"/>
                    <a:pt x="15811" y="27908"/>
                    <a:pt x="0" y="21717"/>
                  </a:cubicBezTo>
                  <a:cubicBezTo>
                    <a:pt x="2762" y="14573"/>
                    <a:pt x="5429" y="7715"/>
                    <a:pt x="8477" y="0"/>
                  </a:cubicBezTo>
                  <a:cubicBezTo>
                    <a:pt x="24003" y="6001"/>
                    <a:pt x="39148" y="11906"/>
                    <a:pt x="54959" y="18097"/>
                  </a:cubicBezTo>
                  <a:close/>
                </a:path>
              </a:pathLst>
            </a:custGeom>
            <a:solidFill>
              <a:srgbClr val="43B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91B39769-0051-B1F5-527A-EF1B047B8909}"/>
                </a:ext>
              </a:extLst>
            </p:cNvPr>
            <p:cNvSpPr/>
            <p:nvPr/>
          </p:nvSpPr>
          <p:spPr>
            <a:xfrm>
              <a:off x="3145561" y="1540858"/>
              <a:ext cx="55054" cy="40005"/>
            </a:xfrm>
            <a:custGeom>
              <a:avLst/>
              <a:gdLst>
                <a:gd name="connsiteX0" fmla="*/ 8573 w 55054"/>
                <a:gd name="connsiteY0" fmla="*/ 40005 h 40005"/>
                <a:gd name="connsiteX1" fmla="*/ 0 w 55054"/>
                <a:gd name="connsiteY1" fmla="*/ 18288 h 40005"/>
                <a:gd name="connsiteX2" fmla="*/ 46387 w 55054"/>
                <a:gd name="connsiteY2" fmla="*/ 0 h 40005"/>
                <a:gd name="connsiteX3" fmla="*/ 55055 w 55054"/>
                <a:gd name="connsiteY3" fmla="*/ 21717 h 40005"/>
                <a:gd name="connsiteX4" fmla="*/ 8573 w 55054"/>
                <a:gd name="connsiteY4" fmla="*/ 40005 h 4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54" h="40005">
                  <a:moveTo>
                    <a:pt x="8573" y="40005"/>
                  </a:moveTo>
                  <a:cubicBezTo>
                    <a:pt x="5620" y="32576"/>
                    <a:pt x="2953" y="25908"/>
                    <a:pt x="0" y="18288"/>
                  </a:cubicBezTo>
                  <a:cubicBezTo>
                    <a:pt x="15431" y="12192"/>
                    <a:pt x="30671" y="6191"/>
                    <a:pt x="46387" y="0"/>
                  </a:cubicBezTo>
                  <a:cubicBezTo>
                    <a:pt x="49340" y="7334"/>
                    <a:pt x="52007" y="14192"/>
                    <a:pt x="55055" y="21717"/>
                  </a:cubicBezTo>
                  <a:cubicBezTo>
                    <a:pt x="39624" y="27813"/>
                    <a:pt x="24575" y="33719"/>
                    <a:pt x="8573" y="40005"/>
                  </a:cubicBezTo>
                  <a:close/>
                </a:path>
              </a:pathLst>
            </a:custGeom>
            <a:solidFill>
              <a:srgbClr val="43B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0CD6A627-6C4D-4349-E896-C67FAA3301D1}"/>
                </a:ext>
              </a:extLst>
            </p:cNvPr>
            <p:cNvSpPr/>
            <p:nvPr/>
          </p:nvSpPr>
          <p:spPr>
            <a:xfrm>
              <a:off x="3580091" y="1602389"/>
              <a:ext cx="49339" cy="51530"/>
            </a:xfrm>
            <a:custGeom>
              <a:avLst/>
              <a:gdLst>
                <a:gd name="connsiteX0" fmla="*/ 0 w 49339"/>
                <a:gd name="connsiteY0" fmla="*/ 15430 h 51530"/>
                <a:gd name="connsiteX1" fmla="*/ 17621 w 49339"/>
                <a:gd name="connsiteY1" fmla="*/ 0 h 51530"/>
                <a:gd name="connsiteX2" fmla="*/ 49340 w 49339"/>
                <a:gd name="connsiteY2" fmla="*/ 36195 h 51530"/>
                <a:gd name="connsiteX3" fmla="*/ 31718 w 49339"/>
                <a:gd name="connsiteY3" fmla="*/ 51530 h 51530"/>
                <a:gd name="connsiteX4" fmla="*/ 0 w 49339"/>
                <a:gd name="connsiteY4" fmla="*/ 15430 h 5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39" h="51530">
                  <a:moveTo>
                    <a:pt x="0" y="15430"/>
                  </a:moveTo>
                  <a:cubicBezTo>
                    <a:pt x="6096" y="10096"/>
                    <a:pt x="11525" y="5334"/>
                    <a:pt x="17621" y="0"/>
                  </a:cubicBezTo>
                  <a:cubicBezTo>
                    <a:pt x="28194" y="12097"/>
                    <a:pt x="38576" y="23908"/>
                    <a:pt x="49340" y="36195"/>
                  </a:cubicBezTo>
                  <a:cubicBezTo>
                    <a:pt x="43339" y="41434"/>
                    <a:pt x="37719" y="46292"/>
                    <a:pt x="31718" y="51530"/>
                  </a:cubicBezTo>
                  <a:cubicBezTo>
                    <a:pt x="21050" y="39338"/>
                    <a:pt x="10859" y="27622"/>
                    <a:pt x="0" y="15430"/>
                  </a:cubicBezTo>
                  <a:close/>
                </a:path>
              </a:pathLst>
            </a:custGeom>
            <a:solidFill>
              <a:srgbClr val="43B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CF17F949-5574-472A-36A0-B527A2168B6C}"/>
                </a:ext>
              </a:extLst>
            </p:cNvPr>
            <p:cNvSpPr/>
            <p:nvPr/>
          </p:nvSpPr>
          <p:spPr>
            <a:xfrm>
              <a:off x="3179184" y="1602389"/>
              <a:ext cx="49148" cy="51530"/>
            </a:xfrm>
            <a:custGeom>
              <a:avLst/>
              <a:gdLst>
                <a:gd name="connsiteX0" fmla="*/ 49149 w 49148"/>
                <a:gd name="connsiteY0" fmla="*/ 15335 h 51530"/>
                <a:gd name="connsiteX1" fmla="*/ 17621 w 49148"/>
                <a:gd name="connsiteY1" fmla="*/ 51530 h 51530"/>
                <a:gd name="connsiteX2" fmla="*/ 0 w 49148"/>
                <a:gd name="connsiteY2" fmla="*/ 36195 h 51530"/>
                <a:gd name="connsiteX3" fmla="*/ 31623 w 49148"/>
                <a:gd name="connsiteY3" fmla="*/ 0 h 51530"/>
                <a:gd name="connsiteX4" fmla="*/ 49149 w 49148"/>
                <a:gd name="connsiteY4" fmla="*/ 15335 h 5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48" h="51530">
                  <a:moveTo>
                    <a:pt x="49149" y="15335"/>
                  </a:moveTo>
                  <a:cubicBezTo>
                    <a:pt x="38576" y="27432"/>
                    <a:pt x="28384" y="39148"/>
                    <a:pt x="17621" y="51530"/>
                  </a:cubicBezTo>
                  <a:cubicBezTo>
                    <a:pt x="11620" y="46387"/>
                    <a:pt x="6001" y="41434"/>
                    <a:pt x="0" y="36195"/>
                  </a:cubicBezTo>
                  <a:cubicBezTo>
                    <a:pt x="10668" y="24003"/>
                    <a:pt x="20860" y="12383"/>
                    <a:pt x="31623" y="0"/>
                  </a:cubicBezTo>
                  <a:cubicBezTo>
                    <a:pt x="37433" y="5143"/>
                    <a:pt x="43148" y="10096"/>
                    <a:pt x="49149" y="15335"/>
                  </a:cubicBezTo>
                  <a:close/>
                </a:path>
              </a:pathLst>
            </a:custGeom>
            <a:solidFill>
              <a:srgbClr val="43BB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6CDF8F10-A839-DD71-4CE0-28526DA3DB7C}"/>
              </a:ext>
            </a:extLst>
          </p:cNvPr>
          <p:cNvSpPr/>
          <p:nvPr/>
        </p:nvSpPr>
        <p:spPr>
          <a:xfrm>
            <a:off x="5013941" y="2512234"/>
            <a:ext cx="477874" cy="620640"/>
          </a:xfrm>
          <a:custGeom>
            <a:avLst/>
            <a:gdLst>
              <a:gd name="connsiteX0" fmla="*/ 378568 w 477874"/>
              <a:gd name="connsiteY0" fmla="*/ 322500 h 620640"/>
              <a:gd name="connsiteX1" fmla="*/ 395903 w 477874"/>
              <a:gd name="connsiteY1" fmla="*/ 264969 h 620640"/>
              <a:gd name="connsiteX2" fmla="*/ 403238 w 477874"/>
              <a:gd name="connsiteY2" fmla="*/ 241061 h 620640"/>
              <a:gd name="connsiteX3" fmla="*/ 448291 w 477874"/>
              <a:gd name="connsiteY3" fmla="*/ 217344 h 620640"/>
              <a:gd name="connsiteX4" fmla="*/ 477628 w 477874"/>
              <a:gd name="connsiteY4" fmla="*/ 257540 h 620640"/>
              <a:gd name="connsiteX5" fmla="*/ 469151 w 477874"/>
              <a:gd name="connsiteY5" fmla="*/ 289639 h 620640"/>
              <a:gd name="connsiteX6" fmla="*/ 409239 w 477874"/>
              <a:gd name="connsiteY6" fmla="*/ 502713 h 620640"/>
              <a:gd name="connsiteX7" fmla="*/ 275317 w 477874"/>
              <a:gd name="connsiteY7" fmla="*/ 619490 h 620640"/>
              <a:gd name="connsiteX8" fmla="*/ 106439 w 477874"/>
              <a:gd name="connsiteY8" fmla="*/ 511381 h 620640"/>
              <a:gd name="connsiteX9" fmla="*/ 2331 w 477874"/>
              <a:gd name="connsiteY9" fmla="*/ 192103 h 620640"/>
              <a:gd name="connsiteX10" fmla="*/ 29096 w 477874"/>
              <a:gd name="connsiteY10" fmla="*/ 145430 h 620640"/>
              <a:gd name="connsiteX11" fmla="*/ 65005 w 477874"/>
              <a:gd name="connsiteY11" fmla="*/ 170005 h 620640"/>
              <a:gd name="connsiteX12" fmla="*/ 85865 w 477874"/>
              <a:gd name="connsiteY12" fmla="*/ 234013 h 620640"/>
              <a:gd name="connsiteX13" fmla="*/ 106248 w 477874"/>
              <a:gd name="connsiteY13" fmla="*/ 296021 h 620640"/>
              <a:gd name="connsiteX14" fmla="*/ 115297 w 477874"/>
              <a:gd name="connsiteY14" fmla="*/ 302212 h 620640"/>
              <a:gd name="connsiteX15" fmla="*/ 121583 w 477874"/>
              <a:gd name="connsiteY15" fmla="*/ 295258 h 620640"/>
              <a:gd name="connsiteX16" fmla="*/ 120345 w 477874"/>
              <a:gd name="connsiteY16" fmla="*/ 288591 h 620640"/>
              <a:gd name="connsiteX17" fmla="*/ 90913 w 477874"/>
              <a:gd name="connsiteY17" fmla="*/ 198199 h 620640"/>
              <a:gd name="connsiteX18" fmla="*/ 58909 w 477874"/>
              <a:gd name="connsiteY18" fmla="*/ 99139 h 620640"/>
              <a:gd name="connsiteX19" fmla="*/ 68148 w 477874"/>
              <a:gd name="connsiteY19" fmla="*/ 65515 h 620640"/>
              <a:gd name="connsiteX20" fmla="*/ 101772 w 477874"/>
              <a:gd name="connsiteY20" fmla="*/ 58753 h 620640"/>
              <a:gd name="connsiteX21" fmla="*/ 123107 w 477874"/>
              <a:gd name="connsiteY21" fmla="*/ 81899 h 620640"/>
              <a:gd name="connsiteX22" fmla="*/ 162350 w 477874"/>
              <a:gd name="connsiteY22" fmla="*/ 202675 h 620640"/>
              <a:gd name="connsiteX23" fmla="*/ 181591 w 477874"/>
              <a:gd name="connsiteY23" fmla="*/ 261349 h 620640"/>
              <a:gd name="connsiteX24" fmla="*/ 195212 w 477874"/>
              <a:gd name="connsiteY24" fmla="*/ 268493 h 620640"/>
              <a:gd name="connsiteX25" fmla="*/ 199022 w 477874"/>
              <a:gd name="connsiteY25" fmla="*/ 257254 h 620640"/>
              <a:gd name="connsiteX26" fmla="*/ 187687 w 477874"/>
              <a:gd name="connsiteY26" fmla="*/ 222297 h 620640"/>
              <a:gd name="connsiteX27" fmla="*/ 130347 w 477874"/>
              <a:gd name="connsiteY27" fmla="*/ 46847 h 620640"/>
              <a:gd name="connsiteX28" fmla="*/ 163112 w 477874"/>
              <a:gd name="connsiteY28" fmla="*/ 79 h 620640"/>
              <a:gd name="connsiteX29" fmla="*/ 193878 w 477874"/>
              <a:gd name="connsiteY29" fmla="*/ 26273 h 620640"/>
              <a:gd name="connsiteX30" fmla="*/ 242837 w 477874"/>
              <a:gd name="connsiteY30" fmla="*/ 176767 h 620640"/>
              <a:gd name="connsiteX31" fmla="*/ 264078 w 477874"/>
              <a:gd name="connsiteY31" fmla="*/ 242109 h 620640"/>
              <a:gd name="connsiteX32" fmla="*/ 264840 w 477874"/>
              <a:gd name="connsiteY32" fmla="*/ 244014 h 620640"/>
              <a:gd name="connsiteX33" fmla="*/ 275317 w 477874"/>
              <a:gd name="connsiteY33" fmla="*/ 250300 h 620640"/>
              <a:gd name="connsiteX34" fmla="*/ 279794 w 477874"/>
              <a:gd name="connsiteY34" fmla="*/ 238966 h 620640"/>
              <a:gd name="connsiteX35" fmla="*/ 263315 w 477874"/>
              <a:gd name="connsiteY35" fmla="*/ 188102 h 620640"/>
              <a:gd name="connsiteX36" fmla="*/ 219024 w 477874"/>
              <a:gd name="connsiteY36" fmla="*/ 52942 h 620640"/>
              <a:gd name="connsiteX37" fmla="*/ 239312 w 477874"/>
              <a:gd name="connsiteY37" fmla="*/ 8842 h 620640"/>
              <a:gd name="connsiteX38" fmla="*/ 282365 w 477874"/>
              <a:gd name="connsiteY38" fmla="*/ 32369 h 620640"/>
              <a:gd name="connsiteX39" fmla="*/ 357041 w 477874"/>
              <a:gd name="connsiteY39" fmla="*/ 261254 h 620640"/>
              <a:gd name="connsiteX40" fmla="*/ 377044 w 477874"/>
              <a:gd name="connsiteY40" fmla="*/ 322595 h 620640"/>
              <a:gd name="connsiteX41" fmla="*/ 378568 w 477874"/>
              <a:gd name="connsiteY41" fmla="*/ 322500 h 62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77874" h="620640">
                <a:moveTo>
                  <a:pt x="378568" y="322500"/>
                </a:moveTo>
                <a:cubicBezTo>
                  <a:pt x="384378" y="303355"/>
                  <a:pt x="390093" y="284114"/>
                  <a:pt x="395903" y="264969"/>
                </a:cubicBezTo>
                <a:cubicBezTo>
                  <a:pt x="398285" y="256968"/>
                  <a:pt x="400380" y="248872"/>
                  <a:pt x="403238" y="241061"/>
                </a:cubicBezTo>
                <a:cubicBezTo>
                  <a:pt x="410096" y="222869"/>
                  <a:pt x="428955" y="213153"/>
                  <a:pt x="448291" y="217344"/>
                </a:cubicBezTo>
                <a:cubicBezTo>
                  <a:pt x="466007" y="221154"/>
                  <a:pt x="479914" y="239252"/>
                  <a:pt x="477628" y="257540"/>
                </a:cubicBezTo>
                <a:cubicBezTo>
                  <a:pt x="476199" y="268398"/>
                  <a:pt x="472389" y="279066"/>
                  <a:pt x="469151" y="289639"/>
                </a:cubicBezTo>
                <a:cubicBezTo>
                  <a:pt x="447720" y="360219"/>
                  <a:pt x="426288" y="430799"/>
                  <a:pt x="409239" y="502713"/>
                </a:cubicBezTo>
                <a:cubicBezTo>
                  <a:pt x="394379" y="565483"/>
                  <a:pt x="339992" y="611774"/>
                  <a:pt x="275317" y="619490"/>
                </a:cubicBezTo>
                <a:cubicBezTo>
                  <a:pt x="200165" y="628538"/>
                  <a:pt x="129870" y="583485"/>
                  <a:pt x="106439" y="511381"/>
                </a:cubicBezTo>
                <a:cubicBezTo>
                  <a:pt x="71768" y="404987"/>
                  <a:pt x="37002" y="298497"/>
                  <a:pt x="2331" y="192103"/>
                </a:cubicBezTo>
                <a:cubicBezTo>
                  <a:pt x="-5289" y="168862"/>
                  <a:pt x="6331" y="148859"/>
                  <a:pt x="29096" y="145430"/>
                </a:cubicBezTo>
                <a:cubicBezTo>
                  <a:pt x="44240" y="143144"/>
                  <a:pt x="59385" y="153241"/>
                  <a:pt x="65005" y="170005"/>
                </a:cubicBezTo>
                <a:cubicBezTo>
                  <a:pt x="72149" y="191246"/>
                  <a:pt x="78911" y="212677"/>
                  <a:pt x="85865" y="234013"/>
                </a:cubicBezTo>
                <a:cubicBezTo>
                  <a:pt x="92627" y="254682"/>
                  <a:pt x="99486" y="275351"/>
                  <a:pt x="106248" y="296021"/>
                </a:cubicBezTo>
                <a:cubicBezTo>
                  <a:pt x="107772" y="300688"/>
                  <a:pt x="110630" y="303736"/>
                  <a:pt x="115297" y="302212"/>
                </a:cubicBezTo>
                <a:cubicBezTo>
                  <a:pt x="117964" y="301355"/>
                  <a:pt x="120345" y="298021"/>
                  <a:pt x="121583" y="295258"/>
                </a:cubicBezTo>
                <a:cubicBezTo>
                  <a:pt x="122345" y="293639"/>
                  <a:pt x="121012" y="290782"/>
                  <a:pt x="120345" y="288591"/>
                </a:cubicBezTo>
                <a:cubicBezTo>
                  <a:pt x="110535" y="258397"/>
                  <a:pt x="100724" y="228298"/>
                  <a:pt x="90913" y="198199"/>
                </a:cubicBezTo>
                <a:cubicBezTo>
                  <a:pt x="80150" y="165242"/>
                  <a:pt x="69196" y="132286"/>
                  <a:pt x="58909" y="99139"/>
                </a:cubicBezTo>
                <a:cubicBezTo>
                  <a:pt x="55004" y="86471"/>
                  <a:pt x="58147" y="74755"/>
                  <a:pt x="68148" y="65515"/>
                </a:cubicBezTo>
                <a:cubicBezTo>
                  <a:pt x="77864" y="56467"/>
                  <a:pt x="89484" y="54562"/>
                  <a:pt x="101772" y="58753"/>
                </a:cubicBezTo>
                <a:cubicBezTo>
                  <a:pt x="112820" y="62563"/>
                  <a:pt x="119583" y="70945"/>
                  <a:pt x="123107" y="81899"/>
                </a:cubicBezTo>
                <a:cubicBezTo>
                  <a:pt x="136157" y="122189"/>
                  <a:pt x="149206" y="162385"/>
                  <a:pt x="162350" y="202675"/>
                </a:cubicBezTo>
                <a:cubicBezTo>
                  <a:pt x="168732" y="222297"/>
                  <a:pt x="175114" y="241823"/>
                  <a:pt x="181591" y="261349"/>
                </a:cubicBezTo>
                <a:cubicBezTo>
                  <a:pt x="184068" y="268874"/>
                  <a:pt x="188354" y="270684"/>
                  <a:pt x="195212" y="268493"/>
                </a:cubicBezTo>
                <a:cubicBezTo>
                  <a:pt x="201879" y="266303"/>
                  <a:pt x="200355" y="261540"/>
                  <a:pt x="199022" y="257254"/>
                </a:cubicBezTo>
                <a:cubicBezTo>
                  <a:pt x="195498" y="245538"/>
                  <a:pt x="191497" y="233917"/>
                  <a:pt x="187687" y="222297"/>
                </a:cubicBezTo>
                <a:cubicBezTo>
                  <a:pt x="168637" y="163814"/>
                  <a:pt x="149873" y="105235"/>
                  <a:pt x="130347" y="46847"/>
                </a:cubicBezTo>
                <a:cubicBezTo>
                  <a:pt x="121107" y="19319"/>
                  <a:pt x="141872" y="-1445"/>
                  <a:pt x="163112" y="79"/>
                </a:cubicBezTo>
                <a:cubicBezTo>
                  <a:pt x="177210" y="1127"/>
                  <a:pt x="188735" y="10556"/>
                  <a:pt x="193878" y="26273"/>
                </a:cubicBezTo>
                <a:cubicBezTo>
                  <a:pt x="210261" y="76374"/>
                  <a:pt x="226549" y="126571"/>
                  <a:pt x="242837" y="176767"/>
                </a:cubicBezTo>
                <a:cubicBezTo>
                  <a:pt x="249885" y="198580"/>
                  <a:pt x="257029" y="220297"/>
                  <a:pt x="264078" y="242109"/>
                </a:cubicBezTo>
                <a:cubicBezTo>
                  <a:pt x="264268" y="242776"/>
                  <a:pt x="264649" y="243347"/>
                  <a:pt x="264840" y="244014"/>
                </a:cubicBezTo>
                <a:cubicBezTo>
                  <a:pt x="266364" y="249443"/>
                  <a:pt x="269983" y="252015"/>
                  <a:pt x="275317" y="250300"/>
                </a:cubicBezTo>
                <a:cubicBezTo>
                  <a:pt x="280841" y="248586"/>
                  <a:pt x="281508" y="244014"/>
                  <a:pt x="279794" y="238966"/>
                </a:cubicBezTo>
                <a:cubicBezTo>
                  <a:pt x="274269" y="222011"/>
                  <a:pt x="268840" y="205057"/>
                  <a:pt x="263315" y="188102"/>
                </a:cubicBezTo>
                <a:cubicBezTo>
                  <a:pt x="248647" y="143049"/>
                  <a:pt x="234264" y="97805"/>
                  <a:pt x="219024" y="52942"/>
                </a:cubicBezTo>
                <a:cubicBezTo>
                  <a:pt x="212261" y="33035"/>
                  <a:pt x="223025" y="14271"/>
                  <a:pt x="239312" y="8842"/>
                </a:cubicBezTo>
                <a:cubicBezTo>
                  <a:pt x="257600" y="2746"/>
                  <a:pt x="275793" y="12461"/>
                  <a:pt x="282365" y="32369"/>
                </a:cubicBezTo>
                <a:cubicBezTo>
                  <a:pt x="307321" y="108664"/>
                  <a:pt x="332181" y="184959"/>
                  <a:pt x="357041" y="261254"/>
                </a:cubicBezTo>
                <a:cubicBezTo>
                  <a:pt x="363709" y="281733"/>
                  <a:pt x="370377" y="302116"/>
                  <a:pt x="377044" y="322595"/>
                </a:cubicBezTo>
                <a:cubicBezTo>
                  <a:pt x="377615" y="322500"/>
                  <a:pt x="378092" y="322500"/>
                  <a:pt x="378568" y="322500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3E83CDF5-AFD2-B9A6-F488-A357F71B8381}"/>
              </a:ext>
            </a:extLst>
          </p:cNvPr>
          <p:cNvSpPr/>
          <p:nvPr/>
        </p:nvSpPr>
        <p:spPr>
          <a:xfrm>
            <a:off x="4821069" y="2701661"/>
            <a:ext cx="181905" cy="444940"/>
          </a:xfrm>
          <a:custGeom>
            <a:avLst/>
            <a:gdLst>
              <a:gd name="connsiteX0" fmla="*/ 130 w 181905"/>
              <a:gd name="connsiteY0" fmla="*/ 132787 h 444940"/>
              <a:gd name="connsiteX1" fmla="*/ 19942 w 181905"/>
              <a:gd name="connsiteY1" fmla="*/ 15344 h 444940"/>
              <a:gd name="connsiteX2" fmla="*/ 42135 w 181905"/>
              <a:gd name="connsiteY2" fmla="*/ 104 h 444940"/>
              <a:gd name="connsiteX3" fmla="*/ 60804 w 181905"/>
              <a:gd name="connsiteY3" fmla="*/ 18582 h 444940"/>
              <a:gd name="connsiteX4" fmla="*/ 58899 w 181905"/>
              <a:gd name="connsiteY4" fmla="*/ 30775 h 444940"/>
              <a:gd name="connsiteX5" fmla="*/ 118049 w 181905"/>
              <a:gd name="connsiteY5" fmla="*/ 352529 h 444940"/>
              <a:gd name="connsiteX6" fmla="*/ 171865 w 181905"/>
              <a:gd name="connsiteY6" fmla="*/ 405679 h 444940"/>
              <a:gd name="connsiteX7" fmla="*/ 181771 w 181905"/>
              <a:gd name="connsiteY7" fmla="*/ 425872 h 444940"/>
              <a:gd name="connsiteX8" fmla="*/ 147386 w 181905"/>
              <a:gd name="connsiteY8" fmla="*/ 439492 h 444940"/>
              <a:gd name="connsiteX9" fmla="*/ 94046 w 181905"/>
              <a:gd name="connsiteY9" fmla="*/ 388819 h 444940"/>
              <a:gd name="connsiteX10" fmla="*/ 9464 w 181905"/>
              <a:gd name="connsiteY10" fmla="*/ 222894 h 444940"/>
              <a:gd name="connsiteX11" fmla="*/ 130 w 181905"/>
              <a:gd name="connsiteY11" fmla="*/ 132787 h 44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05" h="444940">
                <a:moveTo>
                  <a:pt x="130" y="132787"/>
                </a:moveTo>
                <a:cubicBezTo>
                  <a:pt x="-1109" y="93068"/>
                  <a:pt x="6607" y="53730"/>
                  <a:pt x="19942" y="15344"/>
                </a:cubicBezTo>
                <a:cubicBezTo>
                  <a:pt x="23656" y="4771"/>
                  <a:pt x="31943" y="-848"/>
                  <a:pt x="42135" y="104"/>
                </a:cubicBezTo>
                <a:cubicBezTo>
                  <a:pt x="51850" y="961"/>
                  <a:pt x="59947" y="8486"/>
                  <a:pt x="60804" y="18582"/>
                </a:cubicBezTo>
                <a:cubicBezTo>
                  <a:pt x="61185" y="22583"/>
                  <a:pt x="60137" y="26869"/>
                  <a:pt x="58899" y="30775"/>
                </a:cubicBezTo>
                <a:cubicBezTo>
                  <a:pt x="23656" y="148122"/>
                  <a:pt x="43183" y="255469"/>
                  <a:pt x="118049" y="352529"/>
                </a:cubicBezTo>
                <a:cubicBezTo>
                  <a:pt x="133575" y="372627"/>
                  <a:pt x="151863" y="390057"/>
                  <a:pt x="171865" y="405679"/>
                </a:cubicBezTo>
                <a:cubicBezTo>
                  <a:pt x="178533" y="410917"/>
                  <a:pt x="182724" y="417204"/>
                  <a:pt x="181771" y="425872"/>
                </a:cubicBezTo>
                <a:cubicBezTo>
                  <a:pt x="179866" y="443017"/>
                  <a:pt x="160816" y="451113"/>
                  <a:pt x="147386" y="439492"/>
                </a:cubicBezTo>
                <a:cubicBezTo>
                  <a:pt x="128908" y="423395"/>
                  <a:pt x="110334" y="407107"/>
                  <a:pt x="94046" y="388819"/>
                </a:cubicBezTo>
                <a:cubicBezTo>
                  <a:pt x="51374" y="341099"/>
                  <a:pt x="23752" y="285282"/>
                  <a:pt x="9464" y="222894"/>
                </a:cubicBezTo>
                <a:cubicBezTo>
                  <a:pt x="2797" y="193462"/>
                  <a:pt x="-442" y="163839"/>
                  <a:pt x="130" y="132787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AAD7B60B-570F-E8C4-162F-3339C96A7B8A}"/>
              </a:ext>
            </a:extLst>
          </p:cNvPr>
          <p:cNvSpPr/>
          <p:nvPr/>
        </p:nvSpPr>
        <p:spPr>
          <a:xfrm>
            <a:off x="5496013" y="2488132"/>
            <a:ext cx="195409" cy="438660"/>
          </a:xfrm>
          <a:custGeom>
            <a:avLst/>
            <a:gdLst>
              <a:gd name="connsiteX0" fmla="*/ 195390 w 195409"/>
              <a:gd name="connsiteY0" fmla="*/ 323361 h 438660"/>
              <a:gd name="connsiteX1" fmla="*/ 181103 w 195409"/>
              <a:gd name="connsiteY1" fmla="*/ 420992 h 438660"/>
              <a:gd name="connsiteX2" fmla="*/ 154623 w 195409"/>
              <a:gd name="connsiteY2" fmla="*/ 437756 h 438660"/>
              <a:gd name="connsiteX3" fmla="*/ 140907 w 195409"/>
              <a:gd name="connsiteY3" fmla="*/ 409467 h 438660"/>
              <a:gd name="connsiteX4" fmla="*/ 11367 w 195409"/>
              <a:gd name="connsiteY4" fmla="*/ 40088 h 438660"/>
              <a:gd name="connsiteX5" fmla="*/ 223 w 195409"/>
              <a:gd name="connsiteY5" fmla="*/ 24181 h 438660"/>
              <a:gd name="connsiteX6" fmla="*/ 10319 w 195409"/>
              <a:gd name="connsiteY6" fmla="*/ 2940 h 438660"/>
              <a:gd name="connsiteX7" fmla="*/ 33846 w 195409"/>
              <a:gd name="connsiteY7" fmla="*/ 4464 h 438660"/>
              <a:gd name="connsiteX8" fmla="*/ 158433 w 195409"/>
              <a:gd name="connsiteY8" fmla="*/ 152864 h 438660"/>
              <a:gd name="connsiteX9" fmla="*/ 195390 w 195409"/>
              <a:gd name="connsiteY9" fmla="*/ 323361 h 43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409" h="438660">
                <a:moveTo>
                  <a:pt x="195390" y="323361"/>
                </a:moveTo>
                <a:cubicBezTo>
                  <a:pt x="195771" y="352127"/>
                  <a:pt x="190628" y="386893"/>
                  <a:pt x="181103" y="420992"/>
                </a:cubicBezTo>
                <a:cubicBezTo>
                  <a:pt x="177293" y="434708"/>
                  <a:pt x="166815" y="441185"/>
                  <a:pt x="154623" y="437756"/>
                </a:cubicBezTo>
                <a:cubicBezTo>
                  <a:pt x="142526" y="434327"/>
                  <a:pt x="137097" y="423088"/>
                  <a:pt x="140907" y="409467"/>
                </a:cubicBezTo>
                <a:cubicBezTo>
                  <a:pt x="179388" y="270878"/>
                  <a:pt x="128239" y="125051"/>
                  <a:pt x="11367" y="40088"/>
                </a:cubicBezTo>
                <a:cubicBezTo>
                  <a:pt x="5747" y="35992"/>
                  <a:pt x="1080" y="31420"/>
                  <a:pt x="223" y="24181"/>
                </a:cubicBezTo>
                <a:cubicBezTo>
                  <a:pt x="-920" y="14942"/>
                  <a:pt x="2318" y="7607"/>
                  <a:pt x="10319" y="2940"/>
                </a:cubicBezTo>
                <a:cubicBezTo>
                  <a:pt x="18321" y="-1632"/>
                  <a:pt x="26321" y="-679"/>
                  <a:pt x="33846" y="4464"/>
                </a:cubicBezTo>
                <a:cubicBezTo>
                  <a:pt x="89282" y="42278"/>
                  <a:pt x="129572" y="92856"/>
                  <a:pt x="158433" y="152864"/>
                </a:cubicBezTo>
                <a:cubicBezTo>
                  <a:pt x="183198" y="204489"/>
                  <a:pt x="195485" y="259258"/>
                  <a:pt x="195390" y="323361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99840AE7-C259-C08C-142C-419B45C4C90D}"/>
              </a:ext>
            </a:extLst>
          </p:cNvPr>
          <p:cNvSpPr/>
          <p:nvPr/>
        </p:nvSpPr>
        <p:spPr>
          <a:xfrm>
            <a:off x="5445417" y="2558993"/>
            <a:ext cx="170262" cy="324985"/>
          </a:xfrm>
          <a:custGeom>
            <a:avLst/>
            <a:gdLst>
              <a:gd name="connsiteX0" fmla="*/ 170262 w 170262"/>
              <a:gd name="connsiteY0" fmla="*/ 222306 h 324985"/>
              <a:gd name="connsiteX1" fmla="*/ 156451 w 170262"/>
              <a:gd name="connsiteY1" fmla="*/ 308126 h 324985"/>
              <a:gd name="connsiteX2" fmla="*/ 134353 w 170262"/>
              <a:gd name="connsiteY2" fmla="*/ 324985 h 324985"/>
              <a:gd name="connsiteX3" fmla="*/ 113303 w 170262"/>
              <a:gd name="connsiteY3" fmla="*/ 310126 h 324985"/>
              <a:gd name="connsiteX4" fmla="*/ 113969 w 170262"/>
              <a:gd name="connsiteY4" fmla="*/ 291267 h 324985"/>
              <a:gd name="connsiteX5" fmla="*/ 123399 w 170262"/>
              <a:gd name="connsiteY5" fmla="*/ 207637 h 324985"/>
              <a:gd name="connsiteX6" fmla="*/ 21482 w 170262"/>
              <a:gd name="connsiteY6" fmla="*/ 48284 h 324985"/>
              <a:gd name="connsiteX7" fmla="*/ 12433 w 170262"/>
              <a:gd name="connsiteY7" fmla="*/ 43236 h 324985"/>
              <a:gd name="connsiteX8" fmla="*/ 2622 w 170262"/>
              <a:gd name="connsiteY8" fmla="*/ 12184 h 324985"/>
              <a:gd name="connsiteX9" fmla="*/ 33674 w 170262"/>
              <a:gd name="connsiteY9" fmla="*/ 2659 h 324985"/>
              <a:gd name="connsiteX10" fmla="*/ 106826 w 170262"/>
              <a:gd name="connsiteY10" fmla="*/ 59429 h 324985"/>
              <a:gd name="connsiteX11" fmla="*/ 170262 w 170262"/>
              <a:gd name="connsiteY11" fmla="*/ 222306 h 32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262" h="324985">
                <a:moveTo>
                  <a:pt x="170262" y="222306"/>
                </a:moveTo>
                <a:cubicBezTo>
                  <a:pt x="170167" y="253357"/>
                  <a:pt x="165595" y="281075"/>
                  <a:pt x="156451" y="308126"/>
                </a:cubicBezTo>
                <a:cubicBezTo>
                  <a:pt x="152736" y="318985"/>
                  <a:pt x="144735" y="324890"/>
                  <a:pt x="134353" y="324985"/>
                </a:cubicBezTo>
                <a:cubicBezTo>
                  <a:pt x="124542" y="324985"/>
                  <a:pt x="115589" y="319556"/>
                  <a:pt x="113303" y="310126"/>
                </a:cubicBezTo>
                <a:cubicBezTo>
                  <a:pt x="111874" y="304221"/>
                  <a:pt x="112160" y="297172"/>
                  <a:pt x="113969" y="291267"/>
                </a:cubicBezTo>
                <a:cubicBezTo>
                  <a:pt x="122351" y="263930"/>
                  <a:pt x="126542" y="236212"/>
                  <a:pt x="123399" y="207637"/>
                </a:cubicBezTo>
                <a:cubicBezTo>
                  <a:pt x="115589" y="137819"/>
                  <a:pt x="81489" y="84765"/>
                  <a:pt x="21482" y="48284"/>
                </a:cubicBezTo>
                <a:cubicBezTo>
                  <a:pt x="18529" y="46474"/>
                  <a:pt x="15386" y="44950"/>
                  <a:pt x="12433" y="43236"/>
                </a:cubicBezTo>
                <a:cubicBezTo>
                  <a:pt x="908" y="36568"/>
                  <a:pt x="-3188" y="23710"/>
                  <a:pt x="2622" y="12184"/>
                </a:cubicBezTo>
                <a:cubicBezTo>
                  <a:pt x="8147" y="1231"/>
                  <a:pt x="21958" y="-3342"/>
                  <a:pt x="33674" y="2659"/>
                </a:cubicBezTo>
                <a:cubicBezTo>
                  <a:pt x="61677" y="16947"/>
                  <a:pt x="86156" y="35806"/>
                  <a:pt x="106826" y="59429"/>
                </a:cubicBezTo>
                <a:cubicBezTo>
                  <a:pt x="148259" y="106672"/>
                  <a:pt x="169024" y="162013"/>
                  <a:pt x="170262" y="222306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4CF17630-334D-6AA0-F6ED-84990C04B084}"/>
              </a:ext>
            </a:extLst>
          </p:cNvPr>
          <p:cNvSpPr/>
          <p:nvPr/>
        </p:nvSpPr>
        <p:spPr>
          <a:xfrm>
            <a:off x="4895575" y="2729956"/>
            <a:ext cx="144934" cy="336619"/>
          </a:xfrm>
          <a:custGeom>
            <a:avLst/>
            <a:gdLst>
              <a:gd name="connsiteX0" fmla="*/ 71547 w 144934"/>
              <a:gd name="connsiteY0" fmla="*/ 22958 h 336619"/>
              <a:gd name="connsiteX1" fmla="*/ 66594 w 144934"/>
              <a:gd name="connsiteY1" fmla="*/ 36484 h 336619"/>
              <a:gd name="connsiteX2" fmla="*/ 91645 w 144934"/>
              <a:gd name="connsiteY2" fmla="*/ 254892 h 336619"/>
              <a:gd name="connsiteX3" fmla="*/ 135174 w 144934"/>
              <a:gd name="connsiteY3" fmla="*/ 295564 h 336619"/>
              <a:gd name="connsiteX4" fmla="*/ 144128 w 144934"/>
              <a:gd name="connsiteY4" fmla="*/ 320043 h 336619"/>
              <a:gd name="connsiteX5" fmla="*/ 125744 w 144934"/>
              <a:gd name="connsiteY5" fmla="*/ 336521 h 336619"/>
              <a:gd name="connsiteX6" fmla="*/ 108790 w 144934"/>
              <a:gd name="connsiteY6" fmla="*/ 332616 h 336619"/>
              <a:gd name="connsiteX7" fmla="*/ 3539 w 144934"/>
              <a:gd name="connsiteY7" fmla="*/ 166595 h 336619"/>
              <a:gd name="connsiteX8" fmla="*/ 27161 w 144934"/>
              <a:gd name="connsiteY8" fmla="*/ 12671 h 336619"/>
              <a:gd name="connsiteX9" fmla="*/ 52688 w 144934"/>
              <a:gd name="connsiteY9" fmla="*/ 670 h 336619"/>
              <a:gd name="connsiteX10" fmla="*/ 71547 w 144934"/>
              <a:gd name="connsiteY10" fmla="*/ 22958 h 336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934" h="336619">
                <a:moveTo>
                  <a:pt x="71547" y="22958"/>
                </a:moveTo>
                <a:cubicBezTo>
                  <a:pt x="69928" y="27435"/>
                  <a:pt x="68499" y="32102"/>
                  <a:pt x="66594" y="36484"/>
                </a:cubicBezTo>
                <a:cubicBezTo>
                  <a:pt x="32590" y="114208"/>
                  <a:pt x="40400" y="187074"/>
                  <a:pt x="91645" y="254892"/>
                </a:cubicBezTo>
                <a:cubicBezTo>
                  <a:pt x="103742" y="270894"/>
                  <a:pt x="118886" y="283943"/>
                  <a:pt x="135174" y="295564"/>
                </a:cubicBezTo>
                <a:cubicBezTo>
                  <a:pt x="143651" y="301565"/>
                  <a:pt x="146509" y="310137"/>
                  <a:pt x="144128" y="320043"/>
                </a:cubicBezTo>
                <a:cubicBezTo>
                  <a:pt x="141842" y="329473"/>
                  <a:pt x="135365" y="335759"/>
                  <a:pt x="125744" y="336521"/>
                </a:cubicBezTo>
                <a:cubicBezTo>
                  <a:pt x="120220" y="336998"/>
                  <a:pt x="113267" y="335759"/>
                  <a:pt x="108790" y="332616"/>
                </a:cubicBezTo>
                <a:cubicBezTo>
                  <a:pt x="50782" y="291944"/>
                  <a:pt x="15254" y="236604"/>
                  <a:pt x="3539" y="166595"/>
                </a:cubicBezTo>
                <a:cubicBezTo>
                  <a:pt x="-5415" y="112874"/>
                  <a:pt x="2681" y="61439"/>
                  <a:pt x="27161" y="12671"/>
                </a:cubicBezTo>
                <a:cubicBezTo>
                  <a:pt x="32209" y="2670"/>
                  <a:pt x="42305" y="-1807"/>
                  <a:pt x="52688" y="670"/>
                </a:cubicBezTo>
                <a:cubicBezTo>
                  <a:pt x="63451" y="3146"/>
                  <a:pt x="70499" y="11909"/>
                  <a:pt x="71547" y="22958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3279D084-CE13-8005-B4B5-93A653D22F46}"/>
              </a:ext>
            </a:extLst>
          </p:cNvPr>
          <p:cNvGrpSpPr/>
          <p:nvPr/>
        </p:nvGrpSpPr>
        <p:grpSpPr>
          <a:xfrm>
            <a:off x="3957540" y="4130578"/>
            <a:ext cx="428294" cy="326589"/>
            <a:chOff x="3957540" y="4130578"/>
            <a:chExt cx="428294" cy="326589"/>
          </a:xfrm>
          <a:solidFill>
            <a:srgbClr val="43BBC8"/>
          </a:solidFill>
        </p:grpSpPr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61316188-E66A-2512-4467-CE9FD9BBE947}"/>
                </a:ext>
              </a:extLst>
            </p:cNvPr>
            <p:cNvSpPr/>
            <p:nvPr/>
          </p:nvSpPr>
          <p:spPr>
            <a:xfrm>
              <a:off x="4062857" y="4130578"/>
              <a:ext cx="247570" cy="326589"/>
            </a:xfrm>
            <a:custGeom>
              <a:avLst/>
              <a:gdLst>
                <a:gd name="connsiteX0" fmla="*/ 44429 w 247570"/>
                <a:gd name="connsiteY0" fmla="*/ 162531 h 326589"/>
                <a:gd name="connsiteX1" fmla="*/ 46620 w 247570"/>
                <a:gd name="connsiteY1" fmla="*/ 150624 h 326589"/>
                <a:gd name="connsiteX2" fmla="*/ 46715 w 247570"/>
                <a:gd name="connsiteY2" fmla="*/ 54136 h 326589"/>
                <a:gd name="connsiteX3" fmla="*/ 65860 w 247570"/>
                <a:gd name="connsiteY3" fmla="*/ 29847 h 326589"/>
                <a:gd name="connsiteX4" fmla="*/ 85386 w 247570"/>
                <a:gd name="connsiteY4" fmla="*/ 54041 h 326589"/>
                <a:gd name="connsiteX5" fmla="*/ 85482 w 247570"/>
                <a:gd name="connsiteY5" fmla="*/ 149291 h 326589"/>
                <a:gd name="connsiteX6" fmla="*/ 86339 w 247570"/>
                <a:gd name="connsiteY6" fmla="*/ 161769 h 326589"/>
                <a:gd name="connsiteX7" fmla="*/ 90530 w 247570"/>
                <a:gd name="connsiteY7" fmla="*/ 162340 h 326589"/>
                <a:gd name="connsiteX8" fmla="*/ 92816 w 247570"/>
                <a:gd name="connsiteY8" fmla="*/ 150148 h 326589"/>
                <a:gd name="connsiteX9" fmla="*/ 92911 w 247570"/>
                <a:gd name="connsiteY9" fmla="*/ 21942 h 326589"/>
                <a:gd name="connsiteX10" fmla="*/ 108437 w 247570"/>
                <a:gd name="connsiteY10" fmla="*/ 510 h 326589"/>
                <a:gd name="connsiteX11" fmla="*/ 132249 w 247570"/>
                <a:gd name="connsiteY11" fmla="*/ 23656 h 326589"/>
                <a:gd name="connsiteX12" fmla="*/ 132440 w 247570"/>
                <a:gd name="connsiteY12" fmla="*/ 149386 h 326589"/>
                <a:gd name="connsiteX13" fmla="*/ 133202 w 247570"/>
                <a:gd name="connsiteY13" fmla="*/ 161864 h 326589"/>
                <a:gd name="connsiteX14" fmla="*/ 137583 w 247570"/>
                <a:gd name="connsiteY14" fmla="*/ 162340 h 326589"/>
                <a:gd name="connsiteX15" fmla="*/ 139774 w 247570"/>
                <a:gd name="connsiteY15" fmla="*/ 150434 h 326589"/>
                <a:gd name="connsiteX16" fmla="*/ 139965 w 247570"/>
                <a:gd name="connsiteY16" fmla="*/ 42992 h 326589"/>
                <a:gd name="connsiteX17" fmla="*/ 156919 w 247570"/>
                <a:gd name="connsiteY17" fmla="*/ 20037 h 326589"/>
                <a:gd name="connsiteX18" fmla="*/ 178922 w 247570"/>
                <a:gd name="connsiteY18" fmla="*/ 42516 h 326589"/>
                <a:gd name="connsiteX19" fmla="*/ 178922 w 247570"/>
                <a:gd name="connsiteY19" fmla="*/ 178056 h 326589"/>
                <a:gd name="connsiteX20" fmla="*/ 178922 w 247570"/>
                <a:gd name="connsiteY20" fmla="*/ 190820 h 326589"/>
                <a:gd name="connsiteX21" fmla="*/ 182351 w 247570"/>
                <a:gd name="connsiteY21" fmla="*/ 192153 h 326589"/>
                <a:gd name="connsiteX22" fmla="*/ 189399 w 247570"/>
                <a:gd name="connsiteY22" fmla="*/ 183105 h 326589"/>
                <a:gd name="connsiteX23" fmla="*/ 210735 w 247570"/>
                <a:gd name="connsiteY23" fmla="*/ 143481 h 326589"/>
                <a:gd name="connsiteX24" fmla="*/ 224166 w 247570"/>
                <a:gd name="connsiteY24" fmla="*/ 130050 h 326589"/>
                <a:gd name="connsiteX25" fmla="*/ 247502 w 247570"/>
                <a:gd name="connsiteY25" fmla="*/ 144719 h 326589"/>
                <a:gd name="connsiteX26" fmla="*/ 239977 w 247570"/>
                <a:gd name="connsiteY26" fmla="*/ 172627 h 326589"/>
                <a:gd name="connsiteX27" fmla="*/ 186161 w 247570"/>
                <a:gd name="connsiteY27" fmla="*/ 278831 h 326589"/>
                <a:gd name="connsiteX28" fmla="*/ 26046 w 247570"/>
                <a:gd name="connsiteY28" fmla="*/ 296643 h 326589"/>
                <a:gd name="connsiteX29" fmla="*/ 804 w 247570"/>
                <a:gd name="connsiteY29" fmla="*/ 237397 h 326589"/>
                <a:gd name="connsiteX30" fmla="*/ 138 w 247570"/>
                <a:gd name="connsiteY30" fmla="*/ 79854 h 326589"/>
                <a:gd name="connsiteX31" fmla="*/ 18616 w 247570"/>
                <a:gd name="connsiteY31" fmla="*/ 59565 h 326589"/>
                <a:gd name="connsiteX32" fmla="*/ 39000 w 247570"/>
                <a:gd name="connsiteY32" fmla="*/ 80997 h 326589"/>
                <a:gd name="connsiteX33" fmla="*/ 39190 w 247570"/>
                <a:gd name="connsiteY33" fmla="*/ 148148 h 326589"/>
                <a:gd name="connsiteX34" fmla="*/ 39190 w 247570"/>
                <a:gd name="connsiteY34" fmla="*/ 161292 h 326589"/>
                <a:gd name="connsiteX35" fmla="*/ 44429 w 247570"/>
                <a:gd name="connsiteY35" fmla="*/ 162531 h 32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7570" h="326589">
                  <a:moveTo>
                    <a:pt x="44429" y="162531"/>
                  </a:moveTo>
                  <a:cubicBezTo>
                    <a:pt x="45191" y="158530"/>
                    <a:pt x="46620" y="154625"/>
                    <a:pt x="46620" y="150624"/>
                  </a:cubicBezTo>
                  <a:cubicBezTo>
                    <a:pt x="46810" y="118430"/>
                    <a:pt x="46715" y="86331"/>
                    <a:pt x="46715" y="54136"/>
                  </a:cubicBezTo>
                  <a:cubicBezTo>
                    <a:pt x="46715" y="38039"/>
                    <a:pt x="53192" y="29943"/>
                    <a:pt x="65860" y="29847"/>
                  </a:cubicBezTo>
                  <a:cubicBezTo>
                    <a:pt x="78243" y="29752"/>
                    <a:pt x="85291" y="38134"/>
                    <a:pt x="85386" y="54041"/>
                  </a:cubicBezTo>
                  <a:cubicBezTo>
                    <a:pt x="85577" y="85759"/>
                    <a:pt x="85386" y="117573"/>
                    <a:pt x="85482" y="149291"/>
                  </a:cubicBezTo>
                  <a:cubicBezTo>
                    <a:pt x="85482" y="153482"/>
                    <a:pt x="86053" y="157578"/>
                    <a:pt x="86339" y="161769"/>
                  </a:cubicBezTo>
                  <a:cubicBezTo>
                    <a:pt x="87768" y="161959"/>
                    <a:pt x="89101" y="162150"/>
                    <a:pt x="90530" y="162340"/>
                  </a:cubicBezTo>
                  <a:cubicBezTo>
                    <a:pt x="91292" y="158244"/>
                    <a:pt x="92816" y="154244"/>
                    <a:pt x="92816" y="150148"/>
                  </a:cubicBezTo>
                  <a:cubicBezTo>
                    <a:pt x="93006" y="107381"/>
                    <a:pt x="93006" y="64709"/>
                    <a:pt x="92911" y="21942"/>
                  </a:cubicBezTo>
                  <a:cubicBezTo>
                    <a:pt x="92911" y="10893"/>
                    <a:pt x="96912" y="2796"/>
                    <a:pt x="108437" y="510"/>
                  </a:cubicBezTo>
                  <a:cubicBezTo>
                    <a:pt x="122534" y="-2347"/>
                    <a:pt x="132154" y="6987"/>
                    <a:pt x="132249" y="23656"/>
                  </a:cubicBezTo>
                  <a:cubicBezTo>
                    <a:pt x="132440" y="65566"/>
                    <a:pt x="132345" y="107476"/>
                    <a:pt x="132440" y="149386"/>
                  </a:cubicBezTo>
                  <a:cubicBezTo>
                    <a:pt x="132440" y="153577"/>
                    <a:pt x="132916" y="157768"/>
                    <a:pt x="133202" y="161864"/>
                  </a:cubicBezTo>
                  <a:cubicBezTo>
                    <a:pt x="134630" y="162054"/>
                    <a:pt x="136155" y="162245"/>
                    <a:pt x="137583" y="162340"/>
                  </a:cubicBezTo>
                  <a:cubicBezTo>
                    <a:pt x="138345" y="158340"/>
                    <a:pt x="139774" y="154434"/>
                    <a:pt x="139774" y="150434"/>
                  </a:cubicBezTo>
                  <a:cubicBezTo>
                    <a:pt x="139965" y="114620"/>
                    <a:pt x="139774" y="78806"/>
                    <a:pt x="139965" y="42992"/>
                  </a:cubicBezTo>
                  <a:cubicBezTo>
                    <a:pt x="140060" y="29371"/>
                    <a:pt x="146251" y="21275"/>
                    <a:pt x="156919" y="20037"/>
                  </a:cubicBezTo>
                  <a:cubicBezTo>
                    <a:pt x="170254" y="18417"/>
                    <a:pt x="178826" y="27085"/>
                    <a:pt x="178922" y="42516"/>
                  </a:cubicBezTo>
                  <a:cubicBezTo>
                    <a:pt x="179017" y="87664"/>
                    <a:pt x="178922" y="132908"/>
                    <a:pt x="178922" y="178056"/>
                  </a:cubicBezTo>
                  <a:cubicBezTo>
                    <a:pt x="178922" y="182343"/>
                    <a:pt x="178922" y="186629"/>
                    <a:pt x="178922" y="190820"/>
                  </a:cubicBezTo>
                  <a:cubicBezTo>
                    <a:pt x="180065" y="191296"/>
                    <a:pt x="181208" y="191772"/>
                    <a:pt x="182351" y="192153"/>
                  </a:cubicBezTo>
                  <a:cubicBezTo>
                    <a:pt x="184732" y="189105"/>
                    <a:pt x="187590" y="186438"/>
                    <a:pt x="189399" y="183105"/>
                  </a:cubicBezTo>
                  <a:cubicBezTo>
                    <a:pt x="196638" y="169960"/>
                    <a:pt x="203020" y="156339"/>
                    <a:pt x="210735" y="143481"/>
                  </a:cubicBezTo>
                  <a:cubicBezTo>
                    <a:pt x="213879" y="138147"/>
                    <a:pt x="218736" y="133003"/>
                    <a:pt x="224166" y="130050"/>
                  </a:cubicBezTo>
                  <a:cubicBezTo>
                    <a:pt x="235405" y="123859"/>
                    <a:pt x="248645" y="132146"/>
                    <a:pt x="247502" y="144719"/>
                  </a:cubicBezTo>
                  <a:cubicBezTo>
                    <a:pt x="246645" y="154149"/>
                    <a:pt x="244073" y="164055"/>
                    <a:pt x="239977" y="172627"/>
                  </a:cubicBezTo>
                  <a:cubicBezTo>
                    <a:pt x="222642" y="208346"/>
                    <a:pt x="206068" y="244541"/>
                    <a:pt x="186161" y="278831"/>
                  </a:cubicBezTo>
                  <a:cubicBezTo>
                    <a:pt x="149871" y="341410"/>
                    <a:pt x="62907" y="337219"/>
                    <a:pt x="26046" y="296643"/>
                  </a:cubicBezTo>
                  <a:cubicBezTo>
                    <a:pt x="10710" y="279688"/>
                    <a:pt x="1280" y="259781"/>
                    <a:pt x="804" y="237397"/>
                  </a:cubicBezTo>
                  <a:cubicBezTo>
                    <a:pt x="-339" y="184914"/>
                    <a:pt x="42" y="132432"/>
                    <a:pt x="138" y="79854"/>
                  </a:cubicBezTo>
                  <a:cubicBezTo>
                    <a:pt x="138" y="68043"/>
                    <a:pt x="8043" y="60042"/>
                    <a:pt x="18616" y="59565"/>
                  </a:cubicBezTo>
                  <a:cubicBezTo>
                    <a:pt x="29189" y="59089"/>
                    <a:pt x="38714" y="68233"/>
                    <a:pt x="39000" y="80997"/>
                  </a:cubicBezTo>
                  <a:cubicBezTo>
                    <a:pt x="39571" y="103380"/>
                    <a:pt x="39190" y="125764"/>
                    <a:pt x="39190" y="148148"/>
                  </a:cubicBezTo>
                  <a:cubicBezTo>
                    <a:pt x="39190" y="152529"/>
                    <a:pt x="39190" y="156911"/>
                    <a:pt x="39190" y="161292"/>
                  </a:cubicBezTo>
                  <a:cubicBezTo>
                    <a:pt x="40905" y="161864"/>
                    <a:pt x="42714" y="162245"/>
                    <a:pt x="44429" y="162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1798264D-73A8-61A4-540A-002927A7BBB4}"/>
                </a:ext>
              </a:extLst>
            </p:cNvPr>
            <p:cNvSpPr/>
            <p:nvPr/>
          </p:nvSpPr>
          <p:spPr>
            <a:xfrm>
              <a:off x="3957540" y="4188715"/>
              <a:ext cx="33412" cy="161353"/>
            </a:xfrm>
            <a:custGeom>
              <a:avLst/>
              <a:gdLst>
                <a:gd name="connsiteX0" fmla="*/ 27349 w 33412"/>
                <a:gd name="connsiteY0" fmla="*/ 0 h 161353"/>
                <a:gd name="connsiteX1" fmla="*/ 33255 w 33412"/>
                <a:gd name="connsiteY1" fmla="*/ 3715 h 161353"/>
                <a:gd name="connsiteX2" fmla="*/ 32112 w 33412"/>
                <a:gd name="connsiteY2" fmla="*/ 11335 h 161353"/>
                <a:gd name="connsiteX3" fmla="*/ 15348 w 33412"/>
                <a:gd name="connsiteY3" fmla="*/ 54007 h 161353"/>
                <a:gd name="connsiteX4" fmla="*/ 29921 w 33412"/>
                <a:gd name="connsiteY4" fmla="*/ 148971 h 161353"/>
                <a:gd name="connsiteX5" fmla="*/ 31731 w 33412"/>
                <a:gd name="connsiteY5" fmla="*/ 161353 h 161353"/>
                <a:gd name="connsiteX6" fmla="*/ 20301 w 33412"/>
                <a:gd name="connsiteY6" fmla="*/ 154115 h 161353"/>
                <a:gd name="connsiteX7" fmla="*/ 19920 w 33412"/>
                <a:gd name="connsiteY7" fmla="*/ 9430 h 161353"/>
                <a:gd name="connsiteX8" fmla="*/ 27349 w 33412"/>
                <a:gd name="connsiteY8" fmla="*/ 0 h 16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12" h="161353">
                  <a:moveTo>
                    <a:pt x="27349" y="0"/>
                  </a:moveTo>
                  <a:cubicBezTo>
                    <a:pt x="30207" y="1715"/>
                    <a:pt x="33064" y="2476"/>
                    <a:pt x="33255" y="3715"/>
                  </a:cubicBezTo>
                  <a:cubicBezTo>
                    <a:pt x="33731" y="6096"/>
                    <a:pt x="33064" y="8953"/>
                    <a:pt x="32112" y="11335"/>
                  </a:cubicBezTo>
                  <a:cubicBezTo>
                    <a:pt x="26492" y="25527"/>
                    <a:pt x="18872" y="39243"/>
                    <a:pt x="15348" y="54007"/>
                  </a:cubicBezTo>
                  <a:cubicBezTo>
                    <a:pt x="7442" y="87249"/>
                    <a:pt x="12776" y="119158"/>
                    <a:pt x="29921" y="148971"/>
                  </a:cubicBezTo>
                  <a:cubicBezTo>
                    <a:pt x="31826" y="152305"/>
                    <a:pt x="31254" y="157258"/>
                    <a:pt x="31731" y="161353"/>
                  </a:cubicBezTo>
                  <a:cubicBezTo>
                    <a:pt x="27825" y="158972"/>
                    <a:pt x="22301" y="157544"/>
                    <a:pt x="20301" y="154115"/>
                  </a:cubicBezTo>
                  <a:cubicBezTo>
                    <a:pt x="-6655" y="106108"/>
                    <a:pt x="-6750" y="57721"/>
                    <a:pt x="19920" y="9430"/>
                  </a:cubicBezTo>
                  <a:cubicBezTo>
                    <a:pt x="21920" y="6096"/>
                    <a:pt x="24777" y="3334"/>
                    <a:pt x="2734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47515403-1D55-AC42-A531-E64376A66ABC}"/>
                </a:ext>
              </a:extLst>
            </p:cNvPr>
            <p:cNvSpPr/>
            <p:nvPr/>
          </p:nvSpPr>
          <p:spPr>
            <a:xfrm>
              <a:off x="4353983" y="4190810"/>
              <a:ext cx="31851" cy="159543"/>
            </a:xfrm>
            <a:custGeom>
              <a:avLst/>
              <a:gdLst>
                <a:gd name="connsiteX0" fmla="*/ 20193 w 31851"/>
                <a:gd name="connsiteY0" fmla="*/ 80010 h 159543"/>
                <a:gd name="connsiteX1" fmla="*/ 1429 w 31851"/>
                <a:gd name="connsiteY1" fmla="*/ 11621 h 159543"/>
                <a:gd name="connsiteX2" fmla="*/ 0 w 31851"/>
                <a:gd name="connsiteY2" fmla="*/ 0 h 159543"/>
                <a:gd name="connsiteX3" fmla="*/ 10954 w 31851"/>
                <a:gd name="connsiteY3" fmla="*/ 6096 h 159543"/>
                <a:gd name="connsiteX4" fmla="*/ 12097 w 31851"/>
                <a:gd name="connsiteY4" fmla="*/ 151733 h 159543"/>
                <a:gd name="connsiteX5" fmla="*/ 10668 w 31851"/>
                <a:gd name="connsiteY5" fmla="*/ 153734 h 159543"/>
                <a:gd name="connsiteX6" fmla="*/ 476 w 31851"/>
                <a:gd name="connsiteY6" fmla="*/ 159544 h 159543"/>
                <a:gd name="connsiteX7" fmla="*/ 953 w 31851"/>
                <a:gd name="connsiteY7" fmla="*/ 148019 h 159543"/>
                <a:gd name="connsiteX8" fmla="*/ 18002 w 31851"/>
                <a:gd name="connsiteY8" fmla="*/ 101632 h 159543"/>
                <a:gd name="connsiteX9" fmla="*/ 20193 w 31851"/>
                <a:gd name="connsiteY9" fmla="*/ 80010 h 15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51" h="159543">
                  <a:moveTo>
                    <a:pt x="20193" y="80010"/>
                  </a:moveTo>
                  <a:cubicBezTo>
                    <a:pt x="20288" y="55436"/>
                    <a:pt x="13906" y="32766"/>
                    <a:pt x="1429" y="11621"/>
                  </a:cubicBezTo>
                  <a:cubicBezTo>
                    <a:pt x="-381" y="8573"/>
                    <a:pt x="381" y="3905"/>
                    <a:pt x="0" y="0"/>
                  </a:cubicBezTo>
                  <a:cubicBezTo>
                    <a:pt x="3715" y="2000"/>
                    <a:pt x="9144" y="3048"/>
                    <a:pt x="10954" y="6096"/>
                  </a:cubicBezTo>
                  <a:cubicBezTo>
                    <a:pt x="38671" y="54293"/>
                    <a:pt x="38576" y="102965"/>
                    <a:pt x="12097" y="151733"/>
                  </a:cubicBezTo>
                  <a:cubicBezTo>
                    <a:pt x="11716" y="152400"/>
                    <a:pt x="11335" y="153353"/>
                    <a:pt x="10668" y="153734"/>
                  </a:cubicBezTo>
                  <a:cubicBezTo>
                    <a:pt x="7334" y="155734"/>
                    <a:pt x="3905" y="157639"/>
                    <a:pt x="476" y="159544"/>
                  </a:cubicBezTo>
                  <a:cubicBezTo>
                    <a:pt x="571" y="155734"/>
                    <a:pt x="-286" y="151543"/>
                    <a:pt x="953" y="148019"/>
                  </a:cubicBezTo>
                  <a:cubicBezTo>
                    <a:pt x="6382" y="132493"/>
                    <a:pt x="12954" y="117348"/>
                    <a:pt x="18002" y="101632"/>
                  </a:cubicBezTo>
                  <a:cubicBezTo>
                    <a:pt x="20098" y="94964"/>
                    <a:pt x="19526" y="87344"/>
                    <a:pt x="20193" y="800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5546A68A-8261-30D8-EC17-1FAA2D4A76BF}"/>
                </a:ext>
              </a:extLst>
            </p:cNvPr>
            <p:cNvSpPr/>
            <p:nvPr/>
          </p:nvSpPr>
          <p:spPr>
            <a:xfrm>
              <a:off x="4322677" y="4213861"/>
              <a:ext cx="27877" cy="112966"/>
            </a:xfrm>
            <a:custGeom>
              <a:avLst/>
              <a:gdLst>
                <a:gd name="connsiteX0" fmla="*/ 27877 w 27877"/>
                <a:gd name="connsiteY0" fmla="*/ 56388 h 112966"/>
                <a:gd name="connsiteX1" fmla="*/ 10447 w 27877"/>
                <a:gd name="connsiteY1" fmla="*/ 106966 h 112966"/>
                <a:gd name="connsiteX2" fmla="*/ 541 w 27877"/>
                <a:gd name="connsiteY2" fmla="*/ 112967 h 112966"/>
                <a:gd name="connsiteX3" fmla="*/ 731 w 27877"/>
                <a:gd name="connsiteY3" fmla="*/ 101822 h 112966"/>
                <a:gd name="connsiteX4" fmla="*/ 922 w 27877"/>
                <a:gd name="connsiteY4" fmla="*/ 11430 h 112966"/>
                <a:gd name="connsiteX5" fmla="*/ 160 w 27877"/>
                <a:gd name="connsiteY5" fmla="*/ 0 h 112966"/>
                <a:gd name="connsiteX6" fmla="*/ 10637 w 27877"/>
                <a:gd name="connsiteY6" fmla="*/ 6477 h 112966"/>
                <a:gd name="connsiteX7" fmla="*/ 27877 w 27877"/>
                <a:gd name="connsiteY7" fmla="*/ 56388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77" h="112966">
                  <a:moveTo>
                    <a:pt x="27877" y="56388"/>
                  </a:moveTo>
                  <a:cubicBezTo>
                    <a:pt x="21972" y="73819"/>
                    <a:pt x="16733" y="90583"/>
                    <a:pt x="10447" y="106966"/>
                  </a:cubicBezTo>
                  <a:cubicBezTo>
                    <a:pt x="9304" y="109823"/>
                    <a:pt x="3970" y="111061"/>
                    <a:pt x="541" y="112967"/>
                  </a:cubicBezTo>
                  <a:cubicBezTo>
                    <a:pt x="541" y="109252"/>
                    <a:pt x="-793" y="104775"/>
                    <a:pt x="731" y="101822"/>
                  </a:cubicBezTo>
                  <a:cubicBezTo>
                    <a:pt x="17019" y="71628"/>
                    <a:pt x="17019" y="41719"/>
                    <a:pt x="922" y="11430"/>
                  </a:cubicBezTo>
                  <a:cubicBezTo>
                    <a:pt x="-698" y="8382"/>
                    <a:pt x="350" y="3810"/>
                    <a:pt x="160" y="0"/>
                  </a:cubicBezTo>
                  <a:cubicBezTo>
                    <a:pt x="3779" y="2096"/>
                    <a:pt x="9494" y="3429"/>
                    <a:pt x="10637" y="6477"/>
                  </a:cubicBezTo>
                  <a:cubicBezTo>
                    <a:pt x="16828" y="22384"/>
                    <a:pt x="21972" y="38767"/>
                    <a:pt x="27877" y="563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8" name="Forma libre: forma 47">
              <a:extLst>
                <a:ext uri="{FF2B5EF4-FFF2-40B4-BE49-F238E27FC236}">
                  <a16:creationId xmlns:a16="http://schemas.microsoft.com/office/drawing/2014/main" id="{1DDF22C7-8D1C-B4CE-F89B-53755CC49637}"/>
                </a:ext>
              </a:extLst>
            </p:cNvPr>
            <p:cNvSpPr/>
            <p:nvPr/>
          </p:nvSpPr>
          <p:spPr>
            <a:xfrm>
              <a:off x="3993462" y="4213861"/>
              <a:ext cx="27820" cy="112775"/>
            </a:xfrm>
            <a:custGeom>
              <a:avLst/>
              <a:gdLst>
                <a:gd name="connsiteX0" fmla="*/ 3429 w 27820"/>
                <a:gd name="connsiteY0" fmla="*/ 56578 h 112775"/>
                <a:gd name="connsiteX1" fmla="*/ 17907 w 27820"/>
                <a:gd name="connsiteY1" fmla="*/ 4667 h 112775"/>
                <a:gd name="connsiteX2" fmla="*/ 27051 w 27820"/>
                <a:gd name="connsiteY2" fmla="*/ 0 h 112775"/>
                <a:gd name="connsiteX3" fmla="*/ 27146 w 27820"/>
                <a:gd name="connsiteY3" fmla="*/ 10477 h 112775"/>
                <a:gd name="connsiteX4" fmla="*/ 26670 w 27820"/>
                <a:gd name="connsiteY4" fmla="*/ 102203 h 112775"/>
                <a:gd name="connsiteX5" fmla="*/ 27623 w 27820"/>
                <a:gd name="connsiteY5" fmla="*/ 112776 h 112775"/>
                <a:gd name="connsiteX6" fmla="*/ 17240 w 27820"/>
                <a:gd name="connsiteY6" fmla="*/ 107632 h 112775"/>
                <a:gd name="connsiteX7" fmla="*/ 0 w 27820"/>
                <a:gd name="connsiteY7" fmla="*/ 57817 h 112775"/>
                <a:gd name="connsiteX8" fmla="*/ 3429 w 27820"/>
                <a:gd name="connsiteY8" fmla="*/ 56578 h 11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20" h="112775">
                  <a:moveTo>
                    <a:pt x="3429" y="56578"/>
                  </a:moveTo>
                  <a:cubicBezTo>
                    <a:pt x="3048" y="37814"/>
                    <a:pt x="7525" y="20288"/>
                    <a:pt x="17907" y="4667"/>
                  </a:cubicBezTo>
                  <a:cubicBezTo>
                    <a:pt x="19526" y="2191"/>
                    <a:pt x="23908" y="1524"/>
                    <a:pt x="27051" y="0"/>
                  </a:cubicBezTo>
                  <a:cubicBezTo>
                    <a:pt x="27146" y="3524"/>
                    <a:pt x="28670" y="7810"/>
                    <a:pt x="27146" y="10477"/>
                  </a:cubicBezTo>
                  <a:cubicBezTo>
                    <a:pt x="10001" y="41053"/>
                    <a:pt x="10096" y="71438"/>
                    <a:pt x="26670" y="102203"/>
                  </a:cubicBezTo>
                  <a:cubicBezTo>
                    <a:pt x="28194" y="105061"/>
                    <a:pt x="27337" y="109252"/>
                    <a:pt x="27623" y="112776"/>
                  </a:cubicBezTo>
                  <a:cubicBezTo>
                    <a:pt x="24098" y="111157"/>
                    <a:pt x="18288" y="110299"/>
                    <a:pt x="17240" y="107632"/>
                  </a:cubicBezTo>
                  <a:cubicBezTo>
                    <a:pt x="10954" y="91249"/>
                    <a:pt x="5620" y="74486"/>
                    <a:pt x="0" y="57817"/>
                  </a:cubicBezTo>
                  <a:cubicBezTo>
                    <a:pt x="1143" y="57340"/>
                    <a:pt x="2286" y="56959"/>
                    <a:pt x="3429" y="565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F7974BCA-5449-A41C-04AF-D643AF147565}"/>
              </a:ext>
            </a:extLst>
          </p:cNvPr>
          <p:cNvSpPr/>
          <p:nvPr/>
        </p:nvSpPr>
        <p:spPr>
          <a:xfrm>
            <a:off x="3486283" y="2163524"/>
            <a:ext cx="644460" cy="863012"/>
          </a:xfrm>
          <a:custGeom>
            <a:avLst/>
            <a:gdLst>
              <a:gd name="connsiteX0" fmla="*/ 144291 w 644460"/>
              <a:gd name="connsiteY0" fmla="*/ 457374 h 863012"/>
              <a:gd name="connsiteX1" fmla="*/ 162484 w 644460"/>
              <a:gd name="connsiteY1" fmla="*/ 338026 h 863012"/>
              <a:gd name="connsiteX2" fmla="*/ 199822 w 644460"/>
              <a:gd name="connsiteY2" fmla="*/ 76755 h 863012"/>
              <a:gd name="connsiteX3" fmla="*/ 260877 w 644460"/>
              <a:gd name="connsiteY3" fmla="*/ 26272 h 863012"/>
              <a:gd name="connsiteX4" fmla="*/ 306502 w 644460"/>
              <a:gd name="connsiteY4" fmla="*/ 95329 h 863012"/>
              <a:gd name="connsiteX5" fmla="*/ 270783 w 644460"/>
              <a:gd name="connsiteY5" fmla="*/ 344122 h 863012"/>
              <a:gd name="connsiteX6" fmla="*/ 277831 w 644460"/>
              <a:gd name="connsiteY6" fmla="*/ 376697 h 863012"/>
              <a:gd name="connsiteX7" fmla="*/ 287166 w 644460"/>
              <a:gd name="connsiteY7" fmla="*/ 354980 h 863012"/>
              <a:gd name="connsiteX8" fmla="*/ 326790 w 644460"/>
              <a:gd name="connsiteY8" fmla="*/ 71802 h 863012"/>
              <a:gd name="connsiteX9" fmla="*/ 332600 w 644460"/>
              <a:gd name="connsiteY9" fmla="*/ 37798 h 863012"/>
              <a:gd name="connsiteX10" fmla="*/ 389464 w 644460"/>
              <a:gd name="connsiteY10" fmla="*/ 1031 h 863012"/>
              <a:gd name="connsiteX11" fmla="*/ 432613 w 644460"/>
              <a:gd name="connsiteY11" fmla="*/ 57133 h 863012"/>
              <a:gd name="connsiteX12" fmla="*/ 388036 w 644460"/>
              <a:gd name="connsiteY12" fmla="*/ 374507 h 863012"/>
              <a:gd name="connsiteX13" fmla="*/ 387845 w 644460"/>
              <a:gd name="connsiteY13" fmla="*/ 406225 h 863012"/>
              <a:gd name="connsiteX14" fmla="*/ 398132 w 644460"/>
              <a:gd name="connsiteY14" fmla="*/ 407368 h 863012"/>
              <a:gd name="connsiteX15" fmla="*/ 414134 w 644460"/>
              <a:gd name="connsiteY15" fmla="*/ 312023 h 863012"/>
              <a:gd name="connsiteX16" fmla="*/ 440137 w 644460"/>
              <a:gd name="connsiteY16" fmla="*/ 125333 h 863012"/>
              <a:gd name="connsiteX17" fmla="*/ 490906 w 644460"/>
              <a:gd name="connsiteY17" fmla="*/ 80184 h 863012"/>
              <a:gd name="connsiteX18" fmla="*/ 540721 w 644460"/>
              <a:gd name="connsiteY18" fmla="*/ 133524 h 863012"/>
              <a:gd name="connsiteX19" fmla="*/ 518814 w 644460"/>
              <a:gd name="connsiteY19" fmla="*/ 298592 h 863012"/>
              <a:gd name="connsiteX20" fmla="*/ 500431 w 644460"/>
              <a:gd name="connsiteY20" fmla="*/ 442991 h 863012"/>
              <a:gd name="connsiteX21" fmla="*/ 511575 w 644460"/>
              <a:gd name="connsiteY21" fmla="*/ 445563 h 863012"/>
              <a:gd name="connsiteX22" fmla="*/ 520909 w 644460"/>
              <a:gd name="connsiteY22" fmla="*/ 408225 h 863012"/>
              <a:gd name="connsiteX23" fmla="*/ 542722 w 644460"/>
              <a:gd name="connsiteY23" fmla="*/ 252777 h 863012"/>
              <a:gd name="connsiteX24" fmla="*/ 604253 w 644460"/>
              <a:gd name="connsiteY24" fmla="*/ 206009 h 863012"/>
              <a:gd name="connsiteX25" fmla="*/ 643591 w 644460"/>
              <a:gd name="connsiteY25" fmla="*/ 266779 h 863012"/>
              <a:gd name="connsiteX26" fmla="*/ 584060 w 644460"/>
              <a:gd name="connsiteY26" fmla="*/ 667686 h 863012"/>
              <a:gd name="connsiteX27" fmla="*/ 438613 w 644460"/>
              <a:gd name="connsiteY27" fmla="*/ 848661 h 863012"/>
              <a:gd name="connsiteX28" fmla="*/ 98190 w 644460"/>
              <a:gd name="connsiteY28" fmla="*/ 785225 h 863012"/>
              <a:gd name="connsiteX29" fmla="*/ 12179 w 644460"/>
              <a:gd name="connsiteY29" fmla="*/ 600344 h 863012"/>
              <a:gd name="connsiteX30" fmla="*/ 5226 w 644460"/>
              <a:gd name="connsiteY30" fmla="*/ 367553 h 863012"/>
              <a:gd name="connsiteX31" fmla="*/ 178 w 644460"/>
              <a:gd name="connsiteY31" fmla="*/ 305260 h 863012"/>
              <a:gd name="connsiteX32" fmla="*/ 33801 w 644460"/>
              <a:gd name="connsiteY32" fmla="*/ 250396 h 863012"/>
              <a:gd name="connsiteX33" fmla="*/ 93618 w 644460"/>
              <a:gd name="connsiteY33" fmla="*/ 279733 h 863012"/>
              <a:gd name="connsiteX34" fmla="*/ 137909 w 644460"/>
              <a:gd name="connsiteY34" fmla="*/ 425656 h 863012"/>
              <a:gd name="connsiteX35" fmla="*/ 138290 w 644460"/>
              <a:gd name="connsiteY35" fmla="*/ 456898 h 863012"/>
              <a:gd name="connsiteX36" fmla="*/ 144291 w 644460"/>
              <a:gd name="connsiteY36" fmla="*/ 457374 h 863012"/>
              <a:gd name="connsiteX37" fmla="*/ 172294 w 644460"/>
              <a:gd name="connsiteY37" fmla="*/ 712930 h 863012"/>
              <a:gd name="connsiteX38" fmla="*/ 205346 w 644460"/>
              <a:gd name="connsiteY38" fmla="*/ 716835 h 863012"/>
              <a:gd name="connsiteX39" fmla="*/ 258019 w 644460"/>
              <a:gd name="connsiteY39" fmla="*/ 678544 h 863012"/>
              <a:gd name="connsiteX40" fmla="*/ 275450 w 644460"/>
              <a:gd name="connsiteY40" fmla="*/ 563673 h 863012"/>
              <a:gd name="connsiteX41" fmla="*/ 213919 w 644460"/>
              <a:gd name="connsiteY41" fmla="*/ 480234 h 863012"/>
              <a:gd name="connsiteX42" fmla="*/ 204679 w 644460"/>
              <a:gd name="connsiteY42" fmla="*/ 483187 h 863012"/>
              <a:gd name="connsiteX43" fmla="*/ 172294 w 644460"/>
              <a:gd name="connsiteY43" fmla="*/ 712930 h 863012"/>
              <a:gd name="connsiteX44" fmla="*/ 328314 w 644460"/>
              <a:gd name="connsiteY44" fmla="*/ 733599 h 863012"/>
              <a:gd name="connsiteX45" fmla="*/ 398608 w 644460"/>
              <a:gd name="connsiteY45" fmla="*/ 508333 h 863012"/>
              <a:gd name="connsiteX46" fmla="*/ 365842 w 644460"/>
              <a:gd name="connsiteY46" fmla="*/ 524049 h 863012"/>
              <a:gd name="connsiteX47" fmla="*/ 343649 w 644460"/>
              <a:gd name="connsiteY47" fmla="*/ 590534 h 863012"/>
              <a:gd name="connsiteX48" fmla="*/ 337363 w 644460"/>
              <a:gd name="connsiteY48" fmla="*/ 530907 h 863012"/>
              <a:gd name="connsiteX49" fmla="*/ 312026 w 644460"/>
              <a:gd name="connsiteY49" fmla="*/ 499093 h 863012"/>
              <a:gd name="connsiteX50" fmla="*/ 312026 w 644460"/>
              <a:gd name="connsiteY50" fmla="*/ 732742 h 863012"/>
              <a:gd name="connsiteX51" fmla="*/ 328314 w 644460"/>
              <a:gd name="connsiteY51" fmla="*/ 733599 h 863012"/>
              <a:gd name="connsiteX52" fmla="*/ 423659 w 644460"/>
              <a:gd name="connsiteY52" fmla="*/ 512238 h 863012"/>
              <a:gd name="connsiteX53" fmla="*/ 391084 w 644460"/>
              <a:gd name="connsiteY53" fmla="*/ 739885 h 863012"/>
              <a:gd name="connsiteX54" fmla="*/ 461759 w 644460"/>
              <a:gd name="connsiteY54" fmla="*/ 731408 h 863012"/>
              <a:gd name="connsiteX55" fmla="*/ 426040 w 644460"/>
              <a:gd name="connsiteY55" fmla="*/ 719597 h 863012"/>
              <a:gd name="connsiteX56" fmla="*/ 438232 w 644460"/>
              <a:gd name="connsiteY56" fmla="*/ 641587 h 863012"/>
              <a:gd name="connsiteX57" fmla="*/ 471189 w 644460"/>
              <a:gd name="connsiteY57" fmla="*/ 626348 h 863012"/>
              <a:gd name="connsiteX58" fmla="*/ 443471 w 644460"/>
              <a:gd name="connsiteY58" fmla="*/ 599201 h 863012"/>
              <a:gd name="connsiteX59" fmla="*/ 453472 w 644460"/>
              <a:gd name="connsiteY59" fmla="*/ 540337 h 863012"/>
              <a:gd name="connsiteX60" fmla="*/ 487667 w 644460"/>
              <a:gd name="connsiteY60" fmla="*/ 543480 h 863012"/>
              <a:gd name="connsiteX61" fmla="*/ 423659 w 644460"/>
              <a:gd name="connsiteY61" fmla="*/ 512238 h 86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44460" h="863012">
                <a:moveTo>
                  <a:pt x="144291" y="457374"/>
                </a:moveTo>
                <a:cubicBezTo>
                  <a:pt x="150387" y="417559"/>
                  <a:pt x="156673" y="377840"/>
                  <a:pt x="162484" y="338026"/>
                </a:cubicBezTo>
                <a:cubicBezTo>
                  <a:pt x="175057" y="250967"/>
                  <a:pt x="187058" y="163718"/>
                  <a:pt x="199822" y="76755"/>
                </a:cubicBezTo>
                <a:cubicBezTo>
                  <a:pt x="205441" y="38464"/>
                  <a:pt x="227730" y="20748"/>
                  <a:pt x="260877" y="26272"/>
                </a:cubicBezTo>
                <a:cubicBezTo>
                  <a:pt x="296310" y="32178"/>
                  <a:pt x="312217" y="56848"/>
                  <a:pt x="306502" y="95329"/>
                </a:cubicBezTo>
                <a:cubicBezTo>
                  <a:pt x="294310" y="178196"/>
                  <a:pt x="282403" y="261159"/>
                  <a:pt x="270783" y="344122"/>
                </a:cubicBezTo>
                <a:cubicBezTo>
                  <a:pt x="269354" y="354028"/>
                  <a:pt x="270592" y="364219"/>
                  <a:pt x="277831" y="376697"/>
                </a:cubicBezTo>
                <a:cubicBezTo>
                  <a:pt x="280975" y="369458"/>
                  <a:pt x="286023" y="362505"/>
                  <a:pt x="287166" y="354980"/>
                </a:cubicBezTo>
                <a:cubicBezTo>
                  <a:pt x="300691" y="260587"/>
                  <a:pt x="313645" y="166195"/>
                  <a:pt x="326790" y="71802"/>
                </a:cubicBezTo>
                <a:cubicBezTo>
                  <a:pt x="328409" y="60372"/>
                  <a:pt x="329743" y="48847"/>
                  <a:pt x="332600" y="37798"/>
                </a:cubicBezTo>
                <a:cubicBezTo>
                  <a:pt x="339649" y="10271"/>
                  <a:pt x="362509" y="-4112"/>
                  <a:pt x="389464" y="1031"/>
                </a:cubicBezTo>
                <a:cubicBezTo>
                  <a:pt x="418230" y="6556"/>
                  <a:pt x="436518" y="29321"/>
                  <a:pt x="432613" y="57133"/>
                </a:cubicBezTo>
                <a:cubicBezTo>
                  <a:pt x="417944" y="162956"/>
                  <a:pt x="402704" y="268684"/>
                  <a:pt x="388036" y="374507"/>
                </a:cubicBezTo>
                <a:cubicBezTo>
                  <a:pt x="386607" y="384889"/>
                  <a:pt x="387845" y="395652"/>
                  <a:pt x="387845" y="406225"/>
                </a:cubicBezTo>
                <a:cubicBezTo>
                  <a:pt x="391274" y="406606"/>
                  <a:pt x="394703" y="406987"/>
                  <a:pt x="398132" y="407368"/>
                </a:cubicBezTo>
                <a:cubicBezTo>
                  <a:pt x="403466" y="375650"/>
                  <a:pt x="409467" y="343931"/>
                  <a:pt x="414134" y="312023"/>
                </a:cubicBezTo>
                <a:cubicBezTo>
                  <a:pt x="423183" y="249824"/>
                  <a:pt x="431279" y="187531"/>
                  <a:pt x="440137" y="125333"/>
                </a:cubicBezTo>
                <a:cubicBezTo>
                  <a:pt x="444328" y="95996"/>
                  <a:pt x="464331" y="78660"/>
                  <a:pt x="490906" y="80184"/>
                </a:cubicBezTo>
                <a:cubicBezTo>
                  <a:pt x="520719" y="81898"/>
                  <a:pt x="543674" y="103615"/>
                  <a:pt x="540721" y="133524"/>
                </a:cubicBezTo>
                <a:cubicBezTo>
                  <a:pt x="535292" y="188674"/>
                  <a:pt x="526053" y="243538"/>
                  <a:pt x="518814" y="298592"/>
                </a:cubicBezTo>
                <a:cubicBezTo>
                  <a:pt x="512432" y="346693"/>
                  <a:pt x="506527" y="394890"/>
                  <a:pt x="500431" y="442991"/>
                </a:cubicBezTo>
                <a:cubicBezTo>
                  <a:pt x="504145" y="443849"/>
                  <a:pt x="507860" y="444706"/>
                  <a:pt x="511575" y="445563"/>
                </a:cubicBezTo>
                <a:cubicBezTo>
                  <a:pt x="514718" y="433085"/>
                  <a:pt x="519004" y="420798"/>
                  <a:pt x="520909" y="408225"/>
                </a:cubicBezTo>
                <a:cubicBezTo>
                  <a:pt x="528529" y="356409"/>
                  <a:pt x="534721" y="304402"/>
                  <a:pt x="542722" y="252777"/>
                </a:cubicBezTo>
                <a:cubicBezTo>
                  <a:pt x="548341" y="216772"/>
                  <a:pt x="571297" y="200389"/>
                  <a:pt x="604253" y="206009"/>
                </a:cubicBezTo>
                <a:cubicBezTo>
                  <a:pt x="633304" y="210962"/>
                  <a:pt x="648354" y="233060"/>
                  <a:pt x="643591" y="266779"/>
                </a:cubicBezTo>
                <a:cubicBezTo>
                  <a:pt x="624446" y="400510"/>
                  <a:pt x="607968" y="534717"/>
                  <a:pt x="584060" y="667686"/>
                </a:cubicBezTo>
                <a:cubicBezTo>
                  <a:pt x="569011" y="751506"/>
                  <a:pt x="528244" y="825039"/>
                  <a:pt x="438613" y="848661"/>
                </a:cubicBezTo>
                <a:cubicBezTo>
                  <a:pt x="316789" y="880760"/>
                  <a:pt x="200679" y="858758"/>
                  <a:pt x="98190" y="785225"/>
                </a:cubicBezTo>
                <a:cubicBezTo>
                  <a:pt x="36944" y="741219"/>
                  <a:pt x="15989" y="672829"/>
                  <a:pt x="12179" y="600344"/>
                </a:cubicBezTo>
                <a:cubicBezTo>
                  <a:pt x="8083" y="522811"/>
                  <a:pt x="7798" y="445182"/>
                  <a:pt x="5226" y="367553"/>
                </a:cubicBezTo>
                <a:cubicBezTo>
                  <a:pt x="4559" y="346693"/>
                  <a:pt x="-1061" y="325834"/>
                  <a:pt x="178" y="305260"/>
                </a:cubicBezTo>
                <a:cubicBezTo>
                  <a:pt x="1511" y="282209"/>
                  <a:pt x="6845" y="257635"/>
                  <a:pt x="33801" y="250396"/>
                </a:cubicBezTo>
                <a:cubicBezTo>
                  <a:pt x="61042" y="242966"/>
                  <a:pt x="84664" y="256206"/>
                  <a:pt x="93618" y="279733"/>
                </a:cubicBezTo>
                <a:cubicBezTo>
                  <a:pt x="111620" y="327167"/>
                  <a:pt x="124193" y="376697"/>
                  <a:pt x="137909" y="425656"/>
                </a:cubicBezTo>
                <a:cubicBezTo>
                  <a:pt x="140671" y="435371"/>
                  <a:pt x="138290" y="446420"/>
                  <a:pt x="138290" y="456898"/>
                </a:cubicBezTo>
                <a:cubicBezTo>
                  <a:pt x="140290" y="456898"/>
                  <a:pt x="142291" y="457184"/>
                  <a:pt x="144291" y="457374"/>
                </a:cubicBezTo>
                <a:close/>
                <a:moveTo>
                  <a:pt x="172294" y="712930"/>
                </a:moveTo>
                <a:cubicBezTo>
                  <a:pt x="187058" y="714644"/>
                  <a:pt x="196202" y="715501"/>
                  <a:pt x="205346" y="716835"/>
                </a:cubicBezTo>
                <a:cubicBezTo>
                  <a:pt x="246875" y="722741"/>
                  <a:pt x="252304" y="718645"/>
                  <a:pt x="258019" y="678544"/>
                </a:cubicBezTo>
                <a:cubicBezTo>
                  <a:pt x="263449" y="640254"/>
                  <a:pt x="269449" y="601963"/>
                  <a:pt x="275450" y="563673"/>
                </a:cubicBezTo>
                <a:cubicBezTo>
                  <a:pt x="286880" y="490807"/>
                  <a:pt x="286975" y="490711"/>
                  <a:pt x="213919" y="480234"/>
                </a:cubicBezTo>
                <a:cubicBezTo>
                  <a:pt x="212204" y="479948"/>
                  <a:pt x="210204" y="481377"/>
                  <a:pt x="204679" y="483187"/>
                </a:cubicBezTo>
                <a:cubicBezTo>
                  <a:pt x="194202" y="557577"/>
                  <a:pt x="183439" y="633491"/>
                  <a:pt x="172294" y="712930"/>
                </a:cubicBezTo>
                <a:close/>
                <a:moveTo>
                  <a:pt x="328314" y="733599"/>
                </a:moveTo>
                <a:cubicBezTo>
                  <a:pt x="352603" y="655684"/>
                  <a:pt x="375653" y="581961"/>
                  <a:pt x="398608" y="508333"/>
                </a:cubicBezTo>
                <a:cubicBezTo>
                  <a:pt x="380606" y="497284"/>
                  <a:pt x="371367" y="504618"/>
                  <a:pt x="365842" y="524049"/>
                </a:cubicBezTo>
                <a:cubicBezTo>
                  <a:pt x="359461" y="546528"/>
                  <a:pt x="351079" y="568435"/>
                  <a:pt x="343649" y="590534"/>
                </a:cubicBezTo>
                <a:cubicBezTo>
                  <a:pt x="337553" y="570055"/>
                  <a:pt x="338410" y="550433"/>
                  <a:pt x="337363" y="530907"/>
                </a:cubicBezTo>
                <a:cubicBezTo>
                  <a:pt x="335553" y="494807"/>
                  <a:pt x="335077" y="494902"/>
                  <a:pt x="312026" y="499093"/>
                </a:cubicBezTo>
                <a:cubicBezTo>
                  <a:pt x="312026" y="576627"/>
                  <a:pt x="312026" y="653399"/>
                  <a:pt x="312026" y="732742"/>
                </a:cubicBezTo>
                <a:cubicBezTo>
                  <a:pt x="318313" y="733027"/>
                  <a:pt x="326980" y="733504"/>
                  <a:pt x="328314" y="733599"/>
                </a:cubicBezTo>
                <a:close/>
                <a:moveTo>
                  <a:pt x="423659" y="512238"/>
                </a:moveTo>
                <a:cubicBezTo>
                  <a:pt x="412610" y="589676"/>
                  <a:pt x="401752" y="665019"/>
                  <a:pt x="391084" y="739885"/>
                </a:cubicBezTo>
                <a:cubicBezTo>
                  <a:pt x="440899" y="758459"/>
                  <a:pt x="455663" y="756650"/>
                  <a:pt x="461759" y="731408"/>
                </a:cubicBezTo>
                <a:cubicBezTo>
                  <a:pt x="450329" y="727598"/>
                  <a:pt x="438899" y="723788"/>
                  <a:pt x="426040" y="719597"/>
                </a:cubicBezTo>
                <a:cubicBezTo>
                  <a:pt x="430612" y="690260"/>
                  <a:pt x="434899" y="662924"/>
                  <a:pt x="438232" y="641587"/>
                </a:cubicBezTo>
                <a:cubicBezTo>
                  <a:pt x="453091" y="634729"/>
                  <a:pt x="462140" y="630538"/>
                  <a:pt x="471189" y="626348"/>
                </a:cubicBezTo>
                <a:cubicBezTo>
                  <a:pt x="462807" y="618156"/>
                  <a:pt x="454425" y="609965"/>
                  <a:pt x="443471" y="599201"/>
                </a:cubicBezTo>
                <a:cubicBezTo>
                  <a:pt x="446424" y="582056"/>
                  <a:pt x="449948" y="561006"/>
                  <a:pt x="453472" y="540337"/>
                </a:cubicBezTo>
                <a:cubicBezTo>
                  <a:pt x="467665" y="541670"/>
                  <a:pt x="477666" y="542527"/>
                  <a:pt x="487667" y="543480"/>
                </a:cubicBezTo>
                <a:cubicBezTo>
                  <a:pt x="489953" y="516524"/>
                  <a:pt x="489953" y="516524"/>
                  <a:pt x="423659" y="512238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5CCF4A87-ED27-36A1-724B-48DDF93652E4}"/>
              </a:ext>
            </a:extLst>
          </p:cNvPr>
          <p:cNvSpPr/>
          <p:nvPr/>
        </p:nvSpPr>
        <p:spPr>
          <a:xfrm>
            <a:off x="4158068" y="2303334"/>
            <a:ext cx="222514" cy="714470"/>
          </a:xfrm>
          <a:custGeom>
            <a:avLst/>
            <a:gdLst>
              <a:gd name="connsiteX0" fmla="*/ 0 w 222514"/>
              <a:gd name="connsiteY0" fmla="*/ 714470 h 714470"/>
              <a:gd name="connsiteX1" fmla="*/ 158782 w 222514"/>
              <a:gd name="connsiteY1" fmla="*/ 0 h 714470"/>
              <a:gd name="connsiteX2" fmla="*/ 0 w 222514"/>
              <a:gd name="connsiteY2" fmla="*/ 714470 h 71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14" h="714470">
                <a:moveTo>
                  <a:pt x="0" y="714470"/>
                </a:moveTo>
                <a:cubicBezTo>
                  <a:pt x="160877" y="501301"/>
                  <a:pt x="211550" y="263557"/>
                  <a:pt x="158782" y="0"/>
                </a:cubicBezTo>
                <a:cubicBezTo>
                  <a:pt x="269843" y="191071"/>
                  <a:pt x="247079" y="528066"/>
                  <a:pt x="0" y="714470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23128127-9ED8-D358-5B53-B1D15E03992D}"/>
              </a:ext>
            </a:extLst>
          </p:cNvPr>
          <p:cNvSpPr/>
          <p:nvPr/>
        </p:nvSpPr>
        <p:spPr>
          <a:xfrm>
            <a:off x="3258705" y="2101118"/>
            <a:ext cx="228327" cy="716089"/>
          </a:xfrm>
          <a:custGeom>
            <a:avLst/>
            <a:gdLst>
              <a:gd name="connsiteX0" fmla="*/ 61164 w 228327"/>
              <a:gd name="connsiteY0" fmla="*/ 716090 h 716089"/>
              <a:gd name="connsiteX1" fmla="*/ 228327 w 228327"/>
              <a:gd name="connsiteY1" fmla="*/ 0 h 716089"/>
              <a:gd name="connsiteX2" fmla="*/ 61164 w 228327"/>
              <a:gd name="connsiteY2" fmla="*/ 716090 h 71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27" h="716089">
                <a:moveTo>
                  <a:pt x="61164" y="716090"/>
                </a:moveTo>
                <a:cubicBezTo>
                  <a:pt x="-63709" y="478060"/>
                  <a:pt x="7824" y="158972"/>
                  <a:pt x="228327" y="0"/>
                </a:cubicBezTo>
                <a:cubicBezTo>
                  <a:pt x="61640" y="216217"/>
                  <a:pt x="11062" y="454724"/>
                  <a:pt x="61164" y="716090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AFAE4CFA-1852-A37A-D3D6-9735FF9A6F8E}"/>
              </a:ext>
            </a:extLst>
          </p:cNvPr>
          <p:cNvSpPr/>
          <p:nvPr/>
        </p:nvSpPr>
        <p:spPr>
          <a:xfrm>
            <a:off x="3367318" y="2202083"/>
            <a:ext cx="172959" cy="559879"/>
          </a:xfrm>
          <a:custGeom>
            <a:avLst/>
            <a:gdLst>
              <a:gd name="connsiteX0" fmla="*/ 47801 w 172959"/>
              <a:gd name="connsiteY0" fmla="*/ 559879 h 559879"/>
              <a:gd name="connsiteX1" fmla="*/ 172959 w 172959"/>
              <a:gd name="connsiteY1" fmla="*/ 0 h 559879"/>
              <a:gd name="connsiteX2" fmla="*/ 50468 w 172959"/>
              <a:gd name="connsiteY2" fmla="*/ 267081 h 559879"/>
              <a:gd name="connsiteX3" fmla="*/ 47801 w 172959"/>
              <a:gd name="connsiteY3" fmla="*/ 559879 h 559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959" h="559879">
                <a:moveTo>
                  <a:pt x="47801" y="559879"/>
                </a:moveTo>
                <a:cubicBezTo>
                  <a:pt x="-52688" y="366808"/>
                  <a:pt x="12939" y="115824"/>
                  <a:pt x="172959" y="0"/>
                </a:cubicBezTo>
                <a:cubicBezTo>
                  <a:pt x="113428" y="80581"/>
                  <a:pt x="71804" y="169545"/>
                  <a:pt x="50468" y="267081"/>
                </a:cubicBezTo>
                <a:cubicBezTo>
                  <a:pt x="29227" y="364331"/>
                  <a:pt x="29227" y="462248"/>
                  <a:pt x="47801" y="559879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EA2E9C25-4200-7CF7-6FAA-4256960BB69F}"/>
              </a:ext>
            </a:extLst>
          </p:cNvPr>
          <p:cNvSpPr/>
          <p:nvPr/>
        </p:nvSpPr>
        <p:spPr>
          <a:xfrm>
            <a:off x="4092537" y="2353912"/>
            <a:ext cx="178689" cy="572452"/>
          </a:xfrm>
          <a:custGeom>
            <a:avLst/>
            <a:gdLst>
              <a:gd name="connsiteX0" fmla="*/ 127159 w 178689"/>
              <a:gd name="connsiteY0" fmla="*/ 0 h 572452"/>
              <a:gd name="connsiteX1" fmla="*/ 0 w 178689"/>
              <a:gd name="connsiteY1" fmla="*/ 572453 h 572452"/>
              <a:gd name="connsiteX2" fmla="*/ 128683 w 178689"/>
              <a:gd name="connsiteY2" fmla="*/ 300038 h 572452"/>
              <a:gd name="connsiteX3" fmla="*/ 127159 w 178689"/>
              <a:gd name="connsiteY3" fmla="*/ 0 h 57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89" h="572452">
                <a:moveTo>
                  <a:pt x="127159" y="0"/>
                </a:moveTo>
                <a:cubicBezTo>
                  <a:pt x="232315" y="183833"/>
                  <a:pt x="169926" y="456533"/>
                  <a:pt x="0" y="572453"/>
                </a:cubicBezTo>
                <a:cubicBezTo>
                  <a:pt x="66389" y="487299"/>
                  <a:pt x="107442" y="397955"/>
                  <a:pt x="128683" y="300038"/>
                </a:cubicBezTo>
                <a:cubicBezTo>
                  <a:pt x="149923" y="202787"/>
                  <a:pt x="149923" y="104966"/>
                  <a:pt x="127159" y="0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76E38950-118F-F149-9E8E-F1B921109E12}"/>
              </a:ext>
            </a:extLst>
          </p:cNvPr>
          <p:cNvSpPr/>
          <p:nvPr/>
        </p:nvSpPr>
        <p:spPr>
          <a:xfrm>
            <a:off x="3658577" y="2643816"/>
            <a:ext cx="108830" cy="238808"/>
          </a:xfrm>
          <a:custGeom>
            <a:avLst/>
            <a:gdLst>
              <a:gd name="connsiteX0" fmla="*/ 0 w 108830"/>
              <a:gd name="connsiteY0" fmla="*/ 232637 h 238808"/>
              <a:gd name="connsiteX1" fmla="*/ 32480 w 108830"/>
              <a:gd name="connsiteY1" fmla="*/ 2989 h 238808"/>
              <a:gd name="connsiteX2" fmla="*/ 41720 w 108830"/>
              <a:gd name="connsiteY2" fmla="*/ 37 h 238808"/>
              <a:gd name="connsiteX3" fmla="*/ 103251 w 108830"/>
              <a:gd name="connsiteY3" fmla="*/ 83476 h 238808"/>
              <a:gd name="connsiteX4" fmla="*/ 85820 w 108830"/>
              <a:gd name="connsiteY4" fmla="*/ 198347 h 238808"/>
              <a:gd name="connsiteX5" fmla="*/ 33147 w 108830"/>
              <a:gd name="connsiteY5" fmla="*/ 236638 h 238808"/>
              <a:gd name="connsiteX6" fmla="*/ 0 w 108830"/>
              <a:gd name="connsiteY6" fmla="*/ 232637 h 238808"/>
              <a:gd name="connsiteX7" fmla="*/ 34385 w 108830"/>
              <a:gd name="connsiteY7" fmla="*/ 221683 h 238808"/>
              <a:gd name="connsiteX8" fmla="*/ 48768 w 108830"/>
              <a:gd name="connsiteY8" fmla="*/ 118909 h 238808"/>
              <a:gd name="connsiteX9" fmla="*/ 34385 w 108830"/>
              <a:gd name="connsiteY9" fmla="*/ 221683 h 238808"/>
              <a:gd name="connsiteX10" fmla="*/ 52578 w 108830"/>
              <a:gd name="connsiteY10" fmla="*/ 99763 h 238808"/>
              <a:gd name="connsiteX11" fmla="*/ 61532 w 108830"/>
              <a:gd name="connsiteY11" fmla="*/ 23659 h 238808"/>
              <a:gd name="connsiteX12" fmla="*/ 52578 w 108830"/>
              <a:gd name="connsiteY12" fmla="*/ 99763 h 23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830" h="238808">
                <a:moveTo>
                  <a:pt x="0" y="232637"/>
                </a:moveTo>
                <a:cubicBezTo>
                  <a:pt x="11240" y="153103"/>
                  <a:pt x="21908" y="77284"/>
                  <a:pt x="32480" y="2989"/>
                </a:cubicBezTo>
                <a:cubicBezTo>
                  <a:pt x="37910" y="1179"/>
                  <a:pt x="39910" y="-249"/>
                  <a:pt x="41720" y="37"/>
                </a:cubicBezTo>
                <a:cubicBezTo>
                  <a:pt x="114776" y="10514"/>
                  <a:pt x="114681" y="10609"/>
                  <a:pt x="103251" y="83476"/>
                </a:cubicBezTo>
                <a:cubicBezTo>
                  <a:pt x="97250" y="121766"/>
                  <a:pt x="91250" y="159961"/>
                  <a:pt x="85820" y="198347"/>
                </a:cubicBezTo>
                <a:cubicBezTo>
                  <a:pt x="80105" y="238447"/>
                  <a:pt x="74771" y="242543"/>
                  <a:pt x="33147" y="236638"/>
                </a:cubicBezTo>
                <a:cubicBezTo>
                  <a:pt x="23908" y="235304"/>
                  <a:pt x="14669" y="234352"/>
                  <a:pt x="0" y="232637"/>
                </a:cubicBezTo>
                <a:close/>
                <a:moveTo>
                  <a:pt x="34385" y="221683"/>
                </a:moveTo>
                <a:cubicBezTo>
                  <a:pt x="59436" y="201300"/>
                  <a:pt x="67247" y="136244"/>
                  <a:pt x="48768" y="118909"/>
                </a:cubicBezTo>
                <a:cubicBezTo>
                  <a:pt x="44006" y="152913"/>
                  <a:pt x="39529" y="184631"/>
                  <a:pt x="34385" y="221683"/>
                </a:cubicBezTo>
                <a:close/>
                <a:moveTo>
                  <a:pt x="52578" y="99763"/>
                </a:moveTo>
                <a:cubicBezTo>
                  <a:pt x="79058" y="69855"/>
                  <a:pt x="80391" y="31850"/>
                  <a:pt x="61532" y="23659"/>
                </a:cubicBezTo>
                <a:cubicBezTo>
                  <a:pt x="58484" y="49376"/>
                  <a:pt x="55531" y="74617"/>
                  <a:pt x="52578" y="99763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8FF6DC2D-35D2-4203-8A81-3B436411AD01}"/>
              </a:ext>
            </a:extLst>
          </p:cNvPr>
          <p:cNvSpPr/>
          <p:nvPr/>
        </p:nvSpPr>
        <p:spPr>
          <a:xfrm>
            <a:off x="3798404" y="2660756"/>
            <a:ext cx="86582" cy="236366"/>
          </a:xfrm>
          <a:custGeom>
            <a:avLst/>
            <a:gdLst>
              <a:gd name="connsiteX0" fmla="*/ 16193 w 86582"/>
              <a:gd name="connsiteY0" fmla="*/ 236367 h 236366"/>
              <a:gd name="connsiteX1" fmla="*/ 0 w 86582"/>
              <a:gd name="connsiteY1" fmla="*/ 235509 h 236366"/>
              <a:gd name="connsiteX2" fmla="*/ 0 w 86582"/>
              <a:gd name="connsiteY2" fmla="*/ 1861 h 236366"/>
              <a:gd name="connsiteX3" fmla="*/ 25337 w 86582"/>
              <a:gd name="connsiteY3" fmla="*/ 33675 h 236366"/>
              <a:gd name="connsiteX4" fmla="*/ 31623 w 86582"/>
              <a:gd name="connsiteY4" fmla="*/ 93301 h 236366"/>
              <a:gd name="connsiteX5" fmla="*/ 53816 w 86582"/>
              <a:gd name="connsiteY5" fmla="*/ 26817 h 236366"/>
              <a:gd name="connsiteX6" fmla="*/ 86582 w 86582"/>
              <a:gd name="connsiteY6" fmla="*/ 11100 h 236366"/>
              <a:gd name="connsiteX7" fmla="*/ 16193 w 86582"/>
              <a:gd name="connsiteY7" fmla="*/ 236367 h 2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582" h="236366">
                <a:moveTo>
                  <a:pt x="16193" y="236367"/>
                </a:moveTo>
                <a:cubicBezTo>
                  <a:pt x="14764" y="236271"/>
                  <a:pt x="6191" y="235795"/>
                  <a:pt x="0" y="235509"/>
                </a:cubicBezTo>
                <a:cubicBezTo>
                  <a:pt x="0" y="156166"/>
                  <a:pt x="0" y="79395"/>
                  <a:pt x="0" y="1861"/>
                </a:cubicBezTo>
                <a:cubicBezTo>
                  <a:pt x="23051" y="-2330"/>
                  <a:pt x="23432" y="-2330"/>
                  <a:pt x="25337" y="33675"/>
                </a:cubicBezTo>
                <a:cubicBezTo>
                  <a:pt x="26384" y="53201"/>
                  <a:pt x="25527" y="72822"/>
                  <a:pt x="31623" y="93301"/>
                </a:cubicBezTo>
                <a:cubicBezTo>
                  <a:pt x="39148" y="71203"/>
                  <a:pt x="47530" y="49296"/>
                  <a:pt x="53816" y="26817"/>
                </a:cubicBezTo>
                <a:cubicBezTo>
                  <a:pt x="59341" y="7386"/>
                  <a:pt x="68485" y="51"/>
                  <a:pt x="86582" y="11100"/>
                </a:cubicBezTo>
                <a:cubicBezTo>
                  <a:pt x="63532" y="84729"/>
                  <a:pt x="40577" y="158452"/>
                  <a:pt x="16193" y="236367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61BA8B27-7499-7E89-1C25-A5B2CE02B2A3}"/>
              </a:ext>
            </a:extLst>
          </p:cNvPr>
          <p:cNvSpPr/>
          <p:nvPr/>
        </p:nvSpPr>
        <p:spPr>
          <a:xfrm>
            <a:off x="3877462" y="2675762"/>
            <a:ext cx="97205" cy="240066"/>
          </a:xfrm>
          <a:custGeom>
            <a:avLst/>
            <a:gdLst>
              <a:gd name="connsiteX0" fmla="*/ 32480 w 97205"/>
              <a:gd name="connsiteY0" fmla="*/ 0 h 240066"/>
              <a:gd name="connsiteX1" fmla="*/ 96583 w 97205"/>
              <a:gd name="connsiteY1" fmla="*/ 31242 h 240066"/>
              <a:gd name="connsiteX2" fmla="*/ 62389 w 97205"/>
              <a:gd name="connsiteY2" fmla="*/ 28099 h 240066"/>
              <a:gd name="connsiteX3" fmla="*/ 52388 w 97205"/>
              <a:gd name="connsiteY3" fmla="*/ 86963 h 240066"/>
              <a:gd name="connsiteX4" fmla="*/ 80105 w 97205"/>
              <a:gd name="connsiteY4" fmla="*/ 114110 h 240066"/>
              <a:gd name="connsiteX5" fmla="*/ 47149 w 97205"/>
              <a:gd name="connsiteY5" fmla="*/ 129349 h 240066"/>
              <a:gd name="connsiteX6" fmla="*/ 34957 w 97205"/>
              <a:gd name="connsiteY6" fmla="*/ 207359 h 240066"/>
              <a:gd name="connsiteX7" fmla="*/ 70675 w 97205"/>
              <a:gd name="connsiteY7" fmla="*/ 219170 h 240066"/>
              <a:gd name="connsiteX8" fmla="*/ 0 w 97205"/>
              <a:gd name="connsiteY8" fmla="*/ 227647 h 240066"/>
              <a:gd name="connsiteX9" fmla="*/ 32480 w 97205"/>
              <a:gd name="connsiteY9" fmla="*/ 0 h 24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205" h="240066">
                <a:moveTo>
                  <a:pt x="32480" y="0"/>
                </a:moveTo>
                <a:cubicBezTo>
                  <a:pt x="98774" y="4286"/>
                  <a:pt x="98774" y="4286"/>
                  <a:pt x="96583" y="31242"/>
                </a:cubicBezTo>
                <a:cubicBezTo>
                  <a:pt x="86582" y="30289"/>
                  <a:pt x="76581" y="29432"/>
                  <a:pt x="62389" y="28099"/>
                </a:cubicBezTo>
                <a:cubicBezTo>
                  <a:pt x="58865" y="48768"/>
                  <a:pt x="55340" y="69818"/>
                  <a:pt x="52388" y="86963"/>
                </a:cubicBezTo>
                <a:cubicBezTo>
                  <a:pt x="63341" y="97727"/>
                  <a:pt x="71723" y="105918"/>
                  <a:pt x="80105" y="114110"/>
                </a:cubicBezTo>
                <a:cubicBezTo>
                  <a:pt x="71056" y="118300"/>
                  <a:pt x="62008" y="122491"/>
                  <a:pt x="47149" y="129349"/>
                </a:cubicBezTo>
                <a:cubicBezTo>
                  <a:pt x="43815" y="150686"/>
                  <a:pt x="39529" y="178022"/>
                  <a:pt x="34957" y="207359"/>
                </a:cubicBezTo>
                <a:cubicBezTo>
                  <a:pt x="47815" y="211646"/>
                  <a:pt x="59246" y="215455"/>
                  <a:pt x="70675" y="219170"/>
                </a:cubicBezTo>
                <a:cubicBezTo>
                  <a:pt x="64579" y="244412"/>
                  <a:pt x="49816" y="246221"/>
                  <a:pt x="0" y="227647"/>
                </a:cubicBezTo>
                <a:cubicBezTo>
                  <a:pt x="10573" y="152781"/>
                  <a:pt x="21431" y="77533"/>
                  <a:pt x="32480" y="0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7E2DCA2F-5251-6A9C-98F4-BEBC70029869}"/>
              </a:ext>
            </a:extLst>
          </p:cNvPr>
          <p:cNvSpPr/>
          <p:nvPr/>
        </p:nvSpPr>
        <p:spPr>
          <a:xfrm>
            <a:off x="3692963" y="2762725"/>
            <a:ext cx="24557" cy="102774"/>
          </a:xfrm>
          <a:custGeom>
            <a:avLst/>
            <a:gdLst>
              <a:gd name="connsiteX0" fmla="*/ 0 w 24557"/>
              <a:gd name="connsiteY0" fmla="*/ 102775 h 102774"/>
              <a:gd name="connsiteX1" fmla="*/ 14383 w 24557"/>
              <a:gd name="connsiteY1" fmla="*/ 0 h 102774"/>
              <a:gd name="connsiteX2" fmla="*/ 0 w 24557"/>
              <a:gd name="connsiteY2" fmla="*/ 102775 h 10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57" h="102774">
                <a:moveTo>
                  <a:pt x="0" y="102775"/>
                </a:moveTo>
                <a:cubicBezTo>
                  <a:pt x="5144" y="65722"/>
                  <a:pt x="9620" y="34004"/>
                  <a:pt x="14383" y="0"/>
                </a:cubicBezTo>
                <a:cubicBezTo>
                  <a:pt x="32861" y="17336"/>
                  <a:pt x="25051" y="82296"/>
                  <a:pt x="0" y="102775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AB3EE18E-BC8D-954A-BB09-3884F79007AC}"/>
              </a:ext>
            </a:extLst>
          </p:cNvPr>
          <p:cNvSpPr/>
          <p:nvPr/>
        </p:nvSpPr>
        <p:spPr>
          <a:xfrm>
            <a:off x="3711156" y="2667475"/>
            <a:ext cx="21628" cy="76104"/>
          </a:xfrm>
          <a:custGeom>
            <a:avLst/>
            <a:gdLst>
              <a:gd name="connsiteX0" fmla="*/ 0 w 21628"/>
              <a:gd name="connsiteY0" fmla="*/ 76105 h 76104"/>
              <a:gd name="connsiteX1" fmla="*/ 8954 w 21628"/>
              <a:gd name="connsiteY1" fmla="*/ 0 h 76104"/>
              <a:gd name="connsiteX2" fmla="*/ 0 w 21628"/>
              <a:gd name="connsiteY2" fmla="*/ 76105 h 7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28" h="76104">
                <a:moveTo>
                  <a:pt x="0" y="76105"/>
                </a:moveTo>
                <a:cubicBezTo>
                  <a:pt x="2953" y="50959"/>
                  <a:pt x="5906" y="25717"/>
                  <a:pt x="8954" y="0"/>
                </a:cubicBezTo>
                <a:cubicBezTo>
                  <a:pt x="27718" y="8191"/>
                  <a:pt x="26384" y="46196"/>
                  <a:pt x="0" y="76105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128A7308-AE77-3A63-0EE0-AEB934833035}"/>
              </a:ext>
            </a:extLst>
          </p:cNvPr>
          <p:cNvGrpSpPr/>
          <p:nvPr/>
        </p:nvGrpSpPr>
        <p:grpSpPr>
          <a:xfrm>
            <a:off x="5723984" y="2105782"/>
            <a:ext cx="370426" cy="350904"/>
            <a:chOff x="5030919" y="3120386"/>
            <a:chExt cx="370426" cy="350904"/>
          </a:xfrm>
          <a:solidFill>
            <a:srgbClr val="43BBC8"/>
          </a:solidFill>
        </p:grpSpPr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A979D6F4-DE89-AD10-6A2D-555346F01879}"/>
                </a:ext>
              </a:extLst>
            </p:cNvPr>
            <p:cNvSpPr/>
            <p:nvPr/>
          </p:nvSpPr>
          <p:spPr>
            <a:xfrm>
              <a:off x="5030919" y="3157649"/>
              <a:ext cx="370426" cy="313641"/>
            </a:xfrm>
            <a:custGeom>
              <a:avLst/>
              <a:gdLst>
                <a:gd name="connsiteX0" fmla="*/ 256503 w 370426"/>
                <a:gd name="connsiteY0" fmla="*/ 200199 h 313641"/>
                <a:gd name="connsiteX1" fmla="*/ 256503 w 370426"/>
                <a:gd name="connsiteY1" fmla="*/ 312403 h 313641"/>
                <a:gd name="connsiteX2" fmla="*/ 114295 w 370426"/>
                <a:gd name="connsiteY2" fmla="*/ 312403 h 313641"/>
                <a:gd name="connsiteX3" fmla="*/ 113628 w 370426"/>
                <a:gd name="connsiteY3" fmla="*/ 300211 h 313641"/>
                <a:gd name="connsiteX4" fmla="*/ 113533 w 370426"/>
                <a:gd name="connsiteY4" fmla="*/ 201152 h 313641"/>
                <a:gd name="connsiteX5" fmla="*/ 74004 w 370426"/>
                <a:gd name="connsiteY5" fmla="*/ 127237 h 313641"/>
                <a:gd name="connsiteX6" fmla="*/ 3900 w 370426"/>
                <a:gd name="connsiteY6" fmla="*/ 43608 h 313641"/>
                <a:gd name="connsiteX7" fmla="*/ 13520 w 370426"/>
                <a:gd name="connsiteY7" fmla="*/ 3698 h 313641"/>
                <a:gd name="connsiteX8" fmla="*/ 51049 w 370426"/>
                <a:gd name="connsiteY8" fmla="*/ 18557 h 313641"/>
                <a:gd name="connsiteX9" fmla="*/ 114771 w 370426"/>
                <a:gd name="connsiteY9" fmla="*/ 88947 h 313641"/>
                <a:gd name="connsiteX10" fmla="*/ 186399 w 370426"/>
                <a:gd name="connsiteY10" fmla="*/ 113998 h 313641"/>
                <a:gd name="connsiteX11" fmla="*/ 300890 w 370426"/>
                <a:gd name="connsiteY11" fmla="*/ 166004 h 313641"/>
                <a:gd name="connsiteX12" fmla="*/ 369755 w 370426"/>
                <a:gd name="connsiteY12" fmla="*/ 280400 h 313641"/>
                <a:gd name="connsiteX13" fmla="*/ 351277 w 370426"/>
                <a:gd name="connsiteY13" fmla="*/ 312308 h 313641"/>
                <a:gd name="connsiteX14" fmla="*/ 319654 w 370426"/>
                <a:gd name="connsiteY14" fmla="*/ 293353 h 313641"/>
                <a:gd name="connsiteX15" fmla="*/ 274886 w 370426"/>
                <a:gd name="connsiteY15" fmla="*/ 216010 h 313641"/>
                <a:gd name="connsiteX16" fmla="*/ 256503 w 370426"/>
                <a:gd name="connsiteY16" fmla="*/ 200199 h 31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0426" h="313641">
                  <a:moveTo>
                    <a:pt x="256503" y="200199"/>
                  </a:moveTo>
                  <a:cubicBezTo>
                    <a:pt x="256503" y="239442"/>
                    <a:pt x="256503" y="275542"/>
                    <a:pt x="256503" y="312403"/>
                  </a:cubicBezTo>
                  <a:cubicBezTo>
                    <a:pt x="208688" y="312403"/>
                    <a:pt x="162015" y="312403"/>
                    <a:pt x="114295" y="312403"/>
                  </a:cubicBezTo>
                  <a:cubicBezTo>
                    <a:pt x="114104" y="308308"/>
                    <a:pt x="113628" y="304307"/>
                    <a:pt x="113628" y="300211"/>
                  </a:cubicBezTo>
                  <a:cubicBezTo>
                    <a:pt x="113533" y="267160"/>
                    <a:pt x="113628" y="234108"/>
                    <a:pt x="113533" y="201152"/>
                  </a:cubicBezTo>
                  <a:cubicBezTo>
                    <a:pt x="113438" y="169528"/>
                    <a:pt x="99817" y="145906"/>
                    <a:pt x="74004" y="127237"/>
                  </a:cubicBezTo>
                  <a:cubicBezTo>
                    <a:pt x="43905" y="105425"/>
                    <a:pt x="19902" y="77707"/>
                    <a:pt x="3900" y="43608"/>
                  </a:cubicBezTo>
                  <a:cubicBezTo>
                    <a:pt x="-3815" y="27225"/>
                    <a:pt x="186" y="10747"/>
                    <a:pt x="13520" y="3698"/>
                  </a:cubicBezTo>
                  <a:cubicBezTo>
                    <a:pt x="28094" y="-4112"/>
                    <a:pt x="41619" y="269"/>
                    <a:pt x="51049" y="18557"/>
                  </a:cubicBezTo>
                  <a:cubicBezTo>
                    <a:pt x="66194" y="47799"/>
                    <a:pt x="86672" y="73135"/>
                    <a:pt x="114771" y="88947"/>
                  </a:cubicBezTo>
                  <a:cubicBezTo>
                    <a:pt x="136488" y="101139"/>
                    <a:pt x="162015" y="107235"/>
                    <a:pt x="186399" y="113998"/>
                  </a:cubicBezTo>
                  <a:cubicBezTo>
                    <a:pt x="227452" y="125332"/>
                    <a:pt x="266790" y="139715"/>
                    <a:pt x="300890" y="166004"/>
                  </a:cubicBezTo>
                  <a:cubicBezTo>
                    <a:pt x="338609" y="195246"/>
                    <a:pt x="359469" y="234775"/>
                    <a:pt x="369755" y="280400"/>
                  </a:cubicBezTo>
                  <a:cubicBezTo>
                    <a:pt x="372994" y="294592"/>
                    <a:pt x="364136" y="308784"/>
                    <a:pt x="351277" y="312308"/>
                  </a:cubicBezTo>
                  <a:cubicBezTo>
                    <a:pt x="335846" y="316499"/>
                    <a:pt x="324416" y="310975"/>
                    <a:pt x="319654" y="293353"/>
                  </a:cubicBezTo>
                  <a:cubicBezTo>
                    <a:pt x="311558" y="263350"/>
                    <a:pt x="297556" y="237346"/>
                    <a:pt x="274886" y="216010"/>
                  </a:cubicBezTo>
                  <a:cubicBezTo>
                    <a:pt x="269743" y="211153"/>
                    <a:pt x="264123" y="206676"/>
                    <a:pt x="256503" y="200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0" name="Forma libre: forma 59">
              <a:extLst>
                <a:ext uri="{FF2B5EF4-FFF2-40B4-BE49-F238E27FC236}">
                  <a16:creationId xmlns:a16="http://schemas.microsoft.com/office/drawing/2014/main" id="{001D6041-4D70-10CE-4A7C-2E4ECCDA71BA}"/>
                </a:ext>
              </a:extLst>
            </p:cNvPr>
            <p:cNvSpPr/>
            <p:nvPr/>
          </p:nvSpPr>
          <p:spPr>
            <a:xfrm>
              <a:off x="5151208" y="3120386"/>
              <a:ext cx="129359" cy="128880"/>
            </a:xfrm>
            <a:custGeom>
              <a:avLst/>
              <a:gdLst>
                <a:gd name="connsiteX0" fmla="*/ 129356 w 129359"/>
                <a:gd name="connsiteY0" fmla="*/ 63345 h 128880"/>
                <a:gd name="connsiteX1" fmla="*/ 65538 w 129359"/>
                <a:gd name="connsiteY1" fmla="*/ 128877 h 128880"/>
                <a:gd name="connsiteX2" fmla="*/ 6 w 129359"/>
                <a:gd name="connsiteY2" fmla="*/ 65059 h 128880"/>
                <a:gd name="connsiteX3" fmla="*/ 63919 w 129359"/>
                <a:gd name="connsiteY3" fmla="*/ 4 h 128880"/>
                <a:gd name="connsiteX4" fmla="*/ 129356 w 129359"/>
                <a:gd name="connsiteY4" fmla="*/ 63345 h 12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59" h="128880">
                  <a:moveTo>
                    <a:pt x="129356" y="63345"/>
                  </a:moveTo>
                  <a:cubicBezTo>
                    <a:pt x="129736" y="98683"/>
                    <a:pt x="100781" y="128496"/>
                    <a:pt x="65538" y="128877"/>
                  </a:cubicBezTo>
                  <a:cubicBezTo>
                    <a:pt x="30010" y="129258"/>
                    <a:pt x="482" y="100492"/>
                    <a:pt x="6" y="65059"/>
                  </a:cubicBezTo>
                  <a:cubicBezTo>
                    <a:pt x="-470" y="29246"/>
                    <a:pt x="27914" y="290"/>
                    <a:pt x="63919" y="4"/>
                  </a:cubicBezTo>
                  <a:cubicBezTo>
                    <a:pt x="100018" y="-377"/>
                    <a:pt x="128879" y="27626"/>
                    <a:pt x="129356" y="6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45AF1870-5422-69C3-46C0-F007B984888B}"/>
              </a:ext>
            </a:extLst>
          </p:cNvPr>
          <p:cNvGrpSpPr/>
          <p:nvPr/>
        </p:nvGrpSpPr>
        <p:grpSpPr>
          <a:xfrm>
            <a:off x="922317" y="1992541"/>
            <a:ext cx="410411" cy="722741"/>
            <a:chOff x="4045986" y="-33584"/>
            <a:chExt cx="410411" cy="722741"/>
          </a:xfrm>
          <a:solidFill>
            <a:srgbClr val="43BBC8"/>
          </a:solidFill>
        </p:grpSpPr>
        <p:sp>
          <p:nvSpPr>
            <p:cNvPr id="61" name="Forma libre: forma 60">
              <a:extLst>
                <a:ext uri="{FF2B5EF4-FFF2-40B4-BE49-F238E27FC236}">
                  <a16:creationId xmlns:a16="http://schemas.microsoft.com/office/drawing/2014/main" id="{340AC93F-4C45-C06F-AC0A-6DACFC4C29FD}"/>
                </a:ext>
              </a:extLst>
            </p:cNvPr>
            <p:cNvSpPr/>
            <p:nvPr/>
          </p:nvSpPr>
          <p:spPr>
            <a:xfrm>
              <a:off x="4045986" y="-33584"/>
              <a:ext cx="410411" cy="722741"/>
            </a:xfrm>
            <a:custGeom>
              <a:avLst/>
              <a:gdLst>
                <a:gd name="connsiteX0" fmla="*/ 144753 w 410411"/>
                <a:gd name="connsiteY0" fmla="*/ 291424 h 722741"/>
                <a:gd name="connsiteX1" fmla="*/ 79507 w 410411"/>
                <a:gd name="connsiteY1" fmla="*/ 256753 h 722741"/>
                <a:gd name="connsiteX2" fmla="*/ 41693 w 410411"/>
                <a:gd name="connsiteY2" fmla="*/ 188649 h 722741"/>
                <a:gd name="connsiteX3" fmla="*/ 1593 w 410411"/>
                <a:gd name="connsiteY3" fmla="*/ 47203 h 722741"/>
                <a:gd name="connsiteX4" fmla="*/ 25405 w 410411"/>
                <a:gd name="connsiteY4" fmla="*/ 1483 h 722741"/>
                <a:gd name="connsiteX5" fmla="*/ 70554 w 410411"/>
                <a:gd name="connsiteY5" fmla="*/ 29010 h 722741"/>
                <a:gd name="connsiteX6" fmla="*/ 96747 w 410411"/>
                <a:gd name="connsiteY6" fmla="*/ 127308 h 722741"/>
                <a:gd name="connsiteX7" fmla="*/ 179710 w 410411"/>
                <a:gd name="connsiteY7" fmla="*/ 201032 h 722741"/>
                <a:gd name="connsiteX8" fmla="*/ 285533 w 410411"/>
                <a:gd name="connsiteY8" fmla="*/ 205509 h 722741"/>
                <a:gd name="connsiteX9" fmla="*/ 364019 w 410411"/>
                <a:gd name="connsiteY9" fmla="*/ 246276 h 722741"/>
                <a:gd name="connsiteX10" fmla="*/ 369734 w 410411"/>
                <a:gd name="connsiteY10" fmla="*/ 255705 h 722741"/>
                <a:gd name="connsiteX11" fmla="*/ 408024 w 410411"/>
                <a:gd name="connsiteY11" fmla="*/ 365910 h 722741"/>
                <a:gd name="connsiteX12" fmla="*/ 409072 w 410411"/>
                <a:gd name="connsiteY12" fmla="*/ 398771 h 722741"/>
                <a:gd name="connsiteX13" fmla="*/ 363352 w 410411"/>
                <a:gd name="connsiteY13" fmla="*/ 428013 h 722741"/>
                <a:gd name="connsiteX14" fmla="*/ 262768 w 410411"/>
                <a:gd name="connsiteY14" fmla="*/ 402581 h 722741"/>
                <a:gd name="connsiteX15" fmla="*/ 232764 w 410411"/>
                <a:gd name="connsiteY15" fmla="*/ 357623 h 722741"/>
                <a:gd name="connsiteX16" fmla="*/ 281247 w 410411"/>
                <a:gd name="connsiteY16" fmla="*/ 330858 h 722741"/>
                <a:gd name="connsiteX17" fmla="*/ 348588 w 410411"/>
                <a:gd name="connsiteY17" fmla="*/ 347907 h 722741"/>
                <a:gd name="connsiteX18" fmla="*/ 360304 w 410411"/>
                <a:gd name="connsiteY18" fmla="*/ 343335 h 722741"/>
                <a:gd name="connsiteX19" fmla="*/ 351827 w 410411"/>
                <a:gd name="connsiteY19" fmla="*/ 334858 h 722741"/>
                <a:gd name="connsiteX20" fmla="*/ 336682 w 410411"/>
                <a:gd name="connsiteY20" fmla="*/ 330381 h 722741"/>
                <a:gd name="connsiteX21" fmla="*/ 336682 w 410411"/>
                <a:gd name="connsiteY21" fmla="*/ 293043 h 722741"/>
                <a:gd name="connsiteX22" fmla="*/ 329443 w 410411"/>
                <a:gd name="connsiteY22" fmla="*/ 281137 h 722741"/>
                <a:gd name="connsiteX23" fmla="*/ 322490 w 410411"/>
                <a:gd name="connsiteY23" fmla="*/ 293520 h 722741"/>
                <a:gd name="connsiteX24" fmla="*/ 322490 w 410411"/>
                <a:gd name="connsiteY24" fmla="*/ 326762 h 722741"/>
                <a:gd name="connsiteX25" fmla="*/ 280008 w 410411"/>
                <a:gd name="connsiteY25" fmla="*/ 316380 h 722741"/>
                <a:gd name="connsiteX26" fmla="*/ 220001 w 410411"/>
                <a:gd name="connsiteY26" fmla="*/ 351527 h 722741"/>
                <a:gd name="connsiteX27" fmla="*/ 252386 w 410411"/>
                <a:gd name="connsiteY27" fmla="*/ 413820 h 722741"/>
                <a:gd name="connsiteX28" fmla="*/ 314775 w 410411"/>
                <a:gd name="connsiteY28" fmla="*/ 430013 h 722741"/>
                <a:gd name="connsiteX29" fmla="*/ 325919 w 410411"/>
                <a:gd name="connsiteY29" fmla="*/ 441538 h 722741"/>
                <a:gd name="connsiteX30" fmla="*/ 364400 w 410411"/>
                <a:gd name="connsiteY30" fmla="*/ 670233 h 722741"/>
                <a:gd name="connsiteX31" fmla="*/ 333729 w 410411"/>
                <a:gd name="connsiteY31" fmla="*/ 721383 h 722741"/>
                <a:gd name="connsiteX32" fmla="*/ 284104 w 410411"/>
                <a:gd name="connsiteY32" fmla="*/ 684997 h 722741"/>
                <a:gd name="connsiteX33" fmla="*/ 247814 w 410411"/>
                <a:gd name="connsiteY33" fmla="*/ 474399 h 722741"/>
                <a:gd name="connsiteX34" fmla="*/ 240480 w 410411"/>
                <a:gd name="connsiteY34" fmla="*/ 464398 h 722741"/>
                <a:gd name="connsiteX35" fmla="*/ 233336 w 410411"/>
                <a:gd name="connsiteY35" fmla="*/ 474780 h 722741"/>
                <a:gd name="connsiteX36" fmla="*/ 196569 w 410411"/>
                <a:gd name="connsiteY36" fmla="*/ 688426 h 722741"/>
                <a:gd name="connsiteX37" fmla="*/ 151230 w 410411"/>
                <a:gd name="connsiteY37" fmla="*/ 722240 h 722741"/>
                <a:gd name="connsiteX38" fmla="*/ 116464 w 410411"/>
                <a:gd name="connsiteY38" fmla="*/ 672996 h 722741"/>
                <a:gd name="connsiteX39" fmla="*/ 157898 w 410411"/>
                <a:gd name="connsiteY39" fmla="*/ 428489 h 722741"/>
                <a:gd name="connsiteX40" fmla="*/ 158565 w 410411"/>
                <a:gd name="connsiteY40" fmla="*/ 417440 h 722741"/>
                <a:gd name="connsiteX41" fmla="*/ 158565 w 410411"/>
                <a:gd name="connsiteY41" fmla="*/ 273898 h 722741"/>
                <a:gd name="connsiteX42" fmla="*/ 158469 w 410411"/>
                <a:gd name="connsiteY42" fmla="*/ 268945 h 722741"/>
                <a:gd name="connsiteX43" fmla="*/ 151992 w 410411"/>
                <a:gd name="connsiteY43" fmla="*/ 260277 h 722741"/>
                <a:gd name="connsiteX44" fmla="*/ 144849 w 410411"/>
                <a:gd name="connsiteY44" fmla="*/ 269136 h 722741"/>
                <a:gd name="connsiteX45" fmla="*/ 144753 w 410411"/>
                <a:gd name="connsiteY45" fmla="*/ 291424 h 72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10411" h="722741">
                  <a:moveTo>
                    <a:pt x="144753" y="291424"/>
                  </a:moveTo>
                  <a:cubicBezTo>
                    <a:pt x="119607" y="284280"/>
                    <a:pt x="97414" y="274660"/>
                    <a:pt x="79507" y="256753"/>
                  </a:cubicBezTo>
                  <a:cubicBezTo>
                    <a:pt x="60362" y="237703"/>
                    <a:pt x="49122" y="214081"/>
                    <a:pt x="41693" y="188649"/>
                  </a:cubicBezTo>
                  <a:cubicBezTo>
                    <a:pt x="27977" y="141596"/>
                    <a:pt x="14737" y="94447"/>
                    <a:pt x="1593" y="47203"/>
                  </a:cubicBezTo>
                  <a:cubicBezTo>
                    <a:pt x="-4218" y="26343"/>
                    <a:pt x="6355" y="6817"/>
                    <a:pt x="25405" y="1483"/>
                  </a:cubicBezTo>
                  <a:cubicBezTo>
                    <a:pt x="45979" y="-4232"/>
                    <a:pt x="64553" y="6912"/>
                    <a:pt x="70554" y="29010"/>
                  </a:cubicBezTo>
                  <a:cubicBezTo>
                    <a:pt x="79507" y="61681"/>
                    <a:pt x="88461" y="94447"/>
                    <a:pt x="96747" y="127308"/>
                  </a:cubicBezTo>
                  <a:cubicBezTo>
                    <a:pt x="107701" y="170933"/>
                    <a:pt x="135990" y="196174"/>
                    <a:pt x="179710" y="201032"/>
                  </a:cubicBezTo>
                  <a:cubicBezTo>
                    <a:pt x="214667" y="204937"/>
                    <a:pt x="250195" y="204461"/>
                    <a:pt x="285533" y="205509"/>
                  </a:cubicBezTo>
                  <a:cubicBezTo>
                    <a:pt x="318394" y="206461"/>
                    <a:pt x="344493" y="219987"/>
                    <a:pt x="364019" y="246276"/>
                  </a:cubicBezTo>
                  <a:cubicBezTo>
                    <a:pt x="366210" y="249228"/>
                    <a:pt x="368496" y="252372"/>
                    <a:pt x="369734" y="255705"/>
                  </a:cubicBezTo>
                  <a:cubicBezTo>
                    <a:pt x="382783" y="292377"/>
                    <a:pt x="396309" y="328857"/>
                    <a:pt x="408024" y="365910"/>
                  </a:cubicBezTo>
                  <a:cubicBezTo>
                    <a:pt x="411263" y="376006"/>
                    <a:pt x="410787" y="388103"/>
                    <a:pt x="409072" y="398771"/>
                  </a:cubicBezTo>
                  <a:cubicBezTo>
                    <a:pt x="405453" y="421155"/>
                    <a:pt x="385355" y="433442"/>
                    <a:pt x="363352" y="428013"/>
                  </a:cubicBezTo>
                  <a:cubicBezTo>
                    <a:pt x="329729" y="419726"/>
                    <a:pt x="296201" y="411249"/>
                    <a:pt x="262768" y="402581"/>
                  </a:cubicBezTo>
                  <a:cubicBezTo>
                    <a:pt x="240099" y="396675"/>
                    <a:pt x="227621" y="377625"/>
                    <a:pt x="232764" y="357623"/>
                  </a:cubicBezTo>
                  <a:cubicBezTo>
                    <a:pt x="238479" y="335525"/>
                    <a:pt x="257434" y="324952"/>
                    <a:pt x="281247" y="330858"/>
                  </a:cubicBezTo>
                  <a:cubicBezTo>
                    <a:pt x="303726" y="336477"/>
                    <a:pt x="326205" y="341907"/>
                    <a:pt x="348588" y="347907"/>
                  </a:cubicBezTo>
                  <a:cubicBezTo>
                    <a:pt x="354208" y="349431"/>
                    <a:pt x="359542" y="349812"/>
                    <a:pt x="360304" y="343335"/>
                  </a:cubicBezTo>
                  <a:cubicBezTo>
                    <a:pt x="360590" y="340764"/>
                    <a:pt x="355351" y="336668"/>
                    <a:pt x="351827" y="334858"/>
                  </a:cubicBezTo>
                  <a:cubicBezTo>
                    <a:pt x="347445" y="332572"/>
                    <a:pt x="342207" y="331905"/>
                    <a:pt x="336682" y="330381"/>
                  </a:cubicBezTo>
                  <a:cubicBezTo>
                    <a:pt x="336682" y="317904"/>
                    <a:pt x="336587" y="305521"/>
                    <a:pt x="336682" y="293043"/>
                  </a:cubicBezTo>
                  <a:cubicBezTo>
                    <a:pt x="336682" y="287424"/>
                    <a:pt x="336873" y="280947"/>
                    <a:pt x="329443" y="281137"/>
                  </a:cubicBezTo>
                  <a:cubicBezTo>
                    <a:pt x="322204" y="281328"/>
                    <a:pt x="322395" y="287900"/>
                    <a:pt x="322490" y="293520"/>
                  </a:cubicBezTo>
                  <a:cubicBezTo>
                    <a:pt x="322490" y="304283"/>
                    <a:pt x="322490" y="315046"/>
                    <a:pt x="322490" y="326762"/>
                  </a:cubicBezTo>
                  <a:cubicBezTo>
                    <a:pt x="307726" y="323142"/>
                    <a:pt x="293915" y="319523"/>
                    <a:pt x="280008" y="316380"/>
                  </a:cubicBezTo>
                  <a:cubicBezTo>
                    <a:pt x="253815" y="310474"/>
                    <a:pt x="227621" y="325905"/>
                    <a:pt x="220001" y="351527"/>
                  </a:cubicBezTo>
                  <a:cubicBezTo>
                    <a:pt x="212286" y="377530"/>
                    <a:pt x="226383" y="405724"/>
                    <a:pt x="252386" y="413820"/>
                  </a:cubicBezTo>
                  <a:cubicBezTo>
                    <a:pt x="272865" y="420202"/>
                    <a:pt x="293820" y="425155"/>
                    <a:pt x="314775" y="430013"/>
                  </a:cubicBezTo>
                  <a:cubicBezTo>
                    <a:pt x="321728" y="431632"/>
                    <a:pt x="324776" y="434680"/>
                    <a:pt x="325919" y="441538"/>
                  </a:cubicBezTo>
                  <a:cubicBezTo>
                    <a:pt x="338587" y="517738"/>
                    <a:pt x="351541" y="593938"/>
                    <a:pt x="364400" y="670233"/>
                  </a:cubicBezTo>
                  <a:cubicBezTo>
                    <a:pt x="368781" y="696141"/>
                    <a:pt x="356304" y="716620"/>
                    <a:pt x="333729" y="721383"/>
                  </a:cubicBezTo>
                  <a:cubicBezTo>
                    <a:pt x="309155" y="726526"/>
                    <a:pt x="288486" y="711000"/>
                    <a:pt x="284104" y="684997"/>
                  </a:cubicBezTo>
                  <a:cubicBezTo>
                    <a:pt x="272293" y="614703"/>
                    <a:pt x="260196" y="544503"/>
                    <a:pt x="247814" y="474399"/>
                  </a:cubicBezTo>
                  <a:cubicBezTo>
                    <a:pt x="247147" y="470780"/>
                    <a:pt x="243051" y="467732"/>
                    <a:pt x="240480" y="464398"/>
                  </a:cubicBezTo>
                  <a:cubicBezTo>
                    <a:pt x="238003" y="467827"/>
                    <a:pt x="234003" y="471066"/>
                    <a:pt x="233336" y="474780"/>
                  </a:cubicBezTo>
                  <a:cubicBezTo>
                    <a:pt x="220858" y="545932"/>
                    <a:pt x="208857" y="617179"/>
                    <a:pt x="196569" y="688426"/>
                  </a:cubicBezTo>
                  <a:cubicBezTo>
                    <a:pt x="192855" y="710334"/>
                    <a:pt x="171995" y="725764"/>
                    <a:pt x="151230" y="722240"/>
                  </a:cubicBezTo>
                  <a:cubicBezTo>
                    <a:pt x="126656" y="718144"/>
                    <a:pt x="112273" y="698046"/>
                    <a:pt x="116464" y="672996"/>
                  </a:cubicBezTo>
                  <a:cubicBezTo>
                    <a:pt x="130180" y="591462"/>
                    <a:pt x="144087" y="509928"/>
                    <a:pt x="157898" y="428489"/>
                  </a:cubicBezTo>
                  <a:cubicBezTo>
                    <a:pt x="158469" y="424869"/>
                    <a:pt x="158565" y="421155"/>
                    <a:pt x="158565" y="417440"/>
                  </a:cubicBezTo>
                  <a:cubicBezTo>
                    <a:pt x="158565" y="369624"/>
                    <a:pt x="158565" y="321714"/>
                    <a:pt x="158565" y="273898"/>
                  </a:cubicBezTo>
                  <a:cubicBezTo>
                    <a:pt x="158565" y="272184"/>
                    <a:pt x="159136" y="270183"/>
                    <a:pt x="158469" y="268945"/>
                  </a:cubicBezTo>
                  <a:cubicBezTo>
                    <a:pt x="156660" y="265897"/>
                    <a:pt x="154183" y="263135"/>
                    <a:pt x="151992" y="260277"/>
                  </a:cubicBezTo>
                  <a:cubicBezTo>
                    <a:pt x="149516" y="263230"/>
                    <a:pt x="145325" y="265897"/>
                    <a:pt x="144849" y="269136"/>
                  </a:cubicBezTo>
                  <a:cubicBezTo>
                    <a:pt x="143896" y="275803"/>
                    <a:pt x="144753" y="282947"/>
                    <a:pt x="144753" y="2914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D96F9DBA-7FBA-2115-6FA9-C1D0F2F6AF1F}"/>
                </a:ext>
              </a:extLst>
            </p:cNvPr>
            <p:cNvSpPr/>
            <p:nvPr/>
          </p:nvSpPr>
          <p:spPr>
            <a:xfrm>
              <a:off x="4210551" y="4760"/>
              <a:ext cx="152883" cy="153162"/>
            </a:xfrm>
            <a:custGeom>
              <a:avLst/>
              <a:gdLst>
                <a:gd name="connsiteX0" fmla="*/ 76010 w 152883"/>
                <a:gd name="connsiteY0" fmla="*/ 153163 h 153162"/>
                <a:gd name="connsiteX1" fmla="*/ 0 w 152883"/>
                <a:gd name="connsiteY1" fmla="*/ 76868 h 153162"/>
                <a:gd name="connsiteX2" fmla="*/ 75914 w 152883"/>
                <a:gd name="connsiteY2" fmla="*/ 1 h 153162"/>
                <a:gd name="connsiteX3" fmla="*/ 152876 w 152883"/>
                <a:gd name="connsiteY3" fmla="*/ 77249 h 153162"/>
                <a:gd name="connsiteX4" fmla="*/ 76010 w 152883"/>
                <a:gd name="connsiteY4" fmla="*/ 153163 h 1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883" h="153162">
                  <a:moveTo>
                    <a:pt x="76010" y="153163"/>
                  </a:moveTo>
                  <a:cubicBezTo>
                    <a:pt x="33338" y="153068"/>
                    <a:pt x="95" y="119635"/>
                    <a:pt x="0" y="76868"/>
                  </a:cubicBezTo>
                  <a:cubicBezTo>
                    <a:pt x="-95" y="34577"/>
                    <a:pt x="33909" y="287"/>
                    <a:pt x="75914" y="1"/>
                  </a:cubicBezTo>
                  <a:cubicBezTo>
                    <a:pt x="118015" y="-190"/>
                    <a:pt x="153448" y="35339"/>
                    <a:pt x="152876" y="77249"/>
                  </a:cubicBezTo>
                  <a:cubicBezTo>
                    <a:pt x="152305" y="119825"/>
                    <a:pt x="118396" y="153258"/>
                    <a:pt x="76010" y="153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2911AF9B-3C0D-51B1-59A6-9831C565A16B}"/>
              </a:ext>
            </a:extLst>
          </p:cNvPr>
          <p:cNvGrpSpPr/>
          <p:nvPr/>
        </p:nvGrpSpPr>
        <p:grpSpPr>
          <a:xfrm>
            <a:off x="6911100" y="3368516"/>
            <a:ext cx="1902988" cy="1802698"/>
            <a:chOff x="5030919" y="3120386"/>
            <a:chExt cx="370426" cy="350904"/>
          </a:xfrm>
          <a:solidFill>
            <a:srgbClr val="43BBC8"/>
          </a:solidFill>
        </p:grpSpPr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3AF5EC75-F7F4-E112-1A0A-A00FD0ADF6DB}"/>
                </a:ext>
              </a:extLst>
            </p:cNvPr>
            <p:cNvSpPr/>
            <p:nvPr/>
          </p:nvSpPr>
          <p:spPr>
            <a:xfrm>
              <a:off x="5030919" y="3157649"/>
              <a:ext cx="370426" cy="313641"/>
            </a:xfrm>
            <a:custGeom>
              <a:avLst/>
              <a:gdLst>
                <a:gd name="connsiteX0" fmla="*/ 256503 w 370426"/>
                <a:gd name="connsiteY0" fmla="*/ 200199 h 313641"/>
                <a:gd name="connsiteX1" fmla="*/ 256503 w 370426"/>
                <a:gd name="connsiteY1" fmla="*/ 312403 h 313641"/>
                <a:gd name="connsiteX2" fmla="*/ 114295 w 370426"/>
                <a:gd name="connsiteY2" fmla="*/ 312403 h 313641"/>
                <a:gd name="connsiteX3" fmla="*/ 113628 w 370426"/>
                <a:gd name="connsiteY3" fmla="*/ 300211 h 313641"/>
                <a:gd name="connsiteX4" fmla="*/ 113533 w 370426"/>
                <a:gd name="connsiteY4" fmla="*/ 201152 h 313641"/>
                <a:gd name="connsiteX5" fmla="*/ 74004 w 370426"/>
                <a:gd name="connsiteY5" fmla="*/ 127237 h 313641"/>
                <a:gd name="connsiteX6" fmla="*/ 3900 w 370426"/>
                <a:gd name="connsiteY6" fmla="*/ 43608 h 313641"/>
                <a:gd name="connsiteX7" fmla="*/ 13520 w 370426"/>
                <a:gd name="connsiteY7" fmla="*/ 3698 h 313641"/>
                <a:gd name="connsiteX8" fmla="*/ 51049 w 370426"/>
                <a:gd name="connsiteY8" fmla="*/ 18557 h 313641"/>
                <a:gd name="connsiteX9" fmla="*/ 114771 w 370426"/>
                <a:gd name="connsiteY9" fmla="*/ 88947 h 313641"/>
                <a:gd name="connsiteX10" fmla="*/ 186399 w 370426"/>
                <a:gd name="connsiteY10" fmla="*/ 113998 h 313641"/>
                <a:gd name="connsiteX11" fmla="*/ 300890 w 370426"/>
                <a:gd name="connsiteY11" fmla="*/ 166004 h 313641"/>
                <a:gd name="connsiteX12" fmla="*/ 369755 w 370426"/>
                <a:gd name="connsiteY12" fmla="*/ 280400 h 313641"/>
                <a:gd name="connsiteX13" fmla="*/ 351277 w 370426"/>
                <a:gd name="connsiteY13" fmla="*/ 312308 h 313641"/>
                <a:gd name="connsiteX14" fmla="*/ 319654 w 370426"/>
                <a:gd name="connsiteY14" fmla="*/ 293353 h 313641"/>
                <a:gd name="connsiteX15" fmla="*/ 274886 w 370426"/>
                <a:gd name="connsiteY15" fmla="*/ 216010 h 313641"/>
                <a:gd name="connsiteX16" fmla="*/ 256503 w 370426"/>
                <a:gd name="connsiteY16" fmla="*/ 200199 h 31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0426" h="313641">
                  <a:moveTo>
                    <a:pt x="256503" y="200199"/>
                  </a:moveTo>
                  <a:cubicBezTo>
                    <a:pt x="256503" y="239442"/>
                    <a:pt x="256503" y="275542"/>
                    <a:pt x="256503" y="312403"/>
                  </a:cubicBezTo>
                  <a:cubicBezTo>
                    <a:pt x="208688" y="312403"/>
                    <a:pt x="162015" y="312403"/>
                    <a:pt x="114295" y="312403"/>
                  </a:cubicBezTo>
                  <a:cubicBezTo>
                    <a:pt x="114104" y="308308"/>
                    <a:pt x="113628" y="304307"/>
                    <a:pt x="113628" y="300211"/>
                  </a:cubicBezTo>
                  <a:cubicBezTo>
                    <a:pt x="113533" y="267160"/>
                    <a:pt x="113628" y="234108"/>
                    <a:pt x="113533" y="201152"/>
                  </a:cubicBezTo>
                  <a:cubicBezTo>
                    <a:pt x="113438" y="169528"/>
                    <a:pt x="99817" y="145906"/>
                    <a:pt x="74004" y="127237"/>
                  </a:cubicBezTo>
                  <a:cubicBezTo>
                    <a:pt x="43905" y="105425"/>
                    <a:pt x="19902" y="77707"/>
                    <a:pt x="3900" y="43608"/>
                  </a:cubicBezTo>
                  <a:cubicBezTo>
                    <a:pt x="-3815" y="27225"/>
                    <a:pt x="186" y="10747"/>
                    <a:pt x="13520" y="3698"/>
                  </a:cubicBezTo>
                  <a:cubicBezTo>
                    <a:pt x="28094" y="-4112"/>
                    <a:pt x="41619" y="269"/>
                    <a:pt x="51049" y="18557"/>
                  </a:cubicBezTo>
                  <a:cubicBezTo>
                    <a:pt x="66194" y="47799"/>
                    <a:pt x="86672" y="73135"/>
                    <a:pt x="114771" y="88947"/>
                  </a:cubicBezTo>
                  <a:cubicBezTo>
                    <a:pt x="136488" y="101139"/>
                    <a:pt x="162015" y="107235"/>
                    <a:pt x="186399" y="113998"/>
                  </a:cubicBezTo>
                  <a:cubicBezTo>
                    <a:pt x="227452" y="125332"/>
                    <a:pt x="266790" y="139715"/>
                    <a:pt x="300890" y="166004"/>
                  </a:cubicBezTo>
                  <a:cubicBezTo>
                    <a:pt x="338609" y="195246"/>
                    <a:pt x="359469" y="234775"/>
                    <a:pt x="369755" y="280400"/>
                  </a:cubicBezTo>
                  <a:cubicBezTo>
                    <a:pt x="372994" y="294592"/>
                    <a:pt x="364136" y="308784"/>
                    <a:pt x="351277" y="312308"/>
                  </a:cubicBezTo>
                  <a:cubicBezTo>
                    <a:pt x="335846" y="316499"/>
                    <a:pt x="324416" y="310975"/>
                    <a:pt x="319654" y="293353"/>
                  </a:cubicBezTo>
                  <a:cubicBezTo>
                    <a:pt x="311558" y="263350"/>
                    <a:pt x="297556" y="237346"/>
                    <a:pt x="274886" y="216010"/>
                  </a:cubicBezTo>
                  <a:cubicBezTo>
                    <a:pt x="269743" y="211153"/>
                    <a:pt x="264123" y="206676"/>
                    <a:pt x="256503" y="2001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97F1E634-287B-580B-41B3-C15E57E16548}"/>
                </a:ext>
              </a:extLst>
            </p:cNvPr>
            <p:cNvSpPr/>
            <p:nvPr/>
          </p:nvSpPr>
          <p:spPr>
            <a:xfrm>
              <a:off x="5151208" y="3120386"/>
              <a:ext cx="129359" cy="128880"/>
            </a:xfrm>
            <a:custGeom>
              <a:avLst/>
              <a:gdLst>
                <a:gd name="connsiteX0" fmla="*/ 129356 w 129359"/>
                <a:gd name="connsiteY0" fmla="*/ 63345 h 128880"/>
                <a:gd name="connsiteX1" fmla="*/ 65538 w 129359"/>
                <a:gd name="connsiteY1" fmla="*/ 128877 h 128880"/>
                <a:gd name="connsiteX2" fmla="*/ 6 w 129359"/>
                <a:gd name="connsiteY2" fmla="*/ 65059 h 128880"/>
                <a:gd name="connsiteX3" fmla="*/ 63919 w 129359"/>
                <a:gd name="connsiteY3" fmla="*/ 4 h 128880"/>
                <a:gd name="connsiteX4" fmla="*/ 129356 w 129359"/>
                <a:gd name="connsiteY4" fmla="*/ 63345 h 12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359" h="128880">
                  <a:moveTo>
                    <a:pt x="129356" y="63345"/>
                  </a:moveTo>
                  <a:cubicBezTo>
                    <a:pt x="129736" y="98683"/>
                    <a:pt x="100781" y="128496"/>
                    <a:pt x="65538" y="128877"/>
                  </a:cubicBezTo>
                  <a:cubicBezTo>
                    <a:pt x="30010" y="129258"/>
                    <a:pt x="482" y="100492"/>
                    <a:pt x="6" y="65059"/>
                  </a:cubicBezTo>
                  <a:cubicBezTo>
                    <a:pt x="-470" y="29246"/>
                    <a:pt x="27914" y="290"/>
                    <a:pt x="63919" y="4"/>
                  </a:cubicBezTo>
                  <a:cubicBezTo>
                    <a:pt x="100018" y="-377"/>
                    <a:pt x="128879" y="27626"/>
                    <a:pt x="129356" y="633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1B84EA6B-E338-436E-D460-5752C098C7CF}"/>
              </a:ext>
            </a:extLst>
          </p:cNvPr>
          <p:cNvSpPr/>
          <p:nvPr/>
        </p:nvSpPr>
        <p:spPr>
          <a:xfrm>
            <a:off x="218536" y="3745130"/>
            <a:ext cx="821580" cy="1084413"/>
          </a:xfrm>
          <a:custGeom>
            <a:avLst/>
            <a:gdLst>
              <a:gd name="connsiteX0" fmla="*/ 374393 w 821580"/>
              <a:gd name="connsiteY0" fmla="*/ 1061483 h 1084413"/>
              <a:gd name="connsiteX1" fmla="*/ 400873 w 821580"/>
              <a:gd name="connsiteY1" fmla="*/ 1033384 h 1084413"/>
              <a:gd name="connsiteX2" fmla="*/ 441735 w 821580"/>
              <a:gd name="connsiteY2" fmla="*/ 986997 h 1084413"/>
              <a:gd name="connsiteX3" fmla="*/ 458975 w 821580"/>
              <a:gd name="connsiteY3" fmla="*/ 934133 h 1084413"/>
              <a:gd name="connsiteX4" fmla="*/ 484217 w 821580"/>
              <a:gd name="connsiteY4" fmla="*/ 835740 h 1084413"/>
              <a:gd name="connsiteX5" fmla="*/ 480026 w 821580"/>
              <a:gd name="connsiteY5" fmla="*/ 808308 h 1084413"/>
              <a:gd name="connsiteX6" fmla="*/ 481550 w 821580"/>
              <a:gd name="connsiteY6" fmla="*/ 769922 h 1084413"/>
              <a:gd name="connsiteX7" fmla="*/ 506315 w 821580"/>
              <a:gd name="connsiteY7" fmla="*/ 635048 h 1084413"/>
              <a:gd name="connsiteX8" fmla="*/ 525841 w 821580"/>
              <a:gd name="connsiteY8" fmla="*/ 533226 h 1084413"/>
              <a:gd name="connsiteX9" fmla="*/ 536509 w 821580"/>
              <a:gd name="connsiteY9" fmla="*/ 500269 h 1084413"/>
              <a:gd name="connsiteX10" fmla="*/ 531175 w 821580"/>
              <a:gd name="connsiteY10" fmla="*/ 464932 h 1084413"/>
              <a:gd name="connsiteX11" fmla="*/ 524507 w 821580"/>
              <a:gd name="connsiteY11" fmla="*/ 421974 h 1084413"/>
              <a:gd name="connsiteX12" fmla="*/ 528603 w 821580"/>
              <a:gd name="connsiteY12" fmla="*/ 408448 h 1084413"/>
              <a:gd name="connsiteX13" fmla="*/ 427829 w 821580"/>
              <a:gd name="connsiteY13" fmla="*/ 418926 h 1084413"/>
              <a:gd name="connsiteX14" fmla="*/ 405064 w 821580"/>
              <a:gd name="connsiteY14" fmla="*/ 426355 h 1084413"/>
              <a:gd name="connsiteX15" fmla="*/ 345818 w 821580"/>
              <a:gd name="connsiteY15" fmla="*/ 432356 h 1084413"/>
              <a:gd name="connsiteX16" fmla="*/ 335150 w 821580"/>
              <a:gd name="connsiteY16" fmla="*/ 418831 h 1084413"/>
              <a:gd name="connsiteX17" fmla="*/ 326673 w 821580"/>
              <a:gd name="connsiteY17" fmla="*/ 412639 h 1084413"/>
              <a:gd name="connsiteX18" fmla="*/ 284668 w 821580"/>
              <a:gd name="connsiteY18" fmla="*/ 417688 h 1084413"/>
              <a:gd name="connsiteX19" fmla="*/ 275048 w 821580"/>
              <a:gd name="connsiteY19" fmla="*/ 423879 h 1084413"/>
              <a:gd name="connsiteX20" fmla="*/ 278953 w 821580"/>
              <a:gd name="connsiteY20" fmla="*/ 433023 h 1084413"/>
              <a:gd name="connsiteX21" fmla="*/ 326864 w 821580"/>
              <a:gd name="connsiteY21" fmla="*/ 495888 h 1084413"/>
              <a:gd name="connsiteX22" fmla="*/ 338484 w 821580"/>
              <a:gd name="connsiteY22" fmla="*/ 549609 h 1084413"/>
              <a:gd name="connsiteX23" fmla="*/ 344675 w 821580"/>
              <a:gd name="connsiteY23" fmla="*/ 582851 h 1084413"/>
              <a:gd name="connsiteX24" fmla="*/ 362773 w 821580"/>
              <a:gd name="connsiteY24" fmla="*/ 582851 h 1084413"/>
              <a:gd name="connsiteX25" fmla="*/ 362582 w 821580"/>
              <a:gd name="connsiteY25" fmla="*/ 659813 h 1084413"/>
              <a:gd name="connsiteX26" fmla="*/ 332674 w 821580"/>
              <a:gd name="connsiteY26" fmla="*/ 693627 h 1084413"/>
              <a:gd name="connsiteX27" fmla="*/ 317720 w 821580"/>
              <a:gd name="connsiteY27" fmla="*/ 699532 h 1084413"/>
              <a:gd name="connsiteX28" fmla="*/ 262189 w 821580"/>
              <a:gd name="connsiteY28" fmla="*/ 700580 h 1084413"/>
              <a:gd name="connsiteX29" fmla="*/ 252569 w 821580"/>
              <a:gd name="connsiteY29" fmla="*/ 769636 h 1084413"/>
              <a:gd name="connsiteX30" fmla="*/ 233709 w 821580"/>
              <a:gd name="connsiteY30" fmla="*/ 856695 h 1084413"/>
              <a:gd name="connsiteX31" fmla="*/ 232566 w 821580"/>
              <a:gd name="connsiteY31" fmla="*/ 863172 h 1084413"/>
              <a:gd name="connsiteX32" fmla="*/ 232566 w 821580"/>
              <a:gd name="connsiteY32" fmla="*/ 988807 h 1084413"/>
              <a:gd name="connsiteX33" fmla="*/ 237138 w 821580"/>
              <a:gd name="connsiteY33" fmla="*/ 998427 h 1084413"/>
              <a:gd name="connsiteX34" fmla="*/ 286382 w 821580"/>
              <a:gd name="connsiteY34" fmla="*/ 1024811 h 1084413"/>
              <a:gd name="connsiteX35" fmla="*/ 305718 w 821580"/>
              <a:gd name="connsiteY35" fmla="*/ 1040242 h 1084413"/>
              <a:gd name="connsiteX36" fmla="*/ 287335 w 821580"/>
              <a:gd name="connsiteY36" fmla="*/ 1051195 h 1084413"/>
              <a:gd name="connsiteX37" fmla="*/ 209897 w 821580"/>
              <a:gd name="connsiteY37" fmla="*/ 1042623 h 1084413"/>
              <a:gd name="connsiteX38" fmla="*/ 194371 w 821580"/>
              <a:gd name="connsiteY38" fmla="*/ 1036432 h 1084413"/>
              <a:gd name="connsiteX39" fmla="*/ 173987 w 821580"/>
              <a:gd name="connsiteY39" fmla="*/ 1044052 h 1084413"/>
              <a:gd name="connsiteX40" fmla="*/ 164177 w 821580"/>
              <a:gd name="connsiteY40" fmla="*/ 1043290 h 1084413"/>
              <a:gd name="connsiteX41" fmla="*/ 144460 w 821580"/>
              <a:gd name="connsiteY41" fmla="*/ 1009286 h 1084413"/>
              <a:gd name="connsiteX42" fmla="*/ 143507 w 821580"/>
              <a:gd name="connsiteY42" fmla="*/ 985378 h 1084413"/>
              <a:gd name="connsiteX43" fmla="*/ 143698 w 821580"/>
              <a:gd name="connsiteY43" fmla="*/ 963184 h 1084413"/>
              <a:gd name="connsiteX44" fmla="*/ 149222 w 821580"/>
              <a:gd name="connsiteY44" fmla="*/ 809737 h 1084413"/>
              <a:gd name="connsiteX45" fmla="*/ 142269 w 821580"/>
              <a:gd name="connsiteY45" fmla="*/ 772780 h 1084413"/>
              <a:gd name="connsiteX46" fmla="*/ 137983 w 821580"/>
              <a:gd name="connsiteY46" fmla="*/ 771732 h 1084413"/>
              <a:gd name="connsiteX47" fmla="*/ 113504 w 821580"/>
              <a:gd name="connsiteY47" fmla="*/ 863267 h 1084413"/>
              <a:gd name="connsiteX48" fmla="*/ 80833 w 821580"/>
              <a:gd name="connsiteY48" fmla="*/ 991188 h 1084413"/>
              <a:gd name="connsiteX49" fmla="*/ 72927 w 821580"/>
              <a:gd name="connsiteY49" fmla="*/ 1055767 h 1084413"/>
              <a:gd name="connsiteX50" fmla="*/ 64545 w 821580"/>
              <a:gd name="connsiteY50" fmla="*/ 1066626 h 1084413"/>
              <a:gd name="connsiteX51" fmla="*/ 15110 w 821580"/>
              <a:gd name="connsiteY51" fmla="*/ 1070055 h 1084413"/>
              <a:gd name="connsiteX52" fmla="*/ 2061 w 821580"/>
              <a:gd name="connsiteY52" fmla="*/ 1050910 h 1084413"/>
              <a:gd name="connsiteX53" fmla="*/ 20349 w 821580"/>
              <a:gd name="connsiteY53" fmla="*/ 940134 h 1084413"/>
              <a:gd name="connsiteX54" fmla="*/ 30350 w 821580"/>
              <a:gd name="connsiteY54" fmla="*/ 771923 h 1084413"/>
              <a:gd name="connsiteX55" fmla="*/ 32541 w 821580"/>
              <a:gd name="connsiteY55" fmla="*/ 611617 h 1084413"/>
              <a:gd name="connsiteX56" fmla="*/ 44066 w 821580"/>
              <a:gd name="connsiteY56" fmla="*/ 481600 h 1084413"/>
              <a:gd name="connsiteX57" fmla="*/ 61973 w 821580"/>
              <a:gd name="connsiteY57" fmla="*/ 433690 h 1084413"/>
              <a:gd name="connsiteX58" fmla="*/ 44828 w 821580"/>
              <a:gd name="connsiteY58" fmla="*/ 377683 h 1084413"/>
              <a:gd name="connsiteX59" fmla="*/ 34160 w 821580"/>
              <a:gd name="connsiteY59" fmla="*/ 300625 h 1084413"/>
              <a:gd name="connsiteX60" fmla="*/ 84643 w 821580"/>
              <a:gd name="connsiteY60" fmla="*/ 193660 h 1084413"/>
              <a:gd name="connsiteX61" fmla="*/ 106646 w 821580"/>
              <a:gd name="connsiteY61" fmla="*/ 179086 h 1084413"/>
              <a:gd name="connsiteX62" fmla="*/ 141507 w 821580"/>
              <a:gd name="connsiteY62" fmla="*/ 102505 h 1084413"/>
              <a:gd name="connsiteX63" fmla="*/ 157700 w 821580"/>
              <a:gd name="connsiteY63" fmla="*/ 36592 h 1084413"/>
              <a:gd name="connsiteX64" fmla="*/ 216183 w 821580"/>
              <a:gd name="connsiteY64" fmla="*/ 28306 h 1084413"/>
              <a:gd name="connsiteX65" fmla="*/ 255902 w 821580"/>
              <a:gd name="connsiteY65" fmla="*/ 72025 h 1084413"/>
              <a:gd name="connsiteX66" fmla="*/ 265523 w 821580"/>
              <a:gd name="connsiteY66" fmla="*/ 122127 h 1084413"/>
              <a:gd name="connsiteX67" fmla="*/ 266189 w 821580"/>
              <a:gd name="connsiteY67" fmla="*/ 125270 h 1084413"/>
              <a:gd name="connsiteX68" fmla="*/ 249997 w 821580"/>
              <a:gd name="connsiteY68" fmla="*/ 174038 h 1084413"/>
              <a:gd name="connsiteX69" fmla="*/ 230947 w 821580"/>
              <a:gd name="connsiteY69" fmla="*/ 177277 h 1084413"/>
              <a:gd name="connsiteX70" fmla="*/ 210182 w 821580"/>
              <a:gd name="connsiteY70" fmla="*/ 182515 h 1084413"/>
              <a:gd name="connsiteX71" fmla="*/ 219803 w 821580"/>
              <a:gd name="connsiteY71" fmla="*/ 203851 h 1084413"/>
              <a:gd name="connsiteX72" fmla="*/ 261236 w 821580"/>
              <a:gd name="connsiteY72" fmla="*/ 277670 h 1084413"/>
              <a:gd name="connsiteX73" fmla="*/ 265999 w 821580"/>
              <a:gd name="connsiteY73" fmla="*/ 358823 h 1084413"/>
              <a:gd name="connsiteX74" fmla="*/ 344009 w 821580"/>
              <a:gd name="connsiteY74" fmla="*/ 379683 h 1084413"/>
              <a:gd name="connsiteX75" fmla="*/ 371917 w 821580"/>
              <a:gd name="connsiteY75" fmla="*/ 373206 h 1084413"/>
              <a:gd name="connsiteX76" fmla="*/ 395539 w 821580"/>
              <a:gd name="connsiteY76" fmla="*/ 373111 h 1084413"/>
              <a:gd name="connsiteX77" fmla="*/ 430496 w 821580"/>
              <a:gd name="connsiteY77" fmla="*/ 367872 h 1084413"/>
              <a:gd name="connsiteX78" fmla="*/ 434782 w 821580"/>
              <a:gd name="connsiteY78" fmla="*/ 365491 h 1084413"/>
              <a:gd name="connsiteX79" fmla="*/ 515078 w 821580"/>
              <a:gd name="connsiteY79" fmla="*/ 293386 h 1084413"/>
              <a:gd name="connsiteX80" fmla="*/ 524317 w 821580"/>
              <a:gd name="connsiteY80" fmla="*/ 267478 h 1084413"/>
              <a:gd name="connsiteX81" fmla="*/ 576514 w 821580"/>
              <a:gd name="connsiteY81" fmla="*/ 190612 h 1084413"/>
              <a:gd name="connsiteX82" fmla="*/ 586991 w 821580"/>
              <a:gd name="connsiteY82" fmla="*/ 177372 h 1084413"/>
              <a:gd name="connsiteX83" fmla="*/ 569275 w 821580"/>
              <a:gd name="connsiteY83" fmla="*/ 162418 h 1084413"/>
              <a:gd name="connsiteX84" fmla="*/ 561083 w 821580"/>
              <a:gd name="connsiteY84" fmla="*/ 162037 h 1084413"/>
              <a:gd name="connsiteX85" fmla="*/ 530032 w 821580"/>
              <a:gd name="connsiteY85" fmla="*/ 136986 h 1084413"/>
              <a:gd name="connsiteX86" fmla="*/ 518888 w 821580"/>
              <a:gd name="connsiteY86" fmla="*/ 108125 h 1084413"/>
              <a:gd name="connsiteX87" fmla="*/ 525460 w 821580"/>
              <a:gd name="connsiteY87" fmla="*/ 39545 h 1084413"/>
              <a:gd name="connsiteX88" fmla="*/ 586991 w 821580"/>
              <a:gd name="connsiteY88" fmla="*/ 1064 h 1084413"/>
              <a:gd name="connsiteX89" fmla="*/ 659477 w 821580"/>
              <a:gd name="connsiteY89" fmla="*/ 48594 h 1084413"/>
              <a:gd name="connsiteX90" fmla="*/ 652523 w 821580"/>
              <a:gd name="connsiteY90" fmla="*/ 90694 h 1084413"/>
              <a:gd name="connsiteX91" fmla="*/ 691195 w 821580"/>
              <a:gd name="connsiteY91" fmla="*/ 155750 h 1084413"/>
              <a:gd name="connsiteX92" fmla="*/ 769490 w 821580"/>
              <a:gd name="connsiteY92" fmla="*/ 223949 h 1084413"/>
              <a:gd name="connsiteX93" fmla="*/ 809400 w 821580"/>
              <a:gd name="connsiteY93" fmla="*/ 342916 h 1084413"/>
              <a:gd name="connsiteX94" fmla="*/ 790922 w 821580"/>
              <a:gd name="connsiteY94" fmla="*/ 408353 h 1084413"/>
              <a:gd name="connsiteX95" fmla="*/ 806638 w 821580"/>
              <a:gd name="connsiteY95" fmla="*/ 434547 h 1084413"/>
              <a:gd name="connsiteX96" fmla="*/ 811400 w 821580"/>
              <a:gd name="connsiteY96" fmla="*/ 464646 h 1084413"/>
              <a:gd name="connsiteX97" fmla="*/ 805685 w 821580"/>
              <a:gd name="connsiteY97" fmla="*/ 500174 h 1084413"/>
              <a:gd name="connsiteX98" fmla="*/ 817306 w 821580"/>
              <a:gd name="connsiteY98" fmla="*/ 553324 h 1084413"/>
              <a:gd name="connsiteX99" fmla="*/ 814544 w 821580"/>
              <a:gd name="connsiteY99" fmla="*/ 577231 h 1084413"/>
              <a:gd name="connsiteX100" fmla="*/ 746345 w 821580"/>
              <a:gd name="connsiteY100" fmla="*/ 606473 h 1084413"/>
              <a:gd name="connsiteX101" fmla="*/ 720627 w 821580"/>
              <a:gd name="connsiteY101" fmla="*/ 611522 h 1084413"/>
              <a:gd name="connsiteX102" fmla="*/ 713198 w 821580"/>
              <a:gd name="connsiteY102" fmla="*/ 746205 h 1084413"/>
              <a:gd name="connsiteX103" fmla="*/ 698148 w 821580"/>
              <a:gd name="connsiteY103" fmla="*/ 985282 h 1084413"/>
              <a:gd name="connsiteX104" fmla="*/ 693576 w 821580"/>
              <a:gd name="connsiteY104" fmla="*/ 1042432 h 1084413"/>
              <a:gd name="connsiteX105" fmla="*/ 680813 w 821580"/>
              <a:gd name="connsiteY105" fmla="*/ 1063197 h 1084413"/>
              <a:gd name="connsiteX106" fmla="*/ 667287 w 821580"/>
              <a:gd name="connsiteY106" fmla="*/ 1077104 h 1084413"/>
              <a:gd name="connsiteX107" fmla="*/ 591182 w 821580"/>
              <a:gd name="connsiteY107" fmla="*/ 1077866 h 1084413"/>
              <a:gd name="connsiteX108" fmla="*/ 610994 w 821580"/>
              <a:gd name="connsiteY108" fmla="*/ 1042528 h 1084413"/>
              <a:gd name="connsiteX109" fmla="*/ 614328 w 821580"/>
              <a:gd name="connsiteY109" fmla="*/ 1022525 h 1084413"/>
              <a:gd name="connsiteX110" fmla="*/ 608708 w 821580"/>
              <a:gd name="connsiteY110" fmla="*/ 954326 h 1084413"/>
              <a:gd name="connsiteX111" fmla="*/ 607184 w 821580"/>
              <a:gd name="connsiteY111" fmla="*/ 758397 h 1084413"/>
              <a:gd name="connsiteX112" fmla="*/ 594611 w 821580"/>
              <a:gd name="connsiteY112" fmla="*/ 802212 h 1084413"/>
              <a:gd name="connsiteX113" fmla="*/ 546701 w 821580"/>
              <a:gd name="connsiteY113" fmla="*/ 1011667 h 1084413"/>
              <a:gd name="connsiteX114" fmla="*/ 522507 w 821580"/>
              <a:gd name="connsiteY114" fmla="*/ 1024144 h 1084413"/>
              <a:gd name="connsiteX115" fmla="*/ 481645 w 821580"/>
              <a:gd name="connsiteY115" fmla="*/ 1055005 h 1084413"/>
              <a:gd name="connsiteX116" fmla="*/ 468405 w 821580"/>
              <a:gd name="connsiteY116" fmla="*/ 1055101 h 1084413"/>
              <a:gd name="connsiteX117" fmla="*/ 397253 w 821580"/>
              <a:gd name="connsiteY117" fmla="*/ 1066245 h 1084413"/>
              <a:gd name="connsiteX118" fmla="*/ 374393 w 821580"/>
              <a:gd name="connsiteY118" fmla="*/ 1061483 h 108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821580" h="1084413">
                <a:moveTo>
                  <a:pt x="374393" y="1061483"/>
                </a:moveTo>
                <a:cubicBezTo>
                  <a:pt x="375632" y="1042432"/>
                  <a:pt x="385252" y="1036241"/>
                  <a:pt x="400873" y="1033384"/>
                </a:cubicBezTo>
                <a:cubicBezTo>
                  <a:pt x="425733" y="1028812"/>
                  <a:pt x="435639" y="1009381"/>
                  <a:pt x="441735" y="986997"/>
                </a:cubicBezTo>
                <a:cubicBezTo>
                  <a:pt x="446688" y="969090"/>
                  <a:pt x="450022" y="950040"/>
                  <a:pt x="458975" y="934133"/>
                </a:cubicBezTo>
                <a:cubicBezTo>
                  <a:pt x="476311" y="903177"/>
                  <a:pt x="477835" y="868982"/>
                  <a:pt x="484217" y="835740"/>
                </a:cubicBezTo>
                <a:cubicBezTo>
                  <a:pt x="485836" y="827167"/>
                  <a:pt x="480407" y="817547"/>
                  <a:pt x="480026" y="808308"/>
                </a:cubicBezTo>
                <a:cubicBezTo>
                  <a:pt x="479454" y="795449"/>
                  <a:pt x="476120" y="780019"/>
                  <a:pt x="481550" y="769922"/>
                </a:cubicBezTo>
                <a:cubicBezTo>
                  <a:pt x="504695" y="727155"/>
                  <a:pt x="501076" y="680578"/>
                  <a:pt x="506315" y="635048"/>
                </a:cubicBezTo>
                <a:cubicBezTo>
                  <a:pt x="510220" y="600853"/>
                  <a:pt x="518697" y="567040"/>
                  <a:pt x="525841" y="533226"/>
                </a:cubicBezTo>
                <a:cubicBezTo>
                  <a:pt x="528222" y="521986"/>
                  <a:pt x="532699" y="511223"/>
                  <a:pt x="536509" y="500269"/>
                </a:cubicBezTo>
                <a:cubicBezTo>
                  <a:pt x="540890" y="487506"/>
                  <a:pt x="544796" y="476933"/>
                  <a:pt x="531175" y="464932"/>
                </a:cubicBezTo>
                <a:cubicBezTo>
                  <a:pt x="519459" y="454645"/>
                  <a:pt x="512601" y="438738"/>
                  <a:pt x="524507" y="421974"/>
                </a:cubicBezTo>
                <a:cubicBezTo>
                  <a:pt x="527365" y="417878"/>
                  <a:pt x="527651" y="411973"/>
                  <a:pt x="528603" y="408448"/>
                </a:cubicBezTo>
                <a:cubicBezTo>
                  <a:pt x="494789" y="415402"/>
                  <a:pt x="463738" y="435595"/>
                  <a:pt x="427829" y="418926"/>
                </a:cubicBezTo>
                <a:cubicBezTo>
                  <a:pt x="418780" y="414735"/>
                  <a:pt x="411160" y="418354"/>
                  <a:pt x="405064" y="426355"/>
                </a:cubicBezTo>
                <a:cubicBezTo>
                  <a:pt x="381537" y="457312"/>
                  <a:pt x="374489" y="457978"/>
                  <a:pt x="345818" y="432356"/>
                </a:cubicBezTo>
                <a:cubicBezTo>
                  <a:pt x="341627" y="428546"/>
                  <a:pt x="338960" y="423117"/>
                  <a:pt x="335150" y="418831"/>
                </a:cubicBezTo>
                <a:cubicBezTo>
                  <a:pt x="332769" y="416259"/>
                  <a:pt x="329340" y="412449"/>
                  <a:pt x="326673" y="412639"/>
                </a:cubicBezTo>
                <a:cubicBezTo>
                  <a:pt x="312576" y="413592"/>
                  <a:pt x="298574" y="415402"/>
                  <a:pt x="284668" y="417688"/>
                </a:cubicBezTo>
                <a:cubicBezTo>
                  <a:pt x="281144" y="418259"/>
                  <a:pt x="276762" y="420926"/>
                  <a:pt x="275048" y="423879"/>
                </a:cubicBezTo>
                <a:cubicBezTo>
                  <a:pt x="274000" y="425689"/>
                  <a:pt x="276857" y="430356"/>
                  <a:pt x="278953" y="433023"/>
                </a:cubicBezTo>
                <a:cubicBezTo>
                  <a:pt x="295145" y="453883"/>
                  <a:pt x="314195" y="473123"/>
                  <a:pt x="326864" y="495888"/>
                </a:cubicBezTo>
                <a:cubicBezTo>
                  <a:pt x="335341" y="511223"/>
                  <a:pt x="334960" y="531511"/>
                  <a:pt x="338484" y="549609"/>
                </a:cubicBezTo>
                <a:cubicBezTo>
                  <a:pt x="340580" y="560372"/>
                  <a:pt x="342485" y="571231"/>
                  <a:pt x="344675" y="582851"/>
                </a:cubicBezTo>
                <a:cubicBezTo>
                  <a:pt x="349914" y="582851"/>
                  <a:pt x="354486" y="582851"/>
                  <a:pt x="362773" y="582851"/>
                </a:cubicBezTo>
                <a:cubicBezTo>
                  <a:pt x="362773" y="609140"/>
                  <a:pt x="363249" y="634477"/>
                  <a:pt x="362582" y="659813"/>
                </a:cubicBezTo>
                <a:cubicBezTo>
                  <a:pt x="362106" y="678292"/>
                  <a:pt x="350200" y="690579"/>
                  <a:pt x="332674" y="693627"/>
                </a:cubicBezTo>
                <a:cubicBezTo>
                  <a:pt x="327435" y="694579"/>
                  <a:pt x="321720" y="696294"/>
                  <a:pt x="317720" y="699532"/>
                </a:cubicBezTo>
                <a:cubicBezTo>
                  <a:pt x="300289" y="713725"/>
                  <a:pt x="282572" y="717154"/>
                  <a:pt x="262189" y="700580"/>
                </a:cubicBezTo>
                <a:cubicBezTo>
                  <a:pt x="258855" y="725250"/>
                  <a:pt x="256760" y="747634"/>
                  <a:pt x="252569" y="769636"/>
                </a:cubicBezTo>
                <a:cubicBezTo>
                  <a:pt x="247139" y="798783"/>
                  <a:pt x="239996" y="827644"/>
                  <a:pt x="233709" y="856695"/>
                </a:cubicBezTo>
                <a:cubicBezTo>
                  <a:pt x="233233" y="858790"/>
                  <a:pt x="232566" y="860981"/>
                  <a:pt x="232566" y="863172"/>
                </a:cubicBezTo>
                <a:cubicBezTo>
                  <a:pt x="232471" y="905082"/>
                  <a:pt x="232280" y="946897"/>
                  <a:pt x="232566" y="988807"/>
                </a:cubicBezTo>
                <a:cubicBezTo>
                  <a:pt x="232566" y="992140"/>
                  <a:pt x="234566" y="996998"/>
                  <a:pt x="237138" y="998427"/>
                </a:cubicBezTo>
                <a:cubicBezTo>
                  <a:pt x="253331" y="1007571"/>
                  <a:pt x="270190" y="1015572"/>
                  <a:pt x="286382" y="1024811"/>
                </a:cubicBezTo>
                <a:cubicBezTo>
                  <a:pt x="293431" y="1028907"/>
                  <a:pt x="299336" y="1035003"/>
                  <a:pt x="305718" y="1040242"/>
                </a:cubicBezTo>
                <a:cubicBezTo>
                  <a:pt x="299622" y="1044052"/>
                  <a:pt x="293907" y="1049862"/>
                  <a:pt x="287335" y="1051195"/>
                </a:cubicBezTo>
                <a:cubicBezTo>
                  <a:pt x="260760" y="1056720"/>
                  <a:pt x="234757" y="1054720"/>
                  <a:pt x="209897" y="1042623"/>
                </a:cubicBezTo>
                <a:cubicBezTo>
                  <a:pt x="203515" y="1039480"/>
                  <a:pt x="196657" y="1037289"/>
                  <a:pt x="194371" y="1036432"/>
                </a:cubicBezTo>
                <a:cubicBezTo>
                  <a:pt x="185036" y="1040051"/>
                  <a:pt x="179607" y="1042623"/>
                  <a:pt x="173987" y="1044052"/>
                </a:cubicBezTo>
                <a:cubicBezTo>
                  <a:pt x="170939" y="1044814"/>
                  <a:pt x="167415" y="1043766"/>
                  <a:pt x="164177" y="1043290"/>
                </a:cubicBezTo>
                <a:cubicBezTo>
                  <a:pt x="133982" y="1038623"/>
                  <a:pt x="133887" y="1037861"/>
                  <a:pt x="144460" y="1009286"/>
                </a:cubicBezTo>
                <a:cubicBezTo>
                  <a:pt x="147127" y="1002142"/>
                  <a:pt x="152651" y="994331"/>
                  <a:pt x="143507" y="985378"/>
                </a:cubicBezTo>
                <a:cubicBezTo>
                  <a:pt x="139793" y="981758"/>
                  <a:pt x="141888" y="970424"/>
                  <a:pt x="143698" y="963184"/>
                </a:cubicBezTo>
                <a:cubicBezTo>
                  <a:pt x="156366" y="912416"/>
                  <a:pt x="144936" y="860791"/>
                  <a:pt x="149222" y="809737"/>
                </a:cubicBezTo>
                <a:cubicBezTo>
                  <a:pt x="150270" y="797735"/>
                  <a:pt x="144746" y="785162"/>
                  <a:pt x="142269" y="772780"/>
                </a:cubicBezTo>
                <a:cubicBezTo>
                  <a:pt x="140840" y="772399"/>
                  <a:pt x="139412" y="772113"/>
                  <a:pt x="137983" y="771732"/>
                </a:cubicBezTo>
                <a:cubicBezTo>
                  <a:pt x="129791" y="802212"/>
                  <a:pt x="121314" y="832692"/>
                  <a:pt x="113504" y="863267"/>
                </a:cubicBezTo>
                <a:cubicBezTo>
                  <a:pt x="102550" y="905844"/>
                  <a:pt x="93311" y="948992"/>
                  <a:pt x="80833" y="991188"/>
                </a:cubicBezTo>
                <a:cubicBezTo>
                  <a:pt x="74451" y="1012715"/>
                  <a:pt x="64355" y="1032526"/>
                  <a:pt x="72927" y="1055767"/>
                </a:cubicBezTo>
                <a:cubicBezTo>
                  <a:pt x="73784" y="1058244"/>
                  <a:pt x="67879" y="1066245"/>
                  <a:pt x="64545" y="1066626"/>
                </a:cubicBezTo>
                <a:cubicBezTo>
                  <a:pt x="48162" y="1068817"/>
                  <a:pt x="31589" y="1070150"/>
                  <a:pt x="15110" y="1070055"/>
                </a:cubicBezTo>
                <a:cubicBezTo>
                  <a:pt x="3395" y="1069960"/>
                  <a:pt x="-3749" y="1060720"/>
                  <a:pt x="2061" y="1050910"/>
                </a:cubicBezTo>
                <a:cubicBezTo>
                  <a:pt x="22540" y="1015953"/>
                  <a:pt x="18730" y="977948"/>
                  <a:pt x="20349" y="940134"/>
                </a:cubicBezTo>
                <a:cubicBezTo>
                  <a:pt x="22730" y="884032"/>
                  <a:pt x="28255" y="828025"/>
                  <a:pt x="30350" y="771923"/>
                </a:cubicBezTo>
                <a:cubicBezTo>
                  <a:pt x="32351" y="718487"/>
                  <a:pt x="30350" y="664957"/>
                  <a:pt x="32541" y="611617"/>
                </a:cubicBezTo>
                <a:cubicBezTo>
                  <a:pt x="34256" y="568183"/>
                  <a:pt x="38066" y="524653"/>
                  <a:pt x="44066" y="481600"/>
                </a:cubicBezTo>
                <a:cubicBezTo>
                  <a:pt x="46638" y="463312"/>
                  <a:pt x="57116" y="446167"/>
                  <a:pt x="61973" y="433690"/>
                </a:cubicBezTo>
                <a:cubicBezTo>
                  <a:pt x="55401" y="412830"/>
                  <a:pt x="48257" y="395685"/>
                  <a:pt x="44828" y="377683"/>
                </a:cubicBezTo>
                <a:cubicBezTo>
                  <a:pt x="39494" y="352156"/>
                  <a:pt x="36637" y="326343"/>
                  <a:pt x="34160" y="300625"/>
                </a:cubicBezTo>
                <a:cubicBezTo>
                  <a:pt x="29874" y="255191"/>
                  <a:pt x="49305" y="220520"/>
                  <a:pt x="84643" y="193660"/>
                </a:cubicBezTo>
                <a:cubicBezTo>
                  <a:pt x="91691" y="188326"/>
                  <a:pt x="98645" y="182325"/>
                  <a:pt x="106646" y="179086"/>
                </a:cubicBezTo>
                <a:cubicBezTo>
                  <a:pt x="137792" y="166799"/>
                  <a:pt x="148556" y="132319"/>
                  <a:pt x="141507" y="102505"/>
                </a:cubicBezTo>
                <a:cubicBezTo>
                  <a:pt x="135887" y="78502"/>
                  <a:pt x="139316" y="55071"/>
                  <a:pt x="157700" y="36592"/>
                </a:cubicBezTo>
                <a:cubicBezTo>
                  <a:pt x="174845" y="19257"/>
                  <a:pt x="195133" y="21162"/>
                  <a:pt x="216183" y="28306"/>
                </a:cubicBezTo>
                <a:cubicBezTo>
                  <a:pt x="237614" y="35640"/>
                  <a:pt x="251807" y="49070"/>
                  <a:pt x="255902" y="72025"/>
                </a:cubicBezTo>
                <a:cubicBezTo>
                  <a:pt x="258855" y="88789"/>
                  <a:pt x="262284" y="105458"/>
                  <a:pt x="265523" y="122127"/>
                </a:cubicBezTo>
                <a:cubicBezTo>
                  <a:pt x="265713" y="123175"/>
                  <a:pt x="266475" y="124413"/>
                  <a:pt x="266189" y="125270"/>
                </a:cubicBezTo>
                <a:cubicBezTo>
                  <a:pt x="261141" y="141653"/>
                  <a:pt x="256855" y="158417"/>
                  <a:pt x="249997" y="174038"/>
                </a:cubicBezTo>
                <a:cubicBezTo>
                  <a:pt x="248473" y="177372"/>
                  <a:pt x="237329" y="178134"/>
                  <a:pt x="230947" y="177277"/>
                </a:cubicBezTo>
                <a:cubicBezTo>
                  <a:pt x="222851" y="176229"/>
                  <a:pt x="214659" y="170990"/>
                  <a:pt x="210182" y="182515"/>
                </a:cubicBezTo>
                <a:cubicBezTo>
                  <a:pt x="206182" y="192707"/>
                  <a:pt x="210849" y="199470"/>
                  <a:pt x="219803" y="203851"/>
                </a:cubicBezTo>
                <a:cubicBezTo>
                  <a:pt x="250664" y="218901"/>
                  <a:pt x="258188" y="247381"/>
                  <a:pt x="261236" y="277670"/>
                </a:cubicBezTo>
                <a:cubicBezTo>
                  <a:pt x="263713" y="302530"/>
                  <a:pt x="264189" y="327486"/>
                  <a:pt x="265999" y="358823"/>
                </a:cubicBezTo>
                <a:cubicBezTo>
                  <a:pt x="282763" y="378921"/>
                  <a:pt x="316005" y="371777"/>
                  <a:pt x="344009" y="379683"/>
                </a:cubicBezTo>
                <a:cubicBezTo>
                  <a:pt x="351248" y="381778"/>
                  <a:pt x="361439" y="374063"/>
                  <a:pt x="371917" y="373206"/>
                </a:cubicBezTo>
                <a:cubicBezTo>
                  <a:pt x="379918" y="372539"/>
                  <a:pt x="387538" y="373111"/>
                  <a:pt x="395539" y="373111"/>
                </a:cubicBezTo>
                <a:cubicBezTo>
                  <a:pt x="407159" y="373206"/>
                  <a:pt x="418875" y="369872"/>
                  <a:pt x="430496" y="367872"/>
                </a:cubicBezTo>
                <a:cubicBezTo>
                  <a:pt x="432020" y="367586"/>
                  <a:pt x="433353" y="365491"/>
                  <a:pt x="434782" y="365491"/>
                </a:cubicBezTo>
                <a:cubicBezTo>
                  <a:pt x="481454" y="363967"/>
                  <a:pt x="485931" y="314818"/>
                  <a:pt x="515078" y="293386"/>
                </a:cubicBezTo>
                <a:cubicBezTo>
                  <a:pt x="521269" y="288814"/>
                  <a:pt x="522317" y="276527"/>
                  <a:pt x="524317" y="267478"/>
                </a:cubicBezTo>
                <a:cubicBezTo>
                  <a:pt x="531365" y="234712"/>
                  <a:pt x="542224" y="205090"/>
                  <a:pt x="576514" y="190612"/>
                </a:cubicBezTo>
                <a:cubicBezTo>
                  <a:pt x="581276" y="188611"/>
                  <a:pt x="587849" y="178515"/>
                  <a:pt x="586991" y="177372"/>
                </a:cubicBezTo>
                <a:cubicBezTo>
                  <a:pt x="582324" y="171371"/>
                  <a:pt x="575657" y="166799"/>
                  <a:pt x="569275" y="162418"/>
                </a:cubicBezTo>
                <a:cubicBezTo>
                  <a:pt x="567370" y="161084"/>
                  <a:pt x="563846" y="162132"/>
                  <a:pt x="561083" y="162037"/>
                </a:cubicBezTo>
                <a:cubicBezTo>
                  <a:pt x="537747" y="161656"/>
                  <a:pt x="535842" y="159655"/>
                  <a:pt x="530032" y="136986"/>
                </a:cubicBezTo>
                <a:cubicBezTo>
                  <a:pt x="527841" y="128413"/>
                  <a:pt x="523745" y="120412"/>
                  <a:pt x="518888" y="108125"/>
                </a:cubicBezTo>
                <a:cubicBezTo>
                  <a:pt x="533747" y="91075"/>
                  <a:pt x="528698" y="66787"/>
                  <a:pt x="525460" y="39545"/>
                </a:cubicBezTo>
                <a:cubicBezTo>
                  <a:pt x="539462" y="20400"/>
                  <a:pt x="560702" y="7636"/>
                  <a:pt x="586991" y="1064"/>
                </a:cubicBezTo>
                <a:cubicBezTo>
                  <a:pt x="614900" y="-5984"/>
                  <a:pt x="660429" y="23353"/>
                  <a:pt x="659477" y="48594"/>
                </a:cubicBezTo>
                <a:cubicBezTo>
                  <a:pt x="659000" y="62691"/>
                  <a:pt x="656524" y="77169"/>
                  <a:pt x="652523" y="90694"/>
                </a:cubicBezTo>
                <a:cubicBezTo>
                  <a:pt x="641570" y="127651"/>
                  <a:pt x="653667" y="146701"/>
                  <a:pt x="691195" y="155750"/>
                </a:cubicBezTo>
                <a:cubicBezTo>
                  <a:pt x="728247" y="164704"/>
                  <a:pt x="757013" y="185278"/>
                  <a:pt x="769490" y="223949"/>
                </a:cubicBezTo>
                <a:cubicBezTo>
                  <a:pt x="782349" y="263764"/>
                  <a:pt x="795113" y="303578"/>
                  <a:pt x="809400" y="342916"/>
                </a:cubicBezTo>
                <a:cubicBezTo>
                  <a:pt x="818830" y="368920"/>
                  <a:pt x="815496" y="390256"/>
                  <a:pt x="790922" y="408353"/>
                </a:cubicBezTo>
                <a:cubicBezTo>
                  <a:pt x="796542" y="417402"/>
                  <a:pt x="803209" y="425403"/>
                  <a:pt x="806638" y="434547"/>
                </a:cubicBezTo>
                <a:cubicBezTo>
                  <a:pt x="810067" y="443977"/>
                  <a:pt x="811781" y="454645"/>
                  <a:pt x="811400" y="464646"/>
                </a:cubicBezTo>
                <a:cubicBezTo>
                  <a:pt x="811019" y="476552"/>
                  <a:pt x="807590" y="488268"/>
                  <a:pt x="805685" y="500174"/>
                </a:cubicBezTo>
                <a:cubicBezTo>
                  <a:pt x="802637" y="519415"/>
                  <a:pt x="804542" y="537417"/>
                  <a:pt x="817306" y="553324"/>
                </a:cubicBezTo>
                <a:cubicBezTo>
                  <a:pt x="824354" y="562087"/>
                  <a:pt x="822164" y="568278"/>
                  <a:pt x="814544" y="577231"/>
                </a:cubicBezTo>
                <a:cubicBezTo>
                  <a:pt x="796160" y="598949"/>
                  <a:pt x="770824" y="600949"/>
                  <a:pt x="746345" y="606473"/>
                </a:cubicBezTo>
                <a:cubicBezTo>
                  <a:pt x="738915" y="608188"/>
                  <a:pt x="731390" y="609426"/>
                  <a:pt x="720627" y="611522"/>
                </a:cubicBezTo>
                <a:cubicBezTo>
                  <a:pt x="718055" y="656479"/>
                  <a:pt x="714245" y="701342"/>
                  <a:pt x="713198" y="746205"/>
                </a:cubicBezTo>
                <a:cubicBezTo>
                  <a:pt x="711388" y="826120"/>
                  <a:pt x="714436" y="906225"/>
                  <a:pt x="698148" y="985282"/>
                </a:cubicBezTo>
                <a:cubicBezTo>
                  <a:pt x="694338" y="1003856"/>
                  <a:pt x="694529" y="1023382"/>
                  <a:pt x="693576" y="1042432"/>
                </a:cubicBezTo>
                <a:cubicBezTo>
                  <a:pt x="693100" y="1051958"/>
                  <a:pt x="694624" y="1060816"/>
                  <a:pt x="680813" y="1063197"/>
                </a:cubicBezTo>
                <a:cubicBezTo>
                  <a:pt x="675669" y="1064054"/>
                  <a:pt x="672812" y="1074817"/>
                  <a:pt x="667287" y="1077104"/>
                </a:cubicBezTo>
                <a:cubicBezTo>
                  <a:pt x="643570" y="1087105"/>
                  <a:pt x="619376" y="1086343"/>
                  <a:pt x="591182" y="1077866"/>
                </a:cubicBezTo>
                <a:cubicBezTo>
                  <a:pt x="598707" y="1064721"/>
                  <a:pt x="605660" y="1053958"/>
                  <a:pt x="610994" y="1042528"/>
                </a:cubicBezTo>
                <a:cubicBezTo>
                  <a:pt x="613757" y="1036432"/>
                  <a:pt x="616519" y="1027859"/>
                  <a:pt x="614328" y="1022525"/>
                </a:cubicBezTo>
                <a:cubicBezTo>
                  <a:pt x="605089" y="1000046"/>
                  <a:pt x="606899" y="977662"/>
                  <a:pt x="608708" y="954326"/>
                </a:cubicBezTo>
                <a:cubicBezTo>
                  <a:pt x="613661" y="889461"/>
                  <a:pt x="617948" y="824500"/>
                  <a:pt x="607184" y="758397"/>
                </a:cubicBezTo>
                <a:cubicBezTo>
                  <a:pt x="602993" y="772970"/>
                  <a:pt x="598040" y="787448"/>
                  <a:pt x="594611" y="802212"/>
                </a:cubicBezTo>
                <a:cubicBezTo>
                  <a:pt x="578324" y="871935"/>
                  <a:pt x="561941" y="941658"/>
                  <a:pt x="546701" y="1011667"/>
                </a:cubicBezTo>
                <a:cubicBezTo>
                  <a:pt x="543272" y="1027478"/>
                  <a:pt x="530984" y="1021287"/>
                  <a:pt x="522507" y="1024144"/>
                </a:cubicBezTo>
                <a:cubicBezTo>
                  <a:pt x="525460" y="1052529"/>
                  <a:pt x="509553" y="1063959"/>
                  <a:pt x="481645" y="1055005"/>
                </a:cubicBezTo>
                <a:cubicBezTo>
                  <a:pt x="477549" y="1053672"/>
                  <a:pt x="470977" y="1052910"/>
                  <a:pt x="468405" y="1055101"/>
                </a:cubicBezTo>
                <a:cubicBezTo>
                  <a:pt x="446879" y="1074246"/>
                  <a:pt x="421542" y="1067102"/>
                  <a:pt x="397253" y="1066245"/>
                </a:cubicBezTo>
                <a:cubicBezTo>
                  <a:pt x="389538" y="1065864"/>
                  <a:pt x="382204" y="1063197"/>
                  <a:pt x="374393" y="1061483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2" name="Forma libre: forma 71">
            <a:extLst>
              <a:ext uri="{FF2B5EF4-FFF2-40B4-BE49-F238E27FC236}">
                <a16:creationId xmlns:a16="http://schemas.microsoft.com/office/drawing/2014/main" id="{621B4545-0C60-C699-ADA8-94E4E579DFE9}"/>
              </a:ext>
            </a:extLst>
          </p:cNvPr>
          <p:cNvSpPr/>
          <p:nvPr/>
        </p:nvSpPr>
        <p:spPr>
          <a:xfrm>
            <a:off x="2426418" y="3255652"/>
            <a:ext cx="396080" cy="1038221"/>
          </a:xfrm>
          <a:custGeom>
            <a:avLst/>
            <a:gdLst>
              <a:gd name="connsiteX0" fmla="*/ 138281 w 396080"/>
              <a:gd name="connsiteY0" fmla="*/ 220984 h 1038221"/>
              <a:gd name="connsiteX1" fmla="*/ 172571 w 396080"/>
              <a:gd name="connsiteY1" fmla="*/ 169359 h 1038221"/>
              <a:gd name="connsiteX2" fmla="*/ 204575 w 396080"/>
              <a:gd name="connsiteY2" fmla="*/ 129163 h 1038221"/>
              <a:gd name="connsiteX3" fmla="*/ 207814 w 396080"/>
              <a:gd name="connsiteY3" fmla="*/ 119829 h 1038221"/>
              <a:gd name="connsiteX4" fmla="*/ 214005 w 396080"/>
              <a:gd name="connsiteY4" fmla="*/ 41819 h 1038221"/>
              <a:gd name="connsiteX5" fmla="*/ 219434 w 396080"/>
              <a:gd name="connsiteY5" fmla="*/ 20388 h 1038221"/>
              <a:gd name="connsiteX6" fmla="*/ 261249 w 396080"/>
              <a:gd name="connsiteY6" fmla="*/ 861 h 1038221"/>
              <a:gd name="connsiteX7" fmla="*/ 275441 w 396080"/>
              <a:gd name="connsiteY7" fmla="*/ 480 h 1038221"/>
              <a:gd name="connsiteX8" fmla="*/ 324019 w 396080"/>
              <a:gd name="connsiteY8" fmla="*/ 35151 h 1038221"/>
              <a:gd name="connsiteX9" fmla="*/ 312779 w 396080"/>
              <a:gd name="connsiteY9" fmla="*/ 106017 h 1038221"/>
              <a:gd name="connsiteX10" fmla="*/ 325352 w 396080"/>
              <a:gd name="connsiteY10" fmla="*/ 175836 h 1038221"/>
              <a:gd name="connsiteX11" fmla="*/ 342497 w 396080"/>
              <a:gd name="connsiteY11" fmla="*/ 186027 h 1038221"/>
              <a:gd name="connsiteX12" fmla="*/ 392123 w 396080"/>
              <a:gd name="connsiteY12" fmla="*/ 257941 h 1038221"/>
              <a:gd name="connsiteX13" fmla="*/ 395456 w 396080"/>
              <a:gd name="connsiteY13" fmla="*/ 402912 h 1038221"/>
              <a:gd name="connsiteX14" fmla="*/ 378121 w 396080"/>
              <a:gd name="connsiteY14" fmla="*/ 516545 h 1038221"/>
              <a:gd name="connsiteX15" fmla="*/ 361452 w 396080"/>
              <a:gd name="connsiteY15" fmla="*/ 588744 h 1038221"/>
              <a:gd name="connsiteX16" fmla="*/ 356308 w 396080"/>
              <a:gd name="connsiteY16" fmla="*/ 650562 h 1038221"/>
              <a:gd name="connsiteX17" fmla="*/ 351927 w 396080"/>
              <a:gd name="connsiteY17" fmla="*/ 708664 h 1038221"/>
              <a:gd name="connsiteX18" fmla="*/ 355737 w 396080"/>
              <a:gd name="connsiteY18" fmla="*/ 749050 h 1038221"/>
              <a:gd name="connsiteX19" fmla="*/ 365167 w 396080"/>
              <a:gd name="connsiteY19" fmla="*/ 817630 h 1038221"/>
              <a:gd name="connsiteX20" fmla="*/ 360881 w 396080"/>
              <a:gd name="connsiteY20" fmla="*/ 942789 h 1038221"/>
              <a:gd name="connsiteX21" fmla="*/ 356213 w 396080"/>
              <a:gd name="connsiteY21" fmla="*/ 1012321 h 1038221"/>
              <a:gd name="connsiteX22" fmla="*/ 352499 w 396080"/>
              <a:gd name="connsiteY22" fmla="*/ 1020894 h 1038221"/>
              <a:gd name="connsiteX23" fmla="*/ 312398 w 396080"/>
              <a:gd name="connsiteY23" fmla="*/ 1037562 h 1038221"/>
              <a:gd name="connsiteX24" fmla="*/ 290205 w 396080"/>
              <a:gd name="connsiteY24" fmla="*/ 1014798 h 1038221"/>
              <a:gd name="connsiteX25" fmla="*/ 291443 w 396080"/>
              <a:gd name="connsiteY25" fmla="*/ 1006416 h 1038221"/>
              <a:gd name="connsiteX26" fmla="*/ 297730 w 396080"/>
              <a:gd name="connsiteY26" fmla="*/ 899640 h 1038221"/>
              <a:gd name="connsiteX27" fmla="*/ 287538 w 396080"/>
              <a:gd name="connsiteY27" fmla="*/ 766195 h 1038221"/>
              <a:gd name="connsiteX28" fmla="*/ 268774 w 396080"/>
              <a:gd name="connsiteY28" fmla="*/ 653895 h 1038221"/>
              <a:gd name="connsiteX29" fmla="*/ 266583 w 396080"/>
              <a:gd name="connsiteY29" fmla="*/ 689900 h 1038221"/>
              <a:gd name="connsiteX30" fmla="*/ 275822 w 396080"/>
              <a:gd name="connsiteY30" fmla="*/ 801438 h 1038221"/>
              <a:gd name="connsiteX31" fmla="*/ 273917 w 396080"/>
              <a:gd name="connsiteY31" fmla="*/ 896497 h 1038221"/>
              <a:gd name="connsiteX32" fmla="*/ 238389 w 396080"/>
              <a:gd name="connsiteY32" fmla="*/ 935264 h 1038221"/>
              <a:gd name="connsiteX33" fmla="*/ 225816 w 396080"/>
              <a:gd name="connsiteY33" fmla="*/ 940407 h 1038221"/>
              <a:gd name="connsiteX34" fmla="*/ 162570 w 396080"/>
              <a:gd name="connsiteY34" fmla="*/ 962124 h 1038221"/>
              <a:gd name="connsiteX35" fmla="*/ 142853 w 396080"/>
              <a:gd name="connsiteY35" fmla="*/ 954028 h 1038221"/>
              <a:gd name="connsiteX36" fmla="*/ 153426 w 396080"/>
              <a:gd name="connsiteY36" fmla="*/ 937359 h 1038221"/>
              <a:gd name="connsiteX37" fmla="*/ 193145 w 396080"/>
              <a:gd name="connsiteY37" fmla="*/ 905070 h 1038221"/>
              <a:gd name="connsiteX38" fmla="*/ 205052 w 396080"/>
              <a:gd name="connsiteY38" fmla="*/ 874590 h 1038221"/>
              <a:gd name="connsiteX39" fmla="*/ 199051 w 396080"/>
              <a:gd name="connsiteY39" fmla="*/ 720856 h 1038221"/>
              <a:gd name="connsiteX40" fmla="*/ 183811 w 396080"/>
              <a:gd name="connsiteY40" fmla="*/ 593793 h 1038221"/>
              <a:gd name="connsiteX41" fmla="*/ 172857 w 396080"/>
              <a:gd name="connsiteY41" fmla="*/ 449298 h 1038221"/>
              <a:gd name="connsiteX42" fmla="*/ 171809 w 396080"/>
              <a:gd name="connsiteY42" fmla="*/ 269562 h 1038221"/>
              <a:gd name="connsiteX43" fmla="*/ 139996 w 396080"/>
              <a:gd name="connsiteY43" fmla="*/ 289945 h 1038221"/>
              <a:gd name="connsiteX44" fmla="*/ 107706 w 396080"/>
              <a:gd name="connsiteY44" fmla="*/ 281277 h 1038221"/>
              <a:gd name="connsiteX45" fmla="*/ 52271 w 396080"/>
              <a:gd name="connsiteY45" fmla="*/ 152785 h 1038221"/>
              <a:gd name="connsiteX46" fmla="*/ 34935 w 396080"/>
              <a:gd name="connsiteY46" fmla="*/ 133640 h 1038221"/>
              <a:gd name="connsiteX47" fmla="*/ 169 w 396080"/>
              <a:gd name="connsiteY47" fmla="*/ 87729 h 1038221"/>
              <a:gd name="connsiteX48" fmla="*/ 6169 w 396080"/>
              <a:gd name="connsiteY48" fmla="*/ 76395 h 1038221"/>
              <a:gd name="connsiteX49" fmla="*/ 18076 w 396080"/>
              <a:gd name="connsiteY49" fmla="*/ 79728 h 1038221"/>
              <a:gd name="connsiteX50" fmla="*/ 56461 w 396080"/>
              <a:gd name="connsiteY50" fmla="*/ 97254 h 1038221"/>
              <a:gd name="connsiteX51" fmla="*/ 67701 w 396080"/>
              <a:gd name="connsiteY51" fmla="*/ 104208 h 1038221"/>
              <a:gd name="connsiteX52" fmla="*/ 90752 w 396080"/>
              <a:gd name="connsiteY52" fmla="*/ 144117 h 1038221"/>
              <a:gd name="connsiteX53" fmla="*/ 138281 w 396080"/>
              <a:gd name="connsiteY53" fmla="*/ 220984 h 103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6080" h="1038221">
                <a:moveTo>
                  <a:pt x="138281" y="220984"/>
                </a:moveTo>
                <a:cubicBezTo>
                  <a:pt x="149902" y="203649"/>
                  <a:pt x="162380" y="187170"/>
                  <a:pt x="172571" y="169359"/>
                </a:cubicBezTo>
                <a:cubicBezTo>
                  <a:pt x="181239" y="154119"/>
                  <a:pt x="186573" y="136974"/>
                  <a:pt x="204575" y="129163"/>
                </a:cubicBezTo>
                <a:cubicBezTo>
                  <a:pt x="206671" y="128211"/>
                  <a:pt x="207623" y="123067"/>
                  <a:pt x="207814" y="119829"/>
                </a:cubicBezTo>
                <a:cubicBezTo>
                  <a:pt x="210005" y="93825"/>
                  <a:pt x="211624" y="67822"/>
                  <a:pt x="214005" y="41819"/>
                </a:cubicBezTo>
                <a:cubicBezTo>
                  <a:pt x="214672" y="34389"/>
                  <a:pt x="214862" y="23436"/>
                  <a:pt x="219434" y="20388"/>
                </a:cubicBezTo>
                <a:cubicBezTo>
                  <a:pt x="232198" y="12006"/>
                  <a:pt x="246962" y="6576"/>
                  <a:pt x="261249" y="861"/>
                </a:cubicBezTo>
                <a:cubicBezTo>
                  <a:pt x="265345" y="-758"/>
                  <a:pt x="270679" y="385"/>
                  <a:pt x="275441" y="480"/>
                </a:cubicBezTo>
                <a:cubicBezTo>
                  <a:pt x="302111" y="861"/>
                  <a:pt x="315637" y="10101"/>
                  <a:pt x="324019" y="35151"/>
                </a:cubicBezTo>
                <a:cubicBezTo>
                  <a:pt x="332496" y="60488"/>
                  <a:pt x="331163" y="85062"/>
                  <a:pt x="312779" y="106017"/>
                </a:cubicBezTo>
                <a:cubicBezTo>
                  <a:pt x="286966" y="135354"/>
                  <a:pt x="293824" y="149166"/>
                  <a:pt x="325352" y="175836"/>
                </a:cubicBezTo>
                <a:cubicBezTo>
                  <a:pt x="330400" y="180027"/>
                  <a:pt x="336497" y="183170"/>
                  <a:pt x="342497" y="186027"/>
                </a:cubicBezTo>
                <a:cubicBezTo>
                  <a:pt x="373263" y="200315"/>
                  <a:pt x="390884" y="223746"/>
                  <a:pt x="392123" y="257941"/>
                </a:cubicBezTo>
                <a:cubicBezTo>
                  <a:pt x="393837" y="306233"/>
                  <a:pt x="397552" y="354715"/>
                  <a:pt x="395456" y="402912"/>
                </a:cubicBezTo>
                <a:cubicBezTo>
                  <a:pt x="393837" y="441012"/>
                  <a:pt x="387741" y="479588"/>
                  <a:pt x="378121" y="516545"/>
                </a:cubicBezTo>
                <a:cubicBezTo>
                  <a:pt x="371930" y="540262"/>
                  <a:pt x="372691" y="565122"/>
                  <a:pt x="361452" y="588744"/>
                </a:cubicBezTo>
                <a:cubicBezTo>
                  <a:pt x="353165" y="606175"/>
                  <a:pt x="357832" y="629797"/>
                  <a:pt x="356308" y="650562"/>
                </a:cubicBezTo>
                <a:cubicBezTo>
                  <a:pt x="354975" y="669993"/>
                  <a:pt x="352308" y="689328"/>
                  <a:pt x="351927" y="708664"/>
                </a:cubicBezTo>
                <a:cubicBezTo>
                  <a:pt x="351641" y="722094"/>
                  <a:pt x="353927" y="735620"/>
                  <a:pt x="355737" y="749050"/>
                </a:cubicBezTo>
                <a:cubicBezTo>
                  <a:pt x="358785" y="771910"/>
                  <a:pt x="364881" y="794770"/>
                  <a:pt x="365167" y="817630"/>
                </a:cubicBezTo>
                <a:cubicBezTo>
                  <a:pt x="365833" y="859350"/>
                  <a:pt x="366215" y="901545"/>
                  <a:pt x="360881" y="942789"/>
                </a:cubicBezTo>
                <a:cubicBezTo>
                  <a:pt x="357928" y="966125"/>
                  <a:pt x="356690" y="989080"/>
                  <a:pt x="356213" y="1012321"/>
                </a:cubicBezTo>
                <a:cubicBezTo>
                  <a:pt x="356118" y="1015274"/>
                  <a:pt x="354689" y="1019846"/>
                  <a:pt x="352499" y="1020894"/>
                </a:cubicBezTo>
                <a:cubicBezTo>
                  <a:pt x="339354" y="1027180"/>
                  <a:pt x="326400" y="1035372"/>
                  <a:pt x="312398" y="1037562"/>
                </a:cubicBezTo>
                <a:cubicBezTo>
                  <a:pt x="293634" y="1040515"/>
                  <a:pt x="288681" y="1033657"/>
                  <a:pt x="290205" y="1014798"/>
                </a:cubicBezTo>
                <a:cubicBezTo>
                  <a:pt x="290396" y="1011940"/>
                  <a:pt x="290205" y="1008797"/>
                  <a:pt x="291443" y="1006416"/>
                </a:cubicBezTo>
                <a:cubicBezTo>
                  <a:pt x="307826" y="971649"/>
                  <a:pt x="300682" y="935550"/>
                  <a:pt x="297730" y="899640"/>
                </a:cubicBezTo>
                <a:cubicBezTo>
                  <a:pt x="294110" y="855159"/>
                  <a:pt x="292110" y="810582"/>
                  <a:pt x="287538" y="766195"/>
                </a:cubicBezTo>
                <a:cubicBezTo>
                  <a:pt x="283728" y="728667"/>
                  <a:pt x="277346" y="691424"/>
                  <a:pt x="268774" y="653895"/>
                </a:cubicBezTo>
                <a:cubicBezTo>
                  <a:pt x="267821" y="665992"/>
                  <a:pt x="263440" y="679041"/>
                  <a:pt x="266583" y="689900"/>
                </a:cubicBezTo>
                <a:cubicBezTo>
                  <a:pt x="277156" y="726666"/>
                  <a:pt x="276775" y="763909"/>
                  <a:pt x="275822" y="801438"/>
                </a:cubicBezTo>
                <a:cubicBezTo>
                  <a:pt x="274965" y="833156"/>
                  <a:pt x="274108" y="864779"/>
                  <a:pt x="273917" y="896497"/>
                </a:cubicBezTo>
                <a:cubicBezTo>
                  <a:pt x="273727" y="923739"/>
                  <a:pt x="265726" y="932692"/>
                  <a:pt x="238389" y="935264"/>
                </a:cubicBezTo>
                <a:cubicBezTo>
                  <a:pt x="234007" y="935645"/>
                  <a:pt x="229150" y="937645"/>
                  <a:pt x="225816" y="940407"/>
                </a:cubicBezTo>
                <a:cubicBezTo>
                  <a:pt x="207623" y="956314"/>
                  <a:pt x="185906" y="962124"/>
                  <a:pt x="162570" y="962124"/>
                </a:cubicBezTo>
                <a:cubicBezTo>
                  <a:pt x="155998" y="962124"/>
                  <a:pt x="149426" y="956886"/>
                  <a:pt x="142853" y="954028"/>
                </a:cubicBezTo>
                <a:cubicBezTo>
                  <a:pt x="146282" y="948408"/>
                  <a:pt x="148664" y="941550"/>
                  <a:pt x="153426" y="937359"/>
                </a:cubicBezTo>
                <a:cubicBezTo>
                  <a:pt x="166190" y="926025"/>
                  <a:pt x="180191" y="916214"/>
                  <a:pt x="193145" y="905070"/>
                </a:cubicBezTo>
                <a:cubicBezTo>
                  <a:pt x="202194" y="897259"/>
                  <a:pt x="205623" y="887163"/>
                  <a:pt x="205052" y="874590"/>
                </a:cubicBezTo>
                <a:cubicBezTo>
                  <a:pt x="202670" y="823345"/>
                  <a:pt x="202765" y="772005"/>
                  <a:pt x="199051" y="720856"/>
                </a:cubicBezTo>
                <a:cubicBezTo>
                  <a:pt x="196003" y="678375"/>
                  <a:pt x="188573" y="636179"/>
                  <a:pt x="183811" y="593793"/>
                </a:cubicBezTo>
                <a:cubicBezTo>
                  <a:pt x="178477" y="545787"/>
                  <a:pt x="171428" y="498066"/>
                  <a:pt x="172857" y="449298"/>
                </a:cubicBezTo>
                <a:cubicBezTo>
                  <a:pt x="174667" y="390243"/>
                  <a:pt x="172381" y="330998"/>
                  <a:pt x="171809" y="269562"/>
                </a:cubicBezTo>
                <a:cubicBezTo>
                  <a:pt x="158855" y="278039"/>
                  <a:pt x="149902" y="284897"/>
                  <a:pt x="139996" y="289945"/>
                </a:cubicBezTo>
                <a:cubicBezTo>
                  <a:pt x="124184" y="298041"/>
                  <a:pt x="117898" y="295851"/>
                  <a:pt x="107706" y="281277"/>
                </a:cubicBezTo>
                <a:cubicBezTo>
                  <a:pt x="80274" y="242320"/>
                  <a:pt x="63701" y="198505"/>
                  <a:pt x="52271" y="152785"/>
                </a:cubicBezTo>
                <a:cubicBezTo>
                  <a:pt x="49603" y="142308"/>
                  <a:pt x="45222" y="137069"/>
                  <a:pt x="34935" y="133640"/>
                </a:cubicBezTo>
                <a:cubicBezTo>
                  <a:pt x="7217" y="124496"/>
                  <a:pt x="-1355" y="112590"/>
                  <a:pt x="169" y="87729"/>
                </a:cubicBezTo>
                <a:cubicBezTo>
                  <a:pt x="455" y="83634"/>
                  <a:pt x="3026" y="77919"/>
                  <a:pt x="6169" y="76395"/>
                </a:cubicBezTo>
                <a:cubicBezTo>
                  <a:pt x="9027" y="74966"/>
                  <a:pt x="15790" y="76966"/>
                  <a:pt x="18076" y="79728"/>
                </a:cubicBezTo>
                <a:cubicBezTo>
                  <a:pt x="28172" y="92016"/>
                  <a:pt x="43031" y="92778"/>
                  <a:pt x="56461" y="97254"/>
                </a:cubicBezTo>
                <a:cubicBezTo>
                  <a:pt x="60557" y="98588"/>
                  <a:pt x="65510" y="100874"/>
                  <a:pt x="67701" y="104208"/>
                </a:cubicBezTo>
                <a:cubicBezTo>
                  <a:pt x="75893" y="117162"/>
                  <a:pt x="82846" y="130973"/>
                  <a:pt x="90752" y="144117"/>
                </a:cubicBezTo>
                <a:cubicBezTo>
                  <a:pt x="105706" y="168978"/>
                  <a:pt x="121136" y="193457"/>
                  <a:pt x="138281" y="220984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53812ABD-4716-B634-7149-A745019D5104}"/>
              </a:ext>
            </a:extLst>
          </p:cNvPr>
          <p:cNvSpPr/>
          <p:nvPr/>
        </p:nvSpPr>
        <p:spPr>
          <a:xfrm>
            <a:off x="1738756" y="3925710"/>
            <a:ext cx="481042" cy="878789"/>
          </a:xfrm>
          <a:custGeom>
            <a:avLst/>
            <a:gdLst>
              <a:gd name="connsiteX0" fmla="*/ 157479 w 481042"/>
              <a:gd name="connsiteY0" fmla="*/ 249490 h 878789"/>
              <a:gd name="connsiteX1" fmla="*/ 124141 w 481042"/>
              <a:gd name="connsiteY1" fmla="*/ 289781 h 878789"/>
              <a:gd name="connsiteX2" fmla="*/ 94899 w 481042"/>
              <a:gd name="connsiteY2" fmla="*/ 292638 h 878789"/>
              <a:gd name="connsiteX3" fmla="*/ 74135 w 481042"/>
              <a:gd name="connsiteY3" fmla="*/ 277589 h 878789"/>
              <a:gd name="connsiteX4" fmla="*/ 25081 w 481042"/>
              <a:gd name="connsiteY4" fmla="*/ 239489 h 878789"/>
              <a:gd name="connsiteX5" fmla="*/ 30 w 481042"/>
              <a:gd name="connsiteY5" fmla="*/ 186720 h 878789"/>
              <a:gd name="connsiteX6" fmla="*/ 8793 w 481042"/>
              <a:gd name="connsiteY6" fmla="*/ 175100 h 878789"/>
              <a:gd name="connsiteX7" fmla="*/ 108996 w 481042"/>
              <a:gd name="connsiteY7" fmla="*/ 223392 h 878789"/>
              <a:gd name="connsiteX8" fmla="*/ 126903 w 481042"/>
              <a:gd name="connsiteY8" fmla="*/ 197579 h 878789"/>
              <a:gd name="connsiteX9" fmla="*/ 172528 w 481042"/>
              <a:gd name="connsiteY9" fmla="*/ 122522 h 878789"/>
              <a:gd name="connsiteX10" fmla="*/ 191673 w 481042"/>
              <a:gd name="connsiteY10" fmla="*/ 115664 h 878789"/>
              <a:gd name="connsiteX11" fmla="*/ 213581 w 481042"/>
              <a:gd name="connsiteY11" fmla="*/ 122808 h 878789"/>
              <a:gd name="connsiteX12" fmla="*/ 214248 w 481042"/>
              <a:gd name="connsiteY12" fmla="*/ 118807 h 878789"/>
              <a:gd name="connsiteX13" fmla="*/ 221677 w 481042"/>
              <a:gd name="connsiteY13" fmla="*/ 27653 h 878789"/>
              <a:gd name="connsiteX14" fmla="*/ 222534 w 481042"/>
              <a:gd name="connsiteY14" fmla="*/ 16413 h 878789"/>
              <a:gd name="connsiteX15" fmla="*/ 241965 w 481042"/>
              <a:gd name="connsiteY15" fmla="*/ 983 h 878789"/>
              <a:gd name="connsiteX16" fmla="*/ 254634 w 481042"/>
              <a:gd name="connsiteY16" fmla="*/ 411 h 878789"/>
              <a:gd name="connsiteX17" fmla="*/ 303497 w 481042"/>
              <a:gd name="connsiteY17" fmla="*/ 11746 h 878789"/>
              <a:gd name="connsiteX18" fmla="*/ 312355 w 481042"/>
              <a:gd name="connsiteY18" fmla="*/ 91375 h 878789"/>
              <a:gd name="connsiteX19" fmla="*/ 297115 w 481042"/>
              <a:gd name="connsiteY19" fmla="*/ 119950 h 878789"/>
              <a:gd name="connsiteX20" fmla="*/ 283304 w 481042"/>
              <a:gd name="connsiteY20" fmla="*/ 130999 h 878789"/>
              <a:gd name="connsiteX21" fmla="*/ 301401 w 481042"/>
              <a:gd name="connsiteY21" fmla="*/ 156336 h 878789"/>
              <a:gd name="connsiteX22" fmla="*/ 333024 w 481042"/>
              <a:gd name="connsiteY22" fmla="*/ 180339 h 878789"/>
              <a:gd name="connsiteX23" fmla="*/ 353408 w 481042"/>
              <a:gd name="connsiteY23" fmla="*/ 205199 h 878789"/>
              <a:gd name="connsiteX24" fmla="*/ 382364 w 481042"/>
              <a:gd name="connsiteY24" fmla="*/ 293972 h 878789"/>
              <a:gd name="connsiteX25" fmla="*/ 394842 w 481042"/>
              <a:gd name="connsiteY25" fmla="*/ 320451 h 878789"/>
              <a:gd name="connsiteX26" fmla="*/ 454182 w 481042"/>
              <a:gd name="connsiteY26" fmla="*/ 391317 h 878789"/>
              <a:gd name="connsiteX27" fmla="*/ 481043 w 481042"/>
              <a:gd name="connsiteY27" fmla="*/ 398556 h 878789"/>
              <a:gd name="connsiteX28" fmla="*/ 465327 w 481042"/>
              <a:gd name="connsiteY28" fmla="*/ 411129 h 878789"/>
              <a:gd name="connsiteX29" fmla="*/ 480376 w 481042"/>
              <a:gd name="connsiteY29" fmla="*/ 459135 h 878789"/>
              <a:gd name="connsiteX30" fmla="*/ 466374 w 481042"/>
              <a:gd name="connsiteY30" fmla="*/ 439704 h 878789"/>
              <a:gd name="connsiteX31" fmla="*/ 462469 w 481042"/>
              <a:gd name="connsiteY31" fmla="*/ 443229 h 878789"/>
              <a:gd name="connsiteX32" fmla="*/ 475518 w 481042"/>
              <a:gd name="connsiteY32" fmla="*/ 468184 h 878789"/>
              <a:gd name="connsiteX33" fmla="*/ 455992 w 481042"/>
              <a:gd name="connsiteY33" fmla="*/ 464374 h 878789"/>
              <a:gd name="connsiteX34" fmla="*/ 421702 w 481042"/>
              <a:gd name="connsiteY34" fmla="*/ 420845 h 878789"/>
              <a:gd name="connsiteX35" fmla="*/ 399699 w 481042"/>
              <a:gd name="connsiteY35" fmla="*/ 404843 h 878789"/>
              <a:gd name="connsiteX36" fmla="*/ 339596 w 481042"/>
              <a:gd name="connsiteY36" fmla="*/ 325309 h 878789"/>
              <a:gd name="connsiteX37" fmla="*/ 324833 w 481042"/>
              <a:gd name="connsiteY37" fmla="*/ 289781 h 878789"/>
              <a:gd name="connsiteX38" fmla="*/ 314641 w 481042"/>
              <a:gd name="connsiteY38" fmla="*/ 400938 h 878789"/>
              <a:gd name="connsiteX39" fmla="*/ 321309 w 481042"/>
              <a:gd name="connsiteY39" fmla="*/ 455992 h 878789"/>
              <a:gd name="connsiteX40" fmla="*/ 321118 w 481042"/>
              <a:gd name="connsiteY40" fmla="*/ 462755 h 878789"/>
              <a:gd name="connsiteX41" fmla="*/ 313974 w 481042"/>
              <a:gd name="connsiteY41" fmla="*/ 495426 h 878789"/>
              <a:gd name="connsiteX42" fmla="*/ 313689 w 481042"/>
              <a:gd name="connsiteY42" fmla="*/ 593724 h 878789"/>
              <a:gd name="connsiteX43" fmla="*/ 322642 w 481042"/>
              <a:gd name="connsiteY43" fmla="*/ 702594 h 878789"/>
              <a:gd name="connsiteX44" fmla="*/ 322928 w 481042"/>
              <a:gd name="connsiteY44" fmla="*/ 799178 h 878789"/>
              <a:gd name="connsiteX45" fmla="*/ 305973 w 481042"/>
              <a:gd name="connsiteY45" fmla="*/ 860805 h 878789"/>
              <a:gd name="connsiteX46" fmla="*/ 270921 w 481042"/>
              <a:gd name="connsiteY46" fmla="*/ 875378 h 878789"/>
              <a:gd name="connsiteX47" fmla="*/ 264730 w 481042"/>
              <a:gd name="connsiteY47" fmla="*/ 864615 h 878789"/>
              <a:gd name="connsiteX48" fmla="*/ 270255 w 481042"/>
              <a:gd name="connsiteY48" fmla="*/ 836802 h 878789"/>
              <a:gd name="connsiteX49" fmla="*/ 265968 w 481042"/>
              <a:gd name="connsiteY49" fmla="*/ 792891 h 878789"/>
              <a:gd name="connsiteX50" fmla="*/ 256634 w 481042"/>
              <a:gd name="connsiteY50" fmla="*/ 732693 h 878789"/>
              <a:gd name="connsiteX51" fmla="*/ 246442 w 481042"/>
              <a:gd name="connsiteY51" fmla="*/ 672400 h 878789"/>
              <a:gd name="connsiteX52" fmla="*/ 237584 w 481042"/>
              <a:gd name="connsiteY52" fmla="*/ 613917 h 878789"/>
              <a:gd name="connsiteX53" fmla="*/ 231012 w 481042"/>
              <a:gd name="connsiteY53" fmla="*/ 748791 h 878789"/>
              <a:gd name="connsiteX54" fmla="*/ 227106 w 481042"/>
              <a:gd name="connsiteY54" fmla="*/ 783271 h 878789"/>
              <a:gd name="connsiteX55" fmla="*/ 223582 w 481042"/>
              <a:gd name="connsiteY55" fmla="*/ 788986 h 878789"/>
              <a:gd name="connsiteX56" fmla="*/ 165956 w 481042"/>
              <a:gd name="connsiteY56" fmla="*/ 814704 h 878789"/>
              <a:gd name="connsiteX57" fmla="*/ 144525 w 481042"/>
              <a:gd name="connsiteY57" fmla="*/ 810322 h 878789"/>
              <a:gd name="connsiteX58" fmla="*/ 143096 w 481042"/>
              <a:gd name="connsiteY58" fmla="*/ 793939 h 878789"/>
              <a:gd name="connsiteX59" fmla="*/ 149859 w 481042"/>
              <a:gd name="connsiteY59" fmla="*/ 789272 h 878789"/>
              <a:gd name="connsiteX60" fmla="*/ 172242 w 481042"/>
              <a:gd name="connsiteY60" fmla="*/ 745552 h 878789"/>
              <a:gd name="connsiteX61" fmla="*/ 164908 w 481042"/>
              <a:gd name="connsiteY61" fmla="*/ 453516 h 878789"/>
              <a:gd name="connsiteX62" fmla="*/ 157193 w 481042"/>
              <a:gd name="connsiteY62" fmla="*/ 311307 h 878789"/>
              <a:gd name="connsiteX63" fmla="*/ 157479 w 481042"/>
              <a:gd name="connsiteY63" fmla="*/ 249490 h 878789"/>
              <a:gd name="connsiteX64" fmla="*/ 72325 w 481042"/>
              <a:gd name="connsiteY64" fmla="*/ 267873 h 878789"/>
              <a:gd name="connsiteX65" fmla="*/ 113187 w 481042"/>
              <a:gd name="connsiteY65" fmla="*/ 290067 h 878789"/>
              <a:gd name="connsiteX66" fmla="*/ 72325 w 481042"/>
              <a:gd name="connsiteY66" fmla="*/ 267873 h 87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81042" h="878789">
                <a:moveTo>
                  <a:pt x="157479" y="249490"/>
                </a:moveTo>
                <a:cubicBezTo>
                  <a:pt x="146239" y="263206"/>
                  <a:pt x="135571" y="276827"/>
                  <a:pt x="124141" y="289781"/>
                </a:cubicBezTo>
                <a:cubicBezTo>
                  <a:pt x="115664" y="299496"/>
                  <a:pt x="105472" y="300068"/>
                  <a:pt x="94899" y="292638"/>
                </a:cubicBezTo>
                <a:cubicBezTo>
                  <a:pt x="87946" y="287685"/>
                  <a:pt x="80898" y="282828"/>
                  <a:pt x="74135" y="277589"/>
                </a:cubicBezTo>
                <a:cubicBezTo>
                  <a:pt x="57657" y="265016"/>
                  <a:pt x="41083" y="252538"/>
                  <a:pt x="25081" y="239489"/>
                </a:cubicBezTo>
                <a:cubicBezTo>
                  <a:pt x="8508" y="226059"/>
                  <a:pt x="3364" y="206532"/>
                  <a:pt x="30" y="186720"/>
                </a:cubicBezTo>
                <a:cubicBezTo>
                  <a:pt x="-446" y="183958"/>
                  <a:pt x="4793" y="180243"/>
                  <a:pt x="8793" y="175100"/>
                </a:cubicBezTo>
                <a:cubicBezTo>
                  <a:pt x="41559" y="190911"/>
                  <a:pt x="73944" y="206532"/>
                  <a:pt x="108996" y="223392"/>
                </a:cubicBezTo>
                <a:cubicBezTo>
                  <a:pt x="113759" y="216629"/>
                  <a:pt x="120903" y="207485"/>
                  <a:pt x="126903" y="197579"/>
                </a:cubicBezTo>
                <a:cubicBezTo>
                  <a:pt x="142239" y="172623"/>
                  <a:pt x="156431" y="147001"/>
                  <a:pt x="172528" y="122522"/>
                </a:cubicBezTo>
                <a:cubicBezTo>
                  <a:pt x="175576" y="117855"/>
                  <a:pt x="185196" y="115473"/>
                  <a:pt x="191673" y="115664"/>
                </a:cubicBezTo>
                <a:cubicBezTo>
                  <a:pt x="198817" y="115854"/>
                  <a:pt x="205961" y="120141"/>
                  <a:pt x="213581" y="122808"/>
                </a:cubicBezTo>
                <a:cubicBezTo>
                  <a:pt x="213867" y="121188"/>
                  <a:pt x="214533" y="119855"/>
                  <a:pt x="214248" y="118807"/>
                </a:cubicBezTo>
                <a:cubicBezTo>
                  <a:pt x="207866" y="87660"/>
                  <a:pt x="214057" y="57657"/>
                  <a:pt x="221677" y="27653"/>
                </a:cubicBezTo>
                <a:cubicBezTo>
                  <a:pt x="222630" y="24033"/>
                  <a:pt x="222249" y="20128"/>
                  <a:pt x="222534" y="16413"/>
                </a:cubicBezTo>
                <a:cubicBezTo>
                  <a:pt x="223487" y="2316"/>
                  <a:pt x="227964" y="-1017"/>
                  <a:pt x="241965" y="983"/>
                </a:cubicBezTo>
                <a:cubicBezTo>
                  <a:pt x="246061" y="1554"/>
                  <a:pt x="250442" y="792"/>
                  <a:pt x="254634" y="411"/>
                </a:cubicBezTo>
                <a:cubicBezTo>
                  <a:pt x="272255" y="-1303"/>
                  <a:pt x="288352" y="2316"/>
                  <a:pt x="303497" y="11746"/>
                </a:cubicBezTo>
                <a:cubicBezTo>
                  <a:pt x="335977" y="31844"/>
                  <a:pt x="332072" y="68420"/>
                  <a:pt x="312355" y="91375"/>
                </a:cubicBezTo>
                <a:cubicBezTo>
                  <a:pt x="305307" y="99567"/>
                  <a:pt x="293686" y="105377"/>
                  <a:pt x="297115" y="119950"/>
                </a:cubicBezTo>
                <a:cubicBezTo>
                  <a:pt x="297591" y="121855"/>
                  <a:pt x="290257" y="125570"/>
                  <a:pt x="283304" y="130999"/>
                </a:cubicBezTo>
                <a:cubicBezTo>
                  <a:pt x="288733" y="138810"/>
                  <a:pt x="293686" y="148906"/>
                  <a:pt x="301401" y="156336"/>
                </a:cubicBezTo>
                <a:cubicBezTo>
                  <a:pt x="310831" y="165480"/>
                  <a:pt x="323214" y="171576"/>
                  <a:pt x="333024" y="180339"/>
                </a:cubicBezTo>
                <a:cubicBezTo>
                  <a:pt x="340930" y="187482"/>
                  <a:pt x="349884" y="195674"/>
                  <a:pt x="353408" y="205199"/>
                </a:cubicBezTo>
                <a:cubicBezTo>
                  <a:pt x="364266" y="234345"/>
                  <a:pt x="372553" y="264444"/>
                  <a:pt x="382364" y="293972"/>
                </a:cubicBezTo>
                <a:cubicBezTo>
                  <a:pt x="385412" y="303211"/>
                  <a:pt x="388936" y="312927"/>
                  <a:pt x="394842" y="320451"/>
                </a:cubicBezTo>
                <a:cubicBezTo>
                  <a:pt x="413796" y="344740"/>
                  <a:pt x="433323" y="368648"/>
                  <a:pt x="454182" y="391317"/>
                </a:cubicBezTo>
                <a:cubicBezTo>
                  <a:pt x="458850" y="396366"/>
                  <a:pt x="469708" y="395794"/>
                  <a:pt x="481043" y="398556"/>
                </a:cubicBezTo>
                <a:cubicBezTo>
                  <a:pt x="475709" y="402843"/>
                  <a:pt x="470565" y="406938"/>
                  <a:pt x="465327" y="411129"/>
                </a:cubicBezTo>
                <a:cubicBezTo>
                  <a:pt x="453420" y="431322"/>
                  <a:pt x="479900" y="439800"/>
                  <a:pt x="480376" y="459135"/>
                </a:cubicBezTo>
                <a:cubicBezTo>
                  <a:pt x="475709" y="452658"/>
                  <a:pt x="471042" y="446181"/>
                  <a:pt x="466374" y="439704"/>
                </a:cubicBezTo>
                <a:cubicBezTo>
                  <a:pt x="465041" y="440847"/>
                  <a:pt x="463803" y="442086"/>
                  <a:pt x="462469" y="443229"/>
                </a:cubicBezTo>
                <a:cubicBezTo>
                  <a:pt x="466755" y="451325"/>
                  <a:pt x="470946" y="459421"/>
                  <a:pt x="475518" y="468184"/>
                </a:cubicBezTo>
                <a:cubicBezTo>
                  <a:pt x="467232" y="466660"/>
                  <a:pt x="461326" y="466374"/>
                  <a:pt x="455992" y="464374"/>
                </a:cubicBezTo>
                <a:cubicBezTo>
                  <a:pt x="433894" y="456373"/>
                  <a:pt x="425226" y="437895"/>
                  <a:pt x="421702" y="420845"/>
                </a:cubicBezTo>
                <a:cubicBezTo>
                  <a:pt x="412272" y="414082"/>
                  <a:pt x="404367" y="410748"/>
                  <a:pt x="399699" y="404843"/>
                </a:cubicBezTo>
                <a:cubicBezTo>
                  <a:pt x="379030" y="378840"/>
                  <a:pt x="358551" y="352551"/>
                  <a:pt x="339596" y="325309"/>
                </a:cubicBezTo>
                <a:cubicBezTo>
                  <a:pt x="332548" y="315117"/>
                  <a:pt x="329786" y="301973"/>
                  <a:pt x="324833" y="289781"/>
                </a:cubicBezTo>
                <a:cubicBezTo>
                  <a:pt x="311212" y="321404"/>
                  <a:pt x="308259" y="355599"/>
                  <a:pt x="314641" y="400938"/>
                </a:cubicBezTo>
                <a:cubicBezTo>
                  <a:pt x="317213" y="419226"/>
                  <a:pt x="319213" y="437609"/>
                  <a:pt x="321309" y="455992"/>
                </a:cubicBezTo>
                <a:cubicBezTo>
                  <a:pt x="321594" y="458278"/>
                  <a:pt x="322071" y="462183"/>
                  <a:pt x="321118" y="462755"/>
                </a:cubicBezTo>
                <a:cubicBezTo>
                  <a:pt x="305878" y="470946"/>
                  <a:pt x="314070" y="484377"/>
                  <a:pt x="313974" y="495426"/>
                </a:cubicBezTo>
                <a:cubicBezTo>
                  <a:pt x="313498" y="528192"/>
                  <a:pt x="315403" y="561053"/>
                  <a:pt x="313689" y="593724"/>
                </a:cubicBezTo>
                <a:cubicBezTo>
                  <a:pt x="311784" y="630585"/>
                  <a:pt x="319404" y="666304"/>
                  <a:pt x="322642" y="702594"/>
                </a:cubicBezTo>
                <a:cubicBezTo>
                  <a:pt x="325500" y="734598"/>
                  <a:pt x="325690" y="767174"/>
                  <a:pt x="322928" y="799178"/>
                </a:cubicBezTo>
                <a:cubicBezTo>
                  <a:pt x="321118" y="820038"/>
                  <a:pt x="313212" y="840802"/>
                  <a:pt x="305973" y="860805"/>
                </a:cubicBezTo>
                <a:cubicBezTo>
                  <a:pt x="299496" y="878807"/>
                  <a:pt x="288828" y="882522"/>
                  <a:pt x="270921" y="875378"/>
                </a:cubicBezTo>
                <a:cubicBezTo>
                  <a:pt x="267778" y="874140"/>
                  <a:pt x="264444" y="868139"/>
                  <a:pt x="264730" y="864615"/>
                </a:cubicBezTo>
                <a:cubicBezTo>
                  <a:pt x="265587" y="855280"/>
                  <a:pt x="268635" y="846136"/>
                  <a:pt x="270255" y="836802"/>
                </a:cubicBezTo>
                <a:cubicBezTo>
                  <a:pt x="272826" y="821847"/>
                  <a:pt x="271683" y="808131"/>
                  <a:pt x="265968" y="792891"/>
                </a:cubicBezTo>
                <a:cubicBezTo>
                  <a:pt x="259015" y="774318"/>
                  <a:pt x="259777" y="752791"/>
                  <a:pt x="256634" y="732693"/>
                </a:cubicBezTo>
                <a:cubicBezTo>
                  <a:pt x="253586" y="712596"/>
                  <a:pt x="249395" y="692593"/>
                  <a:pt x="246442" y="672400"/>
                </a:cubicBezTo>
                <a:cubicBezTo>
                  <a:pt x="243585" y="652874"/>
                  <a:pt x="241775" y="633252"/>
                  <a:pt x="237584" y="613917"/>
                </a:cubicBezTo>
                <a:cubicBezTo>
                  <a:pt x="235393" y="658875"/>
                  <a:pt x="233393" y="703833"/>
                  <a:pt x="231012" y="748791"/>
                </a:cubicBezTo>
                <a:cubicBezTo>
                  <a:pt x="230440" y="760316"/>
                  <a:pt x="228630" y="771841"/>
                  <a:pt x="227106" y="783271"/>
                </a:cubicBezTo>
                <a:cubicBezTo>
                  <a:pt x="226821" y="785367"/>
                  <a:pt x="225296" y="788224"/>
                  <a:pt x="223582" y="788986"/>
                </a:cubicBezTo>
                <a:cubicBezTo>
                  <a:pt x="204532" y="797940"/>
                  <a:pt x="185673" y="807465"/>
                  <a:pt x="165956" y="814704"/>
                </a:cubicBezTo>
                <a:cubicBezTo>
                  <a:pt x="159955" y="816894"/>
                  <a:pt x="150525" y="814037"/>
                  <a:pt x="144525" y="810322"/>
                </a:cubicBezTo>
                <a:cubicBezTo>
                  <a:pt x="141667" y="808512"/>
                  <a:pt x="142620" y="799559"/>
                  <a:pt x="143096" y="793939"/>
                </a:cubicBezTo>
                <a:cubicBezTo>
                  <a:pt x="143286" y="792225"/>
                  <a:pt x="147668" y="790986"/>
                  <a:pt x="149859" y="789272"/>
                </a:cubicBezTo>
                <a:cubicBezTo>
                  <a:pt x="164241" y="778318"/>
                  <a:pt x="173004" y="766317"/>
                  <a:pt x="172242" y="745552"/>
                </a:cubicBezTo>
                <a:cubicBezTo>
                  <a:pt x="168718" y="648302"/>
                  <a:pt x="167766" y="550861"/>
                  <a:pt x="164908" y="453516"/>
                </a:cubicBezTo>
                <a:cubicBezTo>
                  <a:pt x="163479" y="406081"/>
                  <a:pt x="159384" y="358742"/>
                  <a:pt x="157193" y="311307"/>
                </a:cubicBezTo>
                <a:cubicBezTo>
                  <a:pt x="156717" y="290924"/>
                  <a:pt x="157479" y="270159"/>
                  <a:pt x="157479" y="249490"/>
                </a:cubicBezTo>
                <a:close/>
                <a:moveTo>
                  <a:pt x="72325" y="267873"/>
                </a:moveTo>
                <a:cubicBezTo>
                  <a:pt x="85089" y="274731"/>
                  <a:pt x="97757" y="281685"/>
                  <a:pt x="113187" y="290067"/>
                </a:cubicBezTo>
                <a:cubicBezTo>
                  <a:pt x="105948" y="275589"/>
                  <a:pt x="98900" y="271969"/>
                  <a:pt x="72325" y="267873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4" name="Forma libre: forma 83">
            <a:extLst>
              <a:ext uri="{FF2B5EF4-FFF2-40B4-BE49-F238E27FC236}">
                <a16:creationId xmlns:a16="http://schemas.microsoft.com/office/drawing/2014/main" id="{59AB4211-8014-1FBF-40FB-B906A0450880}"/>
              </a:ext>
            </a:extLst>
          </p:cNvPr>
          <p:cNvSpPr/>
          <p:nvPr/>
        </p:nvSpPr>
        <p:spPr>
          <a:xfrm>
            <a:off x="2783489" y="4636305"/>
            <a:ext cx="25526" cy="47053"/>
          </a:xfrm>
          <a:custGeom>
            <a:avLst/>
            <a:gdLst>
              <a:gd name="connsiteX0" fmla="*/ 0 w 25526"/>
              <a:gd name="connsiteY0" fmla="*/ 16764 h 47053"/>
              <a:gd name="connsiteX1" fmla="*/ 15907 w 25526"/>
              <a:gd name="connsiteY1" fmla="*/ 0 h 47053"/>
              <a:gd name="connsiteX2" fmla="*/ 21146 w 25526"/>
              <a:gd name="connsiteY2" fmla="*/ 2953 h 47053"/>
              <a:gd name="connsiteX3" fmla="*/ 25527 w 25526"/>
              <a:gd name="connsiteY3" fmla="*/ 46292 h 47053"/>
              <a:gd name="connsiteX4" fmla="*/ 23431 w 25526"/>
              <a:gd name="connsiteY4" fmla="*/ 47054 h 47053"/>
              <a:gd name="connsiteX5" fmla="*/ 5143 w 25526"/>
              <a:gd name="connsiteY5" fmla="*/ 19241 h 47053"/>
              <a:gd name="connsiteX6" fmla="*/ 0 w 25526"/>
              <a:gd name="connsiteY6" fmla="*/ 16764 h 4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" h="47053">
                <a:moveTo>
                  <a:pt x="0" y="16764"/>
                </a:moveTo>
                <a:cubicBezTo>
                  <a:pt x="5334" y="11144"/>
                  <a:pt x="10573" y="5620"/>
                  <a:pt x="15907" y="0"/>
                </a:cubicBezTo>
                <a:cubicBezTo>
                  <a:pt x="17621" y="953"/>
                  <a:pt x="19431" y="2000"/>
                  <a:pt x="21146" y="2953"/>
                </a:cubicBezTo>
                <a:cubicBezTo>
                  <a:pt x="22574" y="17431"/>
                  <a:pt x="24098" y="31813"/>
                  <a:pt x="25527" y="46292"/>
                </a:cubicBezTo>
                <a:cubicBezTo>
                  <a:pt x="24860" y="46577"/>
                  <a:pt x="24098" y="46768"/>
                  <a:pt x="23431" y="47054"/>
                </a:cubicBezTo>
                <a:cubicBezTo>
                  <a:pt x="17336" y="37814"/>
                  <a:pt x="11239" y="28480"/>
                  <a:pt x="5143" y="19241"/>
                </a:cubicBezTo>
                <a:cubicBezTo>
                  <a:pt x="3429" y="18383"/>
                  <a:pt x="1714" y="17526"/>
                  <a:pt x="0" y="16764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86" name="Grupo 85">
            <a:extLst>
              <a:ext uri="{FF2B5EF4-FFF2-40B4-BE49-F238E27FC236}">
                <a16:creationId xmlns:a16="http://schemas.microsoft.com/office/drawing/2014/main" id="{99C55F62-8BA5-E0F2-6FD4-7D7BAE6FEA7D}"/>
              </a:ext>
            </a:extLst>
          </p:cNvPr>
          <p:cNvGrpSpPr/>
          <p:nvPr/>
        </p:nvGrpSpPr>
        <p:grpSpPr>
          <a:xfrm>
            <a:off x="1480430" y="3230511"/>
            <a:ext cx="475598" cy="966585"/>
            <a:chOff x="1480430" y="3230511"/>
            <a:chExt cx="475598" cy="966585"/>
          </a:xfrm>
          <a:solidFill>
            <a:srgbClr val="43BBC8"/>
          </a:solidFill>
        </p:grpSpPr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CB545A28-D834-C8B1-1C85-F1B9A446067A}"/>
                </a:ext>
              </a:extLst>
            </p:cNvPr>
            <p:cNvSpPr/>
            <p:nvPr/>
          </p:nvSpPr>
          <p:spPr>
            <a:xfrm>
              <a:off x="1480430" y="3403967"/>
              <a:ext cx="326756" cy="793129"/>
            </a:xfrm>
            <a:custGeom>
              <a:avLst/>
              <a:gdLst>
                <a:gd name="connsiteX0" fmla="*/ 165106 w 326756"/>
                <a:gd name="connsiteY0" fmla="*/ 90767 h 793129"/>
                <a:gd name="connsiteX1" fmla="*/ 192443 w 326756"/>
                <a:gd name="connsiteY1" fmla="*/ 127248 h 793129"/>
                <a:gd name="connsiteX2" fmla="*/ 219685 w 326756"/>
                <a:gd name="connsiteY2" fmla="*/ 170111 h 793129"/>
                <a:gd name="connsiteX3" fmla="*/ 269786 w 326756"/>
                <a:gd name="connsiteY3" fmla="*/ 92768 h 793129"/>
                <a:gd name="connsiteX4" fmla="*/ 300076 w 326756"/>
                <a:gd name="connsiteY4" fmla="*/ 71146 h 793129"/>
                <a:gd name="connsiteX5" fmla="*/ 312553 w 326756"/>
                <a:gd name="connsiteY5" fmla="*/ 62764 h 793129"/>
                <a:gd name="connsiteX6" fmla="*/ 322174 w 326756"/>
                <a:gd name="connsiteY6" fmla="*/ 60192 h 793129"/>
                <a:gd name="connsiteX7" fmla="*/ 326746 w 326756"/>
                <a:gd name="connsiteY7" fmla="*/ 69336 h 793129"/>
                <a:gd name="connsiteX8" fmla="*/ 306457 w 326756"/>
                <a:gd name="connsiteY8" fmla="*/ 101150 h 793129"/>
                <a:gd name="connsiteX9" fmla="*/ 283978 w 326756"/>
                <a:gd name="connsiteY9" fmla="*/ 126391 h 793129"/>
                <a:gd name="connsiteX10" fmla="*/ 247593 w 326756"/>
                <a:gd name="connsiteY10" fmla="*/ 210973 h 793129"/>
                <a:gd name="connsiteX11" fmla="*/ 209779 w 326756"/>
                <a:gd name="connsiteY11" fmla="*/ 218498 h 793129"/>
                <a:gd name="connsiteX12" fmla="*/ 196348 w 326756"/>
                <a:gd name="connsiteY12" fmla="*/ 207639 h 793129"/>
                <a:gd name="connsiteX13" fmla="*/ 196539 w 326756"/>
                <a:gd name="connsiteY13" fmla="*/ 285077 h 793129"/>
                <a:gd name="connsiteX14" fmla="*/ 201111 w 326756"/>
                <a:gd name="connsiteY14" fmla="*/ 377470 h 793129"/>
                <a:gd name="connsiteX15" fmla="*/ 200254 w 326756"/>
                <a:gd name="connsiteY15" fmla="*/ 382994 h 793129"/>
                <a:gd name="connsiteX16" fmla="*/ 182823 w 326756"/>
                <a:gd name="connsiteY16" fmla="*/ 459766 h 793129"/>
                <a:gd name="connsiteX17" fmla="*/ 170250 w 326756"/>
                <a:gd name="connsiteY17" fmla="*/ 664458 h 793129"/>
                <a:gd name="connsiteX18" fmla="*/ 188252 w 326756"/>
                <a:gd name="connsiteY18" fmla="*/ 703415 h 793129"/>
                <a:gd name="connsiteX19" fmla="*/ 209874 w 326756"/>
                <a:gd name="connsiteY19" fmla="*/ 719608 h 793129"/>
                <a:gd name="connsiteX20" fmla="*/ 217780 w 326756"/>
                <a:gd name="connsiteY20" fmla="*/ 731705 h 793129"/>
                <a:gd name="connsiteX21" fmla="*/ 203397 w 326756"/>
                <a:gd name="connsiteY21" fmla="*/ 738467 h 793129"/>
                <a:gd name="connsiteX22" fmla="*/ 157963 w 326756"/>
                <a:gd name="connsiteY22" fmla="*/ 724561 h 793129"/>
                <a:gd name="connsiteX23" fmla="*/ 139103 w 326756"/>
                <a:gd name="connsiteY23" fmla="*/ 717036 h 793129"/>
                <a:gd name="connsiteX24" fmla="*/ 116434 w 326756"/>
                <a:gd name="connsiteY24" fmla="*/ 688175 h 793129"/>
                <a:gd name="connsiteX25" fmla="*/ 116148 w 326756"/>
                <a:gd name="connsiteY25" fmla="*/ 618643 h 793129"/>
                <a:gd name="connsiteX26" fmla="*/ 122530 w 326756"/>
                <a:gd name="connsiteY26" fmla="*/ 529584 h 793129"/>
                <a:gd name="connsiteX27" fmla="*/ 121387 w 326756"/>
                <a:gd name="connsiteY27" fmla="*/ 500438 h 793129"/>
                <a:gd name="connsiteX28" fmla="*/ 117196 w 326756"/>
                <a:gd name="connsiteY28" fmla="*/ 507010 h 793129"/>
                <a:gd name="connsiteX29" fmla="*/ 99289 w 326756"/>
                <a:gd name="connsiteY29" fmla="*/ 679603 h 793129"/>
                <a:gd name="connsiteX30" fmla="*/ 94050 w 326756"/>
                <a:gd name="connsiteY30" fmla="*/ 732943 h 793129"/>
                <a:gd name="connsiteX31" fmla="*/ 101860 w 326756"/>
                <a:gd name="connsiteY31" fmla="*/ 767328 h 793129"/>
                <a:gd name="connsiteX32" fmla="*/ 101765 w 326756"/>
                <a:gd name="connsiteY32" fmla="*/ 793046 h 793129"/>
                <a:gd name="connsiteX33" fmla="*/ 71761 w 326756"/>
                <a:gd name="connsiteY33" fmla="*/ 791712 h 793129"/>
                <a:gd name="connsiteX34" fmla="*/ 53378 w 326756"/>
                <a:gd name="connsiteY34" fmla="*/ 763232 h 793129"/>
                <a:gd name="connsiteX35" fmla="*/ 47092 w 326756"/>
                <a:gd name="connsiteY35" fmla="*/ 640455 h 793129"/>
                <a:gd name="connsiteX36" fmla="*/ 55664 w 326756"/>
                <a:gd name="connsiteY36" fmla="*/ 570446 h 793129"/>
                <a:gd name="connsiteX37" fmla="*/ 55474 w 326756"/>
                <a:gd name="connsiteY37" fmla="*/ 518345 h 793129"/>
                <a:gd name="connsiteX38" fmla="*/ 50616 w 326756"/>
                <a:gd name="connsiteY38" fmla="*/ 433001 h 793129"/>
                <a:gd name="connsiteX39" fmla="*/ 45187 w 326756"/>
                <a:gd name="connsiteY39" fmla="*/ 406521 h 793129"/>
                <a:gd name="connsiteX40" fmla="*/ 44996 w 326756"/>
                <a:gd name="connsiteY40" fmla="*/ 398139 h 793129"/>
                <a:gd name="connsiteX41" fmla="*/ 33852 w 326756"/>
                <a:gd name="connsiteY41" fmla="*/ 358896 h 793129"/>
                <a:gd name="connsiteX42" fmla="*/ 2705 w 326756"/>
                <a:gd name="connsiteY42" fmla="*/ 303270 h 793129"/>
                <a:gd name="connsiteX43" fmla="*/ 2705 w 326756"/>
                <a:gd name="connsiteY43" fmla="*/ 265932 h 793129"/>
                <a:gd name="connsiteX44" fmla="*/ 29280 w 326756"/>
                <a:gd name="connsiteY44" fmla="*/ 173254 h 793129"/>
                <a:gd name="connsiteX45" fmla="*/ 56712 w 326756"/>
                <a:gd name="connsiteY45" fmla="*/ 142298 h 793129"/>
                <a:gd name="connsiteX46" fmla="*/ 79858 w 326756"/>
                <a:gd name="connsiteY46" fmla="*/ 128486 h 793129"/>
                <a:gd name="connsiteX47" fmla="*/ 87287 w 326756"/>
                <a:gd name="connsiteY47" fmla="*/ 84576 h 793129"/>
                <a:gd name="connsiteX48" fmla="*/ 75762 w 326756"/>
                <a:gd name="connsiteY48" fmla="*/ 30284 h 793129"/>
                <a:gd name="connsiteX49" fmla="*/ 134626 w 326756"/>
                <a:gd name="connsiteY49" fmla="*/ 2566 h 793129"/>
                <a:gd name="connsiteX50" fmla="*/ 164821 w 326756"/>
                <a:gd name="connsiteY50" fmla="*/ 48762 h 793129"/>
                <a:gd name="connsiteX51" fmla="*/ 165106 w 326756"/>
                <a:gd name="connsiteY51" fmla="*/ 90767 h 793129"/>
                <a:gd name="connsiteX52" fmla="*/ 53473 w 326756"/>
                <a:gd name="connsiteY52" fmla="*/ 260979 h 793129"/>
                <a:gd name="connsiteX53" fmla="*/ 62998 w 326756"/>
                <a:gd name="connsiteY53" fmla="*/ 328988 h 793129"/>
                <a:gd name="connsiteX54" fmla="*/ 53473 w 326756"/>
                <a:gd name="connsiteY54" fmla="*/ 260979 h 79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26756" h="793129">
                  <a:moveTo>
                    <a:pt x="165106" y="90767"/>
                  </a:moveTo>
                  <a:cubicBezTo>
                    <a:pt x="176727" y="106198"/>
                    <a:pt x="185109" y="116390"/>
                    <a:pt x="192443" y="127248"/>
                  </a:cubicBezTo>
                  <a:cubicBezTo>
                    <a:pt x="201873" y="141155"/>
                    <a:pt x="210445" y="155537"/>
                    <a:pt x="219685" y="170111"/>
                  </a:cubicBezTo>
                  <a:cubicBezTo>
                    <a:pt x="237877" y="142679"/>
                    <a:pt x="257023" y="119247"/>
                    <a:pt x="269786" y="92768"/>
                  </a:cubicBezTo>
                  <a:cubicBezTo>
                    <a:pt x="277120" y="77432"/>
                    <a:pt x="286931" y="74480"/>
                    <a:pt x="300076" y="71146"/>
                  </a:cubicBezTo>
                  <a:cubicBezTo>
                    <a:pt x="304648" y="70003"/>
                    <a:pt x="308172" y="65145"/>
                    <a:pt x="312553" y="62764"/>
                  </a:cubicBezTo>
                  <a:cubicBezTo>
                    <a:pt x="315506" y="61145"/>
                    <a:pt x="319983" y="59049"/>
                    <a:pt x="322174" y="60192"/>
                  </a:cubicBezTo>
                  <a:cubicBezTo>
                    <a:pt x="324650" y="61430"/>
                    <a:pt x="326936" y="66288"/>
                    <a:pt x="326746" y="69336"/>
                  </a:cubicBezTo>
                  <a:cubicBezTo>
                    <a:pt x="325984" y="83528"/>
                    <a:pt x="323412" y="97435"/>
                    <a:pt x="306457" y="101150"/>
                  </a:cubicBezTo>
                  <a:cubicBezTo>
                    <a:pt x="292456" y="104198"/>
                    <a:pt x="288550" y="113913"/>
                    <a:pt x="283978" y="126391"/>
                  </a:cubicBezTo>
                  <a:cubicBezTo>
                    <a:pt x="273501" y="155156"/>
                    <a:pt x="261404" y="183636"/>
                    <a:pt x="247593" y="210973"/>
                  </a:cubicBezTo>
                  <a:cubicBezTo>
                    <a:pt x="237973" y="230118"/>
                    <a:pt x="227590" y="230880"/>
                    <a:pt x="209779" y="218498"/>
                  </a:cubicBezTo>
                  <a:cubicBezTo>
                    <a:pt x="205969" y="215831"/>
                    <a:pt x="202540" y="212592"/>
                    <a:pt x="196348" y="207639"/>
                  </a:cubicBezTo>
                  <a:cubicBezTo>
                    <a:pt x="196348" y="235071"/>
                    <a:pt x="195777" y="260027"/>
                    <a:pt x="196539" y="285077"/>
                  </a:cubicBezTo>
                  <a:cubicBezTo>
                    <a:pt x="197491" y="315938"/>
                    <a:pt x="199587" y="346704"/>
                    <a:pt x="201111" y="377470"/>
                  </a:cubicBezTo>
                  <a:cubicBezTo>
                    <a:pt x="201206" y="379280"/>
                    <a:pt x="201301" y="381851"/>
                    <a:pt x="200254" y="382994"/>
                  </a:cubicBezTo>
                  <a:cubicBezTo>
                    <a:pt x="180156" y="405283"/>
                    <a:pt x="184918" y="433763"/>
                    <a:pt x="182823" y="459766"/>
                  </a:cubicBezTo>
                  <a:cubicBezTo>
                    <a:pt x="177394" y="527870"/>
                    <a:pt x="175012" y="596259"/>
                    <a:pt x="170250" y="664458"/>
                  </a:cubicBezTo>
                  <a:cubicBezTo>
                    <a:pt x="169012" y="681984"/>
                    <a:pt x="175489" y="693605"/>
                    <a:pt x="188252" y="703415"/>
                  </a:cubicBezTo>
                  <a:cubicBezTo>
                    <a:pt x="195396" y="708845"/>
                    <a:pt x="203206" y="713702"/>
                    <a:pt x="209874" y="719608"/>
                  </a:cubicBezTo>
                  <a:cubicBezTo>
                    <a:pt x="213398" y="722656"/>
                    <a:pt x="215208" y="727609"/>
                    <a:pt x="217780" y="731705"/>
                  </a:cubicBezTo>
                  <a:cubicBezTo>
                    <a:pt x="212922" y="734181"/>
                    <a:pt x="207397" y="739420"/>
                    <a:pt x="203397" y="738467"/>
                  </a:cubicBezTo>
                  <a:cubicBezTo>
                    <a:pt x="187966" y="734943"/>
                    <a:pt x="173012" y="729609"/>
                    <a:pt x="157963" y="724561"/>
                  </a:cubicBezTo>
                  <a:cubicBezTo>
                    <a:pt x="151581" y="722370"/>
                    <a:pt x="145675" y="718274"/>
                    <a:pt x="139103" y="717036"/>
                  </a:cubicBezTo>
                  <a:cubicBezTo>
                    <a:pt x="123482" y="713893"/>
                    <a:pt x="116338" y="705035"/>
                    <a:pt x="116434" y="688175"/>
                  </a:cubicBezTo>
                  <a:cubicBezTo>
                    <a:pt x="116529" y="665030"/>
                    <a:pt x="116338" y="641789"/>
                    <a:pt x="116148" y="618643"/>
                  </a:cubicBezTo>
                  <a:cubicBezTo>
                    <a:pt x="115957" y="588830"/>
                    <a:pt x="113671" y="558921"/>
                    <a:pt x="122530" y="529584"/>
                  </a:cubicBezTo>
                  <a:cubicBezTo>
                    <a:pt x="124911" y="521488"/>
                    <a:pt x="121958" y="511868"/>
                    <a:pt x="121387" y="500438"/>
                  </a:cubicBezTo>
                  <a:cubicBezTo>
                    <a:pt x="119101" y="503867"/>
                    <a:pt x="117386" y="505391"/>
                    <a:pt x="117196" y="507010"/>
                  </a:cubicBezTo>
                  <a:cubicBezTo>
                    <a:pt x="111100" y="564541"/>
                    <a:pt x="105289" y="622072"/>
                    <a:pt x="99289" y="679603"/>
                  </a:cubicBezTo>
                  <a:cubicBezTo>
                    <a:pt x="97479" y="697415"/>
                    <a:pt x="93955" y="715226"/>
                    <a:pt x="94050" y="732943"/>
                  </a:cubicBezTo>
                  <a:cubicBezTo>
                    <a:pt x="94145" y="744373"/>
                    <a:pt x="100146" y="755708"/>
                    <a:pt x="101860" y="767328"/>
                  </a:cubicBezTo>
                  <a:cubicBezTo>
                    <a:pt x="103194" y="775710"/>
                    <a:pt x="101860" y="784473"/>
                    <a:pt x="101765" y="793046"/>
                  </a:cubicBezTo>
                  <a:cubicBezTo>
                    <a:pt x="91764" y="792760"/>
                    <a:pt x="81382" y="793998"/>
                    <a:pt x="71761" y="791712"/>
                  </a:cubicBezTo>
                  <a:cubicBezTo>
                    <a:pt x="57569" y="788378"/>
                    <a:pt x="53569" y="778853"/>
                    <a:pt x="53378" y="763232"/>
                  </a:cubicBezTo>
                  <a:cubicBezTo>
                    <a:pt x="52902" y="722275"/>
                    <a:pt x="47377" y="681413"/>
                    <a:pt x="47092" y="640455"/>
                  </a:cubicBezTo>
                  <a:cubicBezTo>
                    <a:pt x="46901" y="617119"/>
                    <a:pt x="53759" y="593878"/>
                    <a:pt x="55664" y="570446"/>
                  </a:cubicBezTo>
                  <a:cubicBezTo>
                    <a:pt x="57093" y="553206"/>
                    <a:pt x="56236" y="535680"/>
                    <a:pt x="55474" y="518345"/>
                  </a:cubicBezTo>
                  <a:cubicBezTo>
                    <a:pt x="54331" y="489865"/>
                    <a:pt x="52711" y="461480"/>
                    <a:pt x="50616" y="433001"/>
                  </a:cubicBezTo>
                  <a:cubicBezTo>
                    <a:pt x="49949" y="424047"/>
                    <a:pt x="46901" y="415379"/>
                    <a:pt x="45187" y="406521"/>
                  </a:cubicBezTo>
                  <a:cubicBezTo>
                    <a:pt x="44615" y="403759"/>
                    <a:pt x="44044" y="400520"/>
                    <a:pt x="44996" y="398139"/>
                  </a:cubicBezTo>
                  <a:cubicBezTo>
                    <a:pt x="51854" y="381851"/>
                    <a:pt x="42329" y="371279"/>
                    <a:pt x="33852" y="358896"/>
                  </a:cubicBezTo>
                  <a:cubicBezTo>
                    <a:pt x="21850" y="341370"/>
                    <a:pt x="10420" y="322892"/>
                    <a:pt x="2705" y="303270"/>
                  </a:cubicBezTo>
                  <a:cubicBezTo>
                    <a:pt x="-1581" y="292412"/>
                    <a:pt x="-152" y="277934"/>
                    <a:pt x="2705" y="265932"/>
                  </a:cubicBezTo>
                  <a:cubicBezTo>
                    <a:pt x="10135" y="234690"/>
                    <a:pt x="18136" y="203353"/>
                    <a:pt x="29280" y="173254"/>
                  </a:cubicBezTo>
                  <a:cubicBezTo>
                    <a:pt x="33757" y="161157"/>
                    <a:pt x="46520" y="151632"/>
                    <a:pt x="56712" y="142298"/>
                  </a:cubicBezTo>
                  <a:cubicBezTo>
                    <a:pt x="63284" y="136392"/>
                    <a:pt x="72142" y="133154"/>
                    <a:pt x="79858" y="128486"/>
                  </a:cubicBezTo>
                  <a:cubicBezTo>
                    <a:pt x="100336" y="115913"/>
                    <a:pt x="102908" y="102959"/>
                    <a:pt x="87287" y="84576"/>
                  </a:cubicBezTo>
                  <a:cubicBezTo>
                    <a:pt x="73381" y="68288"/>
                    <a:pt x="69475" y="50286"/>
                    <a:pt x="75762" y="30284"/>
                  </a:cubicBezTo>
                  <a:cubicBezTo>
                    <a:pt x="83858" y="4661"/>
                    <a:pt x="108718" y="-5149"/>
                    <a:pt x="134626" y="2566"/>
                  </a:cubicBezTo>
                  <a:cubicBezTo>
                    <a:pt x="159106" y="9900"/>
                    <a:pt x="163678" y="27902"/>
                    <a:pt x="164821" y="48762"/>
                  </a:cubicBezTo>
                  <a:cubicBezTo>
                    <a:pt x="165773" y="65050"/>
                    <a:pt x="165106" y="81528"/>
                    <a:pt x="165106" y="90767"/>
                  </a:cubicBezTo>
                  <a:close/>
                  <a:moveTo>
                    <a:pt x="53473" y="260979"/>
                  </a:moveTo>
                  <a:cubicBezTo>
                    <a:pt x="36043" y="295079"/>
                    <a:pt x="37186" y="302222"/>
                    <a:pt x="62998" y="328988"/>
                  </a:cubicBezTo>
                  <a:cubicBezTo>
                    <a:pt x="74143" y="304318"/>
                    <a:pt x="57950" y="285173"/>
                    <a:pt x="53473" y="2609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438204A9-F7D5-8306-35C3-260360D8A5F9}"/>
                </a:ext>
              </a:extLst>
            </p:cNvPr>
            <p:cNvSpPr/>
            <p:nvPr/>
          </p:nvSpPr>
          <p:spPr>
            <a:xfrm>
              <a:off x="1754503" y="3338333"/>
              <a:ext cx="19026" cy="129635"/>
            </a:xfrm>
            <a:custGeom>
              <a:avLst/>
              <a:gdLst>
                <a:gd name="connsiteX0" fmla="*/ 18860 w 19026"/>
                <a:gd name="connsiteY0" fmla="*/ 0 h 129635"/>
                <a:gd name="connsiteX1" fmla="*/ 18193 w 19026"/>
                <a:gd name="connsiteY1" fmla="*/ 111538 h 129635"/>
                <a:gd name="connsiteX2" fmla="*/ 4477 w 19026"/>
                <a:gd name="connsiteY2" fmla="*/ 129635 h 129635"/>
                <a:gd name="connsiteX3" fmla="*/ 0 w 19026"/>
                <a:gd name="connsiteY3" fmla="*/ 127730 h 129635"/>
                <a:gd name="connsiteX4" fmla="*/ 0 w 19026"/>
                <a:gd name="connsiteY4" fmla="*/ 108871 h 129635"/>
                <a:gd name="connsiteX5" fmla="*/ 95 w 19026"/>
                <a:gd name="connsiteY5" fmla="*/ 26480 h 129635"/>
                <a:gd name="connsiteX6" fmla="*/ 18860 w 19026"/>
                <a:gd name="connsiteY6" fmla="*/ 0 h 12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26" h="129635">
                  <a:moveTo>
                    <a:pt x="18860" y="0"/>
                  </a:moveTo>
                  <a:cubicBezTo>
                    <a:pt x="18860" y="37814"/>
                    <a:pt x="19526" y="74676"/>
                    <a:pt x="18193" y="111538"/>
                  </a:cubicBezTo>
                  <a:cubicBezTo>
                    <a:pt x="18002" y="117729"/>
                    <a:pt x="9335" y="123634"/>
                    <a:pt x="4477" y="129635"/>
                  </a:cubicBezTo>
                  <a:cubicBezTo>
                    <a:pt x="2953" y="128969"/>
                    <a:pt x="1524" y="128397"/>
                    <a:pt x="0" y="127730"/>
                  </a:cubicBezTo>
                  <a:cubicBezTo>
                    <a:pt x="0" y="121444"/>
                    <a:pt x="0" y="115157"/>
                    <a:pt x="0" y="108871"/>
                  </a:cubicBezTo>
                  <a:cubicBezTo>
                    <a:pt x="191" y="81439"/>
                    <a:pt x="1238" y="53912"/>
                    <a:pt x="95" y="26480"/>
                  </a:cubicBezTo>
                  <a:cubicBezTo>
                    <a:pt x="-381" y="12668"/>
                    <a:pt x="3143" y="4001"/>
                    <a:pt x="188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1C752678-C034-76C8-B0A8-12484AA463F0}"/>
                </a:ext>
              </a:extLst>
            </p:cNvPr>
            <p:cNvSpPr/>
            <p:nvPr/>
          </p:nvSpPr>
          <p:spPr>
            <a:xfrm>
              <a:off x="1937159" y="3230511"/>
              <a:ext cx="18869" cy="129921"/>
            </a:xfrm>
            <a:custGeom>
              <a:avLst/>
              <a:gdLst>
                <a:gd name="connsiteX0" fmla="*/ 18703 w 18869"/>
                <a:gd name="connsiteY0" fmla="*/ 0 h 129921"/>
                <a:gd name="connsiteX1" fmla="*/ 18036 w 18869"/>
                <a:gd name="connsiteY1" fmla="*/ 110776 h 129921"/>
                <a:gd name="connsiteX2" fmla="*/ 4320 w 18869"/>
                <a:gd name="connsiteY2" fmla="*/ 129921 h 129921"/>
                <a:gd name="connsiteX3" fmla="*/ 129 w 18869"/>
                <a:gd name="connsiteY3" fmla="*/ 127635 h 129921"/>
                <a:gd name="connsiteX4" fmla="*/ 129 w 18869"/>
                <a:gd name="connsiteY4" fmla="*/ 66199 h 129921"/>
                <a:gd name="connsiteX5" fmla="*/ 129 w 18869"/>
                <a:gd name="connsiteY5" fmla="*/ 23717 h 129921"/>
                <a:gd name="connsiteX6" fmla="*/ 18703 w 18869"/>
                <a:gd name="connsiteY6" fmla="*/ 0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69" h="129921">
                  <a:moveTo>
                    <a:pt x="18703" y="0"/>
                  </a:moveTo>
                  <a:cubicBezTo>
                    <a:pt x="18703" y="38005"/>
                    <a:pt x="19369" y="74390"/>
                    <a:pt x="18036" y="110776"/>
                  </a:cubicBezTo>
                  <a:cubicBezTo>
                    <a:pt x="17750" y="117348"/>
                    <a:pt x="9082" y="123539"/>
                    <a:pt x="4320" y="129921"/>
                  </a:cubicBezTo>
                  <a:cubicBezTo>
                    <a:pt x="2891" y="129159"/>
                    <a:pt x="1558" y="128397"/>
                    <a:pt x="129" y="127635"/>
                  </a:cubicBezTo>
                  <a:cubicBezTo>
                    <a:pt x="129" y="107156"/>
                    <a:pt x="129" y="86678"/>
                    <a:pt x="129" y="66199"/>
                  </a:cubicBezTo>
                  <a:cubicBezTo>
                    <a:pt x="129" y="52007"/>
                    <a:pt x="1367" y="37719"/>
                    <a:pt x="129" y="23717"/>
                  </a:cubicBezTo>
                  <a:cubicBezTo>
                    <a:pt x="-1014" y="10001"/>
                    <a:pt x="5463" y="3905"/>
                    <a:pt x="187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E088D3CA-FE5E-91F0-CFF4-224010D2C2BA}"/>
                </a:ext>
              </a:extLst>
            </p:cNvPr>
            <p:cNvSpPr/>
            <p:nvPr/>
          </p:nvSpPr>
          <p:spPr>
            <a:xfrm>
              <a:off x="1858468" y="3275754"/>
              <a:ext cx="18097" cy="128968"/>
            </a:xfrm>
            <a:custGeom>
              <a:avLst/>
              <a:gdLst>
                <a:gd name="connsiteX0" fmla="*/ 143 w 18097"/>
                <a:gd name="connsiteY0" fmla="*/ 128969 h 128968"/>
                <a:gd name="connsiteX1" fmla="*/ 714 w 18097"/>
                <a:gd name="connsiteY1" fmla="*/ 17240 h 128968"/>
                <a:gd name="connsiteX2" fmla="*/ 13573 w 18097"/>
                <a:gd name="connsiteY2" fmla="*/ 0 h 128968"/>
                <a:gd name="connsiteX3" fmla="*/ 17859 w 18097"/>
                <a:gd name="connsiteY3" fmla="*/ 1905 h 128968"/>
                <a:gd name="connsiteX4" fmla="*/ 17859 w 18097"/>
                <a:gd name="connsiteY4" fmla="*/ 31909 h 128968"/>
                <a:gd name="connsiteX5" fmla="*/ 18050 w 18097"/>
                <a:gd name="connsiteY5" fmla="*/ 105632 h 128968"/>
                <a:gd name="connsiteX6" fmla="*/ 143 w 18097"/>
                <a:gd name="connsiteY6" fmla="*/ 128969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" h="128968">
                  <a:moveTo>
                    <a:pt x="143" y="128969"/>
                  </a:moveTo>
                  <a:cubicBezTo>
                    <a:pt x="143" y="90869"/>
                    <a:pt x="-429" y="54007"/>
                    <a:pt x="714" y="17240"/>
                  </a:cubicBezTo>
                  <a:cubicBezTo>
                    <a:pt x="905" y="11335"/>
                    <a:pt x="9096" y="5715"/>
                    <a:pt x="13573" y="0"/>
                  </a:cubicBezTo>
                  <a:cubicBezTo>
                    <a:pt x="15002" y="667"/>
                    <a:pt x="16431" y="1238"/>
                    <a:pt x="17859" y="1905"/>
                  </a:cubicBezTo>
                  <a:cubicBezTo>
                    <a:pt x="17859" y="11906"/>
                    <a:pt x="17859" y="21908"/>
                    <a:pt x="17859" y="31909"/>
                  </a:cubicBezTo>
                  <a:cubicBezTo>
                    <a:pt x="17859" y="56483"/>
                    <a:pt x="17002" y="81153"/>
                    <a:pt x="18050" y="105632"/>
                  </a:cubicBezTo>
                  <a:cubicBezTo>
                    <a:pt x="18621" y="118681"/>
                    <a:pt x="14145" y="125920"/>
                    <a:pt x="143" y="128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92CCA6D7-789F-53E5-F05E-8127E20938A1}"/>
                </a:ext>
              </a:extLst>
            </p:cNvPr>
            <p:cNvSpPr/>
            <p:nvPr/>
          </p:nvSpPr>
          <p:spPr>
            <a:xfrm>
              <a:off x="1727973" y="3375862"/>
              <a:ext cx="19588" cy="107346"/>
            </a:xfrm>
            <a:custGeom>
              <a:avLst/>
              <a:gdLst>
                <a:gd name="connsiteX0" fmla="*/ 240 w 19588"/>
                <a:gd name="connsiteY0" fmla="*/ 104775 h 107346"/>
                <a:gd name="connsiteX1" fmla="*/ 907 w 19588"/>
                <a:gd name="connsiteY1" fmla="*/ 17240 h 107346"/>
                <a:gd name="connsiteX2" fmla="*/ 15385 w 19588"/>
                <a:gd name="connsiteY2" fmla="*/ 0 h 107346"/>
                <a:gd name="connsiteX3" fmla="*/ 19385 w 19588"/>
                <a:gd name="connsiteY3" fmla="*/ 2477 h 107346"/>
                <a:gd name="connsiteX4" fmla="*/ 18719 w 19588"/>
                <a:gd name="connsiteY4" fmla="*/ 91154 h 107346"/>
                <a:gd name="connsiteX5" fmla="*/ 4241 w 19588"/>
                <a:gd name="connsiteY5" fmla="*/ 107347 h 107346"/>
                <a:gd name="connsiteX6" fmla="*/ 240 w 19588"/>
                <a:gd name="connsiteY6" fmla="*/ 104775 h 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8" h="107346">
                  <a:moveTo>
                    <a:pt x="240" y="104775"/>
                  </a:moveTo>
                  <a:cubicBezTo>
                    <a:pt x="240" y="75533"/>
                    <a:pt x="-617" y="46292"/>
                    <a:pt x="907" y="17240"/>
                  </a:cubicBezTo>
                  <a:cubicBezTo>
                    <a:pt x="1193" y="11240"/>
                    <a:pt x="10337" y="5810"/>
                    <a:pt x="15385" y="0"/>
                  </a:cubicBezTo>
                  <a:cubicBezTo>
                    <a:pt x="16718" y="857"/>
                    <a:pt x="18052" y="1714"/>
                    <a:pt x="19385" y="2477"/>
                  </a:cubicBezTo>
                  <a:cubicBezTo>
                    <a:pt x="19385" y="32004"/>
                    <a:pt x="20147" y="61627"/>
                    <a:pt x="18719" y="91154"/>
                  </a:cubicBezTo>
                  <a:cubicBezTo>
                    <a:pt x="18433" y="96774"/>
                    <a:pt x="9289" y="101917"/>
                    <a:pt x="4241" y="107347"/>
                  </a:cubicBezTo>
                  <a:cubicBezTo>
                    <a:pt x="2907" y="106490"/>
                    <a:pt x="1574" y="105632"/>
                    <a:pt x="24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739576E4-C487-B1D8-F167-EDCFD9923CAB}"/>
                </a:ext>
              </a:extLst>
            </p:cNvPr>
            <p:cNvSpPr/>
            <p:nvPr/>
          </p:nvSpPr>
          <p:spPr>
            <a:xfrm>
              <a:off x="1831510" y="3314712"/>
              <a:ext cx="19112" cy="107727"/>
            </a:xfrm>
            <a:custGeom>
              <a:avLst/>
              <a:gdLst>
                <a:gd name="connsiteX0" fmla="*/ 240 w 19112"/>
                <a:gd name="connsiteY0" fmla="*/ 105251 h 107727"/>
                <a:gd name="connsiteX1" fmla="*/ 907 w 19112"/>
                <a:gd name="connsiteY1" fmla="*/ 17716 h 107727"/>
                <a:gd name="connsiteX2" fmla="*/ 15004 w 19112"/>
                <a:gd name="connsiteY2" fmla="*/ 0 h 107727"/>
                <a:gd name="connsiteX3" fmla="*/ 18909 w 19112"/>
                <a:gd name="connsiteY3" fmla="*/ 2381 h 107727"/>
                <a:gd name="connsiteX4" fmla="*/ 18242 w 19112"/>
                <a:gd name="connsiteY4" fmla="*/ 91154 h 107727"/>
                <a:gd name="connsiteX5" fmla="*/ 4050 w 19112"/>
                <a:gd name="connsiteY5" fmla="*/ 107728 h 107727"/>
                <a:gd name="connsiteX6" fmla="*/ 240 w 19112"/>
                <a:gd name="connsiteY6" fmla="*/ 105251 h 10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2" h="107727">
                  <a:moveTo>
                    <a:pt x="240" y="105251"/>
                  </a:moveTo>
                  <a:cubicBezTo>
                    <a:pt x="240" y="76105"/>
                    <a:pt x="-617" y="46863"/>
                    <a:pt x="907" y="17716"/>
                  </a:cubicBezTo>
                  <a:cubicBezTo>
                    <a:pt x="1193" y="11621"/>
                    <a:pt x="10051" y="5905"/>
                    <a:pt x="15004" y="0"/>
                  </a:cubicBezTo>
                  <a:cubicBezTo>
                    <a:pt x="16338" y="762"/>
                    <a:pt x="17576" y="1619"/>
                    <a:pt x="18909" y="2381"/>
                  </a:cubicBezTo>
                  <a:cubicBezTo>
                    <a:pt x="18909" y="32004"/>
                    <a:pt x="19671" y="61627"/>
                    <a:pt x="18242" y="91154"/>
                  </a:cubicBezTo>
                  <a:cubicBezTo>
                    <a:pt x="17957" y="96869"/>
                    <a:pt x="9003" y="102203"/>
                    <a:pt x="4050" y="107728"/>
                  </a:cubicBezTo>
                  <a:cubicBezTo>
                    <a:pt x="2717" y="106966"/>
                    <a:pt x="1479" y="106108"/>
                    <a:pt x="240" y="1052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E505773A-821C-2EAF-754D-22C120D00514}"/>
                </a:ext>
              </a:extLst>
            </p:cNvPr>
            <p:cNvSpPr/>
            <p:nvPr/>
          </p:nvSpPr>
          <p:spPr>
            <a:xfrm>
              <a:off x="1910221" y="3289565"/>
              <a:ext cx="19939" cy="86010"/>
            </a:xfrm>
            <a:custGeom>
              <a:avLst/>
              <a:gdLst>
                <a:gd name="connsiteX0" fmla="*/ 19637 w 19939"/>
                <a:gd name="connsiteY0" fmla="*/ 0 h 86010"/>
                <a:gd name="connsiteX1" fmla="*/ 18875 w 19939"/>
                <a:gd name="connsiteY1" fmla="*/ 69914 h 86010"/>
                <a:gd name="connsiteX2" fmla="*/ 3921 w 19939"/>
                <a:gd name="connsiteY2" fmla="*/ 86011 h 86010"/>
                <a:gd name="connsiteX3" fmla="*/ 302 w 19939"/>
                <a:gd name="connsiteY3" fmla="*/ 84011 h 86010"/>
                <a:gd name="connsiteX4" fmla="*/ 1064 w 19939"/>
                <a:gd name="connsiteY4" fmla="*/ 18098 h 86010"/>
                <a:gd name="connsiteX5" fmla="*/ 19637 w 19939"/>
                <a:gd name="connsiteY5" fmla="*/ 0 h 8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9" h="86010">
                  <a:moveTo>
                    <a:pt x="19637" y="0"/>
                  </a:moveTo>
                  <a:cubicBezTo>
                    <a:pt x="19637" y="26670"/>
                    <a:pt x="20685" y="48387"/>
                    <a:pt x="18875" y="69914"/>
                  </a:cubicBezTo>
                  <a:cubicBezTo>
                    <a:pt x="18399" y="75629"/>
                    <a:pt x="9160" y="80677"/>
                    <a:pt x="3921" y="86011"/>
                  </a:cubicBezTo>
                  <a:cubicBezTo>
                    <a:pt x="2683" y="85344"/>
                    <a:pt x="1445" y="84677"/>
                    <a:pt x="302" y="84011"/>
                  </a:cubicBezTo>
                  <a:cubicBezTo>
                    <a:pt x="302" y="62008"/>
                    <a:pt x="-746" y="39910"/>
                    <a:pt x="1064" y="18098"/>
                  </a:cubicBezTo>
                  <a:cubicBezTo>
                    <a:pt x="1445" y="12573"/>
                    <a:pt x="11065" y="7906"/>
                    <a:pt x="196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60047E0-3FA8-606F-0BE1-35616B77D9BA}"/>
                </a:ext>
              </a:extLst>
            </p:cNvPr>
            <p:cNvSpPr/>
            <p:nvPr/>
          </p:nvSpPr>
          <p:spPr>
            <a:xfrm>
              <a:off x="1884336" y="3295090"/>
              <a:ext cx="18418" cy="94583"/>
            </a:xfrm>
            <a:custGeom>
              <a:avLst/>
              <a:gdLst>
                <a:gd name="connsiteX0" fmla="*/ 18376 w 18418"/>
                <a:gd name="connsiteY0" fmla="*/ 0 h 94583"/>
                <a:gd name="connsiteX1" fmla="*/ 18376 w 18418"/>
                <a:gd name="connsiteY1" fmla="*/ 70580 h 94583"/>
                <a:gd name="connsiteX2" fmla="*/ 278 w 18418"/>
                <a:gd name="connsiteY2" fmla="*/ 94583 h 94583"/>
                <a:gd name="connsiteX3" fmla="*/ 945 w 18418"/>
                <a:gd name="connsiteY3" fmla="*/ 18002 h 94583"/>
                <a:gd name="connsiteX4" fmla="*/ 18376 w 18418"/>
                <a:gd name="connsiteY4" fmla="*/ 0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8" h="94583">
                  <a:moveTo>
                    <a:pt x="18376" y="0"/>
                  </a:moveTo>
                  <a:cubicBezTo>
                    <a:pt x="18376" y="26956"/>
                    <a:pt x="18471" y="48768"/>
                    <a:pt x="18376" y="70580"/>
                  </a:cubicBezTo>
                  <a:cubicBezTo>
                    <a:pt x="18281" y="86678"/>
                    <a:pt x="18281" y="86678"/>
                    <a:pt x="278" y="94583"/>
                  </a:cubicBezTo>
                  <a:cubicBezTo>
                    <a:pt x="278" y="68580"/>
                    <a:pt x="-674" y="43243"/>
                    <a:pt x="945" y="18002"/>
                  </a:cubicBezTo>
                  <a:cubicBezTo>
                    <a:pt x="1326" y="12573"/>
                    <a:pt x="10756" y="7715"/>
                    <a:pt x="1837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2" name="Forma libre: forma 81">
              <a:extLst>
                <a:ext uri="{FF2B5EF4-FFF2-40B4-BE49-F238E27FC236}">
                  <a16:creationId xmlns:a16="http://schemas.microsoft.com/office/drawing/2014/main" id="{789F7CF1-38D7-DB9F-48F0-E75D805100B5}"/>
                </a:ext>
              </a:extLst>
            </p:cNvPr>
            <p:cNvSpPr/>
            <p:nvPr/>
          </p:nvSpPr>
          <p:spPr>
            <a:xfrm>
              <a:off x="1807431" y="3353383"/>
              <a:ext cx="19168" cy="85725"/>
            </a:xfrm>
            <a:custGeom>
              <a:avLst/>
              <a:gdLst>
                <a:gd name="connsiteX0" fmla="*/ 18891 w 19168"/>
                <a:gd name="connsiteY0" fmla="*/ 2477 h 85725"/>
                <a:gd name="connsiteX1" fmla="*/ 18224 w 19168"/>
                <a:gd name="connsiteY1" fmla="*/ 68580 h 85725"/>
                <a:gd name="connsiteX2" fmla="*/ 317 w 19168"/>
                <a:gd name="connsiteY2" fmla="*/ 85725 h 85725"/>
                <a:gd name="connsiteX3" fmla="*/ 984 w 19168"/>
                <a:gd name="connsiteY3" fmla="*/ 15526 h 85725"/>
                <a:gd name="connsiteX4" fmla="*/ 15652 w 19168"/>
                <a:gd name="connsiteY4" fmla="*/ 0 h 85725"/>
                <a:gd name="connsiteX5" fmla="*/ 18891 w 19168"/>
                <a:gd name="connsiteY5" fmla="*/ 247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68" h="85725">
                  <a:moveTo>
                    <a:pt x="18891" y="2477"/>
                  </a:moveTo>
                  <a:cubicBezTo>
                    <a:pt x="18891" y="24479"/>
                    <a:pt x="19843" y="46577"/>
                    <a:pt x="18224" y="68580"/>
                  </a:cubicBezTo>
                  <a:cubicBezTo>
                    <a:pt x="17843" y="73724"/>
                    <a:pt x="8508" y="78200"/>
                    <a:pt x="317" y="85725"/>
                  </a:cubicBezTo>
                  <a:cubicBezTo>
                    <a:pt x="317" y="59341"/>
                    <a:pt x="-731" y="37338"/>
                    <a:pt x="984" y="15526"/>
                  </a:cubicBezTo>
                  <a:cubicBezTo>
                    <a:pt x="1460" y="10001"/>
                    <a:pt x="10509" y="5143"/>
                    <a:pt x="15652" y="0"/>
                  </a:cubicBezTo>
                  <a:cubicBezTo>
                    <a:pt x="16700" y="762"/>
                    <a:pt x="17748" y="1619"/>
                    <a:pt x="18891" y="24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90D3F9E0-B771-9A2D-0639-7ED14B8E825D}"/>
                </a:ext>
              </a:extLst>
            </p:cNvPr>
            <p:cNvSpPr/>
            <p:nvPr/>
          </p:nvSpPr>
          <p:spPr>
            <a:xfrm>
              <a:off x="1781409" y="3358526"/>
              <a:ext cx="18196" cy="92964"/>
            </a:xfrm>
            <a:custGeom>
              <a:avLst/>
              <a:gdLst>
                <a:gd name="connsiteX0" fmla="*/ 240 w 18196"/>
                <a:gd name="connsiteY0" fmla="*/ 90583 h 92964"/>
                <a:gd name="connsiteX1" fmla="*/ 907 w 18196"/>
                <a:gd name="connsiteY1" fmla="*/ 15907 h 92964"/>
                <a:gd name="connsiteX2" fmla="*/ 15099 w 18196"/>
                <a:gd name="connsiteY2" fmla="*/ 0 h 92964"/>
                <a:gd name="connsiteX3" fmla="*/ 17957 w 18196"/>
                <a:gd name="connsiteY3" fmla="*/ 2191 h 92964"/>
                <a:gd name="connsiteX4" fmla="*/ 17290 w 18196"/>
                <a:gd name="connsiteY4" fmla="*/ 76962 h 92964"/>
                <a:gd name="connsiteX5" fmla="*/ 3764 w 18196"/>
                <a:gd name="connsiteY5" fmla="*/ 92964 h 92964"/>
                <a:gd name="connsiteX6" fmla="*/ 240 w 18196"/>
                <a:gd name="connsiteY6" fmla="*/ 90583 h 9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6" h="92964">
                  <a:moveTo>
                    <a:pt x="240" y="90583"/>
                  </a:moveTo>
                  <a:cubicBezTo>
                    <a:pt x="240" y="65723"/>
                    <a:pt x="-617" y="40767"/>
                    <a:pt x="907" y="15907"/>
                  </a:cubicBezTo>
                  <a:cubicBezTo>
                    <a:pt x="1288" y="10287"/>
                    <a:pt x="10146" y="5239"/>
                    <a:pt x="15099" y="0"/>
                  </a:cubicBezTo>
                  <a:cubicBezTo>
                    <a:pt x="16052" y="762"/>
                    <a:pt x="17004" y="1429"/>
                    <a:pt x="17957" y="2191"/>
                  </a:cubicBezTo>
                  <a:cubicBezTo>
                    <a:pt x="17957" y="27146"/>
                    <a:pt x="18814" y="52102"/>
                    <a:pt x="17290" y="76962"/>
                  </a:cubicBezTo>
                  <a:cubicBezTo>
                    <a:pt x="16909" y="82582"/>
                    <a:pt x="8432" y="87630"/>
                    <a:pt x="3764" y="92964"/>
                  </a:cubicBezTo>
                  <a:cubicBezTo>
                    <a:pt x="2621" y="92202"/>
                    <a:pt x="1479" y="91440"/>
                    <a:pt x="240" y="90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7DB77E94-B32A-8D86-3A2F-30727C7D714C}"/>
                </a:ext>
              </a:extLst>
            </p:cNvPr>
            <p:cNvSpPr/>
            <p:nvPr/>
          </p:nvSpPr>
          <p:spPr>
            <a:xfrm>
              <a:off x="1522241" y="3664946"/>
              <a:ext cx="25030" cy="68008"/>
            </a:xfrm>
            <a:custGeom>
              <a:avLst/>
              <a:gdLst>
                <a:gd name="connsiteX0" fmla="*/ 11663 w 25030"/>
                <a:gd name="connsiteY0" fmla="*/ 0 h 68008"/>
                <a:gd name="connsiteX1" fmla="*/ 21188 w 25030"/>
                <a:gd name="connsiteY1" fmla="*/ 68008 h 68008"/>
                <a:gd name="connsiteX2" fmla="*/ 11663 w 25030"/>
                <a:gd name="connsiteY2" fmla="*/ 0 h 6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030" h="68008">
                  <a:moveTo>
                    <a:pt x="11663" y="0"/>
                  </a:moveTo>
                  <a:cubicBezTo>
                    <a:pt x="16139" y="24194"/>
                    <a:pt x="32332" y="43339"/>
                    <a:pt x="21188" y="68008"/>
                  </a:cubicBezTo>
                  <a:cubicBezTo>
                    <a:pt x="-4625" y="41243"/>
                    <a:pt x="-5673" y="34195"/>
                    <a:pt x="1166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67669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3"/>
          <p:cNvSpPr txBox="1">
            <a:spLocks noGrp="1"/>
          </p:cNvSpPr>
          <p:nvPr>
            <p:ph type="title"/>
          </p:nvPr>
        </p:nvSpPr>
        <p:spPr>
          <a:xfrm>
            <a:off x="623628" y="25826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alternative resources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02" y="1986133"/>
            <a:ext cx="8696251" cy="2801250"/>
          </a:xfrm>
          <a:prstGeom prst="rect">
            <a:avLst/>
          </a:prstGeom>
        </p:spPr>
      </p:pic>
      <p:sp>
        <p:nvSpPr>
          <p:cNvPr id="4" name="Google Shape;2760;p69">
            <a:extLst>
              <a:ext uri="{FF2B5EF4-FFF2-40B4-BE49-F238E27FC236}">
                <a16:creationId xmlns:a16="http://schemas.microsoft.com/office/drawing/2014/main" id="{2613EA4A-9D5F-B800-1A1C-E91BDE79FB47}"/>
              </a:ext>
            </a:extLst>
          </p:cNvPr>
          <p:cNvSpPr txBox="1">
            <a:spLocks/>
          </p:cNvSpPr>
          <p:nvPr/>
        </p:nvSpPr>
        <p:spPr>
          <a:xfrm>
            <a:off x="3036439" y="4759635"/>
            <a:ext cx="3560771" cy="425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800" dirty="0">
                <a:solidFill>
                  <a:srgbClr val="43BBC8"/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2350503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B328092-A228-FD1D-F0D7-C60D9698A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dirty="0"/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95505740-0E6B-E44E-CA21-1F533E4887F1}"/>
              </a:ext>
            </a:extLst>
          </p:cNvPr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36436F80-60E4-AC7E-5351-9DFE1702B765}"/>
              </a:ext>
            </a:extLst>
          </p:cNvPr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68909389-CE1D-E398-F3F4-3E88CDB6A6A5}"/>
              </a:ext>
            </a:extLst>
          </p:cNvPr>
          <p:cNvSpPr/>
          <p:nvPr/>
        </p:nvSpPr>
        <p:spPr>
          <a:xfrm>
            <a:off x="4585617" y="3390154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 dirty="0">
              <a:solidFill>
                <a:srgbClr val="AE45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D148A69-90C8-D2C6-04A6-CFFDF46842CE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1270209E-6220-0F47-13E2-1F9CF2EA9178}"/>
              </a:ext>
            </a:extLst>
          </p:cNvPr>
          <p:cNvSpPr/>
          <p:nvPr/>
        </p:nvSpPr>
        <p:spPr>
          <a:xfrm flipH="1">
            <a:off x="3950270" y="3481431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2D15A9BD-5976-B400-039B-F99F74132574}"/>
              </a:ext>
            </a:extLst>
          </p:cNvPr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66569274-C5AA-B7F9-25A4-04F02002FA65}"/>
              </a:ext>
            </a:extLst>
          </p:cNvPr>
          <p:cNvSpPr/>
          <p:nvPr/>
        </p:nvSpPr>
        <p:spPr>
          <a:xfrm>
            <a:off x="8297775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2AF434A-FFB4-A0C3-DE31-571E9792127A}"/>
              </a:ext>
            </a:extLst>
          </p:cNvPr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6D32DD5E-44EC-C0FD-450E-0297917B5E1A}"/>
              </a:ext>
            </a:extLst>
          </p:cNvPr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F7865329-8A1A-9F2E-73AB-E1C719E790EA}"/>
              </a:ext>
            </a:extLst>
          </p:cNvPr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FE7E7CCD-3204-E86F-6ACA-6D58088A4AC3}"/>
              </a:ext>
            </a:extLst>
          </p:cNvPr>
          <p:cNvSpPr/>
          <p:nvPr/>
        </p:nvSpPr>
        <p:spPr>
          <a:xfrm rot="16200000">
            <a:off x="6394019" y="1102960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44323E1C-B2DE-6AD0-A23E-B781B36C23E4}"/>
              </a:ext>
            </a:extLst>
          </p:cNvPr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E3C7EF7B-9455-614B-B73B-65716F8C7DBB}"/>
              </a:ext>
            </a:extLst>
          </p:cNvPr>
          <p:cNvSpPr/>
          <p:nvPr/>
        </p:nvSpPr>
        <p:spPr>
          <a:xfrm>
            <a:off x="5779310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B6F4D7EB-2CFF-C630-9AC1-C91A299C6A6C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A49721B-75EA-36F8-216D-621F39BF2DAF}"/>
              </a:ext>
            </a:extLst>
          </p:cNvPr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63D51962-E654-ED39-77A5-A262E680D069}"/>
              </a:ext>
            </a:extLst>
          </p:cNvPr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551EE008-2EE4-7806-D29B-85456D01E242}"/>
              </a:ext>
            </a:extLst>
          </p:cNvPr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E414BC0C-5294-67C3-DB39-41CCE7498EE2}"/>
              </a:ext>
            </a:extLst>
          </p:cNvPr>
          <p:cNvSpPr/>
          <p:nvPr/>
        </p:nvSpPr>
        <p:spPr>
          <a:xfrm>
            <a:off x="8199616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7CF707FE-6FA8-120C-8A9B-806A7F17E543}"/>
              </a:ext>
            </a:extLst>
          </p:cNvPr>
          <p:cNvSpPr>
            <a:spLocks noChangeAspect="1"/>
          </p:cNvSpPr>
          <p:nvPr/>
        </p:nvSpPr>
        <p:spPr>
          <a:xfrm>
            <a:off x="702260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CDB94B3A-901A-2488-D76F-4672A02C0FCA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61486014-95B2-0A48-9AED-1C3FD65A9725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78CDD887-B51A-4AE2-5F2D-CFA571A95F72}"/>
              </a:ext>
            </a:extLst>
          </p:cNvPr>
          <p:cNvSpPr>
            <a:spLocks noChangeAspect="1"/>
          </p:cNvSpPr>
          <p:nvPr/>
        </p:nvSpPr>
        <p:spPr>
          <a:xfrm>
            <a:off x="8335168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80C888BE-4283-56F8-DB61-ED6268F75533}"/>
              </a:ext>
            </a:extLst>
          </p:cNvPr>
          <p:cNvSpPr/>
          <p:nvPr/>
        </p:nvSpPr>
        <p:spPr>
          <a:xfrm>
            <a:off x="3263397" y="1109078"/>
            <a:ext cx="453184" cy="46235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01597653-9889-EF53-B271-2B7AF655C725}"/>
              </a:ext>
            </a:extLst>
          </p:cNvPr>
          <p:cNvGrpSpPr/>
          <p:nvPr/>
        </p:nvGrpSpPr>
        <p:grpSpPr>
          <a:xfrm>
            <a:off x="7025860" y="4064925"/>
            <a:ext cx="303110" cy="420181"/>
            <a:chOff x="-38860325" y="3221750"/>
            <a:chExt cx="228425" cy="316650"/>
          </a:xfrm>
          <a:solidFill>
            <a:srgbClr val="43BBC8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F5E38CC6-3AC1-2EB0-F456-EE80D68828FF}"/>
                </a:ext>
              </a:extLst>
            </p:cNvPr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A06E4ECF-0005-82ED-8050-AE7CF13C9208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EEB553F0-66AD-B834-0271-F4B2EF437E90}"/>
                </a:ext>
              </a:extLst>
            </p:cNvPr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E4354ACC-26E5-1E28-ED75-AD6007BCFB8D}"/>
                </a:ext>
              </a:extLst>
            </p:cNvPr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CE2608AA-CFD7-3313-CDD9-C52A2A63E7C4}"/>
              </a:ext>
            </a:extLst>
          </p:cNvPr>
          <p:cNvGrpSpPr/>
          <p:nvPr/>
        </p:nvGrpSpPr>
        <p:grpSpPr>
          <a:xfrm>
            <a:off x="3235351" y="1800671"/>
            <a:ext cx="483152" cy="480761"/>
            <a:chOff x="-38538975" y="3954250"/>
            <a:chExt cx="318225" cy="316650"/>
          </a:xfrm>
          <a:solidFill>
            <a:srgbClr val="43BBC8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B77C1332-6E1B-B55A-5393-8EA2BFB6094B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F6416655-90F3-E2A1-3EBC-5B80B91CA0E9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78546074-0BCE-F027-5C95-68AD7D9CA989}"/>
              </a:ext>
            </a:extLst>
          </p:cNvPr>
          <p:cNvGrpSpPr/>
          <p:nvPr/>
        </p:nvGrpSpPr>
        <p:grpSpPr>
          <a:xfrm>
            <a:off x="3299914" y="4214193"/>
            <a:ext cx="371546" cy="331550"/>
            <a:chOff x="-42996150" y="3612600"/>
            <a:chExt cx="323750" cy="288900"/>
          </a:xfrm>
          <a:solidFill>
            <a:srgbClr val="43BBC8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C27F3431-A54B-C80F-5632-391DEC921C1D}"/>
                </a:ext>
              </a:extLst>
            </p:cNvPr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46D7D8DA-E8F6-90CA-7EFE-FB28E9347DA5}"/>
                </a:ext>
              </a:extLst>
            </p:cNvPr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742AAF74-390C-F300-50A3-7E6C725487FD}"/>
                </a:ext>
              </a:extLst>
            </p:cNvPr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DBA87273-56B7-7E64-599E-92D5167A6B8C}"/>
              </a:ext>
            </a:extLst>
          </p:cNvPr>
          <p:cNvGrpSpPr/>
          <p:nvPr/>
        </p:nvGrpSpPr>
        <p:grpSpPr>
          <a:xfrm>
            <a:off x="6324528" y="4126470"/>
            <a:ext cx="372406" cy="364373"/>
            <a:chOff x="-41117650" y="3605525"/>
            <a:chExt cx="324500" cy="317500"/>
          </a:xfrm>
          <a:solidFill>
            <a:srgbClr val="43BBC8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4EE98050-9BE6-DC92-E0D9-0E58F2B5F3F3}"/>
                </a:ext>
              </a:extLst>
            </p:cNvPr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5BE72C42-2530-9859-791D-49B57231AA69}"/>
                </a:ext>
              </a:extLst>
            </p:cNvPr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C8F026DF-A4B6-DA02-4BBE-8E4980F63778}"/>
                </a:ext>
              </a:extLst>
            </p:cNvPr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7FD124F4-0C34-DA0C-5519-E37DE8D362BA}"/>
              </a:ext>
            </a:extLst>
          </p:cNvPr>
          <p:cNvGrpSpPr/>
          <p:nvPr/>
        </p:nvGrpSpPr>
        <p:grpSpPr>
          <a:xfrm>
            <a:off x="3964163" y="4157041"/>
            <a:ext cx="352265" cy="356769"/>
            <a:chOff x="-42617300" y="3587775"/>
            <a:chExt cx="306950" cy="310875"/>
          </a:xfrm>
          <a:solidFill>
            <a:srgbClr val="43BBC8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6809236F-1F75-9653-4AD3-B650E01D49E5}"/>
                </a:ext>
              </a:extLst>
            </p:cNvPr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BC2C0A6C-AE18-AC5C-BC8D-118BFDCF2B5A}"/>
                </a:ext>
              </a:extLst>
            </p:cNvPr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CC6EFE8B-A6F1-9F75-55A0-7ABB879198B6}"/>
              </a:ext>
            </a:extLst>
          </p:cNvPr>
          <p:cNvGrpSpPr/>
          <p:nvPr/>
        </p:nvGrpSpPr>
        <p:grpSpPr>
          <a:xfrm>
            <a:off x="7665928" y="4173510"/>
            <a:ext cx="365204" cy="332669"/>
            <a:chOff x="-40745125" y="3632900"/>
            <a:chExt cx="318225" cy="289875"/>
          </a:xfrm>
          <a:solidFill>
            <a:srgbClr val="43BBC8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30CC492B-FA13-F217-EB75-90B9E9FD46FD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C37ACD11-5A19-23BC-9771-CF4478C6A4A0}"/>
                </a:ext>
              </a:extLst>
            </p:cNvPr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FB4D46B8-552A-1170-E211-44C2822D94C4}"/>
                </a:ext>
              </a:extLst>
            </p:cNvPr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B820A84F-8BBD-762A-984C-17EB58DAE24D}"/>
                </a:ext>
              </a:extLst>
            </p:cNvPr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A01999BB-F41C-A5EA-0743-E4DFE4327A74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3E1854D1-B6A6-BF79-E4A3-F98E65C4CBBC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4947FB04-6D7E-0242-999B-F0A06A4DB8A6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A78CEBD6-C8C1-C60D-6BEC-2AC6FEF4E7DA}"/>
              </a:ext>
            </a:extLst>
          </p:cNvPr>
          <p:cNvSpPr/>
          <p:nvPr/>
        </p:nvSpPr>
        <p:spPr>
          <a:xfrm>
            <a:off x="4558100" y="4157701"/>
            <a:ext cx="309172" cy="36520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320A8F1E-0518-0639-D598-865F679BD982}"/>
              </a:ext>
            </a:extLst>
          </p:cNvPr>
          <p:cNvGrpSpPr/>
          <p:nvPr/>
        </p:nvGrpSpPr>
        <p:grpSpPr>
          <a:xfrm>
            <a:off x="8328946" y="4140814"/>
            <a:ext cx="357086" cy="363398"/>
            <a:chOff x="-40372575" y="3604550"/>
            <a:chExt cx="311150" cy="316650"/>
          </a:xfrm>
          <a:solidFill>
            <a:srgbClr val="43BBC8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1BFC106C-0EB8-5EAA-8674-3EB42A3ED07E}"/>
                </a:ext>
              </a:extLst>
            </p:cNvPr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43E55F3F-A61D-FF87-B782-DC3438827D02}"/>
                </a:ext>
              </a:extLst>
            </p:cNvPr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30ADBF8A-A14F-2C1F-4D2D-8117B10E25B5}"/>
                </a:ext>
              </a:extLst>
            </p:cNvPr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33A814B5-9D0A-E64A-4824-18E7579A7153}"/>
              </a:ext>
            </a:extLst>
          </p:cNvPr>
          <p:cNvGrpSpPr/>
          <p:nvPr/>
        </p:nvGrpSpPr>
        <p:grpSpPr>
          <a:xfrm>
            <a:off x="5126251" y="4158604"/>
            <a:ext cx="365204" cy="363398"/>
            <a:chOff x="-41893475" y="3584850"/>
            <a:chExt cx="318225" cy="316650"/>
          </a:xfrm>
          <a:solidFill>
            <a:srgbClr val="43BBC8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261FDC45-C4A2-8ECC-C283-D2725D64CD64}"/>
                </a:ext>
              </a:extLst>
            </p:cNvPr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E28A36AE-CBC5-3914-92E6-78E5BD4B2536}"/>
                </a:ext>
              </a:extLst>
            </p:cNvPr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4DEF92D5-3B7E-8DC6-95CC-B9D4A082D571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7F830A70-7ED9-9DAF-C81D-0456BAAA8EAB}"/>
                </a:ext>
              </a:extLst>
            </p:cNvPr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D9198739-427C-5E8C-863C-D16CCDA45217}"/>
              </a:ext>
            </a:extLst>
          </p:cNvPr>
          <p:cNvGrpSpPr/>
          <p:nvPr/>
        </p:nvGrpSpPr>
        <p:grpSpPr>
          <a:xfrm>
            <a:off x="5733038" y="4193492"/>
            <a:ext cx="362507" cy="283867"/>
            <a:chOff x="-41526450" y="3653375"/>
            <a:chExt cx="315875" cy="247350"/>
          </a:xfrm>
          <a:solidFill>
            <a:srgbClr val="43BBC8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828F0CC6-35D6-1FEA-9D60-F7340102FEA4}"/>
                </a:ext>
              </a:extLst>
            </p:cNvPr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55B3C125-EBB3-FA63-8F7E-15920B7F4B0B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4E21B2F6-D6DF-4AD3-BD65-4EEBC173AB34}"/>
              </a:ext>
            </a:extLst>
          </p:cNvPr>
          <p:cNvGrpSpPr/>
          <p:nvPr/>
        </p:nvGrpSpPr>
        <p:grpSpPr>
          <a:xfrm>
            <a:off x="3923617" y="1891745"/>
            <a:ext cx="360504" cy="414709"/>
            <a:chOff x="-42971725" y="3217825"/>
            <a:chExt cx="275675" cy="317125"/>
          </a:xfrm>
          <a:solidFill>
            <a:srgbClr val="43BBC8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DF156820-89BF-0451-FE29-CE118C20D5C1}"/>
                </a:ext>
              </a:extLst>
            </p:cNvPr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8965D31B-4291-A4DF-E445-C133CFA94608}"/>
                </a:ext>
              </a:extLst>
            </p:cNvPr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33921A50-AFD9-A5EF-B00C-1CAABEC7C686}"/>
                </a:ext>
              </a:extLst>
            </p:cNvPr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70CD2B19-F7E7-85DD-26CC-D65B1AB01325}"/>
              </a:ext>
            </a:extLst>
          </p:cNvPr>
          <p:cNvGrpSpPr/>
          <p:nvPr/>
        </p:nvGrpSpPr>
        <p:grpSpPr>
          <a:xfrm>
            <a:off x="6993481" y="1888681"/>
            <a:ext cx="416114" cy="415100"/>
            <a:chOff x="-41111350" y="3239100"/>
            <a:chExt cx="318200" cy="317425"/>
          </a:xfrm>
          <a:solidFill>
            <a:srgbClr val="43BBC8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BA314E40-BE5D-C14D-CDD8-A652A7CF8BBD}"/>
                </a:ext>
              </a:extLst>
            </p:cNvPr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5BB67CC6-FFA6-9ABF-87B2-816D07DCBEE8}"/>
                </a:ext>
              </a:extLst>
            </p:cNvPr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D71DEA21-0D51-19C3-CC18-DC2B39B8121D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FBDF8816-ED74-A5FD-7E73-E9BA87E27B4E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07A8E5BC-3A36-DD24-1878-A01C322F455D}"/>
              </a:ext>
            </a:extLst>
          </p:cNvPr>
          <p:cNvGrpSpPr/>
          <p:nvPr/>
        </p:nvGrpSpPr>
        <p:grpSpPr>
          <a:xfrm>
            <a:off x="4569813" y="1891744"/>
            <a:ext cx="480716" cy="415100"/>
            <a:chOff x="-42651700" y="3217825"/>
            <a:chExt cx="367600" cy="317425"/>
          </a:xfrm>
          <a:solidFill>
            <a:srgbClr val="43BBC8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18F47141-41F0-C400-91ED-55CFF245FB3F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F0FCF434-2F2E-E620-2AA0-90E11C10789D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E523D8A9-7089-A0DF-3EAF-D2D542D33ED5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E54B98B0-15CB-F391-01A0-7321583C358C}"/>
                </a:ext>
              </a:extLst>
            </p:cNvPr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E5633487-1A26-1CAD-F712-926FAE7B1948}"/>
              </a:ext>
            </a:extLst>
          </p:cNvPr>
          <p:cNvGrpSpPr/>
          <p:nvPr/>
        </p:nvGrpSpPr>
        <p:grpSpPr>
          <a:xfrm>
            <a:off x="7585153" y="1867514"/>
            <a:ext cx="421868" cy="414479"/>
            <a:chOff x="-40748275" y="3238700"/>
            <a:chExt cx="322600" cy="316950"/>
          </a:xfrm>
          <a:solidFill>
            <a:srgbClr val="43BBC8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D46365EE-DDCB-53E5-56D7-5D1CEEA03267}"/>
                </a:ext>
              </a:extLst>
            </p:cNvPr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7CAAA4F4-FF96-E207-4DA1-CBB2A228781B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D2EC5110-1BD9-CB8B-D39A-356683928D92}"/>
                </a:ext>
              </a:extLst>
            </p:cNvPr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EC540A4D-61F3-9C5A-8BD1-09CD6A77E331}"/>
                </a:ext>
              </a:extLst>
            </p:cNvPr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830DD8E4-C00B-9F35-57DC-6308F5C58FF1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FDA3D08B-DE06-C962-CD02-5CDC3FEA0443}"/>
                </a:ext>
              </a:extLst>
            </p:cNvPr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557282AB-3C81-BC8A-BE7E-DD0448263109}"/>
              </a:ext>
            </a:extLst>
          </p:cNvPr>
          <p:cNvSpPr/>
          <p:nvPr/>
        </p:nvSpPr>
        <p:spPr>
          <a:xfrm>
            <a:off x="5201841" y="1892561"/>
            <a:ext cx="407908" cy="41346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A094E68E-ADFB-AACC-A57E-4F763F83BCC2}"/>
              </a:ext>
            </a:extLst>
          </p:cNvPr>
          <p:cNvGrpSpPr/>
          <p:nvPr/>
        </p:nvGrpSpPr>
        <p:grpSpPr>
          <a:xfrm>
            <a:off x="8230417" y="1867736"/>
            <a:ext cx="415100" cy="378027"/>
            <a:chOff x="-40378075" y="3267450"/>
            <a:chExt cx="317425" cy="289075"/>
          </a:xfrm>
          <a:solidFill>
            <a:srgbClr val="43BBC8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F6DC9710-6E4B-C0A3-A5F2-4A7F172E655C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975C22A4-2558-B3C0-49A4-25F29E9E1881}"/>
                </a:ext>
              </a:extLst>
            </p:cNvPr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08622E37-DF2D-9B1F-88B4-0265D352ED82}"/>
                </a:ext>
              </a:extLst>
            </p:cNvPr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46139B40-027F-717A-2C40-DF08065C5993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C3255D0F-CC86-52BE-0F1C-C5D1BCC26ACE}"/>
              </a:ext>
            </a:extLst>
          </p:cNvPr>
          <p:cNvGrpSpPr/>
          <p:nvPr/>
        </p:nvGrpSpPr>
        <p:grpSpPr>
          <a:xfrm>
            <a:off x="5776495" y="1872349"/>
            <a:ext cx="415134" cy="414872"/>
            <a:chOff x="-41895050" y="3217225"/>
            <a:chExt cx="317450" cy="317250"/>
          </a:xfrm>
          <a:solidFill>
            <a:srgbClr val="43BBC8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C0BD14BD-8BE7-F862-A4D5-496EFDD91702}"/>
                </a:ext>
              </a:extLst>
            </p:cNvPr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AF245C7B-F228-A45E-A70D-E86314791811}"/>
                </a:ext>
              </a:extLst>
            </p:cNvPr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E02D299A-486B-FEC5-5843-872FCB4DAD20}"/>
                </a:ext>
              </a:extLst>
            </p:cNvPr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D35F672B-E434-5B00-C04D-4ADC6A2961FB}"/>
                </a:ext>
              </a:extLst>
            </p:cNvPr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1454A0D5-1957-4A54-3774-5EF94B335B2E}"/>
                </a:ext>
              </a:extLst>
            </p:cNvPr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9E227B73-02FD-4F01-08A0-B399DCF86CEE}"/>
              </a:ext>
            </a:extLst>
          </p:cNvPr>
          <p:cNvGrpSpPr/>
          <p:nvPr/>
        </p:nvGrpSpPr>
        <p:grpSpPr>
          <a:xfrm>
            <a:off x="6397010" y="1856363"/>
            <a:ext cx="418206" cy="413074"/>
            <a:chOff x="-41530375" y="3218800"/>
            <a:chExt cx="319800" cy="315875"/>
          </a:xfrm>
          <a:solidFill>
            <a:srgbClr val="43BBC8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B6272529-C2E5-F33C-CE17-CD5D69BFE5F6}"/>
                </a:ext>
              </a:extLst>
            </p:cNvPr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6C4CD28E-9141-BE20-0EBB-095B6D16CF10}"/>
                </a:ext>
              </a:extLst>
            </p:cNvPr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A1688B32-98C3-81D8-B61F-E05C93DBA46A}"/>
              </a:ext>
            </a:extLst>
          </p:cNvPr>
          <p:cNvGrpSpPr/>
          <p:nvPr/>
        </p:nvGrpSpPr>
        <p:grpSpPr>
          <a:xfrm>
            <a:off x="3885546" y="2599752"/>
            <a:ext cx="501820" cy="501820"/>
            <a:chOff x="5049725" y="249400"/>
            <a:chExt cx="481825" cy="481825"/>
          </a:xfrm>
          <a:solidFill>
            <a:srgbClr val="43BBC8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7A115FD4-6687-1119-6B3F-4CA8E9BC0554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DF027857-C93E-A447-6B6A-18A43B1519B3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C709A443-6EDE-D98F-9CBE-1AA733DB06A8}"/>
              </a:ext>
            </a:extLst>
          </p:cNvPr>
          <p:cNvGrpSpPr/>
          <p:nvPr/>
        </p:nvGrpSpPr>
        <p:grpSpPr>
          <a:xfrm>
            <a:off x="5180758" y="2670650"/>
            <a:ext cx="395025" cy="395025"/>
            <a:chOff x="5660400" y="238125"/>
            <a:chExt cx="481825" cy="481825"/>
          </a:xfrm>
          <a:solidFill>
            <a:srgbClr val="43BBC8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E46C192C-31E1-2CF6-A9B5-F18ED7C337BD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7888480C-3DEC-E169-3F21-0D69275DC7CA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9B530B91-F07C-07A9-6018-47345FCAED65}"/>
              </a:ext>
            </a:extLst>
          </p:cNvPr>
          <p:cNvGrpSpPr/>
          <p:nvPr/>
        </p:nvGrpSpPr>
        <p:grpSpPr>
          <a:xfrm>
            <a:off x="7593279" y="2726921"/>
            <a:ext cx="441296" cy="284451"/>
            <a:chOff x="1492675" y="1520750"/>
            <a:chExt cx="481825" cy="310575"/>
          </a:xfrm>
          <a:solidFill>
            <a:srgbClr val="43BBC8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9F96E60D-5001-CCA8-B62E-CD9C57C4B21A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DA6BEC09-BD2C-C8AC-A32F-51D21E7D4BAA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C0FBE83A-EB40-B92F-F427-24E3A86FCCA3}"/>
              </a:ext>
            </a:extLst>
          </p:cNvPr>
          <p:cNvGrpSpPr/>
          <p:nvPr/>
        </p:nvGrpSpPr>
        <p:grpSpPr>
          <a:xfrm>
            <a:off x="6432408" y="2748310"/>
            <a:ext cx="338933" cy="317742"/>
            <a:chOff x="4456875" y="2635825"/>
            <a:chExt cx="481825" cy="451700"/>
          </a:xfrm>
          <a:solidFill>
            <a:srgbClr val="43BBC8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AC5FCA35-68E9-5AE3-986E-7E0A0342EEF3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0AEF5EA7-1AA8-F877-0FC9-D644BCDAE92F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F6F3BC74-226E-5A66-A4AC-FFFE96459A67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1EAAB493-203C-8DBD-B46D-3083AEA791D0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E91916A2-5F00-EBE0-F586-3EC2EA335645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A7A5A12E-19FC-6101-40EF-25FA4951BEDC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118" name="Google Shape;2760;p69">
            <a:extLst>
              <a:ext uri="{FF2B5EF4-FFF2-40B4-BE49-F238E27FC236}">
                <a16:creationId xmlns:a16="http://schemas.microsoft.com/office/drawing/2014/main" id="{BCF3918C-234C-C455-3E61-6F96390C6D3B}"/>
              </a:ext>
            </a:extLst>
          </p:cNvPr>
          <p:cNvSpPr txBox="1">
            <a:spLocks/>
          </p:cNvSpPr>
          <p:nvPr/>
        </p:nvSpPr>
        <p:spPr>
          <a:xfrm>
            <a:off x="3036439" y="4759635"/>
            <a:ext cx="3560771" cy="425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800" dirty="0">
                <a:solidFill>
                  <a:srgbClr val="43BBC8"/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368457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B328092-A228-FD1D-F0D7-C60D9698A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Fully Editable Icon Sets: B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93C9F6F-E9CA-EE60-56E9-E7DFB0F00119}"/>
              </a:ext>
            </a:extLst>
          </p:cNvPr>
          <p:cNvGrpSpPr/>
          <p:nvPr/>
        </p:nvGrpSpPr>
        <p:grpSpPr>
          <a:xfrm>
            <a:off x="3128871" y="1179621"/>
            <a:ext cx="5793674" cy="3359816"/>
            <a:chOff x="4171826" y="1572826"/>
            <a:chExt cx="8233076" cy="4479755"/>
          </a:xfrm>
          <a:solidFill>
            <a:srgbClr val="43BBC8"/>
          </a:solidFill>
        </p:grpSpPr>
        <p:sp>
          <p:nvSpPr>
            <p:cNvPr id="4" name="Freeform 108">
              <a:extLst>
                <a:ext uri="{FF2B5EF4-FFF2-40B4-BE49-F238E27FC236}">
                  <a16:creationId xmlns:a16="http://schemas.microsoft.com/office/drawing/2014/main" id="{960A7C0A-CC19-48B4-FBE2-C253057A94B8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5" name="Oval 8">
              <a:extLst>
                <a:ext uri="{FF2B5EF4-FFF2-40B4-BE49-F238E27FC236}">
                  <a16:creationId xmlns:a16="http://schemas.microsoft.com/office/drawing/2014/main" id="{13B380C1-2C5F-405D-2A48-0423CC2CC877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grpSp>
          <p:nvGrpSpPr>
            <p:cNvPr id="6" name="Group 110">
              <a:extLst>
                <a:ext uri="{FF2B5EF4-FFF2-40B4-BE49-F238E27FC236}">
                  <a16:creationId xmlns:a16="http://schemas.microsoft.com/office/drawing/2014/main" id="{CBD9869A-5A7A-2243-B674-D3C64F124A36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211" name="Freeform 111">
                <a:extLst>
                  <a:ext uri="{FF2B5EF4-FFF2-40B4-BE49-F238E27FC236}">
                    <a16:creationId xmlns:a16="http://schemas.microsoft.com/office/drawing/2014/main" id="{95D15767-C514-AE41-825C-774E8440D59B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212" name="Oval 37">
                <a:extLst>
                  <a:ext uri="{FF2B5EF4-FFF2-40B4-BE49-F238E27FC236}">
                    <a16:creationId xmlns:a16="http://schemas.microsoft.com/office/drawing/2014/main" id="{F68983AA-FEB1-BC3E-010E-4588752B8D5B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</p:grp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19BA2701-58C3-CF03-93FD-05F6FC39365F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8" name="Oval 47">
              <a:extLst>
                <a:ext uri="{FF2B5EF4-FFF2-40B4-BE49-F238E27FC236}">
                  <a16:creationId xmlns:a16="http://schemas.microsoft.com/office/drawing/2014/main" id="{41D9CF34-F56F-D4BB-C54C-7E4F15F7BD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125A9408-198D-9D6E-CAA7-E0C61E221A8A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338560 w 3960440"/>
                <a:gd name="connsiteY3" fmla="*/ 1981614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71732 w 3960440"/>
                <a:gd name="connsiteY2" fmla="*/ 2285845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796414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182276 w 3960440"/>
                <a:gd name="connsiteY4" fmla="*/ 1442314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873721 w 3960440"/>
                <a:gd name="connsiteY10" fmla="*/ 1156628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25929 w 3960440"/>
                <a:gd name="connsiteY11" fmla="*/ 1392629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21788 w 3960440"/>
                <a:gd name="connsiteY12" fmla="*/ 1897758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03335 w 3960440"/>
                <a:gd name="connsiteY14" fmla="*/ 2485692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10984 w 3960440"/>
                <a:gd name="connsiteY8" fmla="*/ 2071653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072459 w 3960440"/>
                <a:gd name="connsiteY9" fmla="*/ 1512703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38586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30780 w 3960440"/>
                <a:gd name="connsiteY6" fmla="*/ 1554106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24394 w 3960440"/>
                <a:gd name="connsiteY7" fmla="*/ 2278672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1995341 w 3960440"/>
                <a:gd name="connsiteY8" fmla="*/ 2082197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66603 w 3960440"/>
                <a:gd name="connsiteY14" fmla="*/ 2506778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283619 w 3960440"/>
                <a:gd name="connsiteY15" fmla="*/ 2688571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44820 w 3960440"/>
                <a:gd name="connsiteY16" fmla="*/ 1595509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2134565 w 3960440"/>
                <a:gd name="connsiteY17" fmla="*/ 477605 h 3960000"/>
                <a:gd name="connsiteX18" fmla="*/ 1979373 w 3960440"/>
                <a:gd name="connsiteY18" fmla="*/ 472350 h 3960000"/>
                <a:gd name="connsiteX19" fmla="*/ 436907 w 3960440"/>
                <a:gd name="connsiteY19" fmla="*/ 0 h 3960000"/>
                <a:gd name="connsiteX20" fmla="*/ 3523533 w 3960440"/>
                <a:gd name="connsiteY20" fmla="*/ 0 h 3960000"/>
                <a:gd name="connsiteX21" fmla="*/ 3960440 w 3960440"/>
                <a:gd name="connsiteY21" fmla="*/ 436907 h 3960000"/>
                <a:gd name="connsiteX22" fmla="*/ 3960440 w 3960440"/>
                <a:gd name="connsiteY22" fmla="*/ 3523093 h 3960000"/>
                <a:gd name="connsiteX23" fmla="*/ 3523533 w 3960440"/>
                <a:gd name="connsiteY23" fmla="*/ 3960000 h 3960000"/>
                <a:gd name="connsiteX24" fmla="*/ 436907 w 3960440"/>
                <a:gd name="connsiteY24" fmla="*/ 3960000 h 3960000"/>
                <a:gd name="connsiteX25" fmla="*/ 0 w 3960440"/>
                <a:gd name="connsiteY25" fmla="*/ 3523093 h 3960000"/>
                <a:gd name="connsiteX26" fmla="*/ 0 w 3960440"/>
                <a:gd name="connsiteY26" fmla="*/ 436907 h 3960000"/>
                <a:gd name="connsiteX27" fmla="*/ 436907 w 3960440"/>
                <a:gd name="connsiteY27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296382 w 3960440"/>
                <a:gd name="connsiteY3" fmla="*/ 1907811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B9AECEB0-8945-F16A-3ED5-85A566E9C5A1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EBE579A9-90D6-C665-F8F6-83B2B2AF9B79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155131 w 3960000"/>
                <a:gd name="connsiteY16" fmla="*/ 1419365 h 3960000"/>
                <a:gd name="connsiteX17" fmla="*/ 3207849 w 3960000"/>
                <a:gd name="connsiteY17" fmla="*/ 1493166 h 3960000"/>
                <a:gd name="connsiteX18" fmla="*/ 3407333 w 3960000"/>
                <a:gd name="connsiteY18" fmla="*/ 1117847 h 3960000"/>
                <a:gd name="connsiteX19" fmla="*/ 3108461 w 3960000"/>
                <a:gd name="connsiteY19" fmla="*/ 1185086 h 3960000"/>
                <a:gd name="connsiteX20" fmla="*/ 3334650 w 3960000"/>
                <a:gd name="connsiteY20" fmla="*/ 883134 h 3960000"/>
                <a:gd name="connsiteX21" fmla="*/ 2995677 w 3960000"/>
                <a:gd name="connsiteY21" fmla="*/ 1008938 h 3960000"/>
                <a:gd name="connsiteX22" fmla="*/ 2538382 w 3960000"/>
                <a:gd name="connsiteY22" fmla="*/ 802616 h 3960000"/>
                <a:gd name="connsiteX23" fmla="*/ 308009 w 3960000"/>
                <a:gd name="connsiteY23" fmla="*/ 0 h 3960000"/>
                <a:gd name="connsiteX24" fmla="*/ 3651991 w 3960000"/>
                <a:gd name="connsiteY24" fmla="*/ 0 h 3960000"/>
                <a:gd name="connsiteX25" fmla="*/ 3960000 w 3960000"/>
                <a:gd name="connsiteY25" fmla="*/ 308009 h 3960000"/>
                <a:gd name="connsiteX26" fmla="*/ 3960000 w 3960000"/>
                <a:gd name="connsiteY26" fmla="*/ 3651991 h 3960000"/>
                <a:gd name="connsiteX27" fmla="*/ 3651991 w 3960000"/>
                <a:gd name="connsiteY27" fmla="*/ 3960000 h 3960000"/>
                <a:gd name="connsiteX28" fmla="*/ 308009 w 3960000"/>
                <a:gd name="connsiteY28" fmla="*/ 3960000 h 3960000"/>
                <a:gd name="connsiteX29" fmla="*/ 0 w 3960000"/>
                <a:gd name="connsiteY29" fmla="*/ 3651991 h 3960000"/>
                <a:gd name="connsiteX30" fmla="*/ 0 w 3960000"/>
                <a:gd name="connsiteY30" fmla="*/ 308009 h 3960000"/>
                <a:gd name="connsiteX31" fmla="*/ 308009 w 3960000"/>
                <a:gd name="connsiteY31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55131 w 3960000"/>
                <a:gd name="connsiteY2" fmla="*/ 1419362 h 3960000"/>
                <a:gd name="connsiteX3" fmla="*/ 3160999 w 3960000"/>
                <a:gd name="connsiteY3" fmla="*/ 1374274 h 3960000"/>
                <a:gd name="connsiteX4" fmla="*/ 2538382 w 3960000"/>
                <a:gd name="connsiteY4" fmla="*/ 802616 h 3960000"/>
                <a:gd name="connsiteX5" fmla="*/ 1921633 w 3960000"/>
                <a:gd name="connsiteY5" fmla="*/ 1419365 h 3960000"/>
                <a:gd name="connsiteX6" fmla="*/ 1942445 w 3960000"/>
                <a:gd name="connsiteY6" fmla="*/ 1570340 h 3960000"/>
                <a:gd name="connsiteX7" fmla="*/ 752016 w 3960000"/>
                <a:gd name="connsiteY7" fmla="*/ 931012 h 3960000"/>
                <a:gd name="connsiteX8" fmla="*/ 934030 w 3960000"/>
                <a:gd name="connsiteY8" fmla="*/ 1745738 h 3960000"/>
                <a:gd name="connsiteX9" fmla="*/ 665343 w 3960000"/>
                <a:gd name="connsiteY9" fmla="*/ 1650397 h 3960000"/>
                <a:gd name="connsiteX10" fmla="*/ 1111709 w 3960000"/>
                <a:gd name="connsiteY10" fmla="*/ 2257108 h 3960000"/>
                <a:gd name="connsiteX11" fmla="*/ 856023 w 3960000"/>
                <a:gd name="connsiteY11" fmla="*/ 2244108 h 3960000"/>
                <a:gd name="connsiteX12" fmla="*/ 1402064 w 3960000"/>
                <a:gd name="connsiteY12" fmla="*/ 2660137 h 3960000"/>
                <a:gd name="connsiteX13" fmla="*/ 552668 w 3960000"/>
                <a:gd name="connsiteY13" fmla="*/ 2902822 h 3960000"/>
                <a:gd name="connsiteX14" fmla="*/ 1978439 w 3960000"/>
                <a:gd name="connsiteY14" fmla="*/ 3093502 h 3960000"/>
                <a:gd name="connsiteX15" fmla="*/ 3053184 w 3960000"/>
                <a:gd name="connsiteY15" fmla="*/ 2031759 h 3960000"/>
                <a:gd name="connsiteX16" fmla="*/ 3207849 w 3960000"/>
                <a:gd name="connsiteY16" fmla="*/ 1493166 h 3960000"/>
                <a:gd name="connsiteX17" fmla="*/ 3407333 w 3960000"/>
                <a:gd name="connsiteY17" fmla="*/ 1117847 h 3960000"/>
                <a:gd name="connsiteX18" fmla="*/ 3108461 w 3960000"/>
                <a:gd name="connsiteY18" fmla="*/ 1185086 h 3960000"/>
                <a:gd name="connsiteX19" fmla="*/ 3334650 w 3960000"/>
                <a:gd name="connsiteY19" fmla="*/ 883134 h 3960000"/>
                <a:gd name="connsiteX20" fmla="*/ 2995677 w 3960000"/>
                <a:gd name="connsiteY20" fmla="*/ 1008938 h 3960000"/>
                <a:gd name="connsiteX21" fmla="*/ 2538382 w 3960000"/>
                <a:gd name="connsiteY21" fmla="*/ 802616 h 3960000"/>
                <a:gd name="connsiteX22" fmla="*/ 308009 w 3960000"/>
                <a:gd name="connsiteY22" fmla="*/ 0 h 3960000"/>
                <a:gd name="connsiteX23" fmla="*/ 3651991 w 3960000"/>
                <a:gd name="connsiteY23" fmla="*/ 0 h 3960000"/>
                <a:gd name="connsiteX24" fmla="*/ 3960000 w 3960000"/>
                <a:gd name="connsiteY24" fmla="*/ 308009 h 3960000"/>
                <a:gd name="connsiteX25" fmla="*/ 3960000 w 3960000"/>
                <a:gd name="connsiteY25" fmla="*/ 3651991 h 3960000"/>
                <a:gd name="connsiteX26" fmla="*/ 3651991 w 3960000"/>
                <a:gd name="connsiteY26" fmla="*/ 3960000 h 3960000"/>
                <a:gd name="connsiteX27" fmla="*/ 308009 w 3960000"/>
                <a:gd name="connsiteY27" fmla="*/ 3960000 h 3960000"/>
                <a:gd name="connsiteX28" fmla="*/ 0 w 3960000"/>
                <a:gd name="connsiteY28" fmla="*/ 3651991 h 3960000"/>
                <a:gd name="connsiteX29" fmla="*/ 0 w 3960000"/>
                <a:gd name="connsiteY29" fmla="*/ 308009 h 3960000"/>
                <a:gd name="connsiteX30" fmla="*/ 308009 w 3960000"/>
                <a:gd name="connsiteY30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08461 w 3960000"/>
                <a:gd name="connsiteY17" fmla="*/ 1185086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07333 w 3960000"/>
                <a:gd name="connsiteY16" fmla="*/ 1117847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34650 w 3960000"/>
                <a:gd name="connsiteY18" fmla="*/ 88313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41936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538382 w 3960000"/>
                <a:gd name="connsiteY3" fmla="*/ 80261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538382 w 3960000"/>
                <a:gd name="connsiteY20" fmla="*/ 80261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752016 w 3960000"/>
                <a:gd name="connsiteY6" fmla="*/ 931012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65343 w 3960000"/>
                <a:gd name="connsiteY8" fmla="*/ 1650397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34030 w 3960000"/>
                <a:gd name="connsiteY7" fmla="*/ 1745738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11709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02064 w 3960000"/>
                <a:gd name="connsiteY11" fmla="*/ 2660137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56023 w 3960000"/>
                <a:gd name="connsiteY10" fmla="*/ 2244108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644257 w 3960000"/>
                <a:gd name="connsiteY8" fmla="*/ 1555506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552668 w 3960000"/>
                <a:gd name="connsiteY12" fmla="*/ 2902822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1978439 w 3960000"/>
                <a:gd name="connsiteY13" fmla="*/ 3093502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53184 w 3960000"/>
                <a:gd name="connsiteY14" fmla="*/ 2031759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912E8274-13AC-032F-C692-EE18738758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:a16="http://schemas.microsoft.com/office/drawing/2014/main" id="{89EF2EAA-A73C-8488-241A-D0A98C476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4" name="Block Arc 6">
              <a:extLst>
                <a:ext uri="{FF2B5EF4-FFF2-40B4-BE49-F238E27FC236}">
                  <a16:creationId xmlns:a16="http://schemas.microsoft.com/office/drawing/2014/main" id="{B118A1A7-977C-2004-435D-2C25EB2ED7AA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tx1"/>
                </a:solidFill>
              </a:endParaRPr>
            </a:p>
          </p:txBody>
        </p:sp>
        <p:grpSp>
          <p:nvGrpSpPr>
            <p:cNvPr id="15" name="Google Shape;10001;p74">
              <a:extLst>
                <a:ext uri="{FF2B5EF4-FFF2-40B4-BE49-F238E27FC236}">
                  <a16:creationId xmlns:a16="http://schemas.microsoft.com/office/drawing/2014/main" id="{A0C187C8-3E66-B0CC-22A2-B523514B0B2D}"/>
                </a:ext>
              </a:extLst>
            </p:cNvPr>
            <p:cNvGrpSpPr/>
            <p:nvPr/>
          </p:nvGrpSpPr>
          <p:grpSpPr>
            <a:xfrm>
              <a:off x="10882933" y="5417608"/>
              <a:ext cx="583830" cy="583829"/>
              <a:chOff x="-65145700" y="3727425"/>
              <a:chExt cx="317425" cy="317425"/>
            </a:xfrm>
            <a:grpFill/>
          </p:grpSpPr>
          <p:sp>
            <p:nvSpPr>
              <p:cNvPr id="209" name="Google Shape;10002;p74">
                <a:extLst>
                  <a:ext uri="{FF2B5EF4-FFF2-40B4-BE49-F238E27FC236}">
                    <a16:creationId xmlns:a16="http://schemas.microsoft.com/office/drawing/2014/main" id="{20AB15ED-880C-A37C-81D0-DB10351F0993}"/>
                  </a:ext>
                </a:extLst>
              </p:cNvPr>
              <p:cNvSpPr/>
              <p:nvPr/>
            </p:nvSpPr>
            <p:spPr>
              <a:xfrm>
                <a:off x="-65145700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10" name="Google Shape;10003;p74">
                <a:extLst>
                  <a:ext uri="{FF2B5EF4-FFF2-40B4-BE49-F238E27FC236}">
                    <a16:creationId xmlns:a16="http://schemas.microsoft.com/office/drawing/2014/main" id="{3D12172A-4092-BBF0-DBF0-F397B9FD83A9}"/>
                  </a:ext>
                </a:extLst>
              </p:cNvPr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6" name="Google Shape;10027;p74">
              <a:extLst>
                <a:ext uri="{FF2B5EF4-FFF2-40B4-BE49-F238E27FC236}">
                  <a16:creationId xmlns:a16="http://schemas.microsoft.com/office/drawing/2014/main" id="{76BB5E98-28F4-C1C3-AC30-5F2BDE9C425D}"/>
                </a:ext>
              </a:extLst>
            </p:cNvPr>
            <p:cNvGrpSpPr/>
            <p:nvPr/>
          </p:nvGrpSpPr>
          <p:grpSpPr>
            <a:xfrm>
              <a:off x="5386424" y="3702820"/>
              <a:ext cx="558124" cy="508110"/>
              <a:chOff x="-61354875" y="3751050"/>
              <a:chExt cx="316650" cy="288275"/>
            </a:xfrm>
            <a:grpFill/>
          </p:grpSpPr>
          <p:sp>
            <p:nvSpPr>
              <p:cNvPr id="206" name="Google Shape;10028;p74">
                <a:extLst>
                  <a:ext uri="{FF2B5EF4-FFF2-40B4-BE49-F238E27FC236}">
                    <a16:creationId xmlns:a16="http://schemas.microsoft.com/office/drawing/2014/main" id="{23F0C12C-4CA9-A94F-5B56-3693DEC38FA5}"/>
                  </a:ext>
                </a:extLst>
              </p:cNvPr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7" name="Google Shape;10029;p74">
                <a:extLst>
                  <a:ext uri="{FF2B5EF4-FFF2-40B4-BE49-F238E27FC236}">
                    <a16:creationId xmlns:a16="http://schemas.microsoft.com/office/drawing/2014/main" id="{171863A4-E4AF-9745-5D98-E89538281512}"/>
                  </a:ext>
                </a:extLst>
              </p:cNvPr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8" name="Google Shape;10030;p74">
                <a:extLst>
                  <a:ext uri="{FF2B5EF4-FFF2-40B4-BE49-F238E27FC236}">
                    <a16:creationId xmlns:a16="http://schemas.microsoft.com/office/drawing/2014/main" id="{5E8B5C53-197F-292C-5A7E-88D36B4080E6}"/>
                  </a:ext>
                </a:extLst>
              </p:cNvPr>
              <p:cNvSpPr/>
              <p:nvPr/>
            </p:nvSpPr>
            <p:spPr>
              <a:xfrm>
                <a:off x="-61354875" y="3751050"/>
                <a:ext cx="3166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7" name="Google Shape;10074;p74">
              <a:extLst>
                <a:ext uri="{FF2B5EF4-FFF2-40B4-BE49-F238E27FC236}">
                  <a16:creationId xmlns:a16="http://schemas.microsoft.com/office/drawing/2014/main" id="{47DCB520-8B05-A818-F82F-DF8362581B9B}"/>
                </a:ext>
              </a:extLst>
            </p:cNvPr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203" name="Google Shape;10075;p74">
                <a:extLst>
                  <a:ext uri="{FF2B5EF4-FFF2-40B4-BE49-F238E27FC236}">
                    <a16:creationId xmlns:a16="http://schemas.microsoft.com/office/drawing/2014/main" id="{6A077910-FFFB-F10E-532A-2F5851128492}"/>
                  </a:ext>
                </a:extLst>
              </p:cNvPr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4" name="Google Shape;10076;p74">
                <a:extLst>
                  <a:ext uri="{FF2B5EF4-FFF2-40B4-BE49-F238E27FC236}">
                    <a16:creationId xmlns:a16="http://schemas.microsoft.com/office/drawing/2014/main" id="{D5105DF7-AE83-9E59-ACF2-E8496AA355F0}"/>
                  </a:ext>
                </a:extLst>
              </p:cNvPr>
              <p:cNvSpPr/>
              <p:nvPr/>
            </p:nvSpPr>
            <p:spPr>
              <a:xfrm>
                <a:off x="-60742100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5" name="Google Shape;10077;p74">
                <a:extLst>
                  <a:ext uri="{FF2B5EF4-FFF2-40B4-BE49-F238E27FC236}">
                    <a16:creationId xmlns:a16="http://schemas.microsoft.com/office/drawing/2014/main" id="{E9715255-85A9-6064-A7BA-6CD30429CF99}"/>
                  </a:ext>
                </a:extLst>
              </p:cNvPr>
              <p:cNvSpPr/>
              <p:nvPr/>
            </p:nvSpPr>
            <p:spPr>
              <a:xfrm>
                <a:off x="-60740525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8" name="Google Shape;10084;p74">
              <a:extLst>
                <a:ext uri="{FF2B5EF4-FFF2-40B4-BE49-F238E27FC236}">
                  <a16:creationId xmlns:a16="http://schemas.microsoft.com/office/drawing/2014/main" id="{52E23CF6-3AA5-11BA-CDAD-6B26039907F1}"/>
                </a:ext>
              </a:extLst>
            </p:cNvPr>
            <p:cNvGrpSpPr/>
            <p:nvPr/>
          </p:nvGrpSpPr>
          <p:grpSpPr>
            <a:xfrm>
              <a:off x="9857793" y="3681088"/>
              <a:ext cx="511097" cy="494716"/>
              <a:chOff x="-59447250" y="3706150"/>
              <a:chExt cx="319000" cy="308775"/>
            </a:xfrm>
            <a:grpFill/>
          </p:grpSpPr>
          <p:sp>
            <p:nvSpPr>
              <p:cNvPr id="199" name="Google Shape;10085;p74">
                <a:extLst>
                  <a:ext uri="{FF2B5EF4-FFF2-40B4-BE49-F238E27FC236}">
                    <a16:creationId xmlns:a16="http://schemas.microsoft.com/office/drawing/2014/main" id="{70D44ECD-638E-7BFC-116C-5263A79EA9AC}"/>
                  </a:ext>
                </a:extLst>
              </p:cNvPr>
              <p:cNvSpPr/>
              <p:nvPr/>
            </p:nvSpPr>
            <p:spPr>
              <a:xfrm>
                <a:off x="-59381875" y="3922750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0" name="Google Shape;10086;p74">
                <a:extLst>
                  <a:ext uri="{FF2B5EF4-FFF2-40B4-BE49-F238E27FC236}">
                    <a16:creationId xmlns:a16="http://schemas.microsoft.com/office/drawing/2014/main" id="{0A60ACD4-24E4-5789-DF1D-5289C3C5E848}"/>
                  </a:ext>
                </a:extLst>
              </p:cNvPr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1" name="Google Shape;10087;p74">
                <a:extLst>
                  <a:ext uri="{FF2B5EF4-FFF2-40B4-BE49-F238E27FC236}">
                    <a16:creationId xmlns:a16="http://schemas.microsoft.com/office/drawing/2014/main" id="{EA43E1C5-5729-A3A0-6AFC-07BB9CAA3F66}"/>
                  </a:ext>
                </a:extLst>
              </p:cNvPr>
              <p:cNvSpPr/>
              <p:nvPr/>
            </p:nvSpPr>
            <p:spPr>
              <a:xfrm>
                <a:off x="-59447250" y="3706150"/>
                <a:ext cx="31900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202" name="Google Shape;10088;p74">
                <a:extLst>
                  <a:ext uri="{FF2B5EF4-FFF2-40B4-BE49-F238E27FC236}">
                    <a16:creationId xmlns:a16="http://schemas.microsoft.com/office/drawing/2014/main" id="{FC2CC9F9-DEDB-5227-3A13-08700FDF59CF}"/>
                  </a:ext>
                </a:extLst>
              </p:cNvPr>
              <p:cNvSpPr/>
              <p:nvPr/>
            </p:nvSpPr>
            <p:spPr>
              <a:xfrm>
                <a:off x="-59293650" y="3740025"/>
                <a:ext cx="14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19" name="Google Shape;10089;p74">
              <a:extLst>
                <a:ext uri="{FF2B5EF4-FFF2-40B4-BE49-F238E27FC236}">
                  <a16:creationId xmlns:a16="http://schemas.microsoft.com/office/drawing/2014/main" id="{8633CA35-0E53-930A-C4C4-47DDB27408F7}"/>
                </a:ext>
              </a:extLst>
            </p:cNvPr>
            <p:cNvGrpSpPr/>
            <p:nvPr/>
          </p:nvGrpSpPr>
          <p:grpSpPr>
            <a:xfrm>
              <a:off x="8825251" y="1572826"/>
              <a:ext cx="732560" cy="724676"/>
              <a:chOff x="-64406125" y="3362225"/>
              <a:chExt cx="318225" cy="314800"/>
            </a:xfrm>
            <a:grpFill/>
          </p:grpSpPr>
          <p:sp>
            <p:nvSpPr>
              <p:cNvPr id="197" name="Google Shape;10090;p74">
                <a:extLst>
                  <a:ext uri="{FF2B5EF4-FFF2-40B4-BE49-F238E27FC236}">
                    <a16:creationId xmlns:a16="http://schemas.microsoft.com/office/drawing/2014/main" id="{F938AB3E-7126-2D54-3E43-114B2E403FF9}"/>
                  </a:ext>
                </a:extLst>
              </p:cNvPr>
              <p:cNvSpPr/>
              <p:nvPr/>
            </p:nvSpPr>
            <p:spPr>
              <a:xfrm>
                <a:off x="-64332100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8" name="Google Shape;10091;p74">
                <a:extLst>
                  <a:ext uri="{FF2B5EF4-FFF2-40B4-BE49-F238E27FC236}">
                    <a16:creationId xmlns:a16="http://schemas.microsoft.com/office/drawing/2014/main" id="{2AFBC236-6619-7752-425C-6243C1151D22}"/>
                  </a:ext>
                </a:extLst>
              </p:cNvPr>
              <p:cNvSpPr/>
              <p:nvPr/>
            </p:nvSpPr>
            <p:spPr>
              <a:xfrm>
                <a:off x="-64406125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0" name="Google Shape;10113;p74">
              <a:extLst>
                <a:ext uri="{FF2B5EF4-FFF2-40B4-BE49-F238E27FC236}">
                  <a16:creationId xmlns:a16="http://schemas.microsoft.com/office/drawing/2014/main" id="{E1AFC4D0-A4D6-F6CF-BF04-32E81E2FE8D1}"/>
                </a:ext>
              </a:extLst>
            </p:cNvPr>
            <p:cNvSpPr/>
            <p:nvPr/>
          </p:nvSpPr>
          <p:spPr>
            <a:xfrm>
              <a:off x="7156894" y="3640883"/>
              <a:ext cx="562265" cy="556052"/>
            </a:xfrm>
            <a:custGeom>
              <a:avLst/>
              <a:gdLst/>
              <a:ahLst/>
              <a:cxnLst/>
              <a:rect l="l" t="t" r="r" b="b"/>
              <a:pathLst>
                <a:path w="12760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1" name="Google Shape;10118;p74">
              <a:extLst>
                <a:ext uri="{FF2B5EF4-FFF2-40B4-BE49-F238E27FC236}">
                  <a16:creationId xmlns:a16="http://schemas.microsoft.com/office/drawing/2014/main" id="{F3594F53-1274-9982-46A7-B991235EDACB}"/>
                </a:ext>
              </a:extLst>
            </p:cNvPr>
            <p:cNvGrpSpPr/>
            <p:nvPr/>
          </p:nvGrpSpPr>
          <p:grpSpPr>
            <a:xfrm>
              <a:off x="11767951" y="2764178"/>
              <a:ext cx="498284" cy="505891"/>
              <a:chOff x="-59400775" y="4084200"/>
              <a:chExt cx="311125" cy="315875"/>
            </a:xfrm>
            <a:grpFill/>
          </p:grpSpPr>
          <p:sp>
            <p:nvSpPr>
              <p:cNvPr id="191" name="Google Shape;10119;p74">
                <a:extLst>
                  <a:ext uri="{FF2B5EF4-FFF2-40B4-BE49-F238E27FC236}">
                    <a16:creationId xmlns:a16="http://schemas.microsoft.com/office/drawing/2014/main" id="{8D45BD8F-9DF5-C78A-5B50-B4E5E552AD5D}"/>
                  </a:ext>
                </a:extLst>
              </p:cNvPr>
              <p:cNvSpPr/>
              <p:nvPr/>
            </p:nvSpPr>
            <p:spPr>
              <a:xfrm>
                <a:off x="-5940077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2" name="Google Shape;10120;p74">
                <a:extLst>
                  <a:ext uri="{FF2B5EF4-FFF2-40B4-BE49-F238E27FC236}">
                    <a16:creationId xmlns:a16="http://schemas.microsoft.com/office/drawing/2014/main" id="{CD82FF3E-71A7-7C78-2A69-CB81510A556A}"/>
                  </a:ext>
                </a:extLst>
              </p:cNvPr>
              <p:cNvSpPr/>
              <p:nvPr/>
            </p:nvSpPr>
            <p:spPr>
              <a:xfrm>
                <a:off x="-59400000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3" name="Google Shape;10121;p74">
                <a:extLst>
                  <a:ext uri="{FF2B5EF4-FFF2-40B4-BE49-F238E27FC236}">
                    <a16:creationId xmlns:a16="http://schemas.microsoft.com/office/drawing/2014/main" id="{07649B02-F686-5AEF-F2ED-E7BCFC93AC89}"/>
                  </a:ext>
                </a:extLst>
              </p:cNvPr>
              <p:cNvSpPr/>
              <p:nvPr/>
            </p:nvSpPr>
            <p:spPr>
              <a:xfrm>
                <a:off x="-59290500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4" name="Google Shape;10122;p74">
                <a:extLst>
                  <a:ext uri="{FF2B5EF4-FFF2-40B4-BE49-F238E27FC236}">
                    <a16:creationId xmlns:a16="http://schemas.microsoft.com/office/drawing/2014/main" id="{4B0AF61C-EE7E-10D2-1FD5-2C12BA2957B9}"/>
                  </a:ext>
                </a:extLst>
              </p:cNvPr>
              <p:cNvSpPr/>
              <p:nvPr/>
            </p:nvSpPr>
            <p:spPr>
              <a:xfrm>
                <a:off x="-5929050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5" name="Google Shape;10123;p74">
                <a:extLst>
                  <a:ext uri="{FF2B5EF4-FFF2-40B4-BE49-F238E27FC236}">
                    <a16:creationId xmlns:a16="http://schemas.microsoft.com/office/drawing/2014/main" id="{1CBC4564-8DC5-D951-6610-840C8A3E4389}"/>
                  </a:ext>
                </a:extLst>
              </p:cNvPr>
              <p:cNvSpPr/>
              <p:nvPr/>
            </p:nvSpPr>
            <p:spPr>
              <a:xfrm>
                <a:off x="-59181025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6" name="Google Shape;10124;p74">
                <a:extLst>
                  <a:ext uri="{FF2B5EF4-FFF2-40B4-BE49-F238E27FC236}">
                    <a16:creationId xmlns:a16="http://schemas.microsoft.com/office/drawing/2014/main" id="{25A61C71-D05A-1D0F-2C05-77EAC6112084}"/>
                  </a:ext>
                </a:extLst>
              </p:cNvPr>
              <p:cNvSpPr/>
              <p:nvPr/>
            </p:nvSpPr>
            <p:spPr>
              <a:xfrm>
                <a:off x="-59179450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2" name="Google Shape;10129;p74">
              <a:extLst>
                <a:ext uri="{FF2B5EF4-FFF2-40B4-BE49-F238E27FC236}">
                  <a16:creationId xmlns:a16="http://schemas.microsoft.com/office/drawing/2014/main" id="{FFD5FEF1-93A1-6254-B169-36A35711F8C8}"/>
                </a:ext>
              </a:extLst>
            </p:cNvPr>
            <p:cNvGrpSpPr/>
            <p:nvPr/>
          </p:nvGrpSpPr>
          <p:grpSpPr>
            <a:xfrm>
              <a:off x="8061811" y="1613794"/>
              <a:ext cx="607772" cy="714064"/>
              <a:chOff x="-64022550" y="3727425"/>
              <a:chExt cx="270175" cy="317425"/>
            </a:xfrm>
            <a:grpFill/>
          </p:grpSpPr>
          <p:sp>
            <p:nvSpPr>
              <p:cNvPr id="188" name="Google Shape;10130;p74">
                <a:extLst>
                  <a:ext uri="{FF2B5EF4-FFF2-40B4-BE49-F238E27FC236}">
                    <a16:creationId xmlns:a16="http://schemas.microsoft.com/office/drawing/2014/main" id="{686C6AE1-EB69-6069-F0F6-64464957BB3E}"/>
                  </a:ext>
                </a:extLst>
              </p:cNvPr>
              <p:cNvSpPr/>
              <p:nvPr/>
            </p:nvSpPr>
            <p:spPr>
              <a:xfrm>
                <a:off x="-64022550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4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9" name="Google Shape;10131;p74">
                <a:extLst>
                  <a:ext uri="{FF2B5EF4-FFF2-40B4-BE49-F238E27FC236}">
                    <a16:creationId xmlns:a16="http://schemas.microsoft.com/office/drawing/2014/main" id="{F6BBD13D-45BA-22BB-14A8-AF9D9A350A6D}"/>
                  </a:ext>
                </a:extLst>
              </p:cNvPr>
              <p:cNvSpPr/>
              <p:nvPr/>
            </p:nvSpPr>
            <p:spPr>
              <a:xfrm>
                <a:off x="-64000500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90" name="Google Shape;10132;p74">
                <a:extLst>
                  <a:ext uri="{FF2B5EF4-FFF2-40B4-BE49-F238E27FC236}">
                    <a16:creationId xmlns:a16="http://schemas.microsoft.com/office/drawing/2014/main" id="{B0232D47-3C36-BD06-027F-1208BD6B2F3F}"/>
                  </a:ext>
                </a:extLst>
              </p:cNvPr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3" name="Google Shape;10154;p74">
              <a:extLst>
                <a:ext uri="{FF2B5EF4-FFF2-40B4-BE49-F238E27FC236}">
                  <a16:creationId xmlns:a16="http://schemas.microsoft.com/office/drawing/2014/main" id="{5C04D511-41F5-FBF2-4154-A75BAB387FD9}"/>
                </a:ext>
              </a:extLst>
            </p:cNvPr>
            <p:cNvGrpSpPr/>
            <p:nvPr/>
          </p:nvGrpSpPr>
          <p:grpSpPr>
            <a:xfrm>
              <a:off x="8171512" y="3640450"/>
              <a:ext cx="558124" cy="557947"/>
              <a:chOff x="-60255350" y="3733825"/>
              <a:chExt cx="316650" cy="316550"/>
            </a:xfrm>
            <a:grpFill/>
          </p:grpSpPr>
          <p:sp>
            <p:nvSpPr>
              <p:cNvPr id="181" name="Google Shape;10155;p74">
                <a:extLst>
                  <a:ext uri="{FF2B5EF4-FFF2-40B4-BE49-F238E27FC236}">
                    <a16:creationId xmlns:a16="http://schemas.microsoft.com/office/drawing/2014/main" id="{191519E6-B316-2172-9706-1B8C27F1E14F}"/>
                  </a:ext>
                </a:extLst>
              </p:cNvPr>
              <p:cNvSpPr/>
              <p:nvPr/>
            </p:nvSpPr>
            <p:spPr>
              <a:xfrm>
                <a:off x="-60218325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2" name="Google Shape;10156;p74">
                <a:extLst>
                  <a:ext uri="{FF2B5EF4-FFF2-40B4-BE49-F238E27FC236}">
                    <a16:creationId xmlns:a16="http://schemas.microsoft.com/office/drawing/2014/main" id="{CB7919DD-CCB3-6416-6A04-2C9BAB929A6B}"/>
                  </a:ext>
                </a:extLst>
              </p:cNvPr>
              <p:cNvSpPr/>
              <p:nvPr/>
            </p:nvSpPr>
            <p:spPr>
              <a:xfrm>
                <a:off x="-60255350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3" name="Google Shape;10157;p74">
                <a:extLst>
                  <a:ext uri="{FF2B5EF4-FFF2-40B4-BE49-F238E27FC236}">
                    <a16:creationId xmlns:a16="http://schemas.microsoft.com/office/drawing/2014/main" id="{8165875E-30B3-C792-01E3-8ACDAE24CE19}"/>
                  </a:ext>
                </a:extLst>
              </p:cNvPr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4" name="Google Shape;10158;p74">
                <a:extLst>
                  <a:ext uri="{FF2B5EF4-FFF2-40B4-BE49-F238E27FC236}">
                    <a16:creationId xmlns:a16="http://schemas.microsoft.com/office/drawing/2014/main" id="{D045D95E-61D7-C790-B421-4753C1F415B4}"/>
                  </a:ext>
                </a:extLst>
              </p:cNvPr>
              <p:cNvSpPr/>
              <p:nvPr/>
            </p:nvSpPr>
            <p:spPr>
              <a:xfrm>
                <a:off x="-60212825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5" name="Google Shape;10159;p74">
                <a:extLst>
                  <a:ext uri="{FF2B5EF4-FFF2-40B4-BE49-F238E27FC236}">
                    <a16:creationId xmlns:a16="http://schemas.microsoft.com/office/drawing/2014/main" id="{078CC9C2-92DD-949B-2077-577D967C83C1}"/>
                  </a:ext>
                </a:extLst>
              </p:cNvPr>
              <p:cNvSpPr/>
              <p:nvPr/>
            </p:nvSpPr>
            <p:spPr>
              <a:xfrm>
                <a:off x="-60012750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6" name="Google Shape;10160;p74">
                <a:extLst>
                  <a:ext uri="{FF2B5EF4-FFF2-40B4-BE49-F238E27FC236}">
                    <a16:creationId xmlns:a16="http://schemas.microsoft.com/office/drawing/2014/main" id="{3A54B074-8C58-7DAA-D9F2-C6B5EB456829}"/>
                  </a:ext>
                </a:extLst>
              </p:cNvPr>
              <p:cNvSpPr/>
              <p:nvPr/>
            </p:nvSpPr>
            <p:spPr>
              <a:xfrm>
                <a:off x="-60012750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7" name="Google Shape;10161;p74">
                <a:extLst>
                  <a:ext uri="{FF2B5EF4-FFF2-40B4-BE49-F238E27FC236}">
                    <a16:creationId xmlns:a16="http://schemas.microsoft.com/office/drawing/2014/main" id="{90B8B283-6DFD-21E4-C692-38010286F464}"/>
                  </a:ext>
                </a:extLst>
              </p:cNvPr>
              <p:cNvSpPr/>
              <p:nvPr/>
            </p:nvSpPr>
            <p:spPr>
              <a:xfrm>
                <a:off x="-60212825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4" name="Google Shape;10172;p74">
              <a:extLst>
                <a:ext uri="{FF2B5EF4-FFF2-40B4-BE49-F238E27FC236}">
                  <a16:creationId xmlns:a16="http://schemas.microsoft.com/office/drawing/2014/main" id="{FDC59B46-61CB-81EB-E7C0-74844639DCAD}"/>
                </a:ext>
              </a:extLst>
            </p:cNvPr>
            <p:cNvGrpSpPr/>
            <p:nvPr/>
          </p:nvGrpSpPr>
          <p:grpSpPr>
            <a:xfrm>
              <a:off x="9770540" y="1631794"/>
              <a:ext cx="728986" cy="722278"/>
              <a:chOff x="-63679950" y="4093450"/>
              <a:chExt cx="320600" cy="317650"/>
            </a:xfrm>
            <a:grpFill/>
          </p:grpSpPr>
          <p:sp>
            <p:nvSpPr>
              <p:cNvPr id="178" name="Google Shape;10173;p74">
                <a:extLst>
                  <a:ext uri="{FF2B5EF4-FFF2-40B4-BE49-F238E27FC236}">
                    <a16:creationId xmlns:a16="http://schemas.microsoft.com/office/drawing/2014/main" id="{C28B2C2C-96EC-9BFC-6249-464DF84D78F3}"/>
                  </a:ext>
                </a:extLst>
              </p:cNvPr>
              <p:cNvSpPr/>
              <p:nvPr/>
            </p:nvSpPr>
            <p:spPr>
              <a:xfrm>
                <a:off x="-63595650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9" name="Google Shape;10174;p74">
                <a:extLst>
                  <a:ext uri="{FF2B5EF4-FFF2-40B4-BE49-F238E27FC236}">
                    <a16:creationId xmlns:a16="http://schemas.microsoft.com/office/drawing/2014/main" id="{02E69468-3898-7B87-D807-3176563430E9}"/>
                  </a:ext>
                </a:extLst>
              </p:cNvPr>
              <p:cNvSpPr/>
              <p:nvPr/>
            </p:nvSpPr>
            <p:spPr>
              <a:xfrm>
                <a:off x="-63679950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80" name="Google Shape;10175;p74">
                <a:extLst>
                  <a:ext uri="{FF2B5EF4-FFF2-40B4-BE49-F238E27FC236}">
                    <a16:creationId xmlns:a16="http://schemas.microsoft.com/office/drawing/2014/main" id="{75F27B12-24DF-D93C-063F-5856B9F1B64C}"/>
                  </a:ext>
                </a:extLst>
              </p:cNvPr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5" name="Google Shape;10184;p74">
              <a:extLst>
                <a:ext uri="{FF2B5EF4-FFF2-40B4-BE49-F238E27FC236}">
                  <a16:creationId xmlns:a16="http://schemas.microsoft.com/office/drawing/2014/main" id="{3EFE8D0B-AF4F-B18F-E709-6DD8FEC87EE2}"/>
                </a:ext>
              </a:extLst>
            </p:cNvPr>
            <p:cNvGrpSpPr/>
            <p:nvPr/>
          </p:nvGrpSpPr>
          <p:grpSpPr>
            <a:xfrm>
              <a:off x="4282682" y="3638745"/>
              <a:ext cx="558124" cy="559534"/>
              <a:chOff x="-61783350" y="3743950"/>
              <a:chExt cx="316650" cy="317450"/>
            </a:xfrm>
            <a:grpFill/>
          </p:grpSpPr>
          <p:sp>
            <p:nvSpPr>
              <p:cNvPr id="176" name="Google Shape;10185;p74">
                <a:extLst>
                  <a:ext uri="{FF2B5EF4-FFF2-40B4-BE49-F238E27FC236}">
                    <a16:creationId xmlns:a16="http://schemas.microsoft.com/office/drawing/2014/main" id="{5CE48B1B-372A-0968-3016-FF4279F3E78E}"/>
                  </a:ext>
                </a:extLst>
              </p:cNvPr>
              <p:cNvSpPr/>
              <p:nvPr/>
            </p:nvSpPr>
            <p:spPr>
              <a:xfrm>
                <a:off x="-61783350" y="3743950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7" name="Google Shape;10186;p74">
                <a:extLst>
                  <a:ext uri="{FF2B5EF4-FFF2-40B4-BE49-F238E27FC236}">
                    <a16:creationId xmlns:a16="http://schemas.microsoft.com/office/drawing/2014/main" id="{DDD6ED63-BF39-1655-A18F-C4C088112BC7}"/>
                  </a:ext>
                </a:extLst>
              </p:cNvPr>
              <p:cNvSpPr/>
              <p:nvPr/>
            </p:nvSpPr>
            <p:spPr>
              <a:xfrm>
                <a:off x="-61739225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26" name="Google Shape;10189;p74">
              <a:extLst>
                <a:ext uri="{FF2B5EF4-FFF2-40B4-BE49-F238E27FC236}">
                  <a16:creationId xmlns:a16="http://schemas.microsoft.com/office/drawing/2014/main" id="{AF6E32E8-8734-8A33-B50B-0A28A0249FEB}"/>
                </a:ext>
              </a:extLst>
            </p:cNvPr>
            <p:cNvSpPr/>
            <p:nvPr/>
          </p:nvSpPr>
          <p:spPr>
            <a:xfrm>
              <a:off x="9048985" y="3717609"/>
              <a:ext cx="560900" cy="437343"/>
            </a:xfrm>
            <a:custGeom>
              <a:avLst/>
              <a:gdLst/>
              <a:ahLst/>
              <a:cxnLst/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grpSp>
          <p:nvGrpSpPr>
            <p:cNvPr id="27" name="Google Shape;10190;p74">
              <a:extLst>
                <a:ext uri="{FF2B5EF4-FFF2-40B4-BE49-F238E27FC236}">
                  <a16:creationId xmlns:a16="http://schemas.microsoft.com/office/drawing/2014/main" id="{3E9A59E9-3713-6320-0FD5-1A940E78F20E}"/>
                </a:ext>
              </a:extLst>
            </p:cNvPr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172" name="Google Shape;10191;p74">
                <a:extLst>
                  <a:ext uri="{FF2B5EF4-FFF2-40B4-BE49-F238E27FC236}">
                    <a16:creationId xmlns:a16="http://schemas.microsoft.com/office/drawing/2014/main" id="{666CAF29-003E-31F9-664F-D81C81B1579E}"/>
                  </a:ext>
                </a:extLst>
              </p:cNvPr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3" name="Google Shape;10192;p74">
                <a:extLst>
                  <a:ext uri="{FF2B5EF4-FFF2-40B4-BE49-F238E27FC236}">
                    <a16:creationId xmlns:a16="http://schemas.microsoft.com/office/drawing/2014/main" id="{FAAAF1C2-EB8B-E03C-B946-4825491817CE}"/>
                  </a:ext>
                </a:extLst>
              </p:cNvPr>
              <p:cNvSpPr/>
              <p:nvPr/>
            </p:nvSpPr>
            <p:spPr>
              <a:xfrm>
                <a:off x="-59811125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3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4" name="Google Shape;10193;p74">
                <a:extLst>
                  <a:ext uri="{FF2B5EF4-FFF2-40B4-BE49-F238E27FC236}">
                    <a16:creationId xmlns:a16="http://schemas.microsoft.com/office/drawing/2014/main" id="{9E9A8425-8133-CA91-59AC-E8F8276F4D1D}"/>
                  </a:ext>
                </a:extLst>
              </p:cNvPr>
              <p:cNvSpPr/>
              <p:nvPr/>
            </p:nvSpPr>
            <p:spPr>
              <a:xfrm>
                <a:off x="-59700075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5" name="Google Shape;10194;p74">
                <a:extLst>
                  <a:ext uri="{FF2B5EF4-FFF2-40B4-BE49-F238E27FC236}">
                    <a16:creationId xmlns:a16="http://schemas.microsoft.com/office/drawing/2014/main" id="{70B8512B-4CD7-A554-9192-554ADB824EDC}"/>
                  </a:ext>
                </a:extLst>
              </p:cNvPr>
              <p:cNvSpPr/>
              <p:nvPr/>
            </p:nvSpPr>
            <p:spPr>
              <a:xfrm>
                <a:off x="-59742600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8" name="Google Shape;10221;p74">
              <a:extLst>
                <a:ext uri="{FF2B5EF4-FFF2-40B4-BE49-F238E27FC236}">
                  <a16:creationId xmlns:a16="http://schemas.microsoft.com/office/drawing/2014/main" id="{181F8AC0-C928-65ED-4DDA-648A5665CF64}"/>
                </a:ext>
              </a:extLst>
            </p:cNvPr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169" name="Google Shape;10222;p74">
                <a:extLst>
                  <a:ext uri="{FF2B5EF4-FFF2-40B4-BE49-F238E27FC236}">
                    <a16:creationId xmlns:a16="http://schemas.microsoft.com/office/drawing/2014/main" id="{7DBD1FF3-4159-CE5F-3DF2-DF080249F8C0}"/>
                  </a:ext>
                </a:extLst>
              </p:cNvPr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0" name="Google Shape;10223;p74">
                <a:extLst>
                  <a:ext uri="{FF2B5EF4-FFF2-40B4-BE49-F238E27FC236}">
                    <a16:creationId xmlns:a16="http://schemas.microsoft.com/office/drawing/2014/main" id="{E4DD4A95-AB48-75B5-DB55-8E7D74BBFD84}"/>
                  </a:ext>
                </a:extLst>
              </p:cNvPr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71" name="Google Shape;10224;p74">
                <a:extLst>
                  <a:ext uri="{FF2B5EF4-FFF2-40B4-BE49-F238E27FC236}">
                    <a16:creationId xmlns:a16="http://schemas.microsoft.com/office/drawing/2014/main" id="{35CB9741-B065-836F-827E-8D8B13B12B19}"/>
                  </a:ext>
                </a:extLst>
              </p:cNvPr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29" name="Google Shape;10240;p74">
              <a:extLst>
                <a:ext uri="{FF2B5EF4-FFF2-40B4-BE49-F238E27FC236}">
                  <a16:creationId xmlns:a16="http://schemas.microsoft.com/office/drawing/2014/main" id="{9DEAD256-6513-2F76-9A92-78DFEF575F67}"/>
                </a:ext>
              </a:extLst>
            </p:cNvPr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167" name="Google Shape;10241;p74">
                <a:extLst>
                  <a:ext uri="{FF2B5EF4-FFF2-40B4-BE49-F238E27FC236}">
                    <a16:creationId xmlns:a16="http://schemas.microsoft.com/office/drawing/2014/main" id="{0645FB5A-3330-1491-6611-C0D2F14C2FDE}"/>
                  </a:ext>
                </a:extLst>
              </p:cNvPr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8" name="Google Shape;10242;p74">
                <a:extLst>
                  <a:ext uri="{FF2B5EF4-FFF2-40B4-BE49-F238E27FC236}">
                    <a16:creationId xmlns:a16="http://schemas.microsoft.com/office/drawing/2014/main" id="{3FE0195A-28E6-0BDF-BA96-0D29849D2A00}"/>
                  </a:ext>
                </a:extLst>
              </p:cNvPr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0" name="Google Shape;10303;p74">
              <a:extLst>
                <a:ext uri="{FF2B5EF4-FFF2-40B4-BE49-F238E27FC236}">
                  <a16:creationId xmlns:a16="http://schemas.microsoft.com/office/drawing/2014/main" id="{BA65B3C6-CD9F-C06D-4708-328901E7AE8F}"/>
                </a:ext>
              </a:extLst>
            </p:cNvPr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155" name="Google Shape;10304;p74">
                <a:extLst>
                  <a:ext uri="{FF2B5EF4-FFF2-40B4-BE49-F238E27FC236}">
                    <a16:creationId xmlns:a16="http://schemas.microsoft.com/office/drawing/2014/main" id="{63E6E2B2-082F-ED91-E877-4E0342B5FAF8}"/>
                  </a:ext>
                </a:extLst>
              </p:cNvPr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6" name="Google Shape;10305;p74">
                <a:extLst>
                  <a:ext uri="{FF2B5EF4-FFF2-40B4-BE49-F238E27FC236}">
                    <a16:creationId xmlns:a16="http://schemas.microsoft.com/office/drawing/2014/main" id="{22102402-A36D-782B-59F6-2951857212B7}"/>
                  </a:ext>
                </a:extLst>
              </p:cNvPr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7" name="Google Shape;10306;p74">
                <a:extLst>
                  <a:ext uri="{FF2B5EF4-FFF2-40B4-BE49-F238E27FC236}">
                    <a16:creationId xmlns:a16="http://schemas.microsoft.com/office/drawing/2014/main" id="{511DF5F2-957D-D6F9-682A-1D0688E4A28F}"/>
                  </a:ext>
                </a:extLst>
              </p:cNvPr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8" name="Google Shape;10307;p74">
                <a:extLst>
                  <a:ext uri="{FF2B5EF4-FFF2-40B4-BE49-F238E27FC236}">
                    <a16:creationId xmlns:a16="http://schemas.microsoft.com/office/drawing/2014/main" id="{D19AD41C-6285-F13D-A8E2-275BE22F1B03}"/>
                  </a:ext>
                </a:extLst>
              </p:cNvPr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9" name="Google Shape;10308;p74">
                <a:extLst>
                  <a:ext uri="{FF2B5EF4-FFF2-40B4-BE49-F238E27FC236}">
                    <a16:creationId xmlns:a16="http://schemas.microsoft.com/office/drawing/2014/main" id="{430A241F-BBE8-AD94-62D6-FA41F0AD0533}"/>
                  </a:ext>
                </a:extLst>
              </p:cNvPr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0" name="Google Shape;10309;p74">
                <a:extLst>
                  <a:ext uri="{FF2B5EF4-FFF2-40B4-BE49-F238E27FC236}">
                    <a16:creationId xmlns:a16="http://schemas.microsoft.com/office/drawing/2014/main" id="{D17D73E5-E6D7-568E-D619-C8CD7D2979EB}"/>
                  </a:ext>
                </a:extLst>
              </p:cNvPr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1" name="Google Shape;10310;p74">
                <a:extLst>
                  <a:ext uri="{FF2B5EF4-FFF2-40B4-BE49-F238E27FC236}">
                    <a16:creationId xmlns:a16="http://schemas.microsoft.com/office/drawing/2014/main" id="{E7D12146-AD58-822C-BC4F-3543AA9CA9BF}"/>
                  </a:ext>
                </a:extLst>
              </p:cNvPr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2" name="Google Shape;10311;p74">
                <a:extLst>
                  <a:ext uri="{FF2B5EF4-FFF2-40B4-BE49-F238E27FC236}">
                    <a16:creationId xmlns:a16="http://schemas.microsoft.com/office/drawing/2014/main" id="{6BA37480-B591-BCA7-C312-9E96550BA760}"/>
                  </a:ext>
                </a:extLst>
              </p:cNvPr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3" name="Google Shape;10312;p74">
                <a:extLst>
                  <a:ext uri="{FF2B5EF4-FFF2-40B4-BE49-F238E27FC236}">
                    <a16:creationId xmlns:a16="http://schemas.microsoft.com/office/drawing/2014/main" id="{314E410F-A05D-5111-804E-5A51603A14B7}"/>
                  </a:ext>
                </a:extLst>
              </p:cNvPr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4" name="Google Shape;10313;p74">
                <a:extLst>
                  <a:ext uri="{FF2B5EF4-FFF2-40B4-BE49-F238E27FC236}">
                    <a16:creationId xmlns:a16="http://schemas.microsoft.com/office/drawing/2014/main" id="{FA99C409-88FF-C81D-E646-72281FF2E03A}"/>
                  </a:ext>
                </a:extLst>
              </p:cNvPr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5" name="Google Shape;10314;p74">
                <a:extLst>
                  <a:ext uri="{FF2B5EF4-FFF2-40B4-BE49-F238E27FC236}">
                    <a16:creationId xmlns:a16="http://schemas.microsoft.com/office/drawing/2014/main" id="{707FAB41-9088-8098-0D6B-DCDD351DE4B1}"/>
                  </a:ext>
                </a:extLst>
              </p:cNvPr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66" name="Google Shape;10315;p74">
                <a:extLst>
                  <a:ext uri="{FF2B5EF4-FFF2-40B4-BE49-F238E27FC236}">
                    <a16:creationId xmlns:a16="http://schemas.microsoft.com/office/drawing/2014/main" id="{8C4D3705-B13D-4192-C193-96893F5E3B92}"/>
                  </a:ext>
                </a:extLst>
              </p:cNvPr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1" name="Google Shape;10341;p74">
              <a:extLst>
                <a:ext uri="{FF2B5EF4-FFF2-40B4-BE49-F238E27FC236}">
                  <a16:creationId xmlns:a16="http://schemas.microsoft.com/office/drawing/2014/main" id="{2C289623-7178-D3E7-AF2D-BDC5D3BCBCD7}"/>
                </a:ext>
              </a:extLst>
            </p:cNvPr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150" name="Google Shape;10342;p74">
                <a:extLst>
                  <a:ext uri="{FF2B5EF4-FFF2-40B4-BE49-F238E27FC236}">
                    <a16:creationId xmlns:a16="http://schemas.microsoft.com/office/drawing/2014/main" id="{20E1B037-EB7F-288B-5D30-AA4EFEA447C3}"/>
                  </a:ext>
                </a:extLst>
              </p:cNvPr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1" name="Google Shape;10343;p74">
                <a:extLst>
                  <a:ext uri="{FF2B5EF4-FFF2-40B4-BE49-F238E27FC236}">
                    <a16:creationId xmlns:a16="http://schemas.microsoft.com/office/drawing/2014/main" id="{251DB021-60B0-1196-F070-392823DF172F}"/>
                  </a:ext>
                </a:extLst>
              </p:cNvPr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2" name="Google Shape;10344;p74">
                <a:extLst>
                  <a:ext uri="{FF2B5EF4-FFF2-40B4-BE49-F238E27FC236}">
                    <a16:creationId xmlns:a16="http://schemas.microsoft.com/office/drawing/2014/main" id="{55E8EAD9-EE7C-F166-543A-99B4BD66A3CC}"/>
                  </a:ext>
                </a:extLst>
              </p:cNvPr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3" name="Google Shape;10345;p74">
                <a:extLst>
                  <a:ext uri="{FF2B5EF4-FFF2-40B4-BE49-F238E27FC236}">
                    <a16:creationId xmlns:a16="http://schemas.microsoft.com/office/drawing/2014/main" id="{A1F1C651-B702-DCEA-1886-889603986657}"/>
                  </a:ext>
                </a:extLst>
              </p:cNvPr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54" name="Google Shape;10346;p74">
                <a:extLst>
                  <a:ext uri="{FF2B5EF4-FFF2-40B4-BE49-F238E27FC236}">
                    <a16:creationId xmlns:a16="http://schemas.microsoft.com/office/drawing/2014/main" id="{B42D05A1-6FEF-9385-C7DD-1AB8DE4B4CBC}"/>
                  </a:ext>
                </a:extLst>
              </p:cNvPr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2" name="Google Shape;10359;p74">
              <a:extLst>
                <a:ext uri="{FF2B5EF4-FFF2-40B4-BE49-F238E27FC236}">
                  <a16:creationId xmlns:a16="http://schemas.microsoft.com/office/drawing/2014/main" id="{49E3F1BF-3585-C141-8C83-41C6A81ED3E4}"/>
                </a:ext>
              </a:extLst>
            </p:cNvPr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143" name="Google Shape;10360;p74">
                <a:extLst>
                  <a:ext uri="{FF2B5EF4-FFF2-40B4-BE49-F238E27FC236}">
                    <a16:creationId xmlns:a16="http://schemas.microsoft.com/office/drawing/2014/main" id="{B2B28107-BFC1-8389-D5DC-19B54C0FC4DA}"/>
                  </a:ext>
                </a:extLst>
              </p:cNvPr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4" name="Google Shape;10361;p74">
                <a:extLst>
                  <a:ext uri="{FF2B5EF4-FFF2-40B4-BE49-F238E27FC236}">
                    <a16:creationId xmlns:a16="http://schemas.microsoft.com/office/drawing/2014/main" id="{9FAB109D-2900-857D-39F4-302FB9703B1F}"/>
                  </a:ext>
                </a:extLst>
              </p:cNvPr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5" name="Google Shape;10362;p74">
                <a:extLst>
                  <a:ext uri="{FF2B5EF4-FFF2-40B4-BE49-F238E27FC236}">
                    <a16:creationId xmlns:a16="http://schemas.microsoft.com/office/drawing/2014/main" id="{555AFF19-07F5-8BC7-39A3-244433DFADCA}"/>
                  </a:ext>
                </a:extLst>
              </p:cNvPr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6" name="Google Shape;10363;p74">
                <a:extLst>
                  <a:ext uri="{FF2B5EF4-FFF2-40B4-BE49-F238E27FC236}">
                    <a16:creationId xmlns:a16="http://schemas.microsoft.com/office/drawing/2014/main" id="{73E62CF4-F1AB-AB0F-5556-141D3EDE23E7}"/>
                  </a:ext>
                </a:extLst>
              </p:cNvPr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7" name="Google Shape;10364;p74">
                <a:extLst>
                  <a:ext uri="{FF2B5EF4-FFF2-40B4-BE49-F238E27FC236}">
                    <a16:creationId xmlns:a16="http://schemas.microsoft.com/office/drawing/2014/main" id="{72F810E4-57AC-E722-8841-3BC1A878F269}"/>
                  </a:ext>
                </a:extLst>
              </p:cNvPr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8" name="Google Shape;10365;p74">
                <a:extLst>
                  <a:ext uri="{FF2B5EF4-FFF2-40B4-BE49-F238E27FC236}">
                    <a16:creationId xmlns:a16="http://schemas.microsoft.com/office/drawing/2014/main" id="{71477594-2E37-040E-EDF9-DCDA88FD8334}"/>
                  </a:ext>
                </a:extLst>
              </p:cNvPr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9" name="Google Shape;10366;p74">
                <a:extLst>
                  <a:ext uri="{FF2B5EF4-FFF2-40B4-BE49-F238E27FC236}">
                    <a16:creationId xmlns:a16="http://schemas.microsoft.com/office/drawing/2014/main" id="{54FFF9BB-54BB-3BC8-2E8F-BE556AE6C394}"/>
                  </a:ext>
                </a:extLst>
              </p:cNvPr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3" name="Google Shape;10399;p74">
              <a:extLst>
                <a:ext uri="{FF2B5EF4-FFF2-40B4-BE49-F238E27FC236}">
                  <a16:creationId xmlns:a16="http://schemas.microsoft.com/office/drawing/2014/main" id="{E94B38A4-6985-F4BD-A105-51850DF76121}"/>
                </a:ext>
              </a:extLst>
            </p:cNvPr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135" name="Google Shape;10400;p74">
                <a:extLst>
                  <a:ext uri="{FF2B5EF4-FFF2-40B4-BE49-F238E27FC236}">
                    <a16:creationId xmlns:a16="http://schemas.microsoft.com/office/drawing/2014/main" id="{353B83B6-B0AD-DBB1-3DF9-483DFBCC1664}"/>
                  </a:ext>
                </a:extLst>
              </p:cNvPr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6" name="Google Shape;10401;p74">
                <a:extLst>
                  <a:ext uri="{FF2B5EF4-FFF2-40B4-BE49-F238E27FC236}">
                    <a16:creationId xmlns:a16="http://schemas.microsoft.com/office/drawing/2014/main" id="{DC7812EC-1165-42B5-A38C-48FFC9858E75}"/>
                  </a:ext>
                </a:extLst>
              </p:cNvPr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7" name="Google Shape;10402;p74">
                <a:extLst>
                  <a:ext uri="{FF2B5EF4-FFF2-40B4-BE49-F238E27FC236}">
                    <a16:creationId xmlns:a16="http://schemas.microsoft.com/office/drawing/2014/main" id="{28B01E66-0D2D-9F14-5797-8278A97C323A}"/>
                  </a:ext>
                </a:extLst>
              </p:cNvPr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8" name="Google Shape;10403;p74">
                <a:extLst>
                  <a:ext uri="{FF2B5EF4-FFF2-40B4-BE49-F238E27FC236}">
                    <a16:creationId xmlns:a16="http://schemas.microsoft.com/office/drawing/2014/main" id="{604D3B95-75EB-9FA0-BAA6-78DDBD0C478B}"/>
                  </a:ext>
                </a:extLst>
              </p:cNvPr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9" name="Google Shape;10404;p74">
                <a:extLst>
                  <a:ext uri="{FF2B5EF4-FFF2-40B4-BE49-F238E27FC236}">
                    <a16:creationId xmlns:a16="http://schemas.microsoft.com/office/drawing/2014/main" id="{38D11AD9-CCF9-16E3-D269-E640F3F6CDCF}"/>
                  </a:ext>
                </a:extLst>
              </p:cNvPr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0" name="Google Shape;10405;p74">
                <a:extLst>
                  <a:ext uri="{FF2B5EF4-FFF2-40B4-BE49-F238E27FC236}">
                    <a16:creationId xmlns:a16="http://schemas.microsoft.com/office/drawing/2014/main" id="{1544A09E-0CF5-ECBA-21EB-29D6B0EA208F}"/>
                  </a:ext>
                </a:extLst>
              </p:cNvPr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1" name="Google Shape;10406;p74">
                <a:extLst>
                  <a:ext uri="{FF2B5EF4-FFF2-40B4-BE49-F238E27FC236}">
                    <a16:creationId xmlns:a16="http://schemas.microsoft.com/office/drawing/2014/main" id="{AC2FEF7E-AF7F-EEF2-25CA-6033C68A91F7}"/>
                  </a:ext>
                </a:extLst>
              </p:cNvPr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42" name="Google Shape;10407;p74">
                <a:extLst>
                  <a:ext uri="{FF2B5EF4-FFF2-40B4-BE49-F238E27FC236}">
                    <a16:creationId xmlns:a16="http://schemas.microsoft.com/office/drawing/2014/main" id="{274B37EA-B96D-DB47-505F-5F15332906CC}"/>
                  </a:ext>
                </a:extLst>
              </p:cNvPr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4" name="Google Shape;10421;p74">
              <a:extLst>
                <a:ext uri="{FF2B5EF4-FFF2-40B4-BE49-F238E27FC236}">
                  <a16:creationId xmlns:a16="http://schemas.microsoft.com/office/drawing/2014/main" id="{8CE272F7-2576-B8B0-DCA5-0CAF9E2B4D7F}"/>
                </a:ext>
              </a:extLst>
            </p:cNvPr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127" name="Google Shape;10422;p74">
                <a:extLst>
                  <a:ext uri="{FF2B5EF4-FFF2-40B4-BE49-F238E27FC236}">
                    <a16:creationId xmlns:a16="http://schemas.microsoft.com/office/drawing/2014/main" id="{B20EB9F9-E56C-CF72-3B88-F790F0EE516D}"/>
                  </a:ext>
                </a:extLst>
              </p:cNvPr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8" name="Google Shape;10423;p74">
                <a:extLst>
                  <a:ext uri="{FF2B5EF4-FFF2-40B4-BE49-F238E27FC236}">
                    <a16:creationId xmlns:a16="http://schemas.microsoft.com/office/drawing/2014/main" id="{F9CC6C94-AFB5-B688-D1EE-31F3D7FA5881}"/>
                  </a:ext>
                </a:extLst>
              </p:cNvPr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9" name="Google Shape;10424;p74">
                <a:extLst>
                  <a:ext uri="{FF2B5EF4-FFF2-40B4-BE49-F238E27FC236}">
                    <a16:creationId xmlns:a16="http://schemas.microsoft.com/office/drawing/2014/main" id="{944B008C-FDA2-7A07-C138-657B9C165BA3}"/>
                  </a:ext>
                </a:extLst>
              </p:cNvPr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0" name="Google Shape;10425;p74">
                <a:extLst>
                  <a:ext uri="{FF2B5EF4-FFF2-40B4-BE49-F238E27FC236}">
                    <a16:creationId xmlns:a16="http://schemas.microsoft.com/office/drawing/2014/main" id="{E48DC1F4-92FA-F237-E747-0B19D90C2EC4}"/>
                  </a:ext>
                </a:extLst>
              </p:cNvPr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1" name="Google Shape;10426;p74">
                <a:extLst>
                  <a:ext uri="{FF2B5EF4-FFF2-40B4-BE49-F238E27FC236}">
                    <a16:creationId xmlns:a16="http://schemas.microsoft.com/office/drawing/2014/main" id="{EF5B9B6C-1E95-AA4C-664E-FB9D73D0A918}"/>
                  </a:ext>
                </a:extLst>
              </p:cNvPr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2" name="Google Shape;10427;p74">
                <a:extLst>
                  <a:ext uri="{FF2B5EF4-FFF2-40B4-BE49-F238E27FC236}">
                    <a16:creationId xmlns:a16="http://schemas.microsoft.com/office/drawing/2014/main" id="{42CA3508-2C0C-2424-B65A-789EEE556639}"/>
                  </a:ext>
                </a:extLst>
              </p:cNvPr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3" name="Google Shape;10428;p74">
                <a:extLst>
                  <a:ext uri="{FF2B5EF4-FFF2-40B4-BE49-F238E27FC236}">
                    <a16:creationId xmlns:a16="http://schemas.microsoft.com/office/drawing/2014/main" id="{C29A5C2C-EB01-CD1C-0F4B-536D5FFA496D}"/>
                  </a:ext>
                </a:extLst>
              </p:cNvPr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34" name="Google Shape;10429;p74">
                <a:extLst>
                  <a:ext uri="{FF2B5EF4-FFF2-40B4-BE49-F238E27FC236}">
                    <a16:creationId xmlns:a16="http://schemas.microsoft.com/office/drawing/2014/main" id="{4D86C876-1CD9-ADCB-5847-2EFACF41AFC7}"/>
                  </a:ext>
                </a:extLst>
              </p:cNvPr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5" name="Google Shape;10435;p74">
              <a:extLst>
                <a:ext uri="{FF2B5EF4-FFF2-40B4-BE49-F238E27FC236}">
                  <a16:creationId xmlns:a16="http://schemas.microsoft.com/office/drawing/2014/main" id="{22350EB5-495C-DA55-77E0-7E504CEDB92B}"/>
                </a:ext>
              </a:extLst>
            </p:cNvPr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120" name="Google Shape;10436;p74">
                <a:extLst>
                  <a:ext uri="{FF2B5EF4-FFF2-40B4-BE49-F238E27FC236}">
                    <a16:creationId xmlns:a16="http://schemas.microsoft.com/office/drawing/2014/main" id="{41DB305A-8081-56BF-38E3-71F09E962365}"/>
                  </a:ext>
                </a:extLst>
              </p:cNvPr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4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1" name="Google Shape;10437;p74">
                <a:extLst>
                  <a:ext uri="{FF2B5EF4-FFF2-40B4-BE49-F238E27FC236}">
                    <a16:creationId xmlns:a16="http://schemas.microsoft.com/office/drawing/2014/main" id="{19B91C7F-ADD1-ED05-BBD4-A38C0088AA33}"/>
                  </a:ext>
                </a:extLst>
              </p:cNvPr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2" name="Google Shape;10438;p74">
                <a:extLst>
                  <a:ext uri="{FF2B5EF4-FFF2-40B4-BE49-F238E27FC236}">
                    <a16:creationId xmlns:a16="http://schemas.microsoft.com/office/drawing/2014/main" id="{8B9619CF-852B-D80E-810A-9B2937289F93}"/>
                  </a:ext>
                </a:extLst>
              </p:cNvPr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3" name="Google Shape;10439;p74">
                <a:extLst>
                  <a:ext uri="{FF2B5EF4-FFF2-40B4-BE49-F238E27FC236}">
                    <a16:creationId xmlns:a16="http://schemas.microsoft.com/office/drawing/2014/main" id="{5EE2AA76-D424-236C-21FC-E2C3F4E4FE14}"/>
                  </a:ext>
                </a:extLst>
              </p:cNvPr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4" name="Google Shape;10440;p74">
                <a:extLst>
                  <a:ext uri="{FF2B5EF4-FFF2-40B4-BE49-F238E27FC236}">
                    <a16:creationId xmlns:a16="http://schemas.microsoft.com/office/drawing/2014/main" id="{5B121AFF-AA8C-B967-8DE1-86E03AD32804}"/>
                  </a:ext>
                </a:extLst>
              </p:cNvPr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5" name="Google Shape;10441;p74">
                <a:extLst>
                  <a:ext uri="{FF2B5EF4-FFF2-40B4-BE49-F238E27FC236}">
                    <a16:creationId xmlns:a16="http://schemas.microsoft.com/office/drawing/2014/main" id="{761607B3-41AF-5CF3-A165-8584E81AD343}"/>
                  </a:ext>
                </a:extLst>
              </p:cNvPr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26" name="Google Shape;10442;p74">
                <a:extLst>
                  <a:ext uri="{FF2B5EF4-FFF2-40B4-BE49-F238E27FC236}">
                    <a16:creationId xmlns:a16="http://schemas.microsoft.com/office/drawing/2014/main" id="{46D283AC-7411-254A-4C8F-A2D73940C935}"/>
                  </a:ext>
                </a:extLst>
              </p:cNvPr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6" name="Google Shape;10443;p74">
              <a:extLst>
                <a:ext uri="{FF2B5EF4-FFF2-40B4-BE49-F238E27FC236}">
                  <a16:creationId xmlns:a16="http://schemas.microsoft.com/office/drawing/2014/main" id="{B9DE1332-C284-7F11-888B-E45496F4F342}"/>
                </a:ext>
              </a:extLst>
            </p:cNvPr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114" name="Google Shape;10444;p74">
                <a:extLst>
                  <a:ext uri="{FF2B5EF4-FFF2-40B4-BE49-F238E27FC236}">
                    <a16:creationId xmlns:a16="http://schemas.microsoft.com/office/drawing/2014/main" id="{67E62525-8120-A40B-41DC-A95B5888473A}"/>
                  </a:ext>
                </a:extLst>
              </p:cNvPr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5" name="Google Shape;10445;p74">
                <a:extLst>
                  <a:ext uri="{FF2B5EF4-FFF2-40B4-BE49-F238E27FC236}">
                    <a16:creationId xmlns:a16="http://schemas.microsoft.com/office/drawing/2014/main" id="{D9DEB295-71D7-C99B-E1AF-6BCCD92153BC}"/>
                  </a:ext>
                </a:extLst>
              </p:cNvPr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6" name="Google Shape;10446;p74">
                <a:extLst>
                  <a:ext uri="{FF2B5EF4-FFF2-40B4-BE49-F238E27FC236}">
                    <a16:creationId xmlns:a16="http://schemas.microsoft.com/office/drawing/2014/main" id="{B11F1199-4A7B-DED9-8051-73BF013A2561}"/>
                  </a:ext>
                </a:extLst>
              </p:cNvPr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7" name="Google Shape;10447;p74">
                <a:extLst>
                  <a:ext uri="{FF2B5EF4-FFF2-40B4-BE49-F238E27FC236}">
                    <a16:creationId xmlns:a16="http://schemas.microsoft.com/office/drawing/2014/main" id="{D56B94F6-BC75-ABFD-FB44-F7353D982612}"/>
                  </a:ext>
                </a:extLst>
              </p:cNvPr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8" name="Google Shape;10448;p74">
                <a:extLst>
                  <a:ext uri="{FF2B5EF4-FFF2-40B4-BE49-F238E27FC236}">
                    <a16:creationId xmlns:a16="http://schemas.microsoft.com/office/drawing/2014/main" id="{C2226C62-6AA5-5A8B-3A55-DD865AE7367C}"/>
                  </a:ext>
                </a:extLst>
              </p:cNvPr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9" name="Google Shape;10449;p74">
                <a:extLst>
                  <a:ext uri="{FF2B5EF4-FFF2-40B4-BE49-F238E27FC236}">
                    <a16:creationId xmlns:a16="http://schemas.microsoft.com/office/drawing/2014/main" id="{0E01F203-A5B5-5779-52FF-280F5037981D}"/>
                  </a:ext>
                </a:extLst>
              </p:cNvPr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7" name="Google Shape;10468;p74">
              <a:extLst>
                <a:ext uri="{FF2B5EF4-FFF2-40B4-BE49-F238E27FC236}">
                  <a16:creationId xmlns:a16="http://schemas.microsoft.com/office/drawing/2014/main" id="{8D90DDEB-DEF8-219F-2C17-78F1B2B47770}"/>
                </a:ext>
              </a:extLst>
            </p:cNvPr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111" name="Google Shape;10469;p74">
                <a:extLst>
                  <a:ext uri="{FF2B5EF4-FFF2-40B4-BE49-F238E27FC236}">
                    <a16:creationId xmlns:a16="http://schemas.microsoft.com/office/drawing/2014/main" id="{99E1785B-0FCC-39F1-CC16-26870EFB7F1A}"/>
                  </a:ext>
                </a:extLst>
              </p:cNvPr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2" name="Google Shape;10470;p74">
                <a:extLst>
                  <a:ext uri="{FF2B5EF4-FFF2-40B4-BE49-F238E27FC236}">
                    <a16:creationId xmlns:a16="http://schemas.microsoft.com/office/drawing/2014/main" id="{5176B51A-1137-C82A-F1E8-276D54257712}"/>
                  </a:ext>
                </a:extLst>
              </p:cNvPr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3" name="Google Shape;10471;p74">
                <a:extLst>
                  <a:ext uri="{FF2B5EF4-FFF2-40B4-BE49-F238E27FC236}">
                    <a16:creationId xmlns:a16="http://schemas.microsoft.com/office/drawing/2014/main" id="{502F7737-1FB2-CCEA-2354-61D04B359DC8}"/>
                  </a:ext>
                </a:extLst>
              </p:cNvPr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8" name="Google Shape;10483;p74">
              <a:extLst>
                <a:ext uri="{FF2B5EF4-FFF2-40B4-BE49-F238E27FC236}">
                  <a16:creationId xmlns:a16="http://schemas.microsoft.com/office/drawing/2014/main" id="{73D1F9ED-7C71-C670-8812-8DC9E473AA3A}"/>
                </a:ext>
              </a:extLst>
            </p:cNvPr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106" name="Google Shape;10484;p74">
                <a:extLst>
                  <a:ext uri="{FF2B5EF4-FFF2-40B4-BE49-F238E27FC236}">
                    <a16:creationId xmlns:a16="http://schemas.microsoft.com/office/drawing/2014/main" id="{BBFD278C-A6F9-2B05-3D37-3F4928E06F6D}"/>
                  </a:ext>
                </a:extLst>
              </p:cNvPr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7" name="Google Shape;10485;p74">
                <a:extLst>
                  <a:ext uri="{FF2B5EF4-FFF2-40B4-BE49-F238E27FC236}">
                    <a16:creationId xmlns:a16="http://schemas.microsoft.com/office/drawing/2014/main" id="{AECD96C0-67C4-D6BF-0487-4376E35BFC37}"/>
                  </a:ext>
                </a:extLst>
              </p:cNvPr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8" name="Google Shape;10486;p74">
                <a:extLst>
                  <a:ext uri="{FF2B5EF4-FFF2-40B4-BE49-F238E27FC236}">
                    <a16:creationId xmlns:a16="http://schemas.microsoft.com/office/drawing/2014/main" id="{51452C15-C3F5-C5E3-4BE2-939AB598A385}"/>
                  </a:ext>
                </a:extLst>
              </p:cNvPr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9" name="Google Shape;10487;p74">
                <a:extLst>
                  <a:ext uri="{FF2B5EF4-FFF2-40B4-BE49-F238E27FC236}">
                    <a16:creationId xmlns:a16="http://schemas.microsoft.com/office/drawing/2014/main" id="{0AFA3E26-540F-A362-5AFD-D63859B179C3}"/>
                  </a:ext>
                </a:extLst>
              </p:cNvPr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0" name="Google Shape;10488;p74">
                <a:extLst>
                  <a:ext uri="{FF2B5EF4-FFF2-40B4-BE49-F238E27FC236}">
                    <a16:creationId xmlns:a16="http://schemas.microsoft.com/office/drawing/2014/main" id="{ACCF40E7-94D2-90D3-35A3-13F70B671C9F}"/>
                  </a:ext>
                </a:extLst>
              </p:cNvPr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39" name="Google Shape;10497;p74">
              <a:extLst>
                <a:ext uri="{FF2B5EF4-FFF2-40B4-BE49-F238E27FC236}">
                  <a16:creationId xmlns:a16="http://schemas.microsoft.com/office/drawing/2014/main" id="{727456E2-C72B-FBA2-0F3B-F6381C449D0E}"/>
                </a:ext>
              </a:extLst>
            </p:cNvPr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100" name="Google Shape;10498;p74">
                <a:extLst>
                  <a:ext uri="{FF2B5EF4-FFF2-40B4-BE49-F238E27FC236}">
                    <a16:creationId xmlns:a16="http://schemas.microsoft.com/office/drawing/2014/main" id="{7F82421B-928E-1134-C924-5B9D177FDDD9}"/>
                  </a:ext>
                </a:extLst>
              </p:cNvPr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1" name="Google Shape;10499;p74">
                <a:extLst>
                  <a:ext uri="{FF2B5EF4-FFF2-40B4-BE49-F238E27FC236}">
                    <a16:creationId xmlns:a16="http://schemas.microsoft.com/office/drawing/2014/main" id="{4634ECBE-6FC4-C520-595D-73D7985EC581}"/>
                  </a:ext>
                </a:extLst>
              </p:cNvPr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2" name="Google Shape;10500;p74">
                <a:extLst>
                  <a:ext uri="{FF2B5EF4-FFF2-40B4-BE49-F238E27FC236}">
                    <a16:creationId xmlns:a16="http://schemas.microsoft.com/office/drawing/2014/main" id="{2CAD96D0-8B46-3503-0037-9A0B076BDA2E}"/>
                  </a:ext>
                </a:extLst>
              </p:cNvPr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3" name="Google Shape;10501;p74">
                <a:extLst>
                  <a:ext uri="{FF2B5EF4-FFF2-40B4-BE49-F238E27FC236}">
                    <a16:creationId xmlns:a16="http://schemas.microsoft.com/office/drawing/2014/main" id="{1F6B8149-0614-6FCD-C143-0BDAA2A5AFCB}"/>
                  </a:ext>
                </a:extLst>
              </p:cNvPr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4" name="Google Shape;10502;p74">
                <a:extLst>
                  <a:ext uri="{FF2B5EF4-FFF2-40B4-BE49-F238E27FC236}">
                    <a16:creationId xmlns:a16="http://schemas.microsoft.com/office/drawing/2014/main" id="{180C4488-7030-C02F-2563-9B95EB090C15}"/>
                  </a:ext>
                </a:extLst>
              </p:cNvPr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5" name="Google Shape;10503;p74">
                <a:extLst>
                  <a:ext uri="{FF2B5EF4-FFF2-40B4-BE49-F238E27FC236}">
                    <a16:creationId xmlns:a16="http://schemas.microsoft.com/office/drawing/2014/main" id="{986E7C64-B0AF-E372-8F5D-4BF659BD8803}"/>
                  </a:ext>
                </a:extLst>
              </p:cNvPr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0" name="Google Shape;10234;p74">
              <a:extLst>
                <a:ext uri="{FF2B5EF4-FFF2-40B4-BE49-F238E27FC236}">
                  <a16:creationId xmlns:a16="http://schemas.microsoft.com/office/drawing/2014/main" id="{F5BD40A1-5D32-394F-1EC5-A74F1FD0FEB4}"/>
                </a:ext>
              </a:extLst>
            </p:cNvPr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95" name="Google Shape;10235;p74">
                <a:extLst>
                  <a:ext uri="{FF2B5EF4-FFF2-40B4-BE49-F238E27FC236}">
                    <a16:creationId xmlns:a16="http://schemas.microsoft.com/office/drawing/2014/main" id="{1A6E8717-C88E-69ED-1C32-2C2ABFA9D5AF}"/>
                  </a:ext>
                </a:extLst>
              </p:cNvPr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6" name="Google Shape;10236;p74">
                <a:extLst>
                  <a:ext uri="{FF2B5EF4-FFF2-40B4-BE49-F238E27FC236}">
                    <a16:creationId xmlns:a16="http://schemas.microsoft.com/office/drawing/2014/main" id="{FD17B72D-8A17-9C08-8615-F7EEA8DC3B7D}"/>
                  </a:ext>
                </a:extLst>
              </p:cNvPr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7" name="Google Shape;10237;p74">
                <a:extLst>
                  <a:ext uri="{FF2B5EF4-FFF2-40B4-BE49-F238E27FC236}">
                    <a16:creationId xmlns:a16="http://schemas.microsoft.com/office/drawing/2014/main" id="{879E0DF8-9C0C-F06A-796F-39D91161E4C1}"/>
                  </a:ext>
                </a:extLst>
              </p:cNvPr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8" name="Google Shape;10238;p74">
                <a:extLst>
                  <a:ext uri="{FF2B5EF4-FFF2-40B4-BE49-F238E27FC236}">
                    <a16:creationId xmlns:a16="http://schemas.microsoft.com/office/drawing/2014/main" id="{FCD13E54-ED98-D209-693B-8ED6D08A605B}"/>
                  </a:ext>
                </a:extLst>
              </p:cNvPr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9" name="Google Shape;10239;p74">
                <a:extLst>
                  <a:ext uri="{FF2B5EF4-FFF2-40B4-BE49-F238E27FC236}">
                    <a16:creationId xmlns:a16="http://schemas.microsoft.com/office/drawing/2014/main" id="{6CD156F5-777C-660E-8FFE-C7D5F6474B56}"/>
                  </a:ext>
                </a:extLst>
              </p:cNvPr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1" name="Google Shape;10251;p74">
              <a:extLst>
                <a:ext uri="{FF2B5EF4-FFF2-40B4-BE49-F238E27FC236}">
                  <a16:creationId xmlns:a16="http://schemas.microsoft.com/office/drawing/2014/main" id="{6C151C3C-2C42-A6F2-D020-F589FE58D3CF}"/>
                </a:ext>
              </a:extLst>
            </p:cNvPr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88" name="Google Shape;10252;p74">
                <a:extLst>
                  <a:ext uri="{FF2B5EF4-FFF2-40B4-BE49-F238E27FC236}">
                    <a16:creationId xmlns:a16="http://schemas.microsoft.com/office/drawing/2014/main" id="{516F5808-D63E-E891-60D6-B1B7347386F0}"/>
                  </a:ext>
                </a:extLst>
              </p:cNvPr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9" name="Google Shape;10253;p74">
                <a:extLst>
                  <a:ext uri="{FF2B5EF4-FFF2-40B4-BE49-F238E27FC236}">
                    <a16:creationId xmlns:a16="http://schemas.microsoft.com/office/drawing/2014/main" id="{E0C1A457-AFD7-79AE-D526-9BE15E3594C8}"/>
                  </a:ext>
                </a:extLst>
              </p:cNvPr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0" name="Google Shape;10254;p74">
                <a:extLst>
                  <a:ext uri="{FF2B5EF4-FFF2-40B4-BE49-F238E27FC236}">
                    <a16:creationId xmlns:a16="http://schemas.microsoft.com/office/drawing/2014/main" id="{969B4A21-9C01-B7D8-9214-2279BEB6BA9D}"/>
                  </a:ext>
                </a:extLst>
              </p:cNvPr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1" name="Google Shape;10255;p74">
                <a:extLst>
                  <a:ext uri="{FF2B5EF4-FFF2-40B4-BE49-F238E27FC236}">
                    <a16:creationId xmlns:a16="http://schemas.microsoft.com/office/drawing/2014/main" id="{0FA03304-2D20-4BED-42FE-ED4789F013B3}"/>
                  </a:ext>
                </a:extLst>
              </p:cNvPr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2" name="Google Shape;10256;p74">
                <a:extLst>
                  <a:ext uri="{FF2B5EF4-FFF2-40B4-BE49-F238E27FC236}">
                    <a16:creationId xmlns:a16="http://schemas.microsoft.com/office/drawing/2014/main" id="{5A6531C3-D014-F830-8873-5B0B020C5152}"/>
                  </a:ext>
                </a:extLst>
              </p:cNvPr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3" name="Google Shape;10257;p74">
                <a:extLst>
                  <a:ext uri="{FF2B5EF4-FFF2-40B4-BE49-F238E27FC236}">
                    <a16:creationId xmlns:a16="http://schemas.microsoft.com/office/drawing/2014/main" id="{88C95B47-6C85-7600-9B23-53690273CA8C}"/>
                  </a:ext>
                </a:extLst>
              </p:cNvPr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4" name="Google Shape;10258;p74">
                <a:extLst>
                  <a:ext uri="{FF2B5EF4-FFF2-40B4-BE49-F238E27FC236}">
                    <a16:creationId xmlns:a16="http://schemas.microsoft.com/office/drawing/2014/main" id="{329124AB-2763-DBDC-8AF9-C2E0FEC37E7F}"/>
                  </a:ext>
                </a:extLst>
              </p:cNvPr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2" name="Google Shape;10297;p74">
              <a:extLst>
                <a:ext uri="{FF2B5EF4-FFF2-40B4-BE49-F238E27FC236}">
                  <a16:creationId xmlns:a16="http://schemas.microsoft.com/office/drawing/2014/main" id="{BCA79737-4C80-DEC8-9BCA-9180A9CEE659}"/>
                </a:ext>
              </a:extLst>
            </p:cNvPr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83" name="Google Shape;10298;p74">
                <a:extLst>
                  <a:ext uri="{FF2B5EF4-FFF2-40B4-BE49-F238E27FC236}">
                    <a16:creationId xmlns:a16="http://schemas.microsoft.com/office/drawing/2014/main" id="{119CE2DF-FEFB-B4E8-C059-3C55604140A9}"/>
                  </a:ext>
                </a:extLst>
              </p:cNvPr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4" name="Google Shape;10299;p74">
                <a:extLst>
                  <a:ext uri="{FF2B5EF4-FFF2-40B4-BE49-F238E27FC236}">
                    <a16:creationId xmlns:a16="http://schemas.microsoft.com/office/drawing/2014/main" id="{0B129EDC-4288-D6F1-61A8-95E3B620FCA9}"/>
                  </a:ext>
                </a:extLst>
              </p:cNvPr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5" name="Google Shape;10300;p74">
                <a:extLst>
                  <a:ext uri="{FF2B5EF4-FFF2-40B4-BE49-F238E27FC236}">
                    <a16:creationId xmlns:a16="http://schemas.microsoft.com/office/drawing/2014/main" id="{0E3FD450-2FC6-2283-AFBA-CACB30480A40}"/>
                  </a:ext>
                </a:extLst>
              </p:cNvPr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6" name="Google Shape;10301;p74">
                <a:extLst>
                  <a:ext uri="{FF2B5EF4-FFF2-40B4-BE49-F238E27FC236}">
                    <a16:creationId xmlns:a16="http://schemas.microsoft.com/office/drawing/2014/main" id="{9B690AD0-A368-928D-42B5-F2913697D710}"/>
                  </a:ext>
                </a:extLst>
              </p:cNvPr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7" name="Google Shape;10302;p74">
                <a:extLst>
                  <a:ext uri="{FF2B5EF4-FFF2-40B4-BE49-F238E27FC236}">
                    <a16:creationId xmlns:a16="http://schemas.microsoft.com/office/drawing/2014/main" id="{C64A50D2-D5EF-D1F3-E054-CE766F6ECC4F}"/>
                  </a:ext>
                </a:extLst>
              </p:cNvPr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3" name="Google Shape;10352;p74">
              <a:extLst>
                <a:ext uri="{FF2B5EF4-FFF2-40B4-BE49-F238E27FC236}">
                  <a16:creationId xmlns:a16="http://schemas.microsoft.com/office/drawing/2014/main" id="{7B6C9B3E-F60A-6534-8532-F8498D8A269E}"/>
                </a:ext>
              </a:extLst>
            </p:cNvPr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77" name="Google Shape;10353;p74">
                <a:extLst>
                  <a:ext uri="{FF2B5EF4-FFF2-40B4-BE49-F238E27FC236}">
                    <a16:creationId xmlns:a16="http://schemas.microsoft.com/office/drawing/2014/main" id="{46095393-A2E5-7A40-55B6-C7F87B1934C2}"/>
                  </a:ext>
                </a:extLst>
              </p:cNvPr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8" name="Google Shape;10354;p74">
                <a:extLst>
                  <a:ext uri="{FF2B5EF4-FFF2-40B4-BE49-F238E27FC236}">
                    <a16:creationId xmlns:a16="http://schemas.microsoft.com/office/drawing/2014/main" id="{2E1800B3-78EB-B06C-C4E8-E0F2892DBF22}"/>
                  </a:ext>
                </a:extLst>
              </p:cNvPr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9" name="Google Shape;10355;p74">
                <a:extLst>
                  <a:ext uri="{FF2B5EF4-FFF2-40B4-BE49-F238E27FC236}">
                    <a16:creationId xmlns:a16="http://schemas.microsoft.com/office/drawing/2014/main" id="{38F92A24-578F-52BC-8810-4884B44294F8}"/>
                  </a:ext>
                </a:extLst>
              </p:cNvPr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0" name="Google Shape;10356;p74">
                <a:extLst>
                  <a:ext uri="{FF2B5EF4-FFF2-40B4-BE49-F238E27FC236}">
                    <a16:creationId xmlns:a16="http://schemas.microsoft.com/office/drawing/2014/main" id="{1A5906A4-0819-E361-6836-3B81FCDA396D}"/>
                  </a:ext>
                </a:extLst>
              </p:cNvPr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1" name="Google Shape;10357;p74">
                <a:extLst>
                  <a:ext uri="{FF2B5EF4-FFF2-40B4-BE49-F238E27FC236}">
                    <a16:creationId xmlns:a16="http://schemas.microsoft.com/office/drawing/2014/main" id="{FE65CEC9-84C3-EB23-688F-53A45DE42F7B}"/>
                  </a:ext>
                </a:extLst>
              </p:cNvPr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82" name="Google Shape;10358;p74">
                <a:extLst>
                  <a:ext uri="{FF2B5EF4-FFF2-40B4-BE49-F238E27FC236}">
                    <a16:creationId xmlns:a16="http://schemas.microsoft.com/office/drawing/2014/main" id="{5806949F-1D8A-CF25-E342-7C00AE277BCB}"/>
                  </a:ext>
                </a:extLst>
              </p:cNvPr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493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4" name="Google Shape;10390;p74">
              <a:extLst>
                <a:ext uri="{FF2B5EF4-FFF2-40B4-BE49-F238E27FC236}">
                  <a16:creationId xmlns:a16="http://schemas.microsoft.com/office/drawing/2014/main" id="{4B33210B-0BDF-AD8F-98F8-7EE78B0F5C5D}"/>
                </a:ext>
              </a:extLst>
            </p:cNvPr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69" name="Google Shape;10391;p74">
                <a:extLst>
                  <a:ext uri="{FF2B5EF4-FFF2-40B4-BE49-F238E27FC236}">
                    <a16:creationId xmlns:a16="http://schemas.microsoft.com/office/drawing/2014/main" id="{6ADE9B58-FD1E-7D8D-193C-80023B7B36A8}"/>
                  </a:ext>
                </a:extLst>
              </p:cNvPr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0" name="Google Shape;10392;p74">
                <a:extLst>
                  <a:ext uri="{FF2B5EF4-FFF2-40B4-BE49-F238E27FC236}">
                    <a16:creationId xmlns:a16="http://schemas.microsoft.com/office/drawing/2014/main" id="{9485691F-A6DE-CF63-2B18-4CF672A163B6}"/>
                  </a:ext>
                </a:extLst>
              </p:cNvPr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1" name="Google Shape;10393;p74">
                <a:extLst>
                  <a:ext uri="{FF2B5EF4-FFF2-40B4-BE49-F238E27FC236}">
                    <a16:creationId xmlns:a16="http://schemas.microsoft.com/office/drawing/2014/main" id="{DF9D7ABD-DBE5-DE26-DB89-BCF5CF31D216}"/>
                  </a:ext>
                </a:extLst>
              </p:cNvPr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2" name="Google Shape;10394;p74">
                <a:extLst>
                  <a:ext uri="{FF2B5EF4-FFF2-40B4-BE49-F238E27FC236}">
                    <a16:creationId xmlns:a16="http://schemas.microsoft.com/office/drawing/2014/main" id="{738B51F3-7C3E-7D7B-077A-3ED88ACD7FAE}"/>
                  </a:ext>
                </a:extLst>
              </p:cNvPr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3" name="Google Shape;10395;p74">
                <a:extLst>
                  <a:ext uri="{FF2B5EF4-FFF2-40B4-BE49-F238E27FC236}">
                    <a16:creationId xmlns:a16="http://schemas.microsoft.com/office/drawing/2014/main" id="{C01BB8F8-D651-9958-AC58-ED89139B406C}"/>
                  </a:ext>
                </a:extLst>
              </p:cNvPr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4" name="Google Shape;10396;p74">
                <a:extLst>
                  <a:ext uri="{FF2B5EF4-FFF2-40B4-BE49-F238E27FC236}">
                    <a16:creationId xmlns:a16="http://schemas.microsoft.com/office/drawing/2014/main" id="{7BF57AC2-F35C-E7DC-BDA1-E9A12CABFB1B}"/>
                  </a:ext>
                </a:extLst>
              </p:cNvPr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5" name="Google Shape;10397;p74">
                <a:extLst>
                  <a:ext uri="{FF2B5EF4-FFF2-40B4-BE49-F238E27FC236}">
                    <a16:creationId xmlns:a16="http://schemas.microsoft.com/office/drawing/2014/main" id="{47270928-62F1-EEEF-698F-9A5B9AEF8A47}"/>
                  </a:ext>
                </a:extLst>
              </p:cNvPr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76" name="Google Shape;10398;p74">
                <a:extLst>
                  <a:ext uri="{FF2B5EF4-FFF2-40B4-BE49-F238E27FC236}">
                    <a16:creationId xmlns:a16="http://schemas.microsoft.com/office/drawing/2014/main" id="{DBC7F7EE-478E-CAF6-D7B8-65BB626D3B38}"/>
                  </a:ext>
                </a:extLst>
              </p:cNvPr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5" name="Google Shape;10412;p74">
              <a:extLst>
                <a:ext uri="{FF2B5EF4-FFF2-40B4-BE49-F238E27FC236}">
                  <a16:creationId xmlns:a16="http://schemas.microsoft.com/office/drawing/2014/main" id="{F314955B-9A32-9A0D-D8CB-94B88D75C962}"/>
                </a:ext>
              </a:extLst>
            </p:cNvPr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61" name="Google Shape;10413;p74">
                <a:extLst>
                  <a:ext uri="{FF2B5EF4-FFF2-40B4-BE49-F238E27FC236}">
                    <a16:creationId xmlns:a16="http://schemas.microsoft.com/office/drawing/2014/main" id="{BA48A93D-9CFD-8727-A639-0D95D8CD7A8F}"/>
                  </a:ext>
                </a:extLst>
              </p:cNvPr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" name="Google Shape;10414;p74">
                <a:extLst>
                  <a:ext uri="{FF2B5EF4-FFF2-40B4-BE49-F238E27FC236}">
                    <a16:creationId xmlns:a16="http://schemas.microsoft.com/office/drawing/2014/main" id="{A2B571BC-890E-5EF9-FA90-67B2760823A2}"/>
                  </a:ext>
                </a:extLst>
              </p:cNvPr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3" name="Google Shape;10415;p74">
                <a:extLst>
                  <a:ext uri="{FF2B5EF4-FFF2-40B4-BE49-F238E27FC236}">
                    <a16:creationId xmlns:a16="http://schemas.microsoft.com/office/drawing/2014/main" id="{B0595443-715D-991B-0368-D609EB45FF28}"/>
                  </a:ext>
                </a:extLst>
              </p:cNvPr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" name="Google Shape;10416;p74">
                <a:extLst>
                  <a:ext uri="{FF2B5EF4-FFF2-40B4-BE49-F238E27FC236}">
                    <a16:creationId xmlns:a16="http://schemas.microsoft.com/office/drawing/2014/main" id="{86776534-CFB9-411C-E06C-FE0A46387DE1}"/>
                  </a:ext>
                </a:extLst>
              </p:cNvPr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" name="Google Shape;10417;p74">
                <a:extLst>
                  <a:ext uri="{FF2B5EF4-FFF2-40B4-BE49-F238E27FC236}">
                    <a16:creationId xmlns:a16="http://schemas.microsoft.com/office/drawing/2014/main" id="{485FE46A-7C23-B72F-2203-E2501CA10820}"/>
                  </a:ext>
                </a:extLst>
              </p:cNvPr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6" name="Google Shape;10418;p74">
                <a:extLst>
                  <a:ext uri="{FF2B5EF4-FFF2-40B4-BE49-F238E27FC236}">
                    <a16:creationId xmlns:a16="http://schemas.microsoft.com/office/drawing/2014/main" id="{A017A161-C0C3-5FA3-A7A1-8C782C4EEF6F}"/>
                  </a:ext>
                </a:extLst>
              </p:cNvPr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7" name="Google Shape;10419;p74">
                <a:extLst>
                  <a:ext uri="{FF2B5EF4-FFF2-40B4-BE49-F238E27FC236}">
                    <a16:creationId xmlns:a16="http://schemas.microsoft.com/office/drawing/2014/main" id="{18F72BB2-F3EC-3C01-15A4-F38C27F6369E}"/>
                  </a:ext>
                </a:extLst>
              </p:cNvPr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8" name="Google Shape;10420;p74">
                <a:extLst>
                  <a:ext uri="{FF2B5EF4-FFF2-40B4-BE49-F238E27FC236}">
                    <a16:creationId xmlns:a16="http://schemas.microsoft.com/office/drawing/2014/main" id="{8BA9B585-6760-EDB0-D4D8-6A7FE9193433}"/>
                  </a:ext>
                </a:extLst>
              </p:cNvPr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6" name="Google Shape;10478;p74">
              <a:extLst>
                <a:ext uri="{FF2B5EF4-FFF2-40B4-BE49-F238E27FC236}">
                  <a16:creationId xmlns:a16="http://schemas.microsoft.com/office/drawing/2014/main" id="{1A5BB9BC-ACD3-601B-18F4-82415A8932B6}"/>
                </a:ext>
              </a:extLst>
            </p:cNvPr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57" name="Google Shape;10479;p74">
                <a:extLst>
                  <a:ext uri="{FF2B5EF4-FFF2-40B4-BE49-F238E27FC236}">
                    <a16:creationId xmlns:a16="http://schemas.microsoft.com/office/drawing/2014/main" id="{6AFFDE34-4420-383B-C932-913138499290}"/>
                  </a:ext>
                </a:extLst>
              </p:cNvPr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8" name="Google Shape;10480;p74">
                <a:extLst>
                  <a:ext uri="{FF2B5EF4-FFF2-40B4-BE49-F238E27FC236}">
                    <a16:creationId xmlns:a16="http://schemas.microsoft.com/office/drawing/2014/main" id="{63CF1B6A-9485-174A-3A33-74725DB71A6D}"/>
                  </a:ext>
                </a:extLst>
              </p:cNvPr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9" name="Google Shape;10481;p74">
                <a:extLst>
                  <a:ext uri="{FF2B5EF4-FFF2-40B4-BE49-F238E27FC236}">
                    <a16:creationId xmlns:a16="http://schemas.microsoft.com/office/drawing/2014/main" id="{A2186ACF-04AE-EE3F-4086-A58C4BDD101C}"/>
                  </a:ext>
                </a:extLst>
              </p:cNvPr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0" name="Google Shape;10482;p74">
                <a:extLst>
                  <a:ext uri="{FF2B5EF4-FFF2-40B4-BE49-F238E27FC236}">
                    <a16:creationId xmlns:a16="http://schemas.microsoft.com/office/drawing/2014/main" id="{6C8CFC92-C21A-0A1E-B2BA-76488D6FFFAC}"/>
                  </a:ext>
                </a:extLst>
              </p:cNvPr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7" name="Google Shape;10101;p74">
              <a:extLst>
                <a:ext uri="{FF2B5EF4-FFF2-40B4-BE49-F238E27FC236}">
                  <a16:creationId xmlns:a16="http://schemas.microsoft.com/office/drawing/2014/main" id="{E6438481-7217-62DB-4A69-C03352C2FB69}"/>
                </a:ext>
              </a:extLst>
            </p:cNvPr>
            <p:cNvGrpSpPr/>
            <p:nvPr/>
          </p:nvGrpSpPr>
          <p:grpSpPr>
            <a:xfrm>
              <a:off x="11859078" y="5555346"/>
              <a:ext cx="466003" cy="432208"/>
              <a:chOff x="-62511900" y="4129100"/>
              <a:chExt cx="304050" cy="282000"/>
            </a:xfrm>
            <a:grpFill/>
          </p:grpSpPr>
          <p:sp>
            <p:nvSpPr>
              <p:cNvPr id="52" name="Google Shape;10102;p74">
                <a:extLst>
                  <a:ext uri="{FF2B5EF4-FFF2-40B4-BE49-F238E27FC236}">
                    <a16:creationId xmlns:a16="http://schemas.microsoft.com/office/drawing/2014/main" id="{419ECF58-E564-F60C-1B71-D372EB52B4AA}"/>
                  </a:ext>
                </a:extLst>
              </p:cNvPr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" name="Google Shape;10103;p74">
                <a:extLst>
                  <a:ext uri="{FF2B5EF4-FFF2-40B4-BE49-F238E27FC236}">
                    <a16:creationId xmlns:a16="http://schemas.microsoft.com/office/drawing/2014/main" id="{C91CD097-7C06-5C73-34D6-74F69D59855E}"/>
                  </a:ext>
                </a:extLst>
              </p:cNvPr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4" name="Google Shape;10104;p74">
                <a:extLst>
                  <a:ext uri="{FF2B5EF4-FFF2-40B4-BE49-F238E27FC236}">
                    <a16:creationId xmlns:a16="http://schemas.microsoft.com/office/drawing/2014/main" id="{CF84CFBB-4E3B-C39E-2F60-C6A5A970304D}"/>
                  </a:ext>
                </a:extLst>
              </p:cNvPr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" name="Google Shape;10105;p74">
                <a:extLst>
                  <a:ext uri="{FF2B5EF4-FFF2-40B4-BE49-F238E27FC236}">
                    <a16:creationId xmlns:a16="http://schemas.microsoft.com/office/drawing/2014/main" id="{0D9C18CD-8E91-F4FC-D7BB-9799E06024FA}"/>
                  </a:ext>
                </a:extLst>
              </p:cNvPr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6" name="Google Shape;10106;p74">
                <a:extLst>
                  <a:ext uri="{FF2B5EF4-FFF2-40B4-BE49-F238E27FC236}">
                    <a16:creationId xmlns:a16="http://schemas.microsoft.com/office/drawing/2014/main" id="{2FDD9FEC-03DD-6D51-9B67-7882279BD9B2}"/>
                  </a:ext>
                </a:extLst>
              </p:cNvPr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48" name="Google Shape;10125;p74">
              <a:extLst>
                <a:ext uri="{FF2B5EF4-FFF2-40B4-BE49-F238E27FC236}">
                  <a16:creationId xmlns:a16="http://schemas.microsoft.com/office/drawing/2014/main" id="{7EB03D48-8BE8-7722-283F-DC43B07FF009}"/>
                </a:ext>
              </a:extLst>
            </p:cNvPr>
            <p:cNvGrpSpPr/>
            <p:nvPr/>
          </p:nvGrpSpPr>
          <p:grpSpPr>
            <a:xfrm>
              <a:off x="10823979" y="1752179"/>
              <a:ext cx="633089" cy="634693"/>
              <a:chOff x="-64044600" y="3360375"/>
              <a:chExt cx="315850" cy="316650"/>
            </a:xfrm>
            <a:grpFill/>
          </p:grpSpPr>
          <p:sp>
            <p:nvSpPr>
              <p:cNvPr id="49" name="Google Shape;10126;p74">
                <a:extLst>
                  <a:ext uri="{FF2B5EF4-FFF2-40B4-BE49-F238E27FC236}">
                    <a16:creationId xmlns:a16="http://schemas.microsoft.com/office/drawing/2014/main" id="{52AD7B58-FF12-7B19-4B0D-D1B98500D171}"/>
                  </a:ext>
                </a:extLst>
              </p:cNvPr>
              <p:cNvSpPr/>
              <p:nvPr/>
            </p:nvSpPr>
            <p:spPr>
              <a:xfrm>
                <a:off x="-63980025" y="3532875"/>
                <a:ext cx="1859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0" name="Google Shape;10127;p74">
                <a:extLst>
                  <a:ext uri="{FF2B5EF4-FFF2-40B4-BE49-F238E27FC236}">
                    <a16:creationId xmlns:a16="http://schemas.microsoft.com/office/drawing/2014/main" id="{E66BECD1-7ABB-2CC5-8004-D4D4DB6DFE8B}"/>
                  </a:ext>
                </a:extLst>
              </p:cNvPr>
              <p:cNvSpPr/>
              <p:nvPr/>
            </p:nvSpPr>
            <p:spPr>
              <a:xfrm>
                <a:off x="-64044600" y="3360375"/>
                <a:ext cx="3158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" name="Google Shape;10128;p74">
                <a:extLst>
                  <a:ext uri="{FF2B5EF4-FFF2-40B4-BE49-F238E27FC236}">
                    <a16:creationId xmlns:a16="http://schemas.microsoft.com/office/drawing/2014/main" id="{2A3D2A15-C042-89CF-E201-4AAC382E47BA}"/>
                  </a:ext>
                </a:extLst>
              </p:cNvPr>
              <p:cNvSpPr/>
              <p:nvPr/>
            </p:nvSpPr>
            <p:spPr>
              <a:xfrm>
                <a:off x="-63945375" y="3408425"/>
                <a:ext cx="1173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753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6"/>
          <p:cNvSpPr txBox="1">
            <a:spLocks noGrp="1"/>
          </p:cNvSpPr>
          <p:nvPr>
            <p:ph type="title"/>
          </p:nvPr>
        </p:nvSpPr>
        <p:spPr>
          <a:xfrm>
            <a:off x="645000" y="244739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bg1"/>
                </a:solidFill>
              </a:rPr>
              <a:t>project schedule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1602193" y="1563487"/>
            <a:ext cx="969550" cy="350700"/>
          </a:xfrm>
          <a:custGeom>
            <a:avLst/>
            <a:gdLst/>
            <a:ahLst/>
            <a:cxnLst/>
            <a:rect l="l" t="t" r="r" b="b"/>
            <a:pathLst>
              <a:path w="38782" h="14028" extrusionOk="0">
                <a:moveTo>
                  <a:pt x="2475" y="0"/>
                </a:moveTo>
                <a:lnTo>
                  <a:pt x="38782" y="1100"/>
                </a:lnTo>
                <a:lnTo>
                  <a:pt x="38507" y="14028"/>
                </a:lnTo>
                <a:lnTo>
                  <a:pt x="0" y="132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72" name="Google Shape;572;p36"/>
          <p:cNvSpPr/>
          <p:nvPr/>
        </p:nvSpPr>
        <p:spPr>
          <a:xfrm>
            <a:off x="2818925" y="1574185"/>
            <a:ext cx="940636" cy="364450"/>
          </a:xfrm>
          <a:custGeom>
            <a:avLst/>
            <a:gdLst/>
            <a:ahLst/>
            <a:cxnLst/>
            <a:rect l="l" t="t" r="r" b="b"/>
            <a:pathLst>
              <a:path w="47585" h="14578" extrusionOk="0">
                <a:moveTo>
                  <a:pt x="7152" y="1100"/>
                </a:moveTo>
                <a:lnTo>
                  <a:pt x="47585" y="0"/>
                </a:lnTo>
                <a:lnTo>
                  <a:pt x="45659" y="14578"/>
                </a:lnTo>
                <a:lnTo>
                  <a:pt x="0" y="132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73" name="Google Shape;573;p36"/>
          <p:cNvSpPr/>
          <p:nvPr/>
        </p:nvSpPr>
        <p:spPr>
          <a:xfrm>
            <a:off x="4098112" y="1584119"/>
            <a:ext cx="966062" cy="336950"/>
          </a:xfrm>
          <a:custGeom>
            <a:avLst/>
            <a:gdLst/>
            <a:ahLst/>
            <a:cxnLst/>
            <a:rect l="l" t="t" r="r" b="b"/>
            <a:pathLst>
              <a:path w="43733" h="13478" extrusionOk="0">
                <a:moveTo>
                  <a:pt x="7426" y="0"/>
                </a:moveTo>
                <a:lnTo>
                  <a:pt x="0" y="12653"/>
                </a:lnTo>
                <a:lnTo>
                  <a:pt x="43733" y="13478"/>
                </a:lnTo>
                <a:lnTo>
                  <a:pt x="42633" y="5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74" name="Google Shape;574;p36"/>
          <p:cNvSpPr/>
          <p:nvPr/>
        </p:nvSpPr>
        <p:spPr>
          <a:xfrm>
            <a:off x="5297701" y="1570369"/>
            <a:ext cx="951233" cy="330075"/>
          </a:xfrm>
          <a:custGeom>
            <a:avLst/>
            <a:gdLst/>
            <a:ahLst/>
            <a:cxnLst/>
            <a:rect l="l" t="t" r="r" b="b"/>
            <a:pathLst>
              <a:path w="44008" h="13203" extrusionOk="0">
                <a:moveTo>
                  <a:pt x="0" y="825"/>
                </a:moveTo>
                <a:lnTo>
                  <a:pt x="275" y="13203"/>
                </a:lnTo>
                <a:lnTo>
                  <a:pt x="44008" y="12102"/>
                </a:lnTo>
                <a:lnTo>
                  <a:pt x="431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75" name="Google Shape;575;p36"/>
          <p:cNvSpPr/>
          <p:nvPr/>
        </p:nvSpPr>
        <p:spPr>
          <a:xfrm>
            <a:off x="6569401" y="1577244"/>
            <a:ext cx="944090" cy="295675"/>
          </a:xfrm>
          <a:custGeom>
            <a:avLst/>
            <a:gdLst/>
            <a:ahLst/>
            <a:cxnLst/>
            <a:rect l="l" t="t" r="r" b="b"/>
            <a:pathLst>
              <a:path w="46484" h="11827" extrusionOk="0">
                <a:moveTo>
                  <a:pt x="0" y="0"/>
                </a:moveTo>
                <a:lnTo>
                  <a:pt x="0" y="11552"/>
                </a:lnTo>
                <a:lnTo>
                  <a:pt x="46484" y="11827"/>
                </a:lnTo>
                <a:lnTo>
                  <a:pt x="4593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76" name="Google Shape;576;p36"/>
          <p:cNvSpPr txBox="1"/>
          <p:nvPr/>
        </p:nvSpPr>
        <p:spPr>
          <a:xfrm flipH="1">
            <a:off x="703200" y="4277988"/>
            <a:ext cx="77376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is a calendar in which you can see 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important dates for the project</a:t>
            </a:r>
            <a:endParaRPr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577" name="Google Shape;577;p36"/>
          <p:cNvGraphicFramePr/>
          <p:nvPr/>
        </p:nvGraphicFramePr>
        <p:xfrm>
          <a:off x="1467625" y="1485849"/>
          <a:ext cx="6208750" cy="2478450"/>
        </p:xfrm>
        <a:graphic>
          <a:graphicData uri="http://schemas.openxmlformats.org/drawingml/2006/table">
            <a:tbl>
              <a:tblPr>
                <a:noFill/>
                <a:tableStyleId>{0F5D2D7A-E079-47B6-BD9F-CAFF31AA2F1B}</a:tableStyleId>
              </a:tblPr>
              <a:tblGrid>
                <a:gridCol w="124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1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7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mon</a:t>
                      </a:r>
                      <a:endParaRPr>
                        <a:solidFill>
                          <a:srgbClr val="3D6D7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tue</a:t>
                      </a:r>
                      <a:endParaRPr>
                        <a:solidFill>
                          <a:srgbClr val="3D6D7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wed</a:t>
                      </a:r>
                      <a:endParaRPr>
                        <a:solidFill>
                          <a:srgbClr val="3D6D7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thu</a:t>
                      </a:r>
                      <a:endParaRPr>
                        <a:solidFill>
                          <a:srgbClr val="3D6D7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fri</a:t>
                      </a:r>
                      <a:endParaRPr>
                        <a:solidFill>
                          <a:srgbClr val="3D6D7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01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02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03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04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08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09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8" name="Google Shape;578;p36"/>
          <p:cNvSpPr/>
          <p:nvPr/>
        </p:nvSpPr>
        <p:spPr>
          <a:xfrm>
            <a:off x="4343975" y="2791971"/>
            <a:ext cx="456042" cy="385834"/>
          </a:xfrm>
          <a:custGeom>
            <a:avLst/>
            <a:gdLst/>
            <a:ahLst/>
            <a:cxnLst/>
            <a:rect l="l" t="t" r="r" b="b"/>
            <a:pathLst>
              <a:path w="33551" h="32677" extrusionOk="0">
                <a:moveTo>
                  <a:pt x="27276" y="2604"/>
                </a:moveTo>
                <a:cubicBezTo>
                  <a:pt x="19885" y="-1427"/>
                  <a:pt x="7376" y="-968"/>
                  <a:pt x="2209" y="5678"/>
                </a:cubicBezTo>
                <a:cubicBezTo>
                  <a:pt x="-2404" y="11612"/>
                  <a:pt x="998" y="22290"/>
                  <a:pt x="5992" y="27907"/>
                </a:cubicBezTo>
                <a:cubicBezTo>
                  <a:pt x="11387" y="33975"/>
                  <a:pt x="25631" y="34514"/>
                  <a:pt x="30350" y="27907"/>
                </a:cubicBezTo>
                <a:cubicBezTo>
                  <a:pt x="35379" y="20866"/>
                  <a:pt x="34474" y="6933"/>
                  <a:pt x="27276" y="213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9" name="Google Shape;579;p36"/>
          <p:cNvSpPr/>
          <p:nvPr/>
        </p:nvSpPr>
        <p:spPr>
          <a:xfrm>
            <a:off x="6812368" y="2028265"/>
            <a:ext cx="512687" cy="345167"/>
          </a:xfrm>
          <a:custGeom>
            <a:avLst/>
            <a:gdLst/>
            <a:ahLst/>
            <a:cxnLst/>
            <a:rect l="l" t="t" r="r" b="b"/>
            <a:pathLst>
              <a:path w="12963" h="9363" extrusionOk="0">
                <a:moveTo>
                  <a:pt x="11360" y="1309"/>
                </a:moveTo>
                <a:cubicBezTo>
                  <a:pt x="10540" y="-2785"/>
                  <a:pt x="-2116" y="4014"/>
                  <a:pt x="389" y="7355"/>
                </a:cubicBezTo>
                <a:cubicBezTo>
                  <a:pt x="2866" y="10659"/>
                  <a:pt x="10654" y="9596"/>
                  <a:pt x="12704" y="6011"/>
                </a:cubicBezTo>
                <a:cubicBezTo>
                  <a:pt x="13499" y="4620"/>
                  <a:pt x="12067" y="1757"/>
                  <a:pt x="10465" y="1757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0" name="Google Shape;580;p36"/>
          <p:cNvSpPr/>
          <p:nvPr/>
        </p:nvSpPr>
        <p:spPr>
          <a:xfrm rot="-1220753">
            <a:off x="3048017" y="3507300"/>
            <a:ext cx="482430" cy="394919"/>
          </a:xfrm>
          <a:custGeom>
            <a:avLst/>
            <a:gdLst/>
            <a:ahLst/>
            <a:cxnLst/>
            <a:rect l="l" t="t" r="r" b="b"/>
            <a:pathLst>
              <a:path w="40861" h="33449" extrusionOk="0">
                <a:moveTo>
                  <a:pt x="35319" y="7074"/>
                </a:moveTo>
                <a:cubicBezTo>
                  <a:pt x="26125" y="1559"/>
                  <a:pt x="11622" y="731"/>
                  <a:pt x="3158" y="7311"/>
                </a:cubicBezTo>
                <a:cubicBezTo>
                  <a:pt x="-65" y="9816"/>
                  <a:pt x="-798" y="15720"/>
                  <a:pt x="1029" y="19371"/>
                </a:cubicBezTo>
                <a:cubicBezTo>
                  <a:pt x="6736" y="30775"/>
                  <a:pt x="30846" y="39042"/>
                  <a:pt x="38157" y="28594"/>
                </a:cubicBezTo>
                <a:cubicBezTo>
                  <a:pt x="42502" y="22386"/>
                  <a:pt x="41178" y="12197"/>
                  <a:pt x="36975" y="5892"/>
                </a:cubicBezTo>
                <a:cubicBezTo>
                  <a:pt x="33835" y="1182"/>
                  <a:pt x="23816" y="-2421"/>
                  <a:pt x="20421" y="210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1" name="Google Shape;581;p36"/>
          <p:cNvSpPr/>
          <p:nvPr/>
        </p:nvSpPr>
        <p:spPr>
          <a:xfrm>
            <a:off x="1852082" y="2083506"/>
            <a:ext cx="469797" cy="346574"/>
          </a:xfrm>
          <a:custGeom>
            <a:avLst/>
            <a:gdLst/>
            <a:ahLst/>
            <a:cxnLst/>
            <a:rect l="l" t="t" r="r" b="b"/>
            <a:pathLst>
              <a:path w="39788" h="29352" extrusionOk="0">
                <a:moveTo>
                  <a:pt x="28232" y="1891"/>
                </a:moveTo>
                <a:cubicBezTo>
                  <a:pt x="19165" y="-2633"/>
                  <a:pt x="-2880" y="4340"/>
                  <a:pt x="327" y="13952"/>
                </a:cubicBezTo>
                <a:cubicBezTo>
                  <a:pt x="3027" y="22045"/>
                  <a:pt x="13742" y="25643"/>
                  <a:pt x="22084" y="27432"/>
                </a:cubicBezTo>
                <a:cubicBezTo>
                  <a:pt x="26334" y="28343"/>
                  <a:pt x="31316" y="30534"/>
                  <a:pt x="35090" y="28378"/>
                </a:cubicBezTo>
                <a:cubicBezTo>
                  <a:pt x="40279" y="25414"/>
                  <a:pt x="41163" y="15505"/>
                  <a:pt x="37691" y="10641"/>
                </a:cubicBezTo>
                <a:cubicBezTo>
                  <a:pt x="34108" y="5622"/>
                  <a:pt x="28540" y="1494"/>
                  <a:pt x="22557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" name="Google Shape;441;p19">
            <a:extLst>
              <a:ext uri="{FF2B5EF4-FFF2-40B4-BE49-F238E27FC236}">
                <a16:creationId xmlns:a16="http://schemas.microsoft.com/office/drawing/2014/main" id="{0A25DFE5-364C-2D5B-B36C-763C48176D03}"/>
              </a:ext>
            </a:extLst>
          </p:cNvPr>
          <p:cNvSpPr/>
          <p:nvPr/>
        </p:nvSpPr>
        <p:spPr>
          <a:xfrm flipH="1">
            <a:off x="317623" y="4908839"/>
            <a:ext cx="8593455" cy="170068"/>
          </a:xfrm>
          <a:custGeom>
            <a:avLst/>
            <a:gdLst/>
            <a:ahLst/>
            <a:cxnLst/>
            <a:rect l="l" t="t" r="r" b="b"/>
            <a:pathLst>
              <a:path w="34393" h="1153" extrusionOk="0">
                <a:moveTo>
                  <a:pt x="3647" y="1"/>
                </a:moveTo>
                <a:cubicBezTo>
                  <a:pt x="2499" y="1"/>
                  <a:pt x="1350" y="15"/>
                  <a:pt x="205" y="64"/>
                </a:cubicBezTo>
                <a:cubicBezTo>
                  <a:pt x="12" y="76"/>
                  <a:pt x="0" y="377"/>
                  <a:pt x="205" y="377"/>
                </a:cubicBezTo>
                <a:cubicBezTo>
                  <a:pt x="4604" y="521"/>
                  <a:pt x="9016" y="425"/>
                  <a:pt x="13404" y="497"/>
                </a:cubicBezTo>
                <a:cubicBezTo>
                  <a:pt x="17804" y="557"/>
                  <a:pt x="22203" y="665"/>
                  <a:pt x="26603" y="834"/>
                </a:cubicBezTo>
                <a:cubicBezTo>
                  <a:pt x="27865" y="882"/>
                  <a:pt x="29127" y="942"/>
                  <a:pt x="30389" y="1002"/>
                </a:cubicBezTo>
                <a:cubicBezTo>
                  <a:pt x="31482" y="1054"/>
                  <a:pt x="32592" y="1153"/>
                  <a:pt x="33697" y="1153"/>
                </a:cubicBezTo>
                <a:cubicBezTo>
                  <a:pt x="33857" y="1153"/>
                  <a:pt x="34016" y="1151"/>
                  <a:pt x="34176" y="1146"/>
                </a:cubicBezTo>
                <a:cubicBezTo>
                  <a:pt x="34392" y="1146"/>
                  <a:pt x="34380" y="846"/>
                  <a:pt x="34176" y="821"/>
                </a:cubicBezTo>
                <a:cubicBezTo>
                  <a:pt x="31976" y="557"/>
                  <a:pt x="29728" y="581"/>
                  <a:pt x="27516" y="497"/>
                </a:cubicBezTo>
                <a:cubicBezTo>
                  <a:pt x="25341" y="413"/>
                  <a:pt x="23165" y="353"/>
                  <a:pt x="20977" y="293"/>
                </a:cubicBezTo>
                <a:cubicBezTo>
                  <a:pt x="16589" y="160"/>
                  <a:pt x="12190" y="64"/>
                  <a:pt x="7790" y="28"/>
                </a:cubicBezTo>
                <a:cubicBezTo>
                  <a:pt x="6411" y="22"/>
                  <a:pt x="5029" y="1"/>
                  <a:pt x="3647" y="1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B328092-A228-FD1D-F0D7-C60D9698A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542CBC74-9F16-D12E-2547-892A1452BFF4}"/>
              </a:ext>
            </a:extLst>
          </p:cNvPr>
          <p:cNvSpPr/>
          <p:nvPr/>
        </p:nvSpPr>
        <p:spPr>
          <a:xfrm rot="10800000">
            <a:off x="6295509" y="3369519"/>
            <a:ext cx="187282" cy="58322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9D3F5F4-F257-CAE9-AABE-154D8A786CC0}"/>
              </a:ext>
            </a:extLst>
          </p:cNvPr>
          <p:cNvSpPr/>
          <p:nvPr/>
        </p:nvSpPr>
        <p:spPr>
          <a:xfrm>
            <a:off x="6773769" y="3436854"/>
            <a:ext cx="449288" cy="44855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E40E1CD5-85FB-B971-C9F3-539FFCC51812}"/>
              </a:ext>
            </a:extLst>
          </p:cNvPr>
          <p:cNvSpPr/>
          <p:nvPr/>
        </p:nvSpPr>
        <p:spPr>
          <a:xfrm>
            <a:off x="8190368" y="3486043"/>
            <a:ext cx="433895" cy="35018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183D5560-903B-AF6D-95D6-8DAAF1D6ED33}"/>
              </a:ext>
            </a:extLst>
          </p:cNvPr>
          <p:cNvSpPr/>
          <p:nvPr/>
        </p:nvSpPr>
        <p:spPr>
          <a:xfrm>
            <a:off x="8234290" y="4387111"/>
            <a:ext cx="498092" cy="36502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59558E28-81A6-5B2E-B100-E0DA0D516870}"/>
              </a:ext>
            </a:extLst>
          </p:cNvPr>
          <p:cNvSpPr/>
          <p:nvPr/>
        </p:nvSpPr>
        <p:spPr>
          <a:xfrm>
            <a:off x="3138977" y="3416942"/>
            <a:ext cx="488381" cy="4883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0F2A0821-0B7F-4583-120F-10056C1B23E2}"/>
              </a:ext>
            </a:extLst>
          </p:cNvPr>
          <p:cNvSpPr/>
          <p:nvPr/>
        </p:nvSpPr>
        <p:spPr>
          <a:xfrm>
            <a:off x="5003404" y="4227353"/>
            <a:ext cx="411494" cy="52915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18C91511-9BAA-907F-E3FF-51F9C95D155F}"/>
              </a:ext>
            </a:extLst>
          </p:cNvPr>
          <p:cNvSpPr/>
          <p:nvPr/>
        </p:nvSpPr>
        <p:spPr>
          <a:xfrm>
            <a:off x="5631482" y="4355128"/>
            <a:ext cx="431039" cy="42652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E4AB5FDF-FD1D-C6E3-CCAA-36DC03981957}"/>
              </a:ext>
            </a:extLst>
          </p:cNvPr>
          <p:cNvSpPr/>
          <p:nvPr/>
        </p:nvSpPr>
        <p:spPr>
          <a:xfrm>
            <a:off x="3847656" y="4275686"/>
            <a:ext cx="296552" cy="42842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E10D5A64-302C-0F37-8A3F-65BF467F6A9B}"/>
              </a:ext>
            </a:extLst>
          </p:cNvPr>
          <p:cNvSpPr/>
          <p:nvPr/>
        </p:nvSpPr>
        <p:spPr>
          <a:xfrm>
            <a:off x="6265996" y="4307387"/>
            <a:ext cx="386912" cy="42842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4297705D-2722-05EE-36DB-7D591E39C51F}"/>
              </a:ext>
            </a:extLst>
          </p:cNvPr>
          <p:cNvSpPr/>
          <p:nvPr/>
        </p:nvSpPr>
        <p:spPr>
          <a:xfrm>
            <a:off x="7561148" y="4333711"/>
            <a:ext cx="423999" cy="43472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645C794C-B7E1-4385-A7EE-BFE0BDC71595}"/>
              </a:ext>
            </a:extLst>
          </p:cNvPr>
          <p:cNvSpPr/>
          <p:nvPr/>
        </p:nvSpPr>
        <p:spPr>
          <a:xfrm>
            <a:off x="3746681" y="3514833"/>
            <a:ext cx="521466" cy="35321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5E9F6947-2A6D-D56D-A459-FD2CD490A565}"/>
              </a:ext>
            </a:extLst>
          </p:cNvPr>
          <p:cNvSpPr/>
          <p:nvPr/>
        </p:nvSpPr>
        <p:spPr>
          <a:xfrm>
            <a:off x="3288877" y="4161204"/>
            <a:ext cx="268285" cy="65739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5C764F9C-C48E-8FBC-84B6-37AABB6ECD88}"/>
              </a:ext>
            </a:extLst>
          </p:cNvPr>
          <p:cNvSpPr/>
          <p:nvPr/>
        </p:nvSpPr>
        <p:spPr>
          <a:xfrm>
            <a:off x="6820426" y="4333710"/>
            <a:ext cx="491581" cy="3886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94D5A3BB-F343-34E8-AF8E-92F681A394A9}"/>
              </a:ext>
            </a:extLst>
          </p:cNvPr>
          <p:cNvSpPr>
            <a:spLocks noChangeAspect="1"/>
          </p:cNvSpPr>
          <p:nvPr/>
        </p:nvSpPr>
        <p:spPr>
          <a:xfrm>
            <a:off x="4424338" y="4314274"/>
            <a:ext cx="404708" cy="4080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8C7D6498-C1EB-60C4-1990-32711B983CF9}"/>
              </a:ext>
            </a:extLst>
          </p:cNvPr>
          <p:cNvSpPr/>
          <p:nvPr/>
        </p:nvSpPr>
        <p:spPr>
          <a:xfrm>
            <a:off x="7514032" y="3429337"/>
            <a:ext cx="385358" cy="4635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6CB677A5-DDF2-9549-83EE-9A40230258B6}"/>
              </a:ext>
            </a:extLst>
          </p:cNvPr>
          <p:cNvGrpSpPr/>
          <p:nvPr/>
        </p:nvGrpSpPr>
        <p:grpSpPr>
          <a:xfrm>
            <a:off x="8211050" y="926484"/>
            <a:ext cx="425141" cy="424850"/>
            <a:chOff x="-34004625" y="3585850"/>
            <a:chExt cx="292225" cy="292025"/>
          </a:xfrm>
          <a:solidFill>
            <a:srgbClr val="43BBC8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08330B33-1F8B-8238-B67F-E5E2B0F29EF8}"/>
                </a:ext>
              </a:extLst>
            </p:cNvPr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AF9D4C59-637F-7EE1-4804-E959B5472696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8B04422A-3D04-FAF2-D36D-D792E8D0204A}"/>
                </a:ext>
              </a:extLst>
            </p:cNvPr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032A666A-4027-3A14-F4A8-02CFF38D367E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C69EC533-B774-1F54-9880-F2B272DF70AC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F0E96234-65DA-A006-6F41-A23C03CFA772}"/>
              </a:ext>
            </a:extLst>
          </p:cNvPr>
          <p:cNvGrpSpPr/>
          <p:nvPr/>
        </p:nvGrpSpPr>
        <p:grpSpPr>
          <a:xfrm>
            <a:off x="7495165" y="1728546"/>
            <a:ext cx="414065" cy="412966"/>
            <a:chOff x="-30345325" y="3184750"/>
            <a:chExt cx="292225" cy="291450"/>
          </a:xfrm>
          <a:solidFill>
            <a:srgbClr val="43BBC8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05499C84-BE10-BBAF-A06A-9E4462A67A2F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9C591106-C003-1DBB-0543-9B0D4DD84123}"/>
                </a:ext>
              </a:extLst>
            </p:cNvPr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8D1615DA-9FA8-6218-4F6A-EE06387E514A}"/>
                </a:ext>
              </a:extLst>
            </p:cNvPr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BA733B96-195B-198C-A921-344CFCA7D54C}"/>
                </a:ext>
              </a:extLst>
            </p:cNvPr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9FB7369E-476C-72D1-AD72-5EED31725F73}"/>
                </a:ext>
              </a:extLst>
            </p:cNvPr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E4454D4D-2A17-91C1-4029-6E8188A2C03A}"/>
              </a:ext>
            </a:extLst>
          </p:cNvPr>
          <p:cNvGrpSpPr/>
          <p:nvPr/>
        </p:nvGrpSpPr>
        <p:grpSpPr>
          <a:xfrm>
            <a:off x="4435184" y="3483024"/>
            <a:ext cx="381641" cy="422300"/>
            <a:chOff x="-30354000" y="3569100"/>
            <a:chExt cx="292250" cy="292225"/>
          </a:xfrm>
          <a:solidFill>
            <a:srgbClr val="43BBC8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1945A921-04D8-8A4E-2133-55175515154A}"/>
                </a:ext>
              </a:extLst>
            </p:cNvPr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FD2C67EC-47EE-5126-3F87-DFD70EE42E22}"/>
                </a:ext>
              </a:extLst>
            </p:cNvPr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B976D04B-8E35-22CF-AEFB-19B094BCE957}"/>
                </a:ext>
              </a:extLst>
            </p:cNvPr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24E17D74-D7F9-51D3-34BA-823AEB085249}"/>
                </a:ext>
              </a:extLst>
            </p:cNvPr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9423C24C-9ACE-26A4-C7C9-F64D8B1F866B}"/>
                </a:ext>
              </a:extLst>
            </p:cNvPr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3E95BE56-6A3A-F774-7F7A-68AA30C3BF95}"/>
                </a:ext>
              </a:extLst>
            </p:cNvPr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BFB56DBE-0C03-374F-0462-C4AE1D4CD1A0}"/>
              </a:ext>
            </a:extLst>
          </p:cNvPr>
          <p:cNvGrpSpPr/>
          <p:nvPr/>
        </p:nvGrpSpPr>
        <p:grpSpPr>
          <a:xfrm>
            <a:off x="3730946" y="986056"/>
            <a:ext cx="373566" cy="372830"/>
            <a:chOff x="-31094350" y="3194000"/>
            <a:chExt cx="292225" cy="291650"/>
          </a:xfrm>
          <a:solidFill>
            <a:srgbClr val="43BBC8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062B15F1-FD0A-E0BA-3E82-657C6772E842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6442BB9B-E462-0787-2060-8F23C481AF60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173ADADC-1C64-C831-6674-6E048862941B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94C2E677-E4C2-A317-4A76-2E1BCB22A92A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0DF1A340-7259-A9DC-6D09-FD302B5B86D6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CED16242-EAB4-820A-46C9-A1988F4E51B5}"/>
                </a:ext>
              </a:extLst>
            </p:cNvPr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A0E1C7DD-182C-FB84-95AB-706A6C56B7CB}"/>
                </a:ext>
              </a:extLst>
            </p:cNvPr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26CB5F7C-B987-DD77-244E-9B01CBB88C71}"/>
                </a:ext>
              </a:extLst>
            </p:cNvPr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22F8FFC5-5D83-1C73-534A-A5C22CF78AB4}"/>
              </a:ext>
            </a:extLst>
          </p:cNvPr>
          <p:cNvGrpSpPr/>
          <p:nvPr/>
        </p:nvGrpSpPr>
        <p:grpSpPr>
          <a:xfrm>
            <a:off x="8189636" y="2558379"/>
            <a:ext cx="453661" cy="454361"/>
            <a:chOff x="-31093575" y="3552550"/>
            <a:chExt cx="291450" cy="291900"/>
          </a:xfrm>
          <a:solidFill>
            <a:srgbClr val="43BBC8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8285B982-4BAF-352B-29EE-37C58DC0B31A}"/>
                </a:ext>
              </a:extLst>
            </p:cNvPr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8FA69372-D6E4-6CFD-AC01-A1577B6131B2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478E910E-AF8B-015E-9507-3F13CAD08EA2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9F67E528-6662-9980-FD42-318AF32F7BC8}"/>
                </a:ext>
              </a:extLst>
            </p:cNvPr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34DA8955-9583-6749-0263-5D2607C91FDD}"/>
              </a:ext>
            </a:extLst>
          </p:cNvPr>
          <p:cNvGrpSpPr/>
          <p:nvPr/>
        </p:nvGrpSpPr>
        <p:grpSpPr>
          <a:xfrm>
            <a:off x="3152161" y="935257"/>
            <a:ext cx="374965" cy="450422"/>
            <a:chOff x="-35814600" y="3202075"/>
            <a:chExt cx="242625" cy="291450"/>
          </a:xfrm>
          <a:solidFill>
            <a:srgbClr val="43BBC8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11C21A59-A76F-6F1D-5306-5B06153F7AD5}"/>
                </a:ext>
              </a:extLst>
            </p:cNvPr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D29AB506-245C-751B-17F0-307F915BB9CF}"/>
                </a:ext>
              </a:extLst>
            </p:cNvPr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CA2C3232-E020-47B4-A4BB-1380ED3969FC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3FAE74F9-4E9E-B308-C368-7C5720B5636B}"/>
                </a:ext>
              </a:extLst>
            </p:cNvPr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6EBE34AB-08B9-1073-188E-AF02BB6A3BD9}"/>
                </a:ext>
              </a:extLst>
            </p:cNvPr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314842AF-26E3-37F7-4CD7-6335792683C8}"/>
                </a:ext>
              </a:extLst>
            </p:cNvPr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61F6B0E1-8FA8-7498-9F92-AB78C735C26C}"/>
                </a:ext>
              </a:extLst>
            </p:cNvPr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C14D6A01-D238-AA13-05A1-4DC88BAD44BC}"/>
              </a:ext>
            </a:extLst>
          </p:cNvPr>
          <p:cNvGrpSpPr/>
          <p:nvPr/>
        </p:nvGrpSpPr>
        <p:grpSpPr>
          <a:xfrm>
            <a:off x="6127724" y="908464"/>
            <a:ext cx="450421" cy="450422"/>
            <a:chOff x="-34003850" y="3227275"/>
            <a:chExt cx="291450" cy="291450"/>
          </a:xfrm>
          <a:solidFill>
            <a:srgbClr val="43BBC8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1F0E58BE-24C5-ACB3-B167-FC0E1D777D90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070B0B0F-0FB9-4AB3-D708-B5693768830E}"/>
                </a:ext>
              </a:extLst>
            </p:cNvPr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8239F60C-A8A7-BEC5-1426-2A10D670FC99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F42E4C1F-336C-EC91-4A65-70A36BEE983D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0BE8D077-25B4-F80C-BB5B-4670BC2F3EC9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938E99E5-C26E-A610-DE2B-7DA7ED38B325}"/>
              </a:ext>
            </a:extLst>
          </p:cNvPr>
          <p:cNvGrpSpPr/>
          <p:nvPr/>
        </p:nvGrpSpPr>
        <p:grpSpPr>
          <a:xfrm>
            <a:off x="6694941" y="916356"/>
            <a:ext cx="455290" cy="449186"/>
            <a:chOff x="-33645475" y="3228075"/>
            <a:chExt cx="294600" cy="290650"/>
          </a:xfrm>
          <a:solidFill>
            <a:srgbClr val="43BBC8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8648CEE1-A3C2-56AA-0BC5-F17D9EE185C6}"/>
                </a:ext>
              </a:extLst>
            </p:cNvPr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977900EA-8DFD-4D7F-D84C-755B798F0E36}"/>
                </a:ext>
              </a:extLst>
            </p:cNvPr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B2EE31BC-C0CA-32C7-E932-E6D311A8CCF1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1DA9ACD7-5198-7D21-0C7D-619BBEB6C3DB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757B0076-C736-EED8-78CD-A4C4275C28F7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CCF1BD8D-760D-8D22-AF67-A50D980A7B7E}"/>
                </a:ext>
              </a:extLst>
            </p:cNvPr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FEB89CBD-1C52-6D9C-35C5-228C95690AA4}"/>
                </a:ext>
              </a:extLst>
            </p:cNvPr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F7D76BD4-D3D4-1669-0A18-AA090214684F}"/>
              </a:ext>
            </a:extLst>
          </p:cNvPr>
          <p:cNvGrpSpPr/>
          <p:nvPr/>
        </p:nvGrpSpPr>
        <p:grpSpPr>
          <a:xfrm>
            <a:off x="4395120" y="916891"/>
            <a:ext cx="435778" cy="450422"/>
            <a:chOff x="-35118325" y="3202075"/>
            <a:chExt cx="281975" cy="291450"/>
          </a:xfrm>
          <a:solidFill>
            <a:srgbClr val="43BBC8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67B39EEC-EE47-31CD-2A9F-85F50519A7FB}"/>
                </a:ext>
              </a:extLst>
            </p:cNvPr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B78F2E2F-B66D-D6D0-DCE7-304C478A68A0}"/>
                </a:ext>
              </a:extLst>
            </p:cNvPr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8CB9EB9D-FEBB-8963-0A3D-8C0AA0A043F6}"/>
                </a:ext>
              </a:extLst>
            </p:cNvPr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BC67FF9C-052F-809F-155A-0B92A269F649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E4C9CB53-A2DC-A183-0B4C-C825F2D767F7}"/>
              </a:ext>
            </a:extLst>
          </p:cNvPr>
          <p:cNvGrpSpPr/>
          <p:nvPr/>
        </p:nvGrpSpPr>
        <p:grpSpPr>
          <a:xfrm>
            <a:off x="7495164" y="916356"/>
            <a:ext cx="428514" cy="451040"/>
            <a:chOff x="-33277650" y="3226875"/>
            <a:chExt cx="277275" cy="291850"/>
          </a:xfrm>
          <a:solidFill>
            <a:srgbClr val="43BBC8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5E6E8678-8B01-136D-9EAB-DD6359508383}"/>
                </a:ext>
              </a:extLst>
            </p:cNvPr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2D26A934-1EFB-7CB4-6A42-44A9F162719F}"/>
                </a:ext>
              </a:extLst>
            </p:cNvPr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F586571E-9781-FC01-246B-43D5FCCE370F}"/>
                </a:ext>
              </a:extLst>
            </p:cNvPr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52A1848A-FDBA-7274-266B-716657647B18}"/>
                </a:ext>
              </a:extLst>
            </p:cNvPr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EB37721D-8C69-1D9D-160F-2CC7C7C919EE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5617E561-A4EF-71E4-FD4E-812DDEEC3CAA}"/>
                </a:ext>
              </a:extLst>
            </p:cNvPr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6BFC09B8-DF3F-C7BD-2CC1-63043A0AADE8}"/>
                </a:ext>
              </a:extLst>
            </p:cNvPr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DABDAC24-773C-0E3D-0B10-7B012A222391}"/>
              </a:ext>
            </a:extLst>
          </p:cNvPr>
          <p:cNvGrpSpPr/>
          <p:nvPr/>
        </p:nvGrpSpPr>
        <p:grpSpPr>
          <a:xfrm>
            <a:off x="4970683" y="916891"/>
            <a:ext cx="423608" cy="450422"/>
            <a:chOff x="-34755225" y="3202075"/>
            <a:chExt cx="274100" cy="291450"/>
          </a:xfrm>
          <a:solidFill>
            <a:srgbClr val="43BBC8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7242AB78-8672-E383-637D-D127ADCCB44C}"/>
                </a:ext>
              </a:extLst>
            </p:cNvPr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C3A0DBBC-D7D7-F384-EB58-888769BAF6A3}"/>
                </a:ext>
              </a:extLst>
            </p:cNvPr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362600FC-3393-9E6B-643C-F7074AD2F646}"/>
                </a:ext>
              </a:extLst>
            </p:cNvPr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B7448313-A424-73F5-D279-246D5FA102FE}"/>
                </a:ext>
              </a:extLst>
            </p:cNvPr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73CB9D24-2091-5E6C-D561-DC7E93B7A45D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7D446B9C-82F6-7163-B852-EC211B39B194}"/>
                </a:ext>
              </a:extLst>
            </p:cNvPr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213D5173-967B-4D16-010F-50DBB4C3E3FE}"/>
                </a:ext>
              </a:extLst>
            </p:cNvPr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F920ED4A-53BA-4201-2E32-73B917732DBD}"/>
              </a:ext>
            </a:extLst>
          </p:cNvPr>
          <p:cNvGrpSpPr/>
          <p:nvPr/>
        </p:nvGrpSpPr>
        <p:grpSpPr>
          <a:xfrm>
            <a:off x="5515288" y="916565"/>
            <a:ext cx="456488" cy="451079"/>
            <a:chOff x="-34408675" y="3202075"/>
            <a:chExt cx="295375" cy="291875"/>
          </a:xfrm>
          <a:solidFill>
            <a:srgbClr val="43BBC8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9AC7066E-826C-B132-5CE8-612F3D4635BD}"/>
                </a:ext>
              </a:extLst>
            </p:cNvPr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A36281F4-E410-05F8-1D89-9AAA629862A1}"/>
                </a:ext>
              </a:extLst>
            </p:cNvPr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4FFA13C0-E87C-23E3-02F7-4197E43C1627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DACE8225-7A81-C3AC-1C03-3C88827D35FF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3AF53B80-057F-4E70-F61E-7747E9B46552}"/>
              </a:ext>
            </a:extLst>
          </p:cNvPr>
          <p:cNvGrpSpPr/>
          <p:nvPr/>
        </p:nvGrpSpPr>
        <p:grpSpPr>
          <a:xfrm>
            <a:off x="8170801" y="1679595"/>
            <a:ext cx="498608" cy="496390"/>
            <a:chOff x="-30735200" y="3552550"/>
            <a:chExt cx="292225" cy="290925"/>
          </a:xfrm>
          <a:solidFill>
            <a:srgbClr val="43BBC8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3568AA16-B81B-5606-E16E-22285ED8A0AD}"/>
                </a:ext>
              </a:extLst>
            </p:cNvPr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A28E7F27-3B7F-9C5A-2CDA-D74406327BCE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0C5238D3-21BD-3C9A-44FA-2C9274C92359}"/>
              </a:ext>
            </a:extLst>
          </p:cNvPr>
          <p:cNvSpPr/>
          <p:nvPr/>
        </p:nvSpPr>
        <p:spPr>
          <a:xfrm>
            <a:off x="4346601" y="1707902"/>
            <a:ext cx="445214" cy="446398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C8430424-F009-E23A-D802-18647671A45C}"/>
              </a:ext>
            </a:extLst>
          </p:cNvPr>
          <p:cNvGrpSpPr/>
          <p:nvPr/>
        </p:nvGrpSpPr>
        <p:grpSpPr>
          <a:xfrm>
            <a:off x="4907684" y="1706389"/>
            <a:ext cx="460833" cy="449225"/>
            <a:chOff x="-31817400" y="3910025"/>
            <a:chExt cx="301675" cy="294075"/>
          </a:xfrm>
          <a:solidFill>
            <a:srgbClr val="43BBC8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739D44F6-6DA7-7863-66EF-5CE1977CE8C6}"/>
                </a:ext>
              </a:extLst>
            </p:cNvPr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729F9A86-4FD3-3D00-87E4-16DDA7709C60}"/>
                </a:ext>
              </a:extLst>
            </p:cNvPr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9489D178-0CF4-3144-F8EF-53A5791C1199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0B635DDB-B979-0FB8-0ACA-9C54F29AC813}"/>
              </a:ext>
            </a:extLst>
          </p:cNvPr>
          <p:cNvGrpSpPr/>
          <p:nvPr/>
        </p:nvGrpSpPr>
        <p:grpSpPr>
          <a:xfrm>
            <a:off x="5475369" y="1706598"/>
            <a:ext cx="450026" cy="448804"/>
            <a:chOff x="-31455100" y="3909350"/>
            <a:chExt cx="294600" cy="293800"/>
          </a:xfrm>
          <a:solidFill>
            <a:srgbClr val="43BBC8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025CB17D-C5C4-1D0A-7022-7B15ECB2C0C0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7BA2EC6B-E193-772E-B478-C1BFEA71AEF1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AC9F56E4-351A-206E-54FB-F5D4E0BCF024}"/>
              </a:ext>
            </a:extLst>
          </p:cNvPr>
          <p:cNvGrpSpPr/>
          <p:nvPr/>
        </p:nvGrpSpPr>
        <p:grpSpPr>
          <a:xfrm>
            <a:off x="3147851" y="1725784"/>
            <a:ext cx="446398" cy="447620"/>
            <a:chOff x="-32927950" y="3944800"/>
            <a:chExt cx="292225" cy="293025"/>
          </a:xfrm>
          <a:solidFill>
            <a:srgbClr val="43BBC8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784B6BED-D356-B90C-98CB-B3AE468C0ED8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7274E4FE-8C82-895A-2433-5988E49D9F43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8F502721-9EC2-E1AE-A43B-F4EFD931066D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7AFF15C9-2EA8-DC82-4AAE-D958AD2BEF06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FA62FF60-CBE0-4D1F-393E-13AB2C388F07}"/>
                </a:ext>
              </a:extLst>
            </p:cNvPr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09F5CE9B-B996-6416-3FB0-5434C8243E89}"/>
                </a:ext>
              </a:extLst>
            </p:cNvPr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713C0B2A-B019-BE6A-2CE0-470E732428F8}"/>
                </a:ext>
              </a:extLst>
            </p:cNvPr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F848470D-801E-30A0-F1EB-89D3F1816926}"/>
                </a:ext>
              </a:extLst>
            </p:cNvPr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5C0B72E6-662E-5E03-E940-1B1C3D4CBD37}"/>
                </a:ext>
              </a:extLst>
            </p:cNvPr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D18100AA-2794-E903-9459-1200FF403FAF}"/>
              </a:ext>
            </a:extLst>
          </p:cNvPr>
          <p:cNvGrpSpPr/>
          <p:nvPr/>
        </p:nvGrpSpPr>
        <p:grpSpPr>
          <a:xfrm>
            <a:off x="6107749" y="1700219"/>
            <a:ext cx="445214" cy="445176"/>
            <a:chOff x="-31093575" y="3911725"/>
            <a:chExt cx="291450" cy="291425"/>
          </a:xfrm>
          <a:solidFill>
            <a:srgbClr val="43BBC8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06F5251D-465F-EB44-2DDF-5040085568A4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8051482C-E487-74AF-1038-FD9710556C95}"/>
                </a:ext>
              </a:extLst>
            </p:cNvPr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85A0AFB5-070D-9ACB-247B-FC1BF57693F0}"/>
              </a:ext>
            </a:extLst>
          </p:cNvPr>
          <p:cNvGrpSpPr/>
          <p:nvPr/>
        </p:nvGrpSpPr>
        <p:grpSpPr>
          <a:xfrm>
            <a:off x="3781531" y="1707953"/>
            <a:ext cx="469273" cy="446093"/>
            <a:chOff x="-32576675" y="3944600"/>
            <a:chExt cx="307200" cy="292025"/>
          </a:xfrm>
          <a:solidFill>
            <a:srgbClr val="43BBC8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30E09D59-6B97-411D-5B13-8B40C77AF51B}"/>
                </a:ext>
              </a:extLst>
            </p:cNvPr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C101AF85-6810-8971-CFB3-D1E9BEAA45FC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B18AB1FC-625E-2F3D-E29B-E84141F9330E}"/>
              </a:ext>
            </a:extLst>
          </p:cNvPr>
          <p:cNvGrpSpPr/>
          <p:nvPr/>
        </p:nvGrpSpPr>
        <p:grpSpPr>
          <a:xfrm>
            <a:off x="6730347" y="1707238"/>
            <a:ext cx="446398" cy="445214"/>
            <a:chOff x="-30735200" y="3910925"/>
            <a:chExt cx="292225" cy="291450"/>
          </a:xfrm>
          <a:solidFill>
            <a:srgbClr val="43BBC8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01E42722-752D-7000-033E-54641EA0672B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8932BE3B-ECC6-C5B8-4182-5D6FE0253ED7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D1B338E1-2DC4-2558-8660-AA29BC481BFB}"/>
              </a:ext>
            </a:extLst>
          </p:cNvPr>
          <p:cNvSpPr/>
          <p:nvPr/>
        </p:nvSpPr>
        <p:spPr>
          <a:xfrm>
            <a:off x="4339773" y="2577097"/>
            <a:ext cx="451033" cy="463173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4A88A45D-D52C-AA04-B6D4-BA2E6E02EEB8}"/>
              </a:ext>
            </a:extLst>
          </p:cNvPr>
          <p:cNvSpPr/>
          <p:nvPr/>
        </p:nvSpPr>
        <p:spPr>
          <a:xfrm>
            <a:off x="4879374" y="2649496"/>
            <a:ext cx="459005" cy="390768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C535B52C-8D76-21B3-D4B6-F78C4C942AE9}"/>
              </a:ext>
            </a:extLst>
          </p:cNvPr>
          <p:cNvGrpSpPr/>
          <p:nvPr/>
        </p:nvGrpSpPr>
        <p:grpSpPr>
          <a:xfrm>
            <a:off x="5526834" y="2589234"/>
            <a:ext cx="461288" cy="462005"/>
            <a:chOff x="-38538975" y="3954250"/>
            <a:chExt cx="318225" cy="316650"/>
          </a:xfrm>
          <a:solidFill>
            <a:srgbClr val="43BBC8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69881CD5-AF55-6D98-440B-B325B2B59130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516A4259-63BF-DCE3-AC26-0E106D25197E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98D2B330-E5A1-8285-B170-2CAEE49E733D}"/>
              </a:ext>
            </a:extLst>
          </p:cNvPr>
          <p:cNvGrpSpPr/>
          <p:nvPr/>
        </p:nvGrpSpPr>
        <p:grpSpPr>
          <a:xfrm>
            <a:off x="7353853" y="2571605"/>
            <a:ext cx="465818" cy="464303"/>
            <a:chOff x="-37385100" y="3949908"/>
            <a:chExt cx="321350" cy="318225"/>
          </a:xfrm>
          <a:solidFill>
            <a:srgbClr val="43BBC8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23B2368B-DBD2-47FE-5D34-7B5609068883}"/>
                </a:ext>
              </a:extLst>
            </p:cNvPr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076E61A2-9507-538B-B22D-A968ED3FB1BE}"/>
                </a:ext>
              </a:extLst>
            </p:cNvPr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D91FD5FA-FCE2-A7CF-46FB-F759475192D0}"/>
              </a:ext>
            </a:extLst>
          </p:cNvPr>
          <p:cNvGrpSpPr/>
          <p:nvPr/>
        </p:nvGrpSpPr>
        <p:grpSpPr>
          <a:xfrm>
            <a:off x="4901348" y="3495290"/>
            <a:ext cx="406289" cy="408912"/>
            <a:chOff x="-40011050" y="3972375"/>
            <a:chExt cx="316650" cy="316625"/>
          </a:xfrm>
          <a:solidFill>
            <a:srgbClr val="43BBC8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92BE386E-9A91-314B-2535-CF632F50C386}"/>
                </a:ext>
              </a:extLst>
            </p:cNvPr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DD4BC2B2-B7F8-8990-A935-2C3CBF8E725E}"/>
                </a:ext>
              </a:extLst>
            </p:cNvPr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FF01E61E-FAFE-6D14-0870-CB3233E6C589}"/>
              </a:ext>
            </a:extLst>
          </p:cNvPr>
          <p:cNvGrpSpPr/>
          <p:nvPr/>
        </p:nvGrpSpPr>
        <p:grpSpPr>
          <a:xfrm>
            <a:off x="6148312" y="2583009"/>
            <a:ext cx="272918" cy="462005"/>
            <a:chOff x="-38109725" y="3955025"/>
            <a:chExt cx="188275" cy="316650"/>
          </a:xfrm>
          <a:solidFill>
            <a:srgbClr val="43BBC8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BC3B2268-1777-48F9-0748-019066B8B75D}"/>
                </a:ext>
              </a:extLst>
            </p:cNvPr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694D2CA2-4F35-627D-255D-C65462E9BBDE}"/>
                </a:ext>
              </a:extLst>
            </p:cNvPr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BF716BB7-48FF-6EB3-D94C-2AD3D25B0EEC}"/>
              </a:ext>
            </a:extLst>
          </p:cNvPr>
          <p:cNvGrpSpPr/>
          <p:nvPr/>
        </p:nvGrpSpPr>
        <p:grpSpPr>
          <a:xfrm>
            <a:off x="3796055" y="2604496"/>
            <a:ext cx="454439" cy="462589"/>
            <a:chOff x="-39647175" y="3972000"/>
            <a:chExt cx="313500" cy="317050"/>
          </a:xfrm>
          <a:solidFill>
            <a:srgbClr val="43BBC8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D671FBF4-D040-1559-328C-BAD4318C49D4}"/>
                </a:ext>
              </a:extLst>
            </p:cNvPr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F0141170-7DFB-1B8C-F47B-086F0485076E}"/>
                </a:ext>
              </a:extLst>
            </p:cNvPr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836E5970-8127-7817-FF9C-82DED26C4F10}"/>
                </a:ext>
              </a:extLst>
            </p:cNvPr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F864231B-5808-0FE3-4224-E28F4458B3E4}"/>
              </a:ext>
            </a:extLst>
          </p:cNvPr>
          <p:cNvGrpSpPr/>
          <p:nvPr/>
        </p:nvGrpSpPr>
        <p:grpSpPr>
          <a:xfrm>
            <a:off x="6705283" y="2576276"/>
            <a:ext cx="456722" cy="464303"/>
            <a:chOff x="-37804925" y="3953450"/>
            <a:chExt cx="315075" cy="318225"/>
          </a:xfrm>
          <a:solidFill>
            <a:srgbClr val="43BBC8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9E4B6EE6-7E22-A4FE-8B56-9C0AACA0202B}"/>
                </a:ext>
              </a:extLst>
            </p:cNvPr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AD373F49-FE7B-93FB-BD59-EF88F60AB5A9}"/>
                </a:ext>
              </a:extLst>
            </p:cNvPr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2F6AA1C3-FC27-EFD9-6489-5FD3CEB98053}"/>
                </a:ext>
              </a:extLst>
            </p:cNvPr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064CE380-D91C-4877-AD7F-ACD65655BBD6}"/>
              </a:ext>
            </a:extLst>
          </p:cNvPr>
          <p:cNvGrpSpPr/>
          <p:nvPr/>
        </p:nvGrpSpPr>
        <p:grpSpPr>
          <a:xfrm>
            <a:off x="5567841" y="3523547"/>
            <a:ext cx="492364" cy="387939"/>
            <a:chOff x="5629975" y="3255775"/>
            <a:chExt cx="504500" cy="397500"/>
          </a:xfrm>
          <a:solidFill>
            <a:srgbClr val="43BBC8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8B5A3E2E-F3E3-4066-4F3C-7EB472DF5C47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FAA3A93D-C4A4-666A-4B0C-68219F5D833B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DA60BB48-FAF3-691C-58AB-BE8C5758047D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0EED5658-98A6-FE0F-47F5-19557EB5F515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498A23CB-5790-FCB6-069E-700E2C985DB0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C09B70DC-1146-B590-4D2B-2A7BDF328D53}"/>
              </a:ext>
            </a:extLst>
          </p:cNvPr>
          <p:cNvGrpSpPr/>
          <p:nvPr/>
        </p:nvGrpSpPr>
        <p:grpSpPr>
          <a:xfrm>
            <a:off x="3077945" y="2595843"/>
            <a:ext cx="556457" cy="457373"/>
            <a:chOff x="6234950" y="3255925"/>
            <a:chExt cx="483250" cy="397200"/>
          </a:xfrm>
          <a:solidFill>
            <a:srgbClr val="43BBC8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1EE364F1-849D-3911-7E35-73E5801B2237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C4A4AF7C-B673-73CA-6473-A16F7D6DED66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4E6078DD-D423-7910-FDCE-48FA02A6EC83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D0F36321-9C6C-092A-0435-B85A186F961D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74B15415-DA91-417A-48D7-14CEFFA0F92A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CCBE7DF2-0C9C-6C81-0769-6CAC62CEBB6B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sp>
        <p:nvSpPr>
          <p:cNvPr id="164" name="Google Shape;2760;p69">
            <a:extLst>
              <a:ext uri="{FF2B5EF4-FFF2-40B4-BE49-F238E27FC236}">
                <a16:creationId xmlns:a16="http://schemas.microsoft.com/office/drawing/2014/main" id="{2A9108B8-0873-C270-EEE7-1A92FF5D8935}"/>
              </a:ext>
            </a:extLst>
          </p:cNvPr>
          <p:cNvSpPr txBox="1">
            <a:spLocks/>
          </p:cNvSpPr>
          <p:nvPr/>
        </p:nvSpPr>
        <p:spPr>
          <a:xfrm>
            <a:off x="3036439" y="4759635"/>
            <a:ext cx="3560771" cy="4256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PE" sz="1800" dirty="0">
                <a:solidFill>
                  <a:srgbClr val="43BBC8"/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393409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4799044" y="4455562"/>
            <a:ext cx="4106417" cy="541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9" name="Google Shape;529;p32"/>
          <p:cNvSpPr txBox="1">
            <a:spLocks noGrp="1"/>
          </p:cNvSpPr>
          <p:nvPr>
            <p:ph type="title"/>
          </p:nvPr>
        </p:nvSpPr>
        <p:spPr>
          <a:xfrm>
            <a:off x="907744" y="1650005"/>
            <a:ext cx="38913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name of the section</a:t>
            </a:r>
            <a:endParaRPr/>
          </a:p>
        </p:txBody>
      </p:sp>
      <p:sp>
        <p:nvSpPr>
          <p:cNvPr id="530" name="Google Shape;530;p32"/>
          <p:cNvSpPr txBox="1">
            <a:spLocks noGrp="1"/>
          </p:cNvSpPr>
          <p:nvPr>
            <p:ph type="title" idx="2"/>
          </p:nvPr>
        </p:nvSpPr>
        <p:spPr>
          <a:xfrm flipH="1">
            <a:off x="1106769" y="878940"/>
            <a:ext cx="3493200" cy="11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-01-</a:t>
            </a:r>
            <a:endParaRPr/>
          </a:p>
        </p:txBody>
      </p:sp>
      <p:sp>
        <p:nvSpPr>
          <p:cNvPr id="531" name="Google Shape;531;p32"/>
          <p:cNvSpPr txBox="1">
            <a:spLocks noGrp="1"/>
          </p:cNvSpPr>
          <p:nvPr>
            <p:ph type="subTitle" idx="1"/>
          </p:nvPr>
        </p:nvSpPr>
        <p:spPr>
          <a:xfrm>
            <a:off x="1712694" y="3364655"/>
            <a:ext cx="22812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could enter a subtitle here if you need it</a:t>
            </a:r>
            <a:endParaRPr/>
          </a:p>
        </p:txBody>
      </p:sp>
      <p:sp>
        <p:nvSpPr>
          <p:cNvPr id="6" name="Google Shape;95;p3"/>
          <p:cNvSpPr/>
          <p:nvPr/>
        </p:nvSpPr>
        <p:spPr>
          <a:xfrm rot="17535348">
            <a:off x="456884" y="588850"/>
            <a:ext cx="4744139" cy="4171898"/>
          </a:xfrm>
          <a:custGeom>
            <a:avLst/>
            <a:gdLst/>
            <a:ahLst/>
            <a:cxnLst/>
            <a:rect l="l" t="t" r="r" b="b"/>
            <a:pathLst>
              <a:path w="14791" h="13007" extrusionOk="0">
                <a:moveTo>
                  <a:pt x="9649" y="299"/>
                </a:moveTo>
                <a:cubicBezTo>
                  <a:pt x="10334" y="299"/>
                  <a:pt x="11018" y="360"/>
                  <a:pt x="11662" y="569"/>
                </a:cubicBezTo>
                <a:cubicBezTo>
                  <a:pt x="12917" y="970"/>
                  <a:pt x="13695" y="2008"/>
                  <a:pt x="14055" y="3237"/>
                </a:cubicBezTo>
                <a:cubicBezTo>
                  <a:pt x="14398" y="4542"/>
                  <a:pt x="14415" y="6048"/>
                  <a:pt x="14181" y="7378"/>
                </a:cubicBezTo>
                <a:cubicBezTo>
                  <a:pt x="13996" y="8458"/>
                  <a:pt x="13344" y="9830"/>
                  <a:pt x="12089" y="9955"/>
                </a:cubicBezTo>
                <a:cubicBezTo>
                  <a:pt x="11989" y="9955"/>
                  <a:pt x="11913" y="10047"/>
                  <a:pt x="11938" y="10147"/>
                </a:cubicBezTo>
                <a:lnTo>
                  <a:pt x="12243" y="11787"/>
                </a:lnTo>
                <a:lnTo>
                  <a:pt x="12243" y="11787"/>
                </a:lnTo>
                <a:lnTo>
                  <a:pt x="11211" y="10541"/>
                </a:lnTo>
                <a:cubicBezTo>
                  <a:pt x="11179" y="10513"/>
                  <a:pt x="11141" y="10499"/>
                  <a:pt x="11102" y="10499"/>
                </a:cubicBezTo>
                <a:cubicBezTo>
                  <a:pt x="11048" y="10499"/>
                  <a:pt x="10994" y="10525"/>
                  <a:pt x="10960" y="10574"/>
                </a:cubicBezTo>
                <a:cubicBezTo>
                  <a:pt x="10218" y="12222"/>
                  <a:pt x="8517" y="12677"/>
                  <a:pt x="6840" y="12677"/>
                </a:cubicBezTo>
                <a:cubicBezTo>
                  <a:pt x="6209" y="12677"/>
                  <a:pt x="5583" y="12612"/>
                  <a:pt x="5012" y="12523"/>
                </a:cubicBezTo>
                <a:cubicBezTo>
                  <a:pt x="3941" y="12364"/>
                  <a:pt x="2912" y="12030"/>
                  <a:pt x="2134" y="11243"/>
                </a:cubicBezTo>
                <a:cubicBezTo>
                  <a:pt x="1465" y="10566"/>
                  <a:pt x="1046" y="9671"/>
                  <a:pt x="812" y="8767"/>
                </a:cubicBezTo>
                <a:cubicBezTo>
                  <a:pt x="285" y="6717"/>
                  <a:pt x="586" y="4258"/>
                  <a:pt x="2067" y="2668"/>
                </a:cubicBezTo>
                <a:cubicBezTo>
                  <a:pt x="3598" y="1020"/>
                  <a:pt x="5932" y="510"/>
                  <a:pt x="8090" y="368"/>
                </a:cubicBezTo>
                <a:cubicBezTo>
                  <a:pt x="8599" y="335"/>
                  <a:pt x="9124" y="299"/>
                  <a:pt x="9649" y="299"/>
                </a:cubicBezTo>
                <a:close/>
                <a:moveTo>
                  <a:pt x="9700" y="0"/>
                </a:moveTo>
                <a:cubicBezTo>
                  <a:pt x="9536" y="0"/>
                  <a:pt x="9373" y="3"/>
                  <a:pt x="9211" y="8"/>
                </a:cubicBezTo>
                <a:cubicBezTo>
                  <a:pt x="6802" y="67"/>
                  <a:pt x="4217" y="385"/>
                  <a:pt x="2318" y="1991"/>
                </a:cubicBezTo>
                <a:cubicBezTo>
                  <a:pt x="528" y="3513"/>
                  <a:pt x="1" y="6006"/>
                  <a:pt x="377" y="8248"/>
                </a:cubicBezTo>
                <a:cubicBezTo>
                  <a:pt x="745" y="10432"/>
                  <a:pt x="2067" y="12214"/>
                  <a:pt x="4292" y="12716"/>
                </a:cubicBezTo>
                <a:cubicBezTo>
                  <a:pt x="5051" y="12884"/>
                  <a:pt x="5926" y="13007"/>
                  <a:pt x="6802" y="13007"/>
                </a:cubicBezTo>
                <a:cubicBezTo>
                  <a:pt x="8547" y="13007"/>
                  <a:pt x="10296" y="12520"/>
                  <a:pt x="11128" y="10938"/>
                </a:cubicBezTo>
                <a:lnTo>
                  <a:pt x="11128" y="10938"/>
                </a:lnTo>
                <a:lnTo>
                  <a:pt x="12399" y="12465"/>
                </a:lnTo>
                <a:cubicBezTo>
                  <a:pt x="12429" y="12503"/>
                  <a:pt x="12465" y="12518"/>
                  <a:pt x="12501" y="12518"/>
                </a:cubicBezTo>
                <a:cubicBezTo>
                  <a:pt x="12591" y="12518"/>
                  <a:pt x="12676" y="12416"/>
                  <a:pt x="12658" y="12314"/>
                </a:cubicBezTo>
                <a:lnTo>
                  <a:pt x="12280" y="10238"/>
                </a:lnTo>
                <a:lnTo>
                  <a:pt x="12280" y="10238"/>
                </a:lnTo>
                <a:cubicBezTo>
                  <a:pt x="13360" y="10032"/>
                  <a:pt x="14095" y="8987"/>
                  <a:pt x="14373" y="7981"/>
                </a:cubicBezTo>
                <a:cubicBezTo>
                  <a:pt x="14790" y="6487"/>
                  <a:pt x="14750" y="4660"/>
                  <a:pt x="14359" y="3165"/>
                </a:cubicBezTo>
                <a:lnTo>
                  <a:pt x="14359" y="3165"/>
                </a:lnTo>
                <a:cubicBezTo>
                  <a:pt x="14358" y="3161"/>
                  <a:pt x="14357" y="3157"/>
                  <a:pt x="14356" y="3154"/>
                </a:cubicBezTo>
                <a:lnTo>
                  <a:pt x="14356" y="3154"/>
                </a:lnTo>
                <a:cubicBezTo>
                  <a:pt x="14356" y="3154"/>
                  <a:pt x="14356" y="3154"/>
                  <a:pt x="14356" y="3154"/>
                </a:cubicBezTo>
                <a:cubicBezTo>
                  <a:pt x="14047" y="2133"/>
                  <a:pt x="13469" y="1171"/>
                  <a:pt x="12524" y="610"/>
                </a:cubicBezTo>
                <a:cubicBezTo>
                  <a:pt x="11679" y="109"/>
                  <a:pt x="10675" y="0"/>
                  <a:pt x="97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CD2C93B-096E-EFB5-E824-EDC03AA7EA6A}"/>
              </a:ext>
            </a:extLst>
          </p:cNvPr>
          <p:cNvGrpSpPr/>
          <p:nvPr/>
        </p:nvGrpSpPr>
        <p:grpSpPr>
          <a:xfrm flipH="1">
            <a:off x="5603994" y="1045370"/>
            <a:ext cx="2207615" cy="3700124"/>
            <a:chOff x="6481763" y="1644650"/>
            <a:chExt cx="1933575" cy="3190875"/>
          </a:xfrm>
          <a:solidFill>
            <a:srgbClr val="43BBC8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B3D56F7-2DD1-8E09-7406-CD0100E57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763" y="1644650"/>
              <a:ext cx="1933575" cy="3190875"/>
            </a:xfrm>
            <a:custGeom>
              <a:avLst/>
              <a:gdLst>
                <a:gd name="T0" fmla="*/ 30 w 120"/>
                <a:gd name="T1" fmla="*/ 144 h 200"/>
                <a:gd name="T2" fmla="*/ 31 w 120"/>
                <a:gd name="T3" fmla="*/ 153 h 200"/>
                <a:gd name="T4" fmla="*/ 26 w 120"/>
                <a:gd name="T5" fmla="*/ 147 h 200"/>
                <a:gd name="T6" fmla="*/ 24 w 120"/>
                <a:gd name="T7" fmla="*/ 160 h 200"/>
                <a:gd name="T8" fmla="*/ 20 w 120"/>
                <a:gd name="T9" fmla="*/ 160 h 200"/>
                <a:gd name="T10" fmla="*/ 19 w 120"/>
                <a:gd name="T11" fmla="*/ 152 h 200"/>
                <a:gd name="T12" fmla="*/ 16 w 120"/>
                <a:gd name="T13" fmla="*/ 160 h 200"/>
                <a:gd name="T14" fmla="*/ 11 w 120"/>
                <a:gd name="T15" fmla="*/ 159 h 200"/>
                <a:gd name="T16" fmla="*/ 13 w 120"/>
                <a:gd name="T17" fmla="*/ 150 h 200"/>
                <a:gd name="T18" fmla="*/ 5 w 120"/>
                <a:gd name="T19" fmla="*/ 160 h 200"/>
                <a:gd name="T20" fmla="*/ 6 w 120"/>
                <a:gd name="T21" fmla="*/ 148 h 200"/>
                <a:gd name="T22" fmla="*/ 2 w 120"/>
                <a:gd name="T23" fmla="*/ 151 h 200"/>
                <a:gd name="T24" fmla="*/ 9 w 120"/>
                <a:gd name="T25" fmla="*/ 128 h 200"/>
                <a:gd name="T26" fmla="*/ 43 w 120"/>
                <a:gd name="T27" fmla="*/ 78 h 200"/>
                <a:gd name="T28" fmla="*/ 86 w 120"/>
                <a:gd name="T29" fmla="*/ 48 h 200"/>
                <a:gd name="T30" fmla="*/ 88 w 120"/>
                <a:gd name="T31" fmla="*/ 21 h 200"/>
                <a:gd name="T32" fmla="*/ 91 w 120"/>
                <a:gd name="T33" fmla="*/ 18 h 200"/>
                <a:gd name="T34" fmla="*/ 95 w 120"/>
                <a:gd name="T35" fmla="*/ 17 h 200"/>
                <a:gd name="T36" fmla="*/ 98 w 120"/>
                <a:gd name="T37" fmla="*/ 1 h 200"/>
                <a:gd name="T38" fmla="*/ 100 w 120"/>
                <a:gd name="T39" fmla="*/ 11 h 200"/>
                <a:gd name="T40" fmla="*/ 102 w 120"/>
                <a:gd name="T41" fmla="*/ 11 h 200"/>
                <a:gd name="T42" fmla="*/ 107 w 120"/>
                <a:gd name="T43" fmla="*/ 0 h 200"/>
                <a:gd name="T44" fmla="*/ 108 w 120"/>
                <a:gd name="T45" fmla="*/ 15 h 200"/>
                <a:gd name="T46" fmla="*/ 114 w 120"/>
                <a:gd name="T47" fmla="*/ 4 h 200"/>
                <a:gd name="T48" fmla="*/ 114 w 120"/>
                <a:gd name="T49" fmla="*/ 18 h 200"/>
                <a:gd name="T50" fmla="*/ 118 w 120"/>
                <a:gd name="T51" fmla="*/ 14 h 200"/>
                <a:gd name="T52" fmla="*/ 104 w 120"/>
                <a:gd name="T53" fmla="*/ 56 h 200"/>
                <a:gd name="T54" fmla="*/ 84 w 120"/>
                <a:gd name="T55" fmla="*/ 128 h 200"/>
                <a:gd name="T56" fmla="*/ 82 w 120"/>
                <a:gd name="T57" fmla="*/ 180 h 200"/>
                <a:gd name="T58" fmla="*/ 103 w 120"/>
                <a:gd name="T59" fmla="*/ 189 h 200"/>
                <a:gd name="T60" fmla="*/ 73 w 120"/>
                <a:gd name="T61" fmla="*/ 199 h 200"/>
                <a:gd name="T62" fmla="*/ 57 w 120"/>
                <a:gd name="T63" fmla="*/ 189 h 200"/>
                <a:gd name="T64" fmla="*/ 59 w 120"/>
                <a:gd name="T65" fmla="*/ 153 h 200"/>
                <a:gd name="T66" fmla="*/ 54 w 120"/>
                <a:gd name="T67" fmla="*/ 153 h 200"/>
                <a:gd name="T68" fmla="*/ 54 w 120"/>
                <a:gd name="T69" fmla="*/ 189 h 200"/>
                <a:gd name="T70" fmla="*/ 14 w 120"/>
                <a:gd name="T71" fmla="*/ 200 h 200"/>
                <a:gd name="T72" fmla="*/ 14 w 120"/>
                <a:gd name="T73" fmla="*/ 184 h 200"/>
                <a:gd name="T74" fmla="*/ 34 w 120"/>
                <a:gd name="T75" fmla="*/ 177 h 200"/>
                <a:gd name="T76" fmla="*/ 30 w 120"/>
                <a:gd name="T77" fmla="*/ 12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200">
                  <a:moveTo>
                    <a:pt x="30" y="129"/>
                  </a:moveTo>
                  <a:cubicBezTo>
                    <a:pt x="28" y="135"/>
                    <a:pt x="29" y="139"/>
                    <a:pt x="30" y="144"/>
                  </a:cubicBezTo>
                  <a:cubicBezTo>
                    <a:pt x="31" y="145"/>
                    <a:pt x="31" y="147"/>
                    <a:pt x="31" y="148"/>
                  </a:cubicBezTo>
                  <a:cubicBezTo>
                    <a:pt x="32" y="149"/>
                    <a:pt x="33" y="152"/>
                    <a:pt x="31" y="153"/>
                  </a:cubicBezTo>
                  <a:cubicBezTo>
                    <a:pt x="29" y="153"/>
                    <a:pt x="28" y="151"/>
                    <a:pt x="28" y="149"/>
                  </a:cubicBezTo>
                  <a:cubicBezTo>
                    <a:pt x="27" y="148"/>
                    <a:pt x="27" y="147"/>
                    <a:pt x="26" y="147"/>
                  </a:cubicBezTo>
                  <a:cubicBezTo>
                    <a:pt x="24" y="147"/>
                    <a:pt x="24" y="149"/>
                    <a:pt x="24" y="150"/>
                  </a:cubicBezTo>
                  <a:cubicBezTo>
                    <a:pt x="24" y="153"/>
                    <a:pt x="24" y="157"/>
                    <a:pt x="24" y="160"/>
                  </a:cubicBezTo>
                  <a:cubicBezTo>
                    <a:pt x="23" y="162"/>
                    <a:pt x="23" y="164"/>
                    <a:pt x="21" y="164"/>
                  </a:cubicBezTo>
                  <a:cubicBezTo>
                    <a:pt x="19" y="163"/>
                    <a:pt x="20" y="162"/>
                    <a:pt x="20" y="160"/>
                  </a:cubicBezTo>
                  <a:cubicBezTo>
                    <a:pt x="20" y="158"/>
                    <a:pt x="20" y="156"/>
                    <a:pt x="20" y="154"/>
                  </a:cubicBezTo>
                  <a:cubicBezTo>
                    <a:pt x="20" y="153"/>
                    <a:pt x="20" y="152"/>
                    <a:pt x="19" y="152"/>
                  </a:cubicBezTo>
                  <a:cubicBezTo>
                    <a:pt x="17" y="152"/>
                    <a:pt x="17" y="153"/>
                    <a:pt x="17" y="154"/>
                  </a:cubicBezTo>
                  <a:cubicBezTo>
                    <a:pt x="16" y="156"/>
                    <a:pt x="16" y="158"/>
                    <a:pt x="16" y="160"/>
                  </a:cubicBezTo>
                  <a:cubicBezTo>
                    <a:pt x="15" y="162"/>
                    <a:pt x="14" y="165"/>
                    <a:pt x="12" y="165"/>
                  </a:cubicBezTo>
                  <a:cubicBezTo>
                    <a:pt x="10" y="164"/>
                    <a:pt x="11" y="161"/>
                    <a:pt x="11" y="159"/>
                  </a:cubicBezTo>
                  <a:cubicBezTo>
                    <a:pt x="12" y="157"/>
                    <a:pt x="12" y="154"/>
                    <a:pt x="13" y="152"/>
                  </a:cubicBezTo>
                  <a:cubicBezTo>
                    <a:pt x="13" y="151"/>
                    <a:pt x="13" y="150"/>
                    <a:pt x="13" y="150"/>
                  </a:cubicBezTo>
                  <a:cubicBezTo>
                    <a:pt x="10" y="152"/>
                    <a:pt x="10" y="155"/>
                    <a:pt x="9" y="157"/>
                  </a:cubicBezTo>
                  <a:cubicBezTo>
                    <a:pt x="8" y="159"/>
                    <a:pt x="7" y="161"/>
                    <a:pt x="5" y="160"/>
                  </a:cubicBezTo>
                  <a:cubicBezTo>
                    <a:pt x="3" y="159"/>
                    <a:pt x="4" y="157"/>
                    <a:pt x="5" y="156"/>
                  </a:cubicBezTo>
                  <a:cubicBezTo>
                    <a:pt x="6" y="153"/>
                    <a:pt x="7" y="150"/>
                    <a:pt x="6" y="148"/>
                  </a:cubicBezTo>
                  <a:cubicBezTo>
                    <a:pt x="5" y="147"/>
                    <a:pt x="5" y="148"/>
                    <a:pt x="4" y="148"/>
                  </a:cubicBezTo>
                  <a:cubicBezTo>
                    <a:pt x="3" y="149"/>
                    <a:pt x="3" y="151"/>
                    <a:pt x="2" y="151"/>
                  </a:cubicBezTo>
                  <a:cubicBezTo>
                    <a:pt x="0" y="150"/>
                    <a:pt x="1" y="148"/>
                    <a:pt x="1" y="147"/>
                  </a:cubicBezTo>
                  <a:cubicBezTo>
                    <a:pt x="3" y="140"/>
                    <a:pt x="6" y="134"/>
                    <a:pt x="9" y="128"/>
                  </a:cubicBezTo>
                  <a:cubicBezTo>
                    <a:pt x="13" y="118"/>
                    <a:pt x="18" y="109"/>
                    <a:pt x="23" y="100"/>
                  </a:cubicBezTo>
                  <a:cubicBezTo>
                    <a:pt x="28" y="92"/>
                    <a:pt x="33" y="83"/>
                    <a:pt x="43" y="78"/>
                  </a:cubicBezTo>
                  <a:cubicBezTo>
                    <a:pt x="47" y="75"/>
                    <a:pt x="52" y="74"/>
                    <a:pt x="57" y="73"/>
                  </a:cubicBezTo>
                  <a:cubicBezTo>
                    <a:pt x="72" y="71"/>
                    <a:pt x="81" y="61"/>
                    <a:pt x="86" y="48"/>
                  </a:cubicBezTo>
                  <a:cubicBezTo>
                    <a:pt x="88" y="46"/>
                    <a:pt x="88" y="43"/>
                    <a:pt x="90" y="40"/>
                  </a:cubicBezTo>
                  <a:cubicBezTo>
                    <a:pt x="92" y="34"/>
                    <a:pt x="91" y="27"/>
                    <a:pt x="88" y="21"/>
                  </a:cubicBezTo>
                  <a:cubicBezTo>
                    <a:pt x="86" y="19"/>
                    <a:pt x="84" y="16"/>
                    <a:pt x="86" y="15"/>
                  </a:cubicBezTo>
                  <a:cubicBezTo>
                    <a:pt x="88" y="13"/>
                    <a:pt x="89" y="17"/>
                    <a:pt x="91" y="18"/>
                  </a:cubicBezTo>
                  <a:cubicBezTo>
                    <a:pt x="92" y="19"/>
                    <a:pt x="92" y="20"/>
                    <a:pt x="93" y="19"/>
                  </a:cubicBezTo>
                  <a:cubicBezTo>
                    <a:pt x="94" y="19"/>
                    <a:pt x="94" y="18"/>
                    <a:pt x="95" y="17"/>
                  </a:cubicBezTo>
                  <a:cubicBezTo>
                    <a:pt x="95" y="13"/>
                    <a:pt x="95" y="9"/>
                    <a:pt x="96" y="5"/>
                  </a:cubicBezTo>
                  <a:cubicBezTo>
                    <a:pt x="96" y="4"/>
                    <a:pt x="96" y="1"/>
                    <a:pt x="98" y="1"/>
                  </a:cubicBezTo>
                  <a:cubicBezTo>
                    <a:pt x="100" y="1"/>
                    <a:pt x="100" y="3"/>
                    <a:pt x="100" y="5"/>
                  </a:cubicBezTo>
                  <a:cubicBezTo>
                    <a:pt x="100" y="7"/>
                    <a:pt x="100" y="9"/>
                    <a:pt x="100" y="11"/>
                  </a:cubicBezTo>
                  <a:cubicBezTo>
                    <a:pt x="100" y="12"/>
                    <a:pt x="100" y="13"/>
                    <a:pt x="101" y="13"/>
                  </a:cubicBezTo>
                  <a:cubicBezTo>
                    <a:pt x="102" y="13"/>
                    <a:pt x="102" y="12"/>
                    <a:pt x="102" y="11"/>
                  </a:cubicBezTo>
                  <a:cubicBezTo>
                    <a:pt x="103" y="8"/>
                    <a:pt x="104" y="6"/>
                    <a:pt x="105" y="3"/>
                  </a:cubicBezTo>
                  <a:cubicBezTo>
                    <a:pt x="105" y="2"/>
                    <a:pt x="105" y="0"/>
                    <a:pt x="107" y="0"/>
                  </a:cubicBezTo>
                  <a:cubicBezTo>
                    <a:pt x="109" y="0"/>
                    <a:pt x="108" y="2"/>
                    <a:pt x="108" y="4"/>
                  </a:cubicBezTo>
                  <a:cubicBezTo>
                    <a:pt x="109" y="7"/>
                    <a:pt x="106" y="11"/>
                    <a:pt x="108" y="15"/>
                  </a:cubicBezTo>
                  <a:cubicBezTo>
                    <a:pt x="109" y="12"/>
                    <a:pt x="110" y="10"/>
                    <a:pt x="111" y="7"/>
                  </a:cubicBezTo>
                  <a:cubicBezTo>
                    <a:pt x="112" y="6"/>
                    <a:pt x="113" y="4"/>
                    <a:pt x="114" y="4"/>
                  </a:cubicBezTo>
                  <a:cubicBezTo>
                    <a:pt x="116" y="5"/>
                    <a:pt x="115" y="7"/>
                    <a:pt x="115" y="8"/>
                  </a:cubicBezTo>
                  <a:cubicBezTo>
                    <a:pt x="114" y="11"/>
                    <a:pt x="113" y="14"/>
                    <a:pt x="114" y="18"/>
                  </a:cubicBezTo>
                  <a:cubicBezTo>
                    <a:pt x="114" y="18"/>
                    <a:pt x="114" y="18"/>
                    <a:pt x="115" y="18"/>
                  </a:cubicBezTo>
                  <a:cubicBezTo>
                    <a:pt x="116" y="17"/>
                    <a:pt x="116" y="13"/>
                    <a:pt x="118" y="14"/>
                  </a:cubicBezTo>
                  <a:cubicBezTo>
                    <a:pt x="120" y="15"/>
                    <a:pt x="118" y="18"/>
                    <a:pt x="118" y="19"/>
                  </a:cubicBezTo>
                  <a:cubicBezTo>
                    <a:pt x="114" y="32"/>
                    <a:pt x="108" y="44"/>
                    <a:pt x="104" y="56"/>
                  </a:cubicBezTo>
                  <a:cubicBezTo>
                    <a:pt x="98" y="71"/>
                    <a:pt x="92" y="87"/>
                    <a:pt x="88" y="103"/>
                  </a:cubicBezTo>
                  <a:cubicBezTo>
                    <a:pt x="86" y="111"/>
                    <a:pt x="85" y="120"/>
                    <a:pt x="84" y="128"/>
                  </a:cubicBezTo>
                  <a:cubicBezTo>
                    <a:pt x="81" y="144"/>
                    <a:pt x="80" y="159"/>
                    <a:pt x="78" y="175"/>
                  </a:cubicBezTo>
                  <a:cubicBezTo>
                    <a:pt x="77" y="178"/>
                    <a:pt x="78" y="180"/>
                    <a:pt x="82" y="180"/>
                  </a:cubicBezTo>
                  <a:cubicBezTo>
                    <a:pt x="88" y="180"/>
                    <a:pt x="94" y="181"/>
                    <a:pt x="99" y="184"/>
                  </a:cubicBezTo>
                  <a:cubicBezTo>
                    <a:pt x="101" y="186"/>
                    <a:pt x="102" y="187"/>
                    <a:pt x="103" y="189"/>
                  </a:cubicBezTo>
                  <a:cubicBezTo>
                    <a:pt x="106" y="194"/>
                    <a:pt x="104" y="199"/>
                    <a:pt x="98" y="199"/>
                  </a:cubicBezTo>
                  <a:cubicBezTo>
                    <a:pt x="90" y="200"/>
                    <a:pt x="81" y="200"/>
                    <a:pt x="73" y="199"/>
                  </a:cubicBezTo>
                  <a:cubicBezTo>
                    <a:pt x="71" y="199"/>
                    <a:pt x="68" y="199"/>
                    <a:pt x="66" y="199"/>
                  </a:cubicBezTo>
                  <a:cubicBezTo>
                    <a:pt x="60" y="199"/>
                    <a:pt x="57" y="196"/>
                    <a:pt x="57" y="189"/>
                  </a:cubicBezTo>
                  <a:cubicBezTo>
                    <a:pt x="57" y="180"/>
                    <a:pt x="58" y="171"/>
                    <a:pt x="59" y="162"/>
                  </a:cubicBezTo>
                  <a:cubicBezTo>
                    <a:pt x="59" y="159"/>
                    <a:pt x="59" y="156"/>
                    <a:pt x="59" y="153"/>
                  </a:cubicBezTo>
                  <a:cubicBezTo>
                    <a:pt x="58" y="152"/>
                    <a:pt x="58" y="150"/>
                    <a:pt x="56" y="150"/>
                  </a:cubicBezTo>
                  <a:cubicBezTo>
                    <a:pt x="54" y="150"/>
                    <a:pt x="54" y="152"/>
                    <a:pt x="54" y="153"/>
                  </a:cubicBezTo>
                  <a:cubicBezTo>
                    <a:pt x="52" y="158"/>
                    <a:pt x="53" y="164"/>
                    <a:pt x="53" y="169"/>
                  </a:cubicBezTo>
                  <a:cubicBezTo>
                    <a:pt x="54" y="176"/>
                    <a:pt x="55" y="183"/>
                    <a:pt x="54" y="189"/>
                  </a:cubicBezTo>
                  <a:cubicBezTo>
                    <a:pt x="54" y="196"/>
                    <a:pt x="51" y="198"/>
                    <a:pt x="45" y="199"/>
                  </a:cubicBezTo>
                  <a:cubicBezTo>
                    <a:pt x="34" y="200"/>
                    <a:pt x="24" y="200"/>
                    <a:pt x="14" y="200"/>
                  </a:cubicBezTo>
                  <a:cubicBezTo>
                    <a:pt x="8" y="199"/>
                    <a:pt x="4" y="194"/>
                    <a:pt x="7" y="190"/>
                  </a:cubicBezTo>
                  <a:cubicBezTo>
                    <a:pt x="9" y="187"/>
                    <a:pt x="11" y="185"/>
                    <a:pt x="14" y="184"/>
                  </a:cubicBezTo>
                  <a:cubicBezTo>
                    <a:pt x="19" y="181"/>
                    <a:pt x="25" y="180"/>
                    <a:pt x="31" y="180"/>
                  </a:cubicBezTo>
                  <a:cubicBezTo>
                    <a:pt x="33" y="180"/>
                    <a:pt x="34" y="179"/>
                    <a:pt x="34" y="177"/>
                  </a:cubicBezTo>
                  <a:cubicBezTo>
                    <a:pt x="33" y="162"/>
                    <a:pt x="32" y="146"/>
                    <a:pt x="30" y="131"/>
                  </a:cubicBezTo>
                  <a:cubicBezTo>
                    <a:pt x="30" y="131"/>
                    <a:pt x="30" y="130"/>
                    <a:pt x="3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C8E0E46-5EB4-B19E-DE86-BD8432C304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1313" y="1819275"/>
              <a:ext cx="1192213" cy="1006475"/>
            </a:xfrm>
            <a:custGeom>
              <a:avLst/>
              <a:gdLst>
                <a:gd name="T0" fmla="*/ 38 w 74"/>
                <a:gd name="T1" fmla="*/ 0 h 63"/>
                <a:gd name="T2" fmla="*/ 60 w 74"/>
                <a:gd name="T3" fmla="*/ 9 h 63"/>
                <a:gd name="T4" fmla="*/ 53 w 74"/>
                <a:gd name="T5" fmla="*/ 55 h 63"/>
                <a:gd name="T6" fmla="*/ 14 w 74"/>
                <a:gd name="T7" fmla="*/ 50 h 63"/>
                <a:gd name="T8" fmla="*/ 22 w 74"/>
                <a:gd name="T9" fmla="*/ 4 h 63"/>
                <a:gd name="T10" fmla="*/ 38 w 74"/>
                <a:gd name="T11" fmla="*/ 0 h 63"/>
                <a:gd name="T12" fmla="*/ 20 w 74"/>
                <a:gd name="T13" fmla="*/ 38 h 63"/>
                <a:gd name="T14" fmla="*/ 42 w 74"/>
                <a:gd name="T15" fmla="*/ 52 h 63"/>
                <a:gd name="T16" fmla="*/ 60 w 74"/>
                <a:gd name="T17" fmla="*/ 32 h 63"/>
                <a:gd name="T18" fmla="*/ 20 w 74"/>
                <a:gd name="T19" fmla="*/ 3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3">
                  <a:moveTo>
                    <a:pt x="38" y="0"/>
                  </a:moveTo>
                  <a:cubicBezTo>
                    <a:pt x="47" y="0"/>
                    <a:pt x="54" y="3"/>
                    <a:pt x="60" y="9"/>
                  </a:cubicBezTo>
                  <a:cubicBezTo>
                    <a:pt x="74" y="24"/>
                    <a:pt x="71" y="45"/>
                    <a:pt x="53" y="55"/>
                  </a:cubicBezTo>
                  <a:cubicBezTo>
                    <a:pt x="39" y="63"/>
                    <a:pt x="24" y="60"/>
                    <a:pt x="14" y="50"/>
                  </a:cubicBezTo>
                  <a:cubicBezTo>
                    <a:pt x="0" y="37"/>
                    <a:pt x="4" y="13"/>
                    <a:pt x="22" y="4"/>
                  </a:cubicBezTo>
                  <a:cubicBezTo>
                    <a:pt x="28" y="1"/>
                    <a:pt x="32" y="0"/>
                    <a:pt x="38" y="0"/>
                  </a:cubicBezTo>
                  <a:close/>
                  <a:moveTo>
                    <a:pt x="20" y="38"/>
                  </a:moveTo>
                  <a:cubicBezTo>
                    <a:pt x="23" y="46"/>
                    <a:pt x="33" y="52"/>
                    <a:pt x="42" y="52"/>
                  </a:cubicBezTo>
                  <a:cubicBezTo>
                    <a:pt x="49" y="51"/>
                    <a:pt x="58" y="43"/>
                    <a:pt x="60" y="32"/>
                  </a:cubicBezTo>
                  <a:cubicBezTo>
                    <a:pt x="47" y="41"/>
                    <a:pt x="34" y="42"/>
                    <a:pt x="2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5EB74E1-8729-3665-3407-44DA82C451B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43B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Marcador de posición de imagen 42" descr="Imagen que contiene persona, exterior, edificio, hombre&#10;&#10;Descripción generada automáticamente">
            <a:extLst>
              <a:ext uri="{FF2B5EF4-FFF2-40B4-BE49-F238E27FC236}">
                <a16:creationId xmlns:a16="http://schemas.microsoft.com/office/drawing/2014/main" id="{0A863EFA-F234-4005-AE43-A145E05115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9288" r="19288"/>
          <a:stretch>
            <a:fillRect/>
          </a:stretch>
        </p:blipFill>
        <p:spPr/>
      </p:pic>
      <p:pic>
        <p:nvPicPr>
          <p:cNvPr id="45" name="Marcador de posición de imagen 44" descr="Una persona sentada en un escritorio&#10;&#10;Descripción generada automáticamente con confianza media">
            <a:extLst>
              <a:ext uri="{FF2B5EF4-FFF2-40B4-BE49-F238E27FC236}">
                <a16:creationId xmlns:a16="http://schemas.microsoft.com/office/drawing/2014/main" id="{0B544265-ABB0-269D-876A-3D2CE24492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20020" r="20020"/>
          <a:stretch>
            <a:fillRect/>
          </a:stretch>
        </p:blipFill>
        <p:spPr/>
      </p:pic>
      <p:pic>
        <p:nvPicPr>
          <p:cNvPr id="47" name="Marcador de posición de imagen 46" descr="Un par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863433A6-677E-029B-0A9C-7957D5A009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20050" r="20050"/>
          <a:stretch>
            <a:fillRect/>
          </a:stretch>
        </p:blipFill>
        <p:spPr/>
      </p:pic>
      <p:sp>
        <p:nvSpPr>
          <p:cNvPr id="27" name="Google Shape;537;p33">
            <a:extLst>
              <a:ext uri="{FF2B5EF4-FFF2-40B4-BE49-F238E27FC236}">
                <a16:creationId xmlns:a16="http://schemas.microsoft.com/office/drawing/2014/main" id="{FD71CB11-5BFD-C142-0310-A04BC51B43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4895" y="3151148"/>
            <a:ext cx="14826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-01-</a:t>
            </a:r>
            <a:endParaRPr dirty="0"/>
          </a:p>
        </p:txBody>
      </p:sp>
      <p:sp>
        <p:nvSpPr>
          <p:cNvPr id="28" name="Google Shape;538;p33">
            <a:extLst>
              <a:ext uri="{FF2B5EF4-FFF2-40B4-BE49-F238E27FC236}">
                <a16:creationId xmlns:a16="http://schemas.microsoft.com/office/drawing/2014/main" id="{FE2C1765-DAFF-ED99-30B8-9413D88FFA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3853795" y="3958439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Jupiter is the biggest planet in the Solar System</a:t>
            </a:r>
            <a:endParaRPr/>
          </a:p>
        </p:txBody>
      </p:sp>
      <p:sp>
        <p:nvSpPr>
          <p:cNvPr id="29" name="Google Shape;539;p33">
            <a:extLst>
              <a:ext uri="{FF2B5EF4-FFF2-40B4-BE49-F238E27FC236}">
                <a16:creationId xmlns:a16="http://schemas.microsoft.com/office/drawing/2014/main" id="{32D8768B-F34B-654B-76F3-BA23E8580CB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 flipH="1">
            <a:off x="6452520" y="3958439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Venus is the second planet from the Sun</a:t>
            </a:r>
            <a:endParaRPr/>
          </a:p>
        </p:txBody>
      </p:sp>
      <p:sp>
        <p:nvSpPr>
          <p:cNvPr id="30" name="Google Shape;540;p33">
            <a:extLst>
              <a:ext uri="{FF2B5EF4-FFF2-40B4-BE49-F238E27FC236}">
                <a16:creationId xmlns:a16="http://schemas.microsoft.com/office/drawing/2014/main" id="{D81E13AC-3C28-832F-20BA-B41B269843A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 flipH="1">
            <a:off x="1287295" y="3958464"/>
            <a:ext cx="15978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Despite being red, Mars is actually a cold place</a:t>
            </a:r>
            <a:endParaRPr/>
          </a:p>
        </p:txBody>
      </p:sp>
      <p:sp>
        <p:nvSpPr>
          <p:cNvPr id="31" name="Google Shape;541;p33">
            <a:extLst>
              <a:ext uri="{FF2B5EF4-FFF2-40B4-BE49-F238E27FC236}">
                <a16:creationId xmlns:a16="http://schemas.microsoft.com/office/drawing/2014/main" id="{3FDAD5D7-B41E-333F-F294-04D538FC3D1A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3911795" y="3151148"/>
            <a:ext cx="15063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-02-</a:t>
            </a:r>
            <a:endParaRPr/>
          </a:p>
        </p:txBody>
      </p:sp>
      <p:sp>
        <p:nvSpPr>
          <p:cNvPr id="32" name="Google Shape;542;p33">
            <a:extLst>
              <a:ext uri="{FF2B5EF4-FFF2-40B4-BE49-F238E27FC236}">
                <a16:creationId xmlns:a16="http://schemas.microsoft.com/office/drawing/2014/main" id="{BE203082-FB5B-1DA9-2D0C-4C404610CE5E}"/>
              </a:ext>
            </a:extLst>
          </p:cNvPr>
          <p:cNvSpPr txBox="1">
            <a:spLocks noGrp="1"/>
          </p:cNvSpPr>
          <p:nvPr>
            <p:ph type="title" idx="5"/>
          </p:nvPr>
        </p:nvSpPr>
        <p:spPr>
          <a:xfrm>
            <a:off x="6512670" y="3151148"/>
            <a:ext cx="15021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-03-</a:t>
            </a:r>
            <a:endParaRPr/>
          </a:p>
        </p:txBody>
      </p:sp>
      <p:grpSp>
        <p:nvGrpSpPr>
          <p:cNvPr id="33" name="Google Shape;543;p33">
            <a:extLst>
              <a:ext uri="{FF2B5EF4-FFF2-40B4-BE49-F238E27FC236}">
                <a16:creationId xmlns:a16="http://schemas.microsoft.com/office/drawing/2014/main" id="{CB76320E-97E6-7481-130E-854C0219D906}"/>
              </a:ext>
            </a:extLst>
          </p:cNvPr>
          <p:cNvGrpSpPr/>
          <p:nvPr/>
        </p:nvGrpSpPr>
        <p:grpSpPr>
          <a:xfrm>
            <a:off x="6509845" y="3749989"/>
            <a:ext cx="1507754" cy="151855"/>
            <a:chOff x="5953575" y="2624425"/>
            <a:chExt cx="1507754" cy="151855"/>
          </a:xfrm>
        </p:grpSpPr>
        <p:sp>
          <p:nvSpPr>
            <p:cNvPr id="34" name="Google Shape;544;p33">
              <a:extLst>
                <a:ext uri="{FF2B5EF4-FFF2-40B4-BE49-F238E27FC236}">
                  <a16:creationId xmlns:a16="http://schemas.microsoft.com/office/drawing/2014/main" id="{2CE1A8C1-B38B-41E1-A016-4CE4CB6B9C9C}"/>
                </a:ext>
              </a:extLst>
            </p:cNvPr>
            <p:cNvSpPr/>
            <p:nvPr/>
          </p:nvSpPr>
          <p:spPr>
            <a:xfrm rot="10800000">
              <a:off x="5955466" y="2724025"/>
              <a:ext cx="1402681" cy="52254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35" name="Google Shape;545;p33">
              <a:extLst>
                <a:ext uri="{FF2B5EF4-FFF2-40B4-BE49-F238E27FC236}">
                  <a16:creationId xmlns:a16="http://schemas.microsoft.com/office/drawing/2014/main" id="{7FCC15F6-7602-FD7A-C9E6-8F2BE0F7DEB5}"/>
                </a:ext>
              </a:extLst>
            </p:cNvPr>
            <p:cNvSpPr/>
            <p:nvPr/>
          </p:nvSpPr>
          <p:spPr>
            <a:xfrm>
              <a:off x="5953575" y="2624425"/>
              <a:ext cx="1507754" cy="53041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  <p:grpSp>
        <p:nvGrpSpPr>
          <p:cNvPr id="36" name="Google Shape;546;p33">
            <a:extLst>
              <a:ext uri="{FF2B5EF4-FFF2-40B4-BE49-F238E27FC236}">
                <a16:creationId xmlns:a16="http://schemas.microsoft.com/office/drawing/2014/main" id="{3F332C16-B5E8-3AAC-9310-13FDBE2FE2D2}"/>
              </a:ext>
            </a:extLst>
          </p:cNvPr>
          <p:cNvGrpSpPr/>
          <p:nvPr/>
        </p:nvGrpSpPr>
        <p:grpSpPr>
          <a:xfrm>
            <a:off x="3911120" y="3749989"/>
            <a:ext cx="1507754" cy="151855"/>
            <a:chOff x="5953575" y="2624425"/>
            <a:chExt cx="1507754" cy="151855"/>
          </a:xfrm>
        </p:grpSpPr>
        <p:sp>
          <p:nvSpPr>
            <p:cNvPr id="37" name="Google Shape;547;p33">
              <a:extLst>
                <a:ext uri="{FF2B5EF4-FFF2-40B4-BE49-F238E27FC236}">
                  <a16:creationId xmlns:a16="http://schemas.microsoft.com/office/drawing/2014/main" id="{9B0169DA-300D-58CF-0665-3843DF16015F}"/>
                </a:ext>
              </a:extLst>
            </p:cNvPr>
            <p:cNvSpPr/>
            <p:nvPr/>
          </p:nvSpPr>
          <p:spPr>
            <a:xfrm>
              <a:off x="5955466" y="2724025"/>
              <a:ext cx="1402681" cy="52254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38" name="Google Shape;548;p33">
              <a:extLst>
                <a:ext uri="{FF2B5EF4-FFF2-40B4-BE49-F238E27FC236}">
                  <a16:creationId xmlns:a16="http://schemas.microsoft.com/office/drawing/2014/main" id="{E298B049-65EF-EBF7-F468-3B76601CCCA5}"/>
                </a:ext>
              </a:extLst>
            </p:cNvPr>
            <p:cNvSpPr/>
            <p:nvPr/>
          </p:nvSpPr>
          <p:spPr>
            <a:xfrm rot="10800000">
              <a:off x="5953575" y="2624425"/>
              <a:ext cx="1507754" cy="53041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  <p:grpSp>
        <p:nvGrpSpPr>
          <p:cNvPr id="39" name="Google Shape;549;p33">
            <a:extLst>
              <a:ext uri="{FF2B5EF4-FFF2-40B4-BE49-F238E27FC236}">
                <a16:creationId xmlns:a16="http://schemas.microsoft.com/office/drawing/2014/main" id="{E60A2FFD-595E-42C2-C356-5C76711C68F9}"/>
              </a:ext>
            </a:extLst>
          </p:cNvPr>
          <p:cNvGrpSpPr/>
          <p:nvPr/>
        </p:nvGrpSpPr>
        <p:grpSpPr>
          <a:xfrm>
            <a:off x="1332320" y="3749989"/>
            <a:ext cx="1507754" cy="151855"/>
            <a:chOff x="5953575" y="2624425"/>
            <a:chExt cx="1507754" cy="151855"/>
          </a:xfrm>
        </p:grpSpPr>
        <p:sp>
          <p:nvSpPr>
            <p:cNvPr id="40" name="Google Shape;550;p33">
              <a:extLst>
                <a:ext uri="{FF2B5EF4-FFF2-40B4-BE49-F238E27FC236}">
                  <a16:creationId xmlns:a16="http://schemas.microsoft.com/office/drawing/2014/main" id="{B1CE6316-DCE1-587E-7E3D-C98B840705C7}"/>
                </a:ext>
              </a:extLst>
            </p:cNvPr>
            <p:cNvSpPr/>
            <p:nvPr/>
          </p:nvSpPr>
          <p:spPr>
            <a:xfrm rot="10800000">
              <a:off x="5955466" y="2724025"/>
              <a:ext cx="1402681" cy="52254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1" name="Google Shape;551;p33">
              <a:extLst>
                <a:ext uri="{FF2B5EF4-FFF2-40B4-BE49-F238E27FC236}">
                  <a16:creationId xmlns:a16="http://schemas.microsoft.com/office/drawing/2014/main" id="{2E11F301-60EF-5109-BF05-D08056EF00F5}"/>
                </a:ext>
              </a:extLst>
            </p:cNvPr>
            <p:cNvSpPr/>
            <p:nvPr/>
          </p:nvSpPr>
          <p:spPr>
            <a:xfrm>
              <a:off x="5953575" y="2624425"/>
              <a:ext cx="1507754" cy="53041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  <p:sp>
        <p:nvSpPr>
          <p:cNvPr id="48" name="Google Shape;536;p33">
            <a:extLst>
              <a:ext uri="{FF2B5EF4-FFF2-40B4-BE49-F238E27FC236}">
                <a16:creationId xmlns:a16="http://schemas.microsoft.com/office/drawing/2014/main" id="{16179EE9-71C6-3B41-E9D9-2C178A5F598F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580969" y="234661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meeting objectives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9" name="Google Shape;441;p19">
            <a:extLst>
              <a:ext uri="{FF2B5EF4-FFF2-40B4-BE49-F238E27FC236}">
                <a16:creationId xmlns:a16="http://schemas.microsoft.com/office/drawing/2014/main" id="{0337306B-B30C-B761-AF05-CFC1E0185044}"/>
              </a:ext>
            </a:extLst>
          </p:cNvPr>
          <p:cNvSpPr/>
          <p:nvPr/>
        </p:nvSpPr>
        <p:spPr>
          <a:xfrm flipH="1">
            <a:off x="317623" y="4908839"/>
            <a:ext cx="8593455" cy="170068"/>
          </a:xfrm>
          <a:custGeom>
            <a:avLst/>
            <a:gdLst/>
            <a:ahLst/>
            <a:cxnLst/>
            <a:rect l="l" t="t" r="r" b="b"/>
            <a:pathLst>
              <a:path w="34393" h="1153" extrusionOk="0">
                <a:moveTo>
                  <a:pt x="3647" y="1"/>
                </a:moveTo>
                <a:cubicBezTo>
                  <a:pt x="2499" y="1"/>
                  <a:pt x="1350" y="15"/>
                  <a:pt x="205" y="64"/>
                </a:cubicBezTo>
                <a:cubicBezTo>
                  <a:pt x="12" y="76"/>
                  <a:pt x="0" y="377"/>
                  <a:pt x="205" y="377"/>
                </a:cubicBezTo>
                <a:cubicBezTo>
                  <a:pt x="4604" y="521"/>
                  <a:pt x="9016" y="425"/>
                  <a:pt x="13404" y="497"/>
                </a:cubicBezTo>
                <a:cubicBezTo>
                  <a:pt x="17804" y="557"/>
                  <a:pt x="22203" y="665"/>
                  <a:pt x="26603" y="834"/>
                </a:cubicBezTo>
                <a:cubicBezTo>
                  <a:pt x="27865" y="882"/>
                  <a:pt x="29127" y="942"/>
                  <a:pt x="30389" y="1002"/>
                </a:cubicBezTo>
                <a:cubicBezTo>
                  <a:pt x="31482" y="1054"/>
                  <a:pt x="32592" y="1153"/>
                  <a:pt x="33697" y="1153"/>
                </a:cubicBezTo>
                <a:cubicBezTo>
                  <a:pt x="33857" y="1153"/>
                  <a:pt x="34016" y="1151"/>
                  <a:pt x="34176" y="1146"/>
                </a:cubicBezTo>
                <a:cubicBezTo>
                  <a:pt x="34392" y="1146"/>
                  <a:pt x="34380" y="846"/>
                  <a:pt x="34176" y="821"/>
                </a:cubicBezTo>
                <a:cubicBezTo>
                  <a:pt x="31976" y="557"/>
                  <a:pt x="29728" y="581"/>
                  <a:pt x="27516" y="497"/>
                </a:cubicBezTo>
                <a:cubicBezTo>
                  <a:pt x="25341" y="413"/>
                  <a:pt x="23165" y="353"/>
                  <a:pt x="20977" y="293"/>
                </a:cubicBezTo>
                <a:cubicBezTo>
                  <a:pt x="16589" y="160"/>
                  <a:pt x="12190" y="64"/>
                  <a:pt x="7790" y="28"/>
                </a:cubicBezTo>
                <a:cubicBezTo>
                  <a:pt x="6411" y="22"/>
                  <a:pt x="5029" y="1"/>
                  <a:pt x="3647" y="1"/>
                </a:cubicBezTo>
                <a:close/>
              </a:path>
            </a:pathLst>
          </a:custGeom>
          <a:solidFill>
            <a:srgbClr val="43BB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2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4"/>
          <p:cNvSpPr txBox="1">
            <a:spLocks noGrp="1"/>
          </p:cNvSpPr>
          <p:nvPr>
            <p:ph type="title"/>
          </p:nvPr>
        </p:nvSpPr>
        <p:spPr>
          <a:xfrm>
            <a:off x="592951" y="898712"/>
            <a:ext cx="2680800" cy="10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about the project</a:t>
            </a:r>
            <a:endParaRPr dirty="0"/>
          </a:p>
        </p:txBody>
      </p:sp>
      <p:sp>
        <p:nvSpPr>
          <p:cNvPr id="558" name="Google Shape;558;p34"/>
          <p:cNvSpPr txBox="1">
            <a:spLocks noGrp="1"/>
          </p:cNvSpPr>
          <p:nvPr>
            <p:ph type="subTitle" idx="1"/>
          </p:nvPr>
        </p:nvSpPr>
        <p:spPr>
          <a:xfrm flipH="1">
            <a:off x="592951" y="2067086"/>
            <a:ext cx="2760600" cy="26273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Jupiter the biggest planet in the Solar System and the fourth-brightest object in the night sky. It’s named after the Roman god of the sky and lightning.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It’s named after the Roman god of the sky and lightning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It’s named after the Roman.</a:t>
            </a:r>
            <a:endParaRPr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F61257C-971B-8004-783F-AA56B03D4F38}"/>
              </a:ext>
            </a:extLst>
          </p:cNvPr>
          <p:cNvGrpSpPr/>
          <p:nvPr/>
        </p:nvGrpSpPr>
        <p:grpSpPr>
          <a:xfrm>
            <a:off x="3362525" y="767443"/>
            <a:ext cx="5257800" cy="3608614"/>
            <a:chOff x="3812722" y="742951"/>
            <a:chExt cx="5257800" cy="3608614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0C477E2-470E-7FE3-81D0-A492B1D82479}"/>
                </a:ext>
              </a:extLst>
            </p:cNvPr>
            <p:cNvSpPr/>
            <p:nvPr/>
          </p:nvSpPr>
          <p:spPr>
            <a:xfrm>
              <a:off x="3812722" y="742951"/>
              <a:ext cx="5257800" cy="3608614"/>
            </a:xfrm>
            <a:prstGeom prst="rect">
              <a:avLst/>
            </a:prstGeom>
            <a:solidFill>
              <a:srgbClr val="43B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8" name="Picture 2" descr="Free Foto De Personas Que Se Toman De La Mano Stock Photo">
              <a:extLst>
                <a:ext uri="{FF2B5EF4-FFF2-40B4-BE49-F238E27FC236}">
                  <a16:creationId xmlns:a16="http://schemas.microsoft.com/office/drawing/2014/main" id="{F987B81B-6A42-E77E-5A4F-9831CEACD9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821" y="857892"/>
              <a:ext cx="5063927" cy="3378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43"/>
          <p:cNvSpPr txBox="1">
            <a:spLocks noGrp="1"/>
          </p:cNvSpPr>
          <p:nvPr>
            <p:ph type="ctrTitle"/>
          </p:nvPr>
        </p:nvSpPr>
        <p:spPr>
          <a:xfrm>
            <a:off x="2974650" y="2871067"/>
            <a:ext cx="3194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—SOMEONE FAMOUS</a:t>
            </a:r>
            <a:endParaRPr dirty="0"/>
          </a:p>
        </p:txBody>
      </p:sp>
      <p:sp>
        <p:nvSpPr>
          <p:cNvPr id="962" name="Google Shape;962;p43"/>
          <p:cNvSpPr txBox="1">
            <a:spLocks noGrp="1"/>
          </p:cNvSpPr>
          <p:nvPr>
            <p:ph type="subTitle" idx="1"/>
          </p:nvPr>
        </p:nvSpPr>
        <p:spPr>
          <a:xfrm>
            <a:off x="1977714" y="1106088"/>
            <a:ext cx="5188572" cy="16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“This is a quote, words full of wisdom that someone important said and can make the reader get inspired.”</a:t>
            </a:r>
            <a:endParaRPr dirty="0"/>
          </a:p>
        </p:txBody>
      </p:sp>
      <p:sp>
        <p:nvSpPr>
          <p:cNvPr id="57" name="Rectángulo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43B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5B15AE6-F6C9-7DA8-37F6-A4AB17C6769A}"/>
              </a:ext>
            </a:extLst>
          </p:cNvPr>
          <p:cNvGrpSpPr/>
          <p:nvPr/>
        </p:nvGrpSpPr>
        <p:grpSpPr>
          <a:xfrm>
            <a:off x="3526814" y="3204361"/>
            <a:ext cx="2090371" cy="1666101"/>
            <a:chOff x="4090080" y="1317625"/>
            <a:chExt cx="1392237" cy="1109663"/>
          </a:xfrm>
          <a:solidFill>
            <a:srgbClr val="43BBC8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58E9FF3-FD43-1FA4-1E8C-554057994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992" y="1555750"/>
              <a:ext cx="314325" cy="871538"/>
            </a:xfrm>
            <a:custGeom>
              <a:avLst/>
              <a:gdLst>
                <a:gd name="T0" fmla="*/ 73 w 83"/>
                <a:gd name="T1" fmla="*/ 115 h 230"/>
                <a:gd name="T2" fmla="*/ 83 w 83"/>
                <a:gd name="T3" fmla="*/ 129 h 230"/>
                <a:gd name="T4" fmla="*/ 83 w 83"/>
                <a:gd name="T5" fmla="*/ 158 h 230"/>
                <a:gd name="T6" fmla="*/ 70 w 83"/>
                <a:gd name="T7" fmla="*/ 170 h 230"/>
                <a:gd name="T8" fmla="*/ 60 w 83"/>
                <a:gd name="T9" fmla="*/ 170 h 230"/>
                <a:gd name="T10" fmla="*/ 60 w 83"/>
                <a:gd name="T11" fmla="*/ 175 h 230"/>
                <a:gd name="T12" fmla="*/ 60 w 83"/>
                <a:gd name="T13" fmla="*/ 215 h 230"/>
                <a:gd name="T14" fmla="*/ 51 w 83"/>
                <a:gd name="T15" fmla="*/ 228 h 230"/>
                <a:gd name="T16" fmla="*/ 35 w 83"/>
                <a:gd name="T17" fmla="*/ 227 h 230"/>
                <a:gd name="T18" fmla="*/ 27 w 83"/>
                <a:gd name="T19" fmla="*/ 215 h 230"/>
                <a:gd name="T20" fmla="*/ 27 w 83"/>
                <a:gd name="T21" fmla="*/ 170 h 230"/>
                <a:gd name="T22" fmla="*/ 12 w 83"/>
                <a:gd name="T23" fmla="*/ 170 h 230"/>
                <a:gd name="T24" fmla="*/ 0 w 83"/>
                <a:gd name="T25" fmla="*/ 157 h 230"/>
                <a:gd name="T26" fmla="*/ 0 w 83"/>
                <a:gd name="T27" fmla="*/ 128 h 230"/>
                <a:gd name="T28" fmla="*/ 12 w 83"/>
                <a:gd name="T29" fmla="*/ 115 h 230"/>
                <a:gd name="T30" fmla="*/ 21 w 83"/>
                <a:gd name="T31" fmla="*/ 115 h 230"/>
                <a:gd name="T32" fmla="*/ 18 w 83"/>
                <a:gd name="T33" fmla="*/ 78 h 230"/>
                <a:gd name="T34" fmla="*/ 26 w 83"/>
                <a:gd name="T35" fmla="*/ 20 h 230"/>
                <a:gd name="T36" fmla="*/ 35 w 83"/>
                <a:gd name="T37" fmla="*/ 6 h 230"/>
                <a:gd name="T38" fmla="*/ 59 w 83"/>
                <a:gd name="T39" fmla="*/ 7 h 230"/>
                <a:gd name="T40" fmla="*/ 74 w 83"/>
                <a:gd name="T41" fmla="*/ 36 h 230"/>
                <a:gd name="T42" fmla="*/ 74 w 83"/>
                <a:gd name="T43" fmla="*/ 113 h 230"/>
                <a:gd name="T44" fmla="*/ 73 w 83"/>
                <a:gd name="T45" fmla="*/ 11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3" h="230">
                  <a:moveTo>
                    <a:pt x="73" y="115"/>
                  </a:moveTo>
                  <a:cubicBezTo>
                    <a:pt x="81" y="118"/>
                    <a:pt x="83" y="121"/>
                    <a:pt x="83" y="129"/>
                  </a:cubicBezTo>
                  <a:cubicBezTo>
                    <a:pt x="83" y="138"/>
                    <a:pt x="83" y="148"/>
                    <a:pt x="83" y="158"/>
                  </a:cubicBezTo>
                  <a:cubicBezTo>
                    <a:pt x="83" y="166"/>
                    <a:pt x="79" y="170"/>
                    <a:pt x="70" y="170"/>
                  </a:cubicBezTo>
                  <a:cubicBezTo>
                    <a:pt x="67" y="170"/>
                    <a:pt x="64" y="170"/>
                    <a:pt x="60" y="170"/>
                  </a:cubicBezTo>
                  <a:cubicBezTo>
                    <a:pt x="60" y="172"/>
                    <a:pt x="60" y="174"/>
                    <a:pt x="60" y="175"/>
                  </a:cubicBezTo>
                  <a:cubicBezTo>
                    <a:pt x="60" y="188"/>
                    <a:pt x="60" y="202"/>
                    <a:pt x="60" y="215"/>
                  </a:cubicBezTo>
                  <a:cubicBezTo>
                    <a:pt x="60" y="222"/>
                    <a:pt x="57" y="225"/>
                    <a:pt x="51" y="228"/>
                  </a:cubicBezTo>
                  <a:cubicBezTo>
                    <a:pt x="46" y="230"/>
                    <a:pt x="41" y="230"/>
                    <a:pt x="35" y="227"/>
                  </a:cubicBezTo>
                  <a:cubicBezTo>
                    <a:pt x="30" y="225"/>
                    <a:pt x="27" y="222"/>
                    <a:pt x="27" y="215"/>
                  </a:cubicBezTo>
                  <a:cubicBezTo>
                    <a:pt x="27" y="201"/>
                    <a:pt x="27" y="186"/>
                    <a:pt x="27" y="170"/>
                  </a:cubicBezTo>
                  <a:cubicBezTo>
                    <a:pt x="22" y="170"/>
                    <a:pt x="17" y="170"/>
                    <a:pt x="12" y="170"/>
                  </a:cubicBezTo>
                  <a:cubicBezTo>
                    <a:pt x="4" y="170"/>
                    <a:pt x="0" y="166"/>
                    <a:pt x="0" y="157"/>
                  </a:cubicBezTo>
                  <a:cubicBezTo>
                    <a:pt x="0" y="147"/>
                    <a:pt x="0" y="137"/>
                    <a:pt x="0" y="128"/>
                  </a:cubicBezTo>
                  <a:cubicBezTo>
                    <a:pt x="0" y="120"/>
                    <a:pt x="4" y="115"/>
                    <a:pt x="12" y="115"/>
                  </a:cubicBezTo>
                  <a:cubicBezTo>
                    <a:pt x="15" y="115"/>
                    <a:pt x="19" y="115"/>
                    <a:pt x="21" y="115"/>
                  </a:cubicBezTo>
                  <a:cubicBezTo>
                    <a:pt x="20" y="102"/>
                    <a:pt x="18" y="90"/>
                    <a:pt x="18" y="78"/>
                  </a:cubicBezTo>
                  <a:cubicBezTo>
                    <a:pt x="17" y="58"/>
                    <a:pt x="20" y="38"/>
                    <a:pt x="26" y="20"/>
                  </a:cubicBezTo>
                  <a:cubicBezTo>
                    <a:pt x="27" y="14"/>
                    <a:pt x="30" y="9"/>
                    <a:pt x="35" y="6"/>
                  </a:cubicBezTo>
                  <a:cubicBezTo>
                    <a:pt x="42" y="0"/>
                    <a:pt x="52" y="1"/>
                    <a:pt x="59" y="7"/>
                  </a:cubicBezTo>
                  <a:cubicBezTo>
                    <a:pt x="67" y="15"/>
                    <a:pt x="71" y="26"/>
                    <a:pt x="74" y="36"/>
                  </a:cubicBezTo>
                  <a:cubicBezTo>
                    <a:pt x="80" y="62"/>
                    <a:pt x="80" y="87"/>
                    <a:pt x="74" y="113"/>
                  </a:cubicBezTo>
                  <a:cubicBezTo>
                    <a:pt x="74" y="113"/>
                    <a:pt x="73" y="114"/>
                    <a:pt x="73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A9EDA5C-35D6-BC68-F51A-E9E8823C6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292" y="1817688"/>
              <a:ext cx="415925" cy="604838"/>
            </a:xfrm>
            <a:custGeom>
              <a:avLst/>
              <a:gdLst>
                <a:gd name="T0" fmla="*/ 38 w 110"/>
                <a:gd name="T1" fmla="*/ 80 h 160"/>
                <a:gd name="T2" fmla="*/ 38 w 110"/>
                <a:gd name="T3" fmla="*/ 97 h 160"/>
                <a:gd name="T4" fmla="*/ 38 w 110"/>
                <a:gd name="T5" fmla="*/ 146 h 160"/>
                <a:gd name="T6" fmla="*/ 24 w 110"/>
                <a:gd name="T7" fmla="*/ 160 h 160"/>
                <a:gd name="T8" fmla="*/ 15 w 110"/>
                <a:gd name="T9" fmla="*/ 160 h 160"/>
                <a:gd name="T10" fmla="*/ 2 w 110"/>
                <a:gd name="T11" fmla="*/ 147 h 160"/>
                <a:gd name="T12" fmla="*/ 2 w 110"/>
                <a:gd name="T13" fmla="*/ 86 h 160"/>
                <a:gd name="T14" fmla="*/ 2 w 110"/>
                <a:gd name="T15" fmla="*/ 74 h 160"/>
                <a:gd name="T16" fmla="*/ 15 w 110"/>
                <a:gd name="T17" fmla="*/ 38 h 160"/>
                <a:gd name="T18" fmla="*/ 80 w 110"/>
                <a:gd name="T19" fmla="*/ 1 h 160"/>
                <a:gd name="T20" fmla="*/ 93 w 110"/>
                <a:gd name="T21" fmla="*/ 1 h 160"/>
                <a:gd name="T22" fmla="*/ 107 w 110"/>
                <a:gd name="T23" fmla="*/ 24 h 160"/>
                <a:gd name="T24" fmla="*/ 90 w 110"/>
                <a:gd name="T25" fmla="*/ 50 h 160"/>
                <a:gd name="T26" fmla="*/ 41 w 110"/>
                <a:gd name="T27" fmla="*/ 79 h 160"/>
                <a:gd name="T28" fmla="*/ 38 w 110"/>
                <a:gd name="T29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60">
                  <a:moveTo>
                    <a:pt x="38" y="80"/>
                  </a:moveTo>
                  <a:cubicBezTo>
                    <a:pt x="38" y="86"/>
                    <a:pt x="38" y="92"/>
                    <a:pt x="38" y="97"/>
                  </a:cubicBezTo>
                  <a:cubicBezTo>
                    <a:pt x="38" y="114"/>
                    <a:pt x="38" y="130"/>
                    <a:pt x="38" y="146"/>
                  </a:cubicBezTo>
                  <a:cubicBezTo>
                    <a:pt x="38" y="156"/>
                    <a:pt x="34" y="160"/>
                    <a:pt x="24" y="160"/>
                  </a:cubicBezTo>
                  <a:cubicBezTo>
                    <a:pt x="21" y="160"/>
                    <a:pt x="18" y="160"/>
                    <a:pt x="15" y="160"/>
                  </a:cubicBezTo>
                  <a:cubicBezTo>
                    <a:pt x="6" y="160"/>
                    <a:pt x="2" y="155"/>
                    <a:pt x="2" y="147"/>
                  </a:cubicBezTo>
                  <a:cubicBezTo>
                    <a:pt x="2" y="127"/>
                    <a:pt x="2" y="106"/>
                    <a:pt x="2" y="86"/>
                  </a:cubicBezTo>
                  <a:cubicBezTo>
                    <a:pt x="2" y="82"/>
                    <a:pt x="2" y="78"/>
                    <a:pt x="2" y="74"/>
                  </a:cubicBezTo>
                  <a:cubicBezTo>
                    <a:pt x="0" y="60"/>
                    <a:pt x="6" y="48"/>
                    <a:pt x="15" y="38"/>
                  </a:cubicBezTo>
                  <a:cubicBezTo>
                    <a:pt x="33" y="18"/>
                    <a:pt x="54" y="5"/>
                    <a:pt x="80" y="1"/>
                  </a:cubicBezTo>
                  <a:cubicBezTo>
                    <a:pt x="84" y="0"/>
                    <a:pt x="89" y="0"/>
                    <a:pt x="93" y="1"/>
                  </a:cubicBezTo>
                  <a:cubicBezTo>
                    <a:pt x="105" y="3"/>
                    <a:pt x="110" y="12"/>
                    <a:pt x="107" y="24"/>
                  </a:cubicBezTo>
                  <a:cubicBezTo>
                    <a:pt x="104" y="34"/>
                    <a:pt x="97" y="42"/>
                    <a:pt x="90" y="50"/>
                  </a:cubicBezTo>
                  <a:cubicBezTo>
                    <a:pt x="76" y="63"/>
                    <a:pt x="60" y="73"/>
                    <a:pt x="41" y="79"/>
                  </a:cubicBezTo>
                  <a:cubicBezTo>
                    <a:pt x="40" y="79"/>
                    <a:pt x="39" y="80"/>
                    <a:pt x="38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85E4E88-2505-0A54-8B66-0BD2532AE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0080" y="2143125"/>
              <a:ext cx="284162" cy="273050"/>
            </a:xfrm>
            <a:custGeom>
              <a:avLst/>
              <a:gdLst>
                <a:gd name="T0" fmla="*/ 22 w 75"/>
                <a:gd name="T1" fmla="*/ 17 h 72"/>
                <a:gd name="T2" fmla="*/ 22 w 75"/>
                <a:gd name="T3" fmla="*/ 7 h 72"/>
                <a:gd name="T4" fmla="*/ 29 w 75"/>
                <a:gd name="T5" fmla="*/ 0 h 72"/>
                <a:gd name="T6" fmla="*/ 46 w 75"/>
                <a:gd name="T7" fmla="*/ 1 h 72"/>
                <a:gd name="T8" fmla="*/ 53 w 75"/>
                <a:gd name="T9" fmla="*/ 7 h 72"/>
                <a:gd name="T10" fmla="*/ 53 w 75"/>
                <a:gd name="T11" fmla="*/ 17 h 72"/>
                <a:gd name="T12" fmla="*/ 64 w 75"/>
                <a:gd name="T13" fmla="*/ 17 h 72"/>
                <a:gd name="T14" fmla="*/ 75 w 75"/>
                <a:gd name="T15" fmla="*/ 27 h 72"/>
                <a:gd name="T16" fmla="*/ 75 w 75"/>
                <a:gd name="T17" fmla="*/ 62 h 72"/>
                <a:gd name="T18" fmla="*/ 65 w 75"/>
                <a:gd name="T19" fmla="*/ 72 h 72"/>
                <a:gd name="T20" fmla="*/ 10 w 75"/>
                <a:gd name="T21" fmla="*/ 72 h 72"/>
                <a:gd name="T22" fmla="*/ 0 w 75"/>
                <a:gd name="T23" fmla="*/ 63 h 72"/>
                <a:gd name="T24" fmla="*/ 0 w 75"/>
                <a:gd name="T25" fmla="*/ 26 h 72"/>
                <a:gd name="T26" fmla="*/ 10 w 75"/>
                <a:gd name="T27" fmla="*/ 17 h 72"/>
                <a:gd name="T28" fmla="*/ 22 w 75"/>
                <a:gd name="T29" fmla="*/ 17 h 72"/>
                <a:gd name="T30" fmla="*/ 24 w 75"/>
                <a:gd name="T31" fmla="*/ 17 h 72"/>
                <a:gd name="T32" fmla="*/ 50 w 75"/>
                <a:gd name="T33" fmla="*/ 17 h 72"/>
                <a:gd name="T34" fmla="*/ 42 w 75"/>
                <a:gd name="T35" fmla="*/ 7 h 72"/>
                <a:gd name="T36" fmla="*/ 33 w 75"/>
                <a:gd name="T37" fmla="*/ 7 h 72"/>
                <a:gd name="T38" fmla="*/ 24 w 75"/>
                <a:gd name="T39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72">
                  <a:moveTo>
                    <a:pt x="22" y="17"/>
                  </a:moveTo>
                  <a:cubicBezTo>
                    <a:pt x="22" y="13"/>
                    <a:pt x="22" y="10"/>
                    <a:pt x="22" y="7"/>
                  </a:cubicBezTo>
                  <a:cubicBezTo>
                    <a:pt x="23" y="2"/>
                    <a:pt x="24" y="1"/>
                    <a:pt x="29" y="0"/>
                  </a:cubicBezTo>
                  <a:cubicBezTo>
                    <a:pt x="34" y="0"/>
                    <a:pt x="40" y="0"/>
                    <a:pt x="46" y="1"/>
                  </a:cubicBezTo>
                  <a:cubicBezTo>
                    <a:pt x="50" y="1"/>
                    <a:pt x="53" y="3"/>
                    <a:pt x="53" y="7"/>
                  </a:cubicBezTo>
                  <a:cubicBezTo>
                    <a:pt x="53" y="10"/>
                    <a:pt x="53" y="14"/>
                    <a:pt x="53" y="17"/>
                  </a:cubicBezTo>
                  <a:cubicBezTo>
                    <a:pt x="57" y="17"/>
                    <a:pt x="61" y="17"/>
                    <a:pt x="64" y="17"/>
                  </a:cubicBezTo>
                  <a:cubicBezTo>
                    <a:pt x="71" y="17"/>
                    <a:pt x="75" y="21"/>
                    <a:pt x="75" y="27"/>
                  </a:cubicBezTo>
                  <a:cubicBezTo>
                    <a:pt x="75" y="39"/>
                    <a:pt x="75" y="51"/>
                    <a:pt x="75" y="62"/>
                  </a:cubicBezTo>
                  <a:cubicBezTo>
                    <a:pt x="75" y="69"/>
                    <a:pt x="71" y="72"/>
                    <a:pt x="65" y="72"/>
                  </a:cubicBezTo>
                  <a:cubicBezTo>
                    <a:pt x="46" y="72"/>
                    <a:pt x="28" y="72"/>
                    <a:pt x="10" y="72"/>
                  </a:cubicBezTo>
                  <a:cubicBezTo>
                    <a:pt x="4" y="72"/>
                    <a:pt x="0" y="69"/>
                    <a:pt x="0" y="63"/>
                  </a:cubicBezTo>
                  <a:cubicBezTo>
                    <a:pt x="0" y="51"/>
                    <a:pt x="0" y="38"/>
                    <a:pt x="0" y="26"/>
                  </a:cubicBezTo>
                  <a:cubicBezTo>
                    <a:pt x="0" y="21"/>
                    <a:pt x="4" y="17"/>
                    <a:pt x="10" y="17"/>
                  </a:cubicBezTo>
                  <a:cubicBezTo>
                    <a:pt x="14" y="17"/>
                    <a:pt x="18" y="17"/>
                    <a:pt x="22" y="17"/>
                  </a:cubicBezTo>
                  <a:close/>
                  <a:moveTo>
                    <a:pt x="24" y="17"/>
                  </a:moveTo>
                  <a:cubicBezTo>
                    <a:pt x="33" y="17"/>
                    <a:pt x="42" y="17"/>
                    <a:pt x="50" y="17"/>
                  </a:cubicBezTo>
                  <a:cubicBezTo>
                    <a:pt x="52" y="9"/>
                    <a:pt x="50" y="7"/>
                    <a:pt x="42" y="7"/>
                  </a:cubicBezTo>
                  <a:cubicBezTo>
                    <a:pt x="39" y="7"/>
                    <a:pt x="36" y="7"/>
                    <a:pt x="33" y="7"/>
                  </a:cubicBezTo>
                  <a:cubicBezTo>
                    <a:pt x="25" y="7"/>
                    <a:pt x="24" y="8"/>
                    <a:pt x="2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8AE7C00-C599-357C-E25B-4BB4D4ABE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817" y="1317625"/>
              <a:ext cx="234950" cy="230188"/>
            </a:xfrm>
            <a:custGeom>
              <a:avLst/>
              <a:gdLst>
                <a:gd name="T0" fmla="*/ 32 w 62"/>
                <a:gd name="T1" fmla="*/ 0 h 61"/>
                <a:gd name="T2" fmla="*/ 62 w 62"/>
                <a:gd name="T3" fmla="*/ 31 h 61"/>
                <a:gd name="T4" fmla="*/ 31 w 62"/>
                <a:gd name="T5" fmla="*/ 61 h 61"/>
                <a:gd name="T6" fmla="*/ 1 w 62"/>
                <a:gd name="T7" fmla="*/ 30 h 61"/>
                <a:gd name="T8" fmla="*/ 32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32" y="0"/>
                  </a:moveTo>
                  <a:cubicBezTo>
                    <a:pt x="49" y="0"/>
                    <a:pt x="62" y="14"/>
                    <a:pt x="62" y="31"/>
                  </a:cubicBezTo>
                  <a:cubicBezTo>
                    <a:pt x="62" y="48"/>
                    <a:pt x="48" y="61"/>
                    <a:pt x="31" y="61"/>
                  </a:cubicBezTo>
                  <a:cubicBezTo>
                    <a:pt x="14" y="61"/>
                    <a:pt x="0" y="47"/>
                    <a:pt x="1" y="30"/>
                  </a:cubicBezTo>
                  <a:cubicBezTo>
                    <a:pt x="1" y="13"/>
                    <a:pt x="1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DDE7066-602C-F874-BF0C-6118B55E7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7155" y="1741488"/>
              <a:ext cx="230187" cy="231775"/>
            </a:xfrm>
            <a:custGeom>
              <a:avLst/>
              <a:gdLst>
                <a:gd name="T0" fmla="*/ 0 w 61"/>
                <a:gd name="T1" fmla="*/ 30 h 61"/>
                <a:gd name="T2" fmla="*/ 30 w 61"/>
                <a:gd name="T3" fmla="*/ 0 h 61"/>
                <a:gd name="T4" fmla="*/ 61 w 61"/>
                <a:gd name="T5" fmla="*/ 31 h 61"/>
                <a:gd name="T6" fmla="*/ 30 w 61"/>
                <a:gd name="T7" fmla="*/ 61 h 61"/>
                <a:gd name="T8" fmla="*/ 0 w 61"/>
                <a:gd name="T9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0" y="30"/>
                  </a:move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47"/>
                    <a:pt x="47" y="61"/>
                    <a:pt x="30" y="61"/>
                  </a:cubicBezTo>
                  <a:cubicBezTo>
                    <a:pt x="14" y="61"/>
                    <a:pt x="0" y="47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38"/>
          <p:cNvSpPr txBox="1">
            <a:spLocks noGrp="1"/>
          </p:cNvSpPr>
          <p:nvPr>
            <p:ph type="title"/>
          </p:nvPr>
        </p:nvSpPr>
        <p:spPr>
          <a:xfrm>
            <a:off x="392710" y="256405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checklist</a:t>
            </a:r>
            <a:endParaRPr dirty="0">
              <a:solidFill>
                <a:schemeClr val="bg1"/>
              </a:solidFill>
            </a:endParaRPr>
          </a:p>
        </p:txBody>
      </p:sp>
      <p:graphicFrame>
        <p:nvGraphicFramePr>
          <p:cNvPr id="594" name="Google Shape;594;p38"/>
          <p:cNvGraphicFramePr/>
          <p:nvPr>
            <p:extLst>
              <p:ext uri="{D42A27DB-BD31-4B8C-83A1-F6EECF244321}">
                <p14:modId xmlns:p14="http://schemas.microsoft.com/office/powerpoint/2010/main" val="4140581527"/>
              </p:ext>
            </p:extLst>
          </p:nvPr>
        </p:nvGraphicFramePr>
        <p:xfrm>
          <a:off x="2307203" y="2081718"/>
          <a:ext cx="6331500" cy="2550875"/>
        </p:xfrm>
        <a:graphic>
          <a:graphicData uri="http://schemas.openxmlformats.org/drawingml/2006/table">
            <a:tbl>
              <a:tblPr>
                <a:noFill/>
                <a:tableStyleId>{0F5D2D7A-E079-47B6-BD9F-CAFF31AA2F1B}</a:tableStyleId>
              </a:tblPr>
              <a:tblGrid>
                <a:gridCol w="244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Lato"/>
                          <a:ea typeface="Lato"/>
                          <a:cs typeface="Lato"/>
                          <a:sym typeface="Lato"/>
                        </a:rPr>
                        <a:t>Option 1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Option 2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Option 3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b="1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Option 4</a:t>
                      </a:r>
                      <a:endParaRPr b="1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Lato"/>
                          <a:ea typeface="Lato"/>
                          <a:cs typeface="Lato"/>
                          <a:sym typeface="Lato"/>
                        </a:rPr>
                        <a:t>Describe here your task no. 1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v</a:t>
                      </a:r>
                      <a:endParaRPr sz="1800" b="1">
                        <a:solidFill>
                          <a:srgbClr val="97D5EA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x</a:t>
                      </a:r>
                      <a:endParaRPr sz="1800" b="1">
                        <a:solidFill>
                          <a:srgbClr val="3D6D7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v</a:t>
                      </a:r>
                      <a:endParaRPr sz="1800" b="1" dirty="0">
                        <a:solidFill>
                          <a:srgbClr val="97D5EA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v</a:t>
                      </a:r>
                      <a:endParaRPr sz="1800" b="1">
                        <a:solidFill>
                          <a:srgbClr val="97D5EA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Describe here your task no. 2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v</a:t>
                      </a:r>
                      <a:endParaRPr sz="1800" b="1">
                        <a:solidFill>
                          <a:srgbClr val="97D5EA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v</a:t>
                      </a:r>
                      <a:endParaRPr sz="1800" b="1">
                        <a:solidFill>
                          <a:srgbClr val="97D5EA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x</a:t>
                      </a:r>
                      <a:endParaRPr sz="1800" b="1">
                        <a:solidFill>
                          <a:srgbClr val="3D6D7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v</a:t>
                      </a:r>
                      <a:endParaRPr sz="1800" b="1">
                        <a:solidFill>
                          <a:srgbClr val="97D5EA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Describe here your task no. 3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v</a:t>
                      </a:r>
                      <a:endParaRPr sz="1800" b="1">
                        <a:solidFill>
                          <a:srgbClr val="97D5EA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x</a:t>
                      </a:r>
                      <a:endParaRPr sz="1800" b="1">
                        <a:solidFill>
                          <a:srgbClr val="3D6D7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v</a:t>
                      </a:r>
                      <a:endParaRPr sz="1800" b="1">
                        <a:solidFill>
                          <a:srgbClr val="97D5EA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v</a:t>
                      </a:r>
                      <a:endParaRPr sz="1800" b="1">
                        <a:solidFill>
                          <a:srgbClr val="97D5EA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Describe here your task no. 4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x</a:t>
                      </a:r>
                      <a:endParaRPr sz="1800" b="1">
                        <a:solidFill>
                          <a:srgbClr val="3D6D7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v</a:t>
                      </a:r>
                      <a:endParaRPr sz="1800" b="1">
                        <a:solidFill>
                          <a:srgbClr val="97D5EA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97D5EA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v</a:t>
                      </a:r>
                      <a:endParaRPr sz="1800" b="1">
                        <a:solidFill>
                          <a:srgbClr val="97D5EA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rgbClr val="3D6D7F"/>
                          </a:solidFill>
                          <a:latin typeface="Gloria Hallelujah"/>
                          <a:ea typeface="Gloria Hallelujah"/>
                          <a:cs typeface="Gloria Hallelujah"/>
                          <a:sym typeface="Gloria Hallelujah"/>
                        </a:rPr>
                        <a:t>x</a:t>
                      </a:r>
                      <a:endParaRPr sz="1800" b="1" dirty="0">
                        <a:solidFill>
                          <a:srgbClr val="3D6D7F"/>
                        </a:solidFill>
                        <a:latin typeface="Gloria Hallelujah"/>
                        <a:ea typeface="Gloria Hallelujah"/>
                        <a:cs typeface="Gloria Hallelujah"/>
                        <a:sym typeface="Gloria Hallelujah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A2B9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A2B9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id="{F76A6F04-377D-8EC1-DD68-18DB931045FA}"/>
              </a:ext>
            </a:extLst>
          </p:cNvPr>
          <p:cNvSpPr>
            <a:spLocks/>
          </p:cNvSpPr>
          <p:nvPr/>
        </p:nvSpPr>
        <p:spPr bwMode="auto">
          <a:xfrm>
            <a:off x="1820863" y="1335088"/>
            <a:ext cx="1676400" cy="1039813"/>
          </a:xfrm>
          <a:custGeom>
            <a:avLst/>
            <a:gdLst>
              <a:gd name="T0" fmla="*/ 903 w 979"/>
              <a:gd name="T1" fmla="*/ 0 h 607"/>
              <a:gd name="T2" fmla="*/ 951 w 979"/>
              <a:gd name="T3" fmla="*/ 28 h 607"/>
              <a:gd name="T4" fmla="*/ 978 w 979"/>
              <a:gd name="T5" fmla="*/ 100 h 607"/>
              <a:gd name="T6" fmla="*/ 978 w 979"/>
              <a:gd name="T7" fmla="*/ 506 h 607"/>
              <a:gd name="T8" fmla="*/ 879 w 979"/>
              <a:gd name="T9" fmla="*/ 606 h 607"/>
              <a:gd name="T10" fmla="*/ 283 w 979"/>
              <a:gd name="T11" fmla="*/ 606 h 607"/>
              <a:gd name="T12" fmla="*/ 184 w 979"/>
              <a:gd name="T13" fmla="*/ 504 h 607"/>
              <a:gd name="T14" fmla="*/ 184 w 979"/>
              <a:gd name="T15" fmla="*/ 428 h 607"/>
              <a:gd name="T16" fmla="*/ 168 w 979"/>
              <a:gd name="T17" fmla="*/ 412 h 607"/>
              <a:gd name="T18" fmla="*/ 0 w 979"/>
              <a:gd name="T19" fmla="*/ 413 h 607"/>
              <a:gd name="T20" fmla="*/ 10 w 979"/>
              <a:gd name="T21" fmla="*/ 398 h 607"/>
              <a:gd name="T22" fmla="*/ 171 w 979"/>
              <a:gd name="T23" fmla="*/ 237 h 607"/>
              <a:gd name="T24" fmla="*/ 184 w 979"/>
              <a:gd name="T25" fmla="*/ 206 h 607"/>
              <a:gd name="T26" fmla="*/ 183 w 979"/>
              <a:gd name="T27" fmla="*/ 118 h 607"/>
              <a:gd name="T28" fmla="*/ 260 w 979"/>
              <a:gd name="T29" fmla="*/ 0 h 607"/>
              <a:gd name="T30" fmla="*/ 903 w 979"/>
              <a:gd name="T31" fmla="*/ 0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79" h="607">
                <a:moveTo>
                  <a:pt x="903" y="0"/>
                </a:moveTo>
                <a:cubicBezTo>
                  <a:pt x="920" y="8"/>
                  <a:pt x="938" y="14"/>
                  <a:pt x="951" y="28"/>
                </a:cubicBezTo>
                <a:cubicBezTo>
                  <a:pt x="971" y="48"/>
                  <a:pt x="978" y="73"/>
                  <a:pt x="978" y="100"/>
                </a:cubicBezTo>
                <a:cubicBezTo>
                  <a:pt x="979" y="236"/>
                  <a:pt x="979" y="371"/>
                  <a:pt x="978" y="506"/>
                </a:cubicBezTo>
                <a:cubicBezTo>
                  <a:pt x="978" y="568"/>
                  <a:pt x="941" y="606"/>
                  <a:pt x="879" y="606"/>
                </a:cubicBezTo>
                <a:cubicBezTo>
                  <a:pt x="680" y="607"/>
                  <a:pt x="482" y="607"/>
                  <a:pt x="283" y="606"/>
                </a:cubicBezTo>
                <a:cubicBezTo>
                  <a:pt x="220" y="606"/>
                  <a:pt x="184" y="567"/>
                  <a:pt x="184" y="504"/>
                </a:cubicBezTo>
                <a:cubicBezTo>
                  <a:pt x="184" y="478"/>
                  <a:pt x="183" y="453"/>
                  <a:pt x="184" y="428"/>
                </a:cubicBezTo>
                <a:cubicBezTo>
                  <a:pt x="184" y="415"/>
                  <a:pt x="181" y="412"/>
                  <a:pt x="168" y="412"/>
                </a:cubicBezTo>
                <a:cubicBezTo>
                  <a:pt x="113" y="413"/>
                  <a:pt x="57" y="413"/>
                  <a:pt x="0" y="413"/>
                </a:cubicBezTo>
                <a:cubicBezTo>
                  <a:pt x="0" y="404"/>
                  <a:pt x="6" y="402"/>
                  <a:pt x="10" y="398"/>
                </a:cubicBezTo>
                <a:cubicBezTo>
                  <a:pt x="64" y="344"/>
                  <a:pt x="117" y="290"/>
                  <a:pt x="171" y="237"/>
                </a:cubicBezTo>
                <a:cubicBezTo>
                  <a:pt x="181" y="228"/>
                  <a:pt x="184" y="219"/>
                  <a:pt x="184" y="206"/>
                </a:cubicBezTo>
                <a:cubicBezTo>
                  <a:pt x="183" y="176"/>
                  <a:pt x="185" y="147"/>
                  <a:pt x="183" y="118"/>
                </a:cubicBezTo>
                <a:cubicBezTo>
                  <a:pt x="180" y="59"/>
                  <a:pt x="202" y="19"/>
                  <a:pt x="260" y="0"/>
                </a:cubicBezTo>
                <a:cubicBezTo>
                  <a:pt x="474" y="0"/>
                  <a:pt x="689" y="0"/>
                  <a:pt x="903" y="0"/>
                </a:cubicBezTo>
                <a:close/>
              </a:path>
            </a:pathLst>
          </a:custGeom>
          <a:solidFill>
            <a:srgbClr val="FFD1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942B5CB-4183-0E4E-0CCA-6721B74F9CFE}"/>
              </a:ext>
            </a:extLst>
          </p:cNvPr>
          <p:cNvSpPr>
            <a:spLocks/>
          </p:cNvSpPr>
          <p:nvPr/>
        </p:nvSpPr>
        <p:spPr bwMode="auto">
          <a:xfrm>
            <a:off x="2419350" y="1539875"/>
            <a:ext cx="415925" cy="625475"/>
          </a:xfrm>
          <a:custGeom>
            <a:avLst/>
            <a:gdLst>
              <a:gd name="T0" fmla="*/ 242 w 242"/>
              <a:gd name="T1" fmla="*/ 182 h 365"/>
              <a:gd name="T2" fmla="*/ 242 w 242"/>
              <a:gd name="T3" fmla="*/ 324 h 365"/>
              <a:gd name="T4" fmla="*/ 210 w 242"/>
              <a:gd name="T5" fmla="*/ 365 h 365"/>
              <a:gd name="T6" fmla="*/ 177 w 242"/>
              <a:gd name="T7" fmla="*/ 323 h 365"/>
              <a:gd name="T8" fmla="*/ 178 w 242"/>
              <a:gd name="T9" fmla="*/ 219 h 365"/>
              <a:gd name="T10" fmla="*/ 159 w 242"/>
              <a:gd name="T11" fmla="*/ 201 h 365"/>
              <a:gd name="T12" fmla="*/ 81 w 242"/>
              <a:gd name="T13" fmla="*/ 201 h 365"/>
              <a:gd name="T14" fmla="*/ 65 w 242"/>
              <a:gd name="T15" fmla="*/ 219 h 365"/>
              <a:gd name="T16" fmla="*/ 65 w 242"/>
              <a:gd name="T17" fmla="*/ 332 h 365"/>
              <a:gd name="T18" fmla="*/ 32 w 242"/>
              <a:gd name="T19" fmla="*/ 365 h 365"/>
              <a:gd name="T20" fmla="*/ 0 w 242"/>
              <a:gd name="T21" fmla="*/ 332 h 365"/>
              <a:gd name="T22" fmla="*/ 0 w 242"/>
              <a:gd name="T23" fmla="*/ 33 h 365"/>
              <a:gd name="T24" fmla="*/ 33 w 242"/>
              <a:gd name="T25" fmla="*/ 1 h 365"/>
              <a:gd name="T26" fmla="*/ 65 w 242"/>
              <a:gd name="T27" fmla="*/ 34 h 365"/>
              <a:gd name="T28" fmla="*/ 65 w 242"/>
              <a:gd name="T29" fmla="*/ 136 h 365"/>
              <a:gd name="T30" fmla="*/ 81 w 242"/>
              <a:gd name="T31" fmla="*/ 151 h 365"/>
              <a:gd name="T32" fmla="*/ 163 w 242"/>
              <a:gd name="T33" fmla="*/ 151 h 365"/>
              <a:gd name="T34" fmla="*/ 177 w 242"/>
              <a:gd name="T35" fmla="*/ 136 h 365"/>
              <a:gd name="T36" fmla="*/ 177 w 242"/>
              <a:gd name="T37" fmla="*/ 30 h 365"/>
              <a:gd name="T38" fmla="*/ 210 w 242"/>
              <a:gd name="T39" fmla="*/ 1 h 365"/>
              <a:gd name="T40" fmla="*/ 242 w 242"/>
              <a:gd name="T41" fmla="*/ 30 h 365"/>
              <a:gd name="T42" fmla="*/ 242 w 242"/>
              <a:gd name="T43" fmla="*/ 182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2" h="365">
                <a:moveTo>
                  <a:pt x="242" y="182"/>
                </a:moveTo>
                <a:cubicBezTo>
                  <a:pt x="242" y="229"/>
                  <a:pt x="242" y="277"/>
                  <a:pt x="242" y="324"/>
                </a:cubicBezTo>
                <a:cubicBezTo>
                  <a:pt x="242" y="356"/>
                  <a:pt x="235" y="365"/>
                  <a:pt x="210" y="365"/>
                </a:cubicBezTo>
                <a:cubicBezTo>
                  <a:pt x="188" y="364"/>
                  <a:pt x="175" y="362"/>
                  <a:pt x="177" y="323"/>
                </a:cubicBezTo>
                <a:cubicBezTo>
                  <a:pt x="178" y="288"/>
                  <a:pt x="177" y="254"/>
                  <a:pt x="178" y="219"/>
                </a:cubicBezTo>
                <a:cubicBezTo>
                  <a:pt x="178" y="205"/>
                  <a:pt x="173" y="201"/>
                  <a:pt x="159" y="201"/>
                </a:cubicBezTo>
                <a:cubicBezTo>
                  <a:pt x="133" y="202"/>
                  <a:pt x="107" y="202"/>
                  <a:pt x="81" y="201"/>
                </a:cubicBezTo>
                <a:cubicBezTo>
                  <a:pt x="68" y="201"/>
                  <a:pt x="65" y="206"/>
                  <a:pt x="65" y="219"/>
                </a:cubicBezTo>
                <a:cubicBezTo>
                  <a:pt x="65" y="257"/>
                  <a:pt x="65" y="295"/>
                  <a:pt x="65" y="332"/>
                </a:cubicBezTo>
                <a:cubicBezTo>
                  <a:pt x="65" y="356"/>
                  <a:pt x="56" y="365"/>
                  <a:pt x="32" y="365"/>
                </a:cubicBezTo>
                <a:cubicBezTo>
                  <a:pt x="8" y="365"/>
                  <a:pt x="0" y="357"/>
                  <a:pt x="0" y="332"/>
                </a:cubicBezTo>
                <a:cubicBezTo>
                  <a:pt x="0" y="232"/>
                  <a:pt x="0" y="133"/>
                  <a:pt x="0" y="33"/>
                </a:cubicBezTo>
                <a:cubicBezTo>
                  <a:pt x="0" y="9"/>
                  <a:pt x="9" y="0"/>
                  <a:pt x="33" y="1"/>
                </a:cubicBezTo>
                <a:cubicBezTo>
                  <a:pt x="56" y="1"/>
                  <a:pt x="65" y="10"/>
                  <a:pt x="65" y="34"/>
                </a:cubicBezTo>
                <a:cubicBezTo>
                  <a:pt x="65" y="68"/>
                  <a:pt x="65" y="102"/>
                  <a:pt x="65" y="136"/>
                </a:cubicBezTo>
                <a:cubicBezTo>
                  <a:pt x="65" y="148"/>
                  <a:pt x="69" y="152"/>
                  <a:pt x="81" y="151"/>
                </a:cubicBezTo>
                <a:cubicBezTo>
                  <a:pt x="108" y="151"/>
                  <a:pt x="136" y="151"/>
                  <a:pt x="163" y="151"/>
                </a:cubicBezTo>
                <a:cubicBezTo>
                  <a:pt x="174" y="152"/>
                  <a:pt x="178" y="147"/>
                  <a:pt x="177" y="136"/>
                </a:cubicBezTo>
                <a:cubicBezTo>
                  <a:pt x="177" y="101"/>
                  <a:pt x="177" y="65"/>
                  <a:pt x="177" y="30"/>
                </a:cubicBezTo>
                <a:cubicBezTo>
                  <a:pt x="177" y="9"/>
                  <a:pt x="187" y="0"/>
                  <a:pt x="210" y="1"/>
                </a:cubicBezTo>
                <a:cubicBezTo>
                  <a:pt x="232" y="1"/>
                  <a:pt x="241" y="9"/>
                  <a:pt x="242" y="30"/>
                </a:cubicBezTo>
                <a:cubicBezTo>
                  <a:pt x="242" y="81"/>
                  <a:pt x="242" y="131"/>
                  <a:pt x="242" y="182"/>
                </a:cubicBezTo>
                <a:close/>
              </a:path>
            </a:pathLst>
          </a:custGeom>
          <a:solidFill>
            <a:srgbClr val="5D5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AED49FDC-C54E-F9AE-ADFA-B2F08D264395}"/>
              </a:ext>
            </a:extLst>
          </p:cNvPr>
          <p:cNvSpPr>
            <a:spLocks/>
          </p:cNvSpPr>
          <p:nvPr/>
        </p:nvSpPr>
        <p:spPr bwMode="auto">
          <a:xfrm>
            <a:off x="2935288" y="1539875"/>
            <a:ext cx="111125" cy="625475"/>
          </a:xfrm>
          <a:custGeom>
            <a:avLst/>
            <a:gdLst>
              <a:gd name="T0" fmla="*/ 1 w 65"/>
              <a:gd name="T1" fmla="*/ 182 h 365"/>
              <a:gd name="T2" fmla="*/ 1 w 65"/>
              <a:gd name="T3" fmla="*/ 33 h 365"/>
              <a:gd name="T4" fmla="*/ 34 w 65"/>
              <a:gd name="T5" fmla="*/ 1 h 365"/>
              <a:gd name="T6" fmla="*/ 65 w 65"/>
              <a:gd name="T7" fmla="*/ 32 h 365"/>
              <a:gd name="T8" fmla="*/ 65 w 65"/>
              <a:gd name="T9" fmla="*/ 335 h 365"/>
              <a:gd name="T10" fmla="*/ 32 w 65"/>
              <a:gd name="T11" fmla="*/ 365 h 365"/>
              <a:gd name="T12" fmla="*/ 1 w 65"/>
              <a:gd name="T13" fmla="*/ 334 h 365"/>
              <a:gd name="T14" fmla="*/ 1 w 65"/>
              <a:gd name="T15" fmla="*/ 182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365">
                <a:moveTo>
                  <a:pt x="1" y="182"/>
                </a:moveTo>
                <a:cubicBezTo>
                  <a:pt x="1" y="132"/>
                  <a:pt x="0" y="82"/>
                  <a:pt x="1" y="33"/>
                </a:cubicBezTo>
                <a:cubicBezTo>
                  <a:pt x="1" y="9"/>
                  <a:pt x="10" y="0"/>
                  <a:pt x="34" y="1"/>
                </a:cubicBezTo>
                <a:cubicBezTo>
                  <a:pt x="56" y="1"/>
                  <a:pt x="65" y="9"/>
                  <a:pt x="65" y="32"/>
                </a:cubicBezTo>
                <a:cubicBezTo>
                  <a:pt x="65" y="133"/>
                  <a:pt x="65" y="234"/>
                  <a:pt x="65" y="335"/>
                </a:cubicBezTo>
                <a:cubicBezTo>
                  <a:pt x="65" y="357"/>
                  <a:pt x="56" y="365"/>
                  <a:pt x="32" y="365"/>
                </a:cubicBezTo>
                <a:cubicBezTo>
                  <a:pt x="9" y="364"/>
                  <a:pt x="1" y="357"/>
                  <a:pt x="1" y="334"/>
                </a:cubicBezTo>
                <a:cubicBezTo>
                  <a:pt x="0" y="283"/>
                  <a:pt x="1" y="233"/>
                  <a:pt x="1" y="182"/>
                </a:cubicBezTo>
                <a:close/>
              </a:path>
            </a:pathLst>
          </a:custGeom>
          <a:solidFill>
            <a:srgbClr val="5D5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324C9936-208F-9C44-2F68-D4A1AD09AA66}"/>
              </a:ext>
            </a:extLst>
          </p:cNvPr>
          <p:cNvSpPr>
            <a:spLocks/>
          </p:cNvSpPr>
          <p:nvPr/>
        </p:nvSpPr>
        <p:spPr bwMode="auto">
          <a:xfrm>
            <a:off x="3140075" y="1538288"/>
            <a:ext cx="104775" cy="455613"/>
          </a:xfrm>
          <a:custGeom>
            <a:avLst/>
            <a:gdLst>
              <a:gd name="T0" fmla="*/ 56 w 62"/>
              <a:gd name="T1" fmla="*/ 132 h 266"/>
              <a:gd name="T2" fmla="*/ 56 w 62"/>
              <a:gd name="T3" fmla="*/ 236 h 266"/>
              <a:gd name="T4" fmla="*/ 29 w 62"/>
              <a:gd name="T5" fmla="*/ 265 h 266"/>
              <a:gd name="T6" fmla="*/ 6 w 62"/>
              <a:gd name="T7" fmla="*/ 235 h 266"/>
              <a:gd name="T8" fmla="*/ 1 w 62"/>
              <a:gd name="T9" fmla="*/ 36 h 266"/>
              <a:gd name="T10" fmla="*/ 30 w 62"/>
              <a:gd name="T11" fmla="*/ 0 h 266"/>
              <a:gd name="T12" fmla="*/ 62 w 62"/>
              <a:gd name="T13" fmla="*/ 31 h 266"/>
              <a:gd name="T14" fmla="*/ 61 w 62"/>
              <a:gd name="T15" fmla="*/ 83 h 266"/>
              <a:gd name="T16" fmla="*/ 59 w 62"/>
              <a:gd name="T17" fmla="*/ 132 h 266"/>
              <a:gd name="T18" fmla="*/ 56 w 62"/>
              <a:gd name="T19" fmla="*/ 132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2" h="266">
                <a:moveTo>
                  <a:pt x="56" y="132"/>
                </a:moveTo>
                <a:cubicBezTo>
                  <a:pt x="56" y="167"/>
                  <a:pt x="56" y="202"/>
                  <a:pt x="56" y="236"/>
                </a:cubicBezTo>
                <a:cubicBezTo>
                  <a:pt x="55" y="258"/>
                  <a:pt x="47" y="266"/>
                  <a:pt x="29" y="265"/>
                </a:cubicBezTo>
                <a:cubicBezTo>
                  <a:pt x="10" y="264"/>
                  <a:pt x="6" y="252"/>
                  <a:pt x="6" y="235"/>
                </a:cubicBezTo>
                <a:cubicBezTo>
                  <a:pt x="4" y="169"/>
                  <a:pt x="2" y="102"/>
                  <a:pt x="1" y="36"/>
                </a:cubicBezTo>
                <a:cubicBezTo>
                  <a:pt x="0" y="11"/>
                  <a:pt x="9" y="1"/>
                  <a:pt x="30" y="0"/>
                </a:cubicBezTo>
                <a:cubicBezTo>
                  <a:pt x="50" y="0"/>
                  <a:pt x="61" y="11"/>
                  <a:pt x="62" y="31"/>
                </a:cubicBezTo>
                <a:cubicBezTo>
                  <a:pt x="62" y="48"/>
                  <a:pt x="61" y="65"/>
                  <a:pt x="61" y="83"/>
                </a:cubicBezTo>
                <a:cubicBezTo>
                  <a:pt x="60" y="99"/>
                  <a:pt x="59" y="116"/>
                  <a:pt x="59" y="132"/>
                </a:cubicBezTo>
                <a:cubicBezTo>
                  <a:pt x="58" y="132"/>
                  <a:pt x="57" y="132"/>
                  <a:pt x="56" y="132"/>
                </a:cubicBezTo>
                <a:close/>
              </a:path>
            </a:pathLst>
          </a:custGeom>
          <a:solidFill>
            <a:srgbClr val="5D5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EB99B2-ACB4-5A2A-290C-AD84CD6A8A35}"/>
              </a:ext>
            </a:extLst>
          </p:cNvPr>
          <p:cNvSpPr>
            <a:spLocks/>
          </p:cNvSpPr>
          <p:nvPr/>
        </p:nvSpPr>
        <p:spPr bwMode="auto">
          <a:xfrm>
            <a:off x="3133725" y="2055813"/>
            <a:ext cx="117475" cy="115888"/>
          </a:xfrm>
          <a:custGeom>
            <a:avLst/>
            <a:gdLst>
              <a:gd name="T0" fmla="*/ 68 w 68"/>
              <a:gd name="T1" fmla="*/ 33 h 68"/>
              <a:gd name="T2" fmla="*/ 35 w 68"/>
              <a:gd name="T3" fmla="*/ 67 h 68"/>
              <a:gd name="T4" fmla="*/ 1 w 68"/>
              <a:gd name="T5" fmla="*/ 35 h 68"/>
              <a:gd name="T6" fmla="*/ 34 w 68"/>
              <a:gd name="T7" fmla="*/ 0 h 68"/>
              <a:gd name="T8" fmla="*/ 68 w 68"/>
              <a:gd name="T9" fmla="*/ 3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68">
                <a:moveTo>
                  <a:pt x="68" y="33"/>
                </a:moveTo>
                <a:cubicBezTo>
                  <a:pt x="68" y="50"/>
                  <a:pt x="53" y="66"/>
                  <a:pt x="35" y="67"/>
                </a:cubicBezTo>
                <a:cubicBezTo>
                  <a:pt x="18" y="68"/>
                  <a:pt x="2" y="53"/>
                  <a:pt x="1" y="35"/>
                </a:cubicBezTo>
                <a:cubicBezTo>
                  <a:pt x="0" y="17"/>
                  <a:pt x="16" y="0"/>
                  <a:pt x="34" y="0"/>
                </a:cubicBezTo>
                <a:cubicBezTo>
                  <a:pt x="51" y="0"/>
                  <a:pt x="68" y="16"/>
                  <a:pt x="68" y="33"/>
                </a:cubicBezTo>
                <a:close/>
              </a:path>
            </a:pathLst>
          </a:custGeom>
          <a:solidFill>
            <a:srgbClr val="5F60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A0E8ACB2-7091-0F5E-A7D2-DC9BF1B0C887}"/>
              </a:ext>
            </a:extLst>
          </p:cNvPr>
          <p:cNvSpPr/>
          <p:nvPr/>
        </p:nvSpPr>
        <p:spPr>
          <a:xfrm>
            <a:off x="687246" y="1931507"/>
            <a:ext cx="1217653" cy="2955588"/>
          </a:xfrm>
          <a:custGeom>
            <a:avLst/>
            <a:gdLst>
              <a:gd name="connsiteX0" fmla="*/ 165106 w 326756"/>
              <a:gd name="connsiteY0" fmla="*/ 90767 h 793129"/>
              <a:gd name="connsiteX1" fmla="*/ 192443 w 326756"/>
              <a:gd name="connsiteY1" fmla="*/ 127248 h 793129"/>
              <a:gd name="connsiteX2" fmla="*/ 219685 w 326756"/>
              <a:gd name="connsiteY2" fmla="*/ 170111 h 793129"/>
              <a:gd name="connsiteX3" fmla="*/ 269786 w 326756"/>
              <a:gd name="connsiteY3" fmla="*/ 92768 h 793129"/>
              <a:gd name="connsiteX4" fmla="*/ 300076 w 326756"/>
              <a:gd name="connsiteY4" fmla="*/ 71146 h 793129"/>
              <a:gd name="connsiteX5" fmla="*/ 312553 w 326756"/>
              <a:gd name="connsiteY5" fmla="*/ 62764 h 793129"/>
              <a:gd name="connsiteX6" fmla="*/ 322174 w 326756"/>
              <a:gd name="connsiteY6" fmla="*/ 60192 h 793129"/>
              <a:gd name="connsiteX7" fmla="*/ 326746 w 326756"/>
              <a:gd name="connsiteY7" fmla="*/ 69336 h 793129"/>
              <a:gd name="connsiteX8" fmla="*/ 306457 w 326756"/>
              <a:gd name="connsiteY8" fmla="*/ 101150 h 793129"/>
              <a:gd name="connsiteX9" fmla="*/ 283978 w 326756"/>
              <a:gd name="connsiteY9" fmla="*/ 126391 h 793129"/>
              <a:gd name="connsiteX10" fmla="*/ 247593 w 326756"/>
              <a:gd name="connsiteY10" fmla="*/ 210973 h 793129"/>
              <a:gd name="connsiteX11" fmla="*/ 209779 w 326756"/>
              <a:gd name="connsiteY11" fmla="*/ 218498 h 793129"/>
              <a:gd name="connsiteX12" fmla="*/ 196348 w 326756"/>
              <a:gd name="connsiteY12" fmla="*/ 207639 h 793129"/>
              <a:gd name="connsiteX13" fmla="*/ 196539 w 326756"/>
              <a:gd name="connsiteY13" fmla="*/ 285077 h 793129"/>
              <a:gd name="connsiteX14" fmla="*/ 201111 w 326756"/>
              <a:gd name="connsiteY14" fmla="*/ 377470 h 793129"/>
              <a:gd name="connsiteX15" fmla="*/ 200254 w 326756"/>
              <a:gd name="connsiteY15" fmla="*/ 382994 h 793129"/>
              <a:gd name="connsiteX16" fmla="*/ 182823 w 326756"/>
              <a:gd name="connsiteY16" fmla="*/ 459766 h 793129"/>
              <a:gd name="connsiteX17" fmla="*/ 170250 w 326756"/>
              <a:gd name="connsiteY17" fmla="*/ 664458 h 793129"/>
              <a:gd name="connsiteX18" fmla="*/ 188252 w 326756"/>
              <a:gd name="connsiteY18" fmla="*/ 703415 h 793129"/>
              <a:gd name="connsiteX19" fmla="*/ 209874 w 326756"/>
              <a:gd name="connsiteY19" fmla="*/ 719608 h 793129"/>
              <a:gd name="connsiteX20" fmla="*/ 217780 w 326756"/>
              <a:gd name="connsiteY20" fmla="*/ 731705 h 793129"/>
              <a:gd name="connsiteX21" fmla="*/ 203397 w 326756"/>
              <a:gd name="connsiteY21" fmla="*/ 738467 h 793129"/>
              <a:gd name="connsiteX22" fmla="*/ 157963 w 326756"/>
              <a:gd name="connsiteY22" fmla="*/ 724561 h 793129"/>
              <a:gd name="connsiteX23" fmla="*/ 139103 w 326756"/>
              <a:gd name="connsiteY23" fmla="*/ 717036 h 793129"/>
              <a:gd name="connsiteX24" fmla="*/ 116434 w 326756"/>
              <a:gd name="connsiteY24" fmla="*/ 688175 h 793129"/>
              <a:gd name="connsiteX25" fmla="*/ 116148 w 326756"/>
              <a:gd name="connsiteY25" fmla="*/ 618643 h 793129"/>
              <a:gd name="connsiteX26" fmla="*/ 122530 w 326756"/>
              <a:gd name="connsiteY26" fmla="*/ 529584 h 793129"/>
              <a:gd name="connsiteX27" fmla="*/ 121387 w 326756"/>
              <a:gd name="connsiteY27" fmla="*/ 500438 h 793129"/>
              <a:gd name="connsiteX28" fmla="*/ 117196 w 326756"/>
              <a:gd name="connsiteY28" fmla="*/ 507010 h 793129"/>
              <a:gd name="connsiteX29" fmla="*/ 99289 w 326756"/>
              <a:gd name="connsiteY29" fmla="*/ 679603 h 793129"/>
              <a:gd name="connsiteX30" fmla="*/ 94050 w 326756"/>
              <a:gd name="connsiteY30" fmla="*/ 732943 h 793129"/>
              <a:gd name="connsiteX31" fmla="*/ 101860 w 326756"/>
              <a:gd name="connsiteY31" fmla="*/ 767328 h 793129"/>
              <a:gd name="connsiteX32" fmla="*/ 101765 w 326756"/>
              <a:gd name="connsiteY32" fmla="*/ 793046 h 793129"/>
              <a:gd name="connsiteX33" fmla="*/ 71761 w 326756"/>
              <a:gd name="connsiteY33" fmla="*/ 791712 h 793129"/>
              <a:gd name="connsiteX34" fmla="*/ 53378 w 326756"/>
              <a:gd name="connsiteY34" fmla="*/ 763232 h 793129"/>
              <a:gd name="connsiteX35" fmla="*/ 47092 w 326756"/>
              <a:gd name="connsiteY35" fmla="*/ 640455 h 793129"/>
              <a:gd name="connsiteX36" fmla="*/ 55664 w 326756"/>
              <a:gd name="connsiteY36" fmla="*/ 570446 h 793129"/>
              <a:gd name="connsiteX37" fmla="*/ 55474 w 326756"/>
              <a:gd name="connsiteY37" fmla="*/ 518345 h 793129"/>
              <a:gd name="connsiteX38" fmla="*/ 50616 w 326756"/>
              <a:gd name="connsiteY38" fmla="*/ 433001 h 793129"/>
              <a:gd name="connsiteX39" fmla="*/ 45187 w 326756"/>
              <a:gd name="connsiteY39" fmla="*/ 406521 h 793129"/>
              <a:gd name="connsiteX40" fmla="*/ 44996 w 326756"/>
              <a:gd name="connsiteY40" fmla="*/ 398139 h 793129"/>
              <a:gd name="connsiteX41" fmla="*/ 33852 w 326756"/>
              <a:gd name="connsiteY41" fmla="*/ 358896 h 793129"/>
              <a:gd name="connsiteX42" fmla="*/ 2705 w 326756"/>
              <a:gd name="connsiteY42" fmla="*/ 303270 h 793129"/>
              <a:gd name="connsiteX43" fmla="*/ 2705 w 326756"/>
              <a:gd name="connsiteY43" fmla="*/ 265932 h 793129"/>
              <a:gd name="connsiteX44" fmla="*/ 29280 w 326756"/>
              <a:gd name="connsiteY44" fmla="*/ 173254 h 793129"/>
              <a:gd name="connsiteX45" fmla="*/ 56712 w 326756"/>
              <a:gd name="connsiteY45" fmla="*/ 142298 h 793129"/>
              <a:gd name="connsiteX46" fmla="*/ 79858 w 326756"/>
              <a:gd name="connsiteY46" fmla="*/ 128486 h 793129"/>
              <a:gd name="connsiteX47" fmla="*/ 87287 w 326756"/>
              <a:gd name="connsiteY47" fmla="*/ 84576 h 793129"/>
              <a:gd name="connsiteX48" fmla="*/ 75762 w 326756"/>
              <a:gd name="connsiteY48" fmla="*/ 30284 h 793129"/>
              <a:gd name="connsiteX49" fmla="*/ 134626 w 326756"/>
              <a:gd name="connsiteY49" fmla="*/ 2566 h 793129"/>
              <a:gd name="connsiteX50" fmla="*/ 164821 w 326756"/>
              <a:gd name="connsiteY50" fmla="*/ 48762 h 793129"/>
              <a:gd name="connsiteX51" fmla="*/ 165106 w 326756"/>
              <a:gd name="connsiteY51" fmla="*/ 90767 h 793129"/>
              <a:gd name="connsiteX52" fmla="*/ 53473 w 326756"/>
              <a:gd name="connsiteY52" fmla="*/ 260979 h 793129"/>
              <a:gd name="connsiteX53" fmla="*/ 62998 w 326756"/>
              <a:gd name="connsiteY53" fmla="*/ 328988 h 793129"/>
              <a:gd name="connsiteX54" fmla="*/ 53473 w 326756"/>
              <a:gd name="connsiteY54" fmla="*/ 260979 h 79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26756" h="793129">
                <a:moveTo>
                  <a:pt x="165106" y="90767"/>
                </a:moveTo>
                <a:cubicBezTo>
                  <a:pt x="176727" y="106198"/>
                  <a:pt x="185109" y="116390"/>
                  <a:pt x="192443" y="127248"/>
                </a:cubicBezTo>
                <a:cubicBezTo>
                  <a:pt x="201873" y="141155"/>
                  <a:pt x="210445" y="155537"/>
                  <a:pt x="219685" y="170111"/>
                </a:cubicBezTo>
                <a:cubicBezTo>
                  <a:pt x="237877" y="142679"/>
                  <a:pt x="257023" y="119247"/>
                  <a:pt x="269786" y="92768"/>
                </a:cubicBezTo>
                <a:cubicBezTo>
                  <a:pt x="277120" y="77432"/>
                  <a:pt x="286931" y="74480"/>
                  <a:pt x="300076" y="71146"/>
                </a:cubicBezTo>
                <a:cubicBezTo>
                  <a:pt x="304648" y="70003"/>
                  <a:pt x="308172" y="65145"/>
                  <a:pt x="312553" y="62764"/>
                </a:cubicBezTo>
                <a:cubicBezTo>
                  <a:pt x="315506" y="61145"/>
                  <a:pt x="319983" y="59049"/>
                  <a:pt x="322174" y="60192"/>
                </a:cubicBezTo>
                <a:cubicBezTo>
                  <a:pt x="324650" y="61430"/>
                  <a:pt x="326936" y="66288"/>
                  <a:pt x="326746" y="69336"/>
                </a:cubicBezTo>
                <a:cubicBezTo>
                  <a:pt x="325984" y="83528"/>
                  <a:pt x="323412" y="97435"/>
                  <a:pt x="306457" y="101150"/>
                </a:cubicBezTo>
                <a:cubicBezTo>
                  <a:pt x="292456" y="104198"/>
                  <a:pt x="288550" y="113913"/>
                  <a:pt x="283978" y="126391"/>
                </a:cubicBezTo>
                <a:cubicBezTo>
                  <a:pt x="273501" y="155156"/>
                  <a:pt x="261404" y="183636"/>
                  <a:pt x="247593" y="210973"/>
                </a:cubicBezTo>
                <a:cubicBezTo>
                  <a:pt x="237973" y="230118"/>
                  <a:pt x="227590" y="230880"/>
                  <a:pt x="209779" y="218498"/>
                </a:cubicBezTo>
                <a:cubicBezTo>
                  <a:pt x="205969" y="215831"/>
                  <a:pt x="202540" y="212592"/>
                  <a:pt x="196348" y="207639"/>
                </a:cubicBezTo>
                <a:cubicBezTo>
                  <a:pt x="196348" y="235071"/>
                  <a:pt x="195777" y="260027"/>
                  <a:pt x="196539" y="285077"/>
                </a:cubicBezTo>
                <a:cubicBezTo>
                  <a:pt x="197491" y="315938"/>
                  <a:pt x="199587" y="346704"/>
                  <a:pt x="201111" y="377470"/>
                </a:cubicBezTo>
                <a:cubicBezTo>
                  <a:pt x="201206" y="379280"/>
                  <a:pt x="201301" y="381851"/>
                  <a:pt x="200254" y="382994"/>
                </a:cubicBezTo>
                <a:cubicBezTo>
                  <a:pt x="180156" y="405283"/>
                  <a:pt x="184918" y="433763"/>
                  <a:pt x="182823" y="459766"/>
                </a:cubicBezTo>
                <a:cubicBezTo>
                  <a:pt x="177394" y="527870"/>
                  <a:pt x="175012" y="596259"/>
                  <a:pt x="170250" y="664458"/>
                </a:cubicBezTo>
                <a:cubicBezTo>
                  <a:pt x="169012" y="681984"/>
                  <a:pt x="175489" y="693605"/>
                  <a:pt x="188252" y="703415"/>
                </a:cubicBezTo>
                <a:cubicBezTo>
                  <a:pt x="195396" y="708845"/>
                  <a:pt x="203206" y="713702"/>
                  <a:pt x="209874" y="719608"/>
                </a:cubicBezTo>
                <a:cubicBezTo>
                  <a:pt x="213398" y="722656"/>
                  <a:pt x="215208" y="727609"/>
                  <a:pt x="217780" y="731705"/>
                </a:cubicBezTo>
                <a:cubicBezTo>
                  <a:pt x="212922" y="734181"/>
                  <a:pt x="207397" y="739420"/>
                  <a:pt x="203397" y="738467"/>
                </a:cubicBezTo>
                <a:cubicBezTo>
                  <a:pt x="187966" y="734943"/>
                  <a:pt x="173012" y="729609"/>
                  <a:pt x="157963" y="724561"/>
                </a:cubicBezTo>
                <a:cubicBezTo>
                  <a:pt x="151581" y="722370"/>
                  <a:pt x="145675" y="718274"/>
                  <a:pt x="139103" y="717036"/>
                </a:cubicBezTo>
                <a:cubicBezTo>
                  <a:pt x="123482" y="713893"/>
                  <a:pt x="116338" y="705035"/>
                  <a:pt x="116434" y="688175"/>
                </a:cubicBezTo>
                <a:cubicBezTo>
                  <a:pt x="116529" y="665030"/>
                  <a:pt x="116338" y="641789"/>
                  <a:pt x="116148" y="618643"/>
                </a:cubicBezTo>
                <a:cubicBezTo>
                  <a:pt x="115957" y="588830"/>
                  <a:pt x="113671" y="558921"/>
                  <a:pt x="122530" y="529584"/>
                </a:cubicBezTo>
                <a:cubicBezTo>
                  <a:pt x="124911" y="521488"/>
                  <a:pt x="121958" y="511868"/>
                  <a:pt x="121387" y="500438"/>
                </a:cubicBezTo>
                <a:cubicBezTo>
                  <a:pt x="119101" y="503867"/>
                  <a:pt x="117386" y="505391"/>
                  <a:pt x="117196" y="507010"/>
                </a:cubicBezTo>
                <a:cubicBezTo>
                  <a:pt x="111100" y="564541"/>
                  <a:pt x="105289" y="622072"/>
                  <a:pt x="99289" y="679603"/>
                </a:cubicBezTo>
                <a:cubicBezTo>
                  <a:pt x="97479" y="697415"/>
                  <a:pt x="93955" y="715226"/>
                  <a:pt x="94050" y="732943"/>
                </a:cubicBezTo>
                <a:cubicBezTo>
                  <a:pt x="94145" y="744373"/>
                  <a:pt x="100146" y="755708"/>
                  <a:pt x="101860" y="767328"/>
                </a:cubicBezTo>
                <a:cubicBezTo>
                  <a:pt x="103194" y="775710"/>
                  <a:pt x="101860" y="784473"/>
                  <a:pt x="101765" y="793046"/>
                </a:cubicBezTo>
                <a:cubicBezTo>
                  <a:pt x="91764" y="792760"/>
                  <a:pt x="81382" y="793998"/>
                  <a:pt x="71761" y="791712"/>
                </a:cubicBezTo>
                <a:cubicBezTo>
                  <a:pt x="57569" y="788378"/>
                  <a:pt x="53569" y="778853"/>
                  <a:pt x="53378" y="763232"/>
                </a:cubicBezTo>
                <a:cubicBezTo>
                  <a:pt x="52902" y="722275"/>
                  <a:pt x="47377" y="681413"/>
                  <a:pt x="47092" y="640455"/>
                </a:cubicBezTo>
                <a:cubicBezTo>
                  <a:pt x="46901" y="617119"/>
                  <a:pt x="53759" y="593878"/>
                  <a:pt x="55664" y="570446"/>
                </a:cubicBezTo>
                <a:cubicBezTo>
                  <a:pt x="57093" y="553206"/>
                  <a:pt x="56236" y="535680"/>
                  <a:pt x="55474" y="518345"/>
                </a:cubicBezTo>
                <a:cubicBezTo>
                  <a:pt x="54331" y="489865"/>
                  <a:pt x="52711" y="461480"/>
                  <a:pt x="50616" y="433001"/>
                </a:cubicBezTo>
                <a:cubicBezTo>
                  <a:pt x="49949" y="424047"/>
                  <a:pt x="46901" y="415379"/>
                  <a:pt x="45187" y="406521"/>
                </a:cubicBezTo>
                <a:cubicBezTo>
                  <a:pt x="44615" y="403759"/>
                  <a:pt x="44044" y="400520"/>
                  <a:pt x="44996" y="398139"/>
                </a:cubicBezTo>
                <a:cubicBezTo>
                  <a:pt x="51854" y="381851"/>
                  <a:pt x="42329" y="371279"/>
                  <a:pt x="33852" y="358896"/>
                </a:cubicBezTo>
                <a:cubicBezTo>
                  <a:pt x="21850" y="341370"/>
                  <a:pt x="10420" y="322892"/>
                  <a:pt x="2705" y="303270"/>
                </a:cubicBezTo>
                <a:cubicBezTo>
                  <a:pt x="-1581" y="292412"/>
                  <a:pt x="-152" y="277934"/>
                  <a:pt x="2705" y="265932"/>
                </a:cubicBezTo>
                <a:cubicBezTo>
                  <a:pt x="10135" y="234690"/>
                  <a:pt x="18136" y="203353"/>
                  <a:pt x="29280" y="173254"/>
                </a:cubicBezTo>
                <a:cubicBezTo>
                  <a:pt x="33757" y="161157"/>
                  <a:pt x="46520" y="151632"/>
                  <a:pt x="56712" y="142298"/>
                </a:cubicBezTo>
                <a:cubicBezTo>
                  <a:pt x="63284" y="136392"/>
                  <a:pt x="72142" y="133154"/>
                  <a:pt x="79858" y="128486"/>
                </a:cubicBezTo>
                <a:cubicBezTo>
                  <a:pt x="100336" y="115913"/>
                  <a:pt x="102908" y="102959"/>
                  <a:pt x="87287" y="84576"/>
                </a:cubicBezTo>
                <a:cubicBezTo>
                  <a:pt x="73381" y="68288"/>
                  <a:pt x="69475" y="50286"/>
                  <a:pt x="75762" y="30284"/>
                </a:cubicBezTo>
                <a:cubicBezTo>
                  <a:pt x="83858" y="4661"/>
                  <a:pt x="108718" y="-5149"/>
                  <a:pt x="134626" y="2566"/>
                </a:cubicBezTo>
                <a:cubicBezTo>
                  <a:pt x="159106" y="9900"/>
                  <a:pt x="163678" y="27902"/>
                  <a:pt x="164821" y="48762"/>
                </a:cubicBezTo>
                <a:cubicBezTo>
                  <a:pt x="165773" y="65050"/>
                  <a:pt x="165106" y="81528"/>
                  <a:pt x="165106" y="90767"/>
                </a:cubicBezTo>
                <a:close/>
                <a:moveTo>
                  <a:pt x="53473" y="260979"/>
                </a:moveTo>
                <a:cubicBezTo>
                  <a:pt x="36043" y="295079"/>
                  <a:pt x="37186" y="302222"/>
                  <a:pt x="62998" y="328988"/>
                </a:cubicBezTo>
                <a:cubicBezTo>
                  <a:pt x="74143" y="304318"/>
                  <a:pt x="57950" y="285173"/>
                  <a:pt x="53473" y="260979"/>
                </a:cubicBezTo>
                <a:close/>
              </a:path>
            </a:pathLst>
          </a:custGeom>
          <a:solidFill>
            <a:srgbClr val="43BBC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977091C-AFDA-4011-3DE0-85537863DD4E}"/>
              </a:ext>
            </a:extLst>
          </p:cNvPr>
          <p:cNvGrpSpPr/>
          <p:nvPr/>
        </p:nvGrpSpPr>
        <p:grpSpPr>
          <a:xfrm>
            <a:off x="1388148" y="1750430"/>
            <a:ext cx="563575" cy="624471"/>
            <a:chOff x="1609712" y="1285125"/>
            <a:chExt cx="849845" cy="941673"/>
          </a:xfrm>
          <a:solidFill>
            <a:srgbClr val="43BBC8"/>
          </a:solidFill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C68FC655-7ABD-F9E5-471F-8C6B089B733B}"/>
                </a:ext>
              </a:extLst>
            </p:cNvPr>
            <p:cNvSpPr/>
            <p:nvPr/>
          </p:nvSpPr>
          <p:spPr>
            <a:xfrm>
              <a:off x="1708576" y="1686923"/>
              <a:ext cx="70900" cy="483084"/>
            </a:xfrm>
            <a:custGeom>
              <a:avLst/>
              <a:gdLst>
                <a:gd name="connsiteX0" fmla="*/ 18860 w 19026"/>
                <a:gd name="connsiteY0" fmla="*/ 0 h 129635"/>
                <a:gd name="connsiteX1" fmla="*/ 18193 w 19026"/>
                <a:gd name="connsiteY1" fmla="*/ 111538 h 129635"/>
                <a:gd name="connsiteX2" fmla="*/ 4477 w 19026"/>
                <a:gd name="connsiteY2" fmla="*/ 129635 h 129635"/>
                <a:gd name="connsiteX3" fmla="*/ 0 w 19026"/>
                <a:gd name="connsiteY3" fmla="*/ 127730 h 129635"/>
                <a:gd name="connsiteX4" fmla="*/ 0 w 19026"/>
                <a:gd name="connsiteY4" fmla="*/ 108871 h 129635"/>
                <a:gd name="connsiteX5" fmla="*/ 95 w 19026"/>
                <a:gd name="connsiteY5" fmla="*/ 26480 h 129635"/>
                <a:gd name="connsiteX6" fmla="*/ 18860 w 19026"/>
                <a:gd name="connsiteY6" fmla="*/ 0 h 129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26" h="129635">
                  <a:moveTo>
                    <a:pt x="18860" y="0"/>
                  </a:moveTo>
                  <a:cubicBezTo>
                    <a:pt x="18860" y="37814"/>
                    <a:pt x="19526" y="74676"/>
                    <a:pt x="18193" y="111538"/>
                  </a:cubicBezTo>
                  <a:cubicBezTo>
                    <a:pt x="18002" y="117729"/>
                    <a:pt x="9335" y="123634"/>
                    <a:pt x="4477" y="129635"/>
                  </a:cubicBezTo>
                  <a:cubicBezTo>
                    <a:pt x="2953" y="128969"/>
                    <a:pt x="1524" y="128397"/>
                    <a:pt x="0" y="127730"/>
                  </a:cubicBezTo>
                  <a:cubicBezTo>
                    <a:pt x="0" y="121444"/>
                    <a:pt x="0" y="115157"/>
                    <a:pt x="0" y="108871"/>
                  </a:cubicBezTo>
                  <a:cubicBezTo>
                    <a:pt x="191" y="81439"/>
                    <a:pt x="1238" y="53912"/>
                    <a:pt x="95" y="26480"/>
                  </a:cubicBezTo>
                  <a:cubicBezTo>
                    <a:pt x="-381" y="12668"/>
                    <a:pt x="3143" y="4001"/>
                    <a:pt x="1886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4998C866-4FCD-E782-8470-CFD35BF6F2C9}"/>
                </a:ext>
              </a:extLst>
            </p:cNvPr>
            <p:cNvSpPr/>
            <p:nvPr/>
          </p:nvSpPr>
          <p:spPr>
            <a:xfrm>
              <a:off x="2389242" y="1285125"/>
              <a:ext cx="70315" cy="484149"/>
            </a:xfrm>
            <a:custGeom>
              <a:avLst/>
              <a:gdLst>
                <a:gd name="connsiteX0" fmla="*/ 18703 w 18869"/>
                <a:gd name="connsiteY0" fmla="*/ 0 h 129921"/>
                <a:gd name="connsiteX1" fmla="*/ 18036 w 18869"/>
                <a:gd name="connsiteY1" fmla="*/ 110776 h 129921"/>
                <a:gd name="connsiteX2" fmla="*/ 4320 w 18869"/>
                <a:gd name="connsiteY2" fmla="*/ 129921 h 129921"/>
                <a:gd name="connsiteX3" fmla="*/ 129 w 18869"/>
                <a:gd name="connsiteY3" fmla="*/ 127635 h 129921"/>
                <a:gd name="connsiteX4" fmla="*/ 129 w 18869"/>
                <a:gd name="connsiteY4" fmla="*/ 66199 h 129921"/>
                <a:gd name="connsiteX5" fmla="*/ 129 w 18869"/>
                <a:gd name="connsiteY5" fmla="*/ 23717 h 129921"/>
                <a:gd name="connsiteX6" fmla="*/ 18703 w 18869"/>
                <a:gd name="connsiteY6" fmla="*/ 0 h 129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69" h="129921">
                  <a:moveTo>
                    <a:pt x="18703" y="0"/>
                  </a:moveTo>
                  <a:cubicBezTo>
                    <a:pt x="18703" y="38005"/>
                    <a:pt x="19369" y="74390"/>
                    <a:pt x="18036" y="110776"/>
                  </a:cubicBezTo>
                  <a:cubicBezTo>
                    <a:pt x="17750" y="117348"/>
                    <a:pt x="9082" y="123539"/>
                    <a:pt x="4320" y="129921"/>
                  </a:cubicBezTo>
                  <a:cubicBezTo>
                    <a:pt x="2891" y="129159"/>
                    <a:pt x="1558" y="128397"/>
                    <a:pt x="129" y="127635"/>
                  </a:cubicBezTo>
                  <a:cubicBezTo>
                    <a:pt x="129" y="107156"/>
                    <a:pt x="129" y="86678"/>
                    <a:pt x="129" y="66199"/>
                  </a:cubicBezTo>
                  <a:cubicBezTo>
                    <a:pt x="129" y="52007"/>
                    <a:pt x="1367" y="37719"/>
                    <a:pt x="129" y="23717"/>
                  </a:cubicBezTo>
                  <a:cubicBezTo>
                    <a:pt x="-1014" y="10001"/>
                    <a:pt x="5463" y="3905"/>
                    <a:pt x="187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2F529C7A-534A-271F-1376-38FE792BF16E}"/>
                </a:ext>
              </a:extLst>
            </p:cNvPr>
            <p:cNvSpPr/>
            <p:nvPr/>
          </p:nvSpPr>
          <p:spPr>
            <a:xfrm>
              <a:off x="2096001" y="1453723"/>
              <a:ext cx="67438" cy="480598"/>
            </a:xfrm>
            <a:custGeom>
              <a:avLst/>
              <a:gdLst>
                <a:gd name="connsiteX0" fmla="*/ 143 w 18097"/>
                <a:gd name="connsiteY0" fmla="*/ 128969 h 128968"/>
                <a:gd name="connsiteX1" fmla="*/ 714 w 18097"/>
                <a:gd name="connsiteY1" fmla="*/ 17240 h 128968"/>
                <a:gd name="connsiteX2" fmla="*/ 13573 w 18097"/>
                <a:gd name="connsiteY2" fmla="*/ 0 h 128968"/>
                <a:gd name="connsiteX3" fmla="*/ 17859 w 18097"/>
                <a:gd name="connsiteY3" fmla="*/ 1905 h 128968"/>
                <a:gd name="connsiteX4" fmla="*/ 17859 w 18097"/>
                <a:gd name="connsiteY4" fmla="*/ 31909 h 128968"/>
                <a:gd name="connsiteX5" fmla="*/ 18050 w 18097"/>
                <a:gd name="connsiteY5" fmla="*/ 105632 h 128968"/>
                <a:gd name="connsiteX6" fmla="*/ 143 w 18097"/>
                <a:gd name="connsiteY6" fmla="*/ 128969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" h="128968">
                  <a:moveTo>
                    <a:pt x="143" y="128969"/>
                  </a:moveTo>
                  <a:cubicBezTo>
                    <a:pt x="143" y="90869"/>
                    <a:pt x="-429" y="54007"/>
                    <a:pt x="714" y="17240"/>
                  </a:cubicBezTo>
                  <a:cubicBezTo>
                    <a:pt x="905" y="11335"/>
                    <a:pt x="9096" y="5715"/>
                    <a:pt x="13573" y="0"/>
                  </a:cubicBezTo>
                  <a:cubicBezTo>
                    <a:pt x="15002" y="667"/>
                    <a:pt x="16431" y="1238"/>
                    <a:pt x="17859" y="1905"/>
                  </a:cubicBezTo>
                  <a:cubicBezTo>
                    <a:pt x="17859" y="11906"/>
                    <a:pt x="17859" y="21908"/>
                    <a:pt x="17859" y="31909"/>
                  </a:cubicBezTo>
                  <a:cubicBezTo>
                    <a:pt x="17859" y="56483"/>
                    <a:pt x="17002" y="81153"/>
                    <a:pt x="18050" y="105632"/>
                  </a:cubicBezTo>
                  <a:cubicBezTo>
                    <a:pt x="18621" y="118681"/>
                    <a:pt x="14145" y="125920"/>
                    <a:pt x="143" y="128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66901365-6D45-4894-385C-F7340FD23D1D}"/>
                </a:ext>
              </a:extLst>
            </p:cNvPr>
            <p:cNvSpPr/>
            <p:nvPr/>
          </p:nvSpPr>
          <p:spPr>
            <a:xfrm>
              <a:off x="1609712" y="1826774"/>
              <a:ext cx="72994" cy="400024"/>
            </a:xfrm>
            <a:custGeom>
              <a:avLst/>
              <a:gdLst>
                <a:gd name="connsiteX0" fmla="*/ 240 w 19588"/>
                <a:gd name="connsiteY0" fmla="*/ 104775 h 107346"/>
                <a:gd name="connsiteX1" fmla="*/ 907 w 19588"/>
                <a:gd name="connsiteY1" fmla="*/ 17240 h 107346"/>
                <a:gd name="connsiteX2" fmla="*/ 15385 w 19588"/>
                <a:gd name="connsiteY2" fmla="*/ 0 h 107346"/>
                <a:gd name="connsiteX3" fmla="*/ 19385 w 19588"/>
                <a:gd name="connsiteY3" fmla="*/ 2477 h 107346"/>
                <a:gd name="connsiteX4" fmla="*/ 18719 w 19588"/>
                <a:gd name="connsiteY4" fmla="*/ 91154 h 107346"/>
                <a:gd name="connsiteX5" fmla="*/ 4241 w 19588"/>
                <a:gd name="connsiteY5" fmla="*/ 107347 h 107346"/>
                <a:gd name="connsiteX6" fmla="*/ 240 w 19588"/>
                <a:gd name="connsiteY6" fmla="*/ 104775 h 10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88" h="107346">
                  <a:moveTo>
                    <a:pt x="240" y="104775"/>
                  </a:moveTo>
                  <a:cubicBezTo>
                    <a:pt x="240" y="75533"/>
                    <a:pt x="-617" y="46292"/>
                    <a:pt x="907" y="17240"/>
                  </a:cubicBezTo>
                  <a:cubicBezTo>
                    <a:pt x="1193" y="11240"/>
                    <a:pt x="10337" y="5810"/>
                    <a:pt x="15385" y="0"/>
                  </a:cubicBezTo>
                  <a:cubicBezTo>
                    <a:pt x="16718" y="857"/>
                    <a:pt x="18052" y="1714"/>
                    <a:pt x="19385" y="2477"/>
                  </a:cubicBezTo>
                  <a:cubicBezTo>
                    <a:pt x="19385" y="32004"/>
                    <a:pt x="20147" y="61627"/>
                    <a:pt x="18719" y="91154"/>
                  </a:cubicBezTo>
                  <a:cubicBezTo>
                    <a:pt x="18433" y="96774"/>
                    <a:pt x="9289" y="101917"/>
                    <a:pt x="4241" y="107347"/>
                  </a:cubicBezTo>
                  <a:cubicBezTo>
                    <a:pt x="2907" y="106490"/>
                    <a:pt x="1574" y="105632"/>
                    <a:pt x="24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323893AC-8BDD-64F3-26D2-C5B434A73F21}"/>
                </a:ext>
              </a:extLst>
            </p:cNvPr>
            <p:cNvSpPr/>
            <p:nvPr/>
          </p:nvSpPr>
          <p:spPr>
            <a:xfrm>
              <a:off x="1995542" y="1598899"/>
              <a:ext cx="71221" cy="401444"/>
            </a:xfrm>
            <a:custGeom>
              <a:avLst/>
              <a:gdLst>
                <a:gd name="connsiteX0" fmla="*/ 240 w 19112"/>
                <a:gd name="connsiteY0" fmla="*/ 105251 h 107727"/>
                <a:gd name="connsiteX1" fmla="*/ 907 w 19112"/>
                <a:gd name="connsiteY1" fmla="*/ 17716 h 107727"/>
                <a:gd name="connsiteX2" fmla="*/ 15004 w 19112"/>
                <a:gd name="connsiteY2" fmla="*/ 0 h 107727"/>
                <a:gd name="connsiteX3" fmla="*/ 18909 w 19112"/>
                <a:gd name="connsiteY3" fmla="*/ 2381 h 107727"/>
                <a:gd name="connsiteX4" fmla="*/ 18242 w 19112"/>
                <a:gd name="connsiteY4" fmla="*/ 91154 h 107727"/>
                <a:gd name="connsiteX5" fmla="*/ 4050 w 19112"/>
                <a:gd name="connsiteY5" fmla="*/ 107728 h 107727"/>
                <a:gd name="connsiteX6" fmla="*/ 240 w 19112"/>
                <a:gd name="connsiteY6" fmla="*/ 105251 h 10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2" h="107727">
                  <a:moveTo>
                    <a:pt x="240" y="105251"/>
                  </a:moveTo>
                  <a:cubicBezTo>
                    <a:pt x="240" y="76105"/>
                    <a:pt x="-617" y="46863"/>
                    <a:pt x="907" y="17716"/>
                  </a:cubicBezTo>
                  <a:cubicBezTo>
                    <a:pt x="1193" y="11621"/>
                    <a:pt x="10051" y="5905"/>
                    <a:pt x="15004" y="0"/>
                  </a:cubicBezTo>
                  <a:cubicBezTo>
                    <a:pt x="16338" y="762"/>
                    <a:pt x="17576" y="1619"/>
                    <a:pt x="18909" y="2381"/>
                  </a:cubicBezTo>
                  <a:cubicBezTo>
                    <a:pt x="18909" y="32004"/>
                    <a:pt x="19671" y="61627"/>
                    <a:pt x="18242" y="91154"/>
                  </a:cubicBezTo>
                  <a:cubicBezTo>
                    <a:pt x="17957" y="96869"/>
                    <a:pt x="9003" y="102203"/>
                    <a:pt x="4050" y="107728"/>
                  </a:cubicBezTo>
                  <a:cubicBezTo>
                    <a:pt x="2717" y="106966"/>
                    <a:pt x="1479" y="106108"/>
                    <a:pt x="240" y="1052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125243ED-9AE9-A836-21ED-75B12B133378}"/>
                </a:ext>
              </a:extLst>
            </p:cNvPr>
            <p:cNvSpPr/>
            <p:nvPr/>
          </p:nvSpPr>
          <p:spPr>
            <a:xfrm>
              <a:off x="2288858" y="1505189"/>
              <a:ext cx="74302" cy="320515"/>
            </a:xfrm>
            <a:custGeom>
              <a:avLst/>
              <a:gdLst>
                <a:gd name="connsiteX0" fmla="*/ 19637 w 19939"/>
                <a:gd name="connsiteY0" fmla="*/ 0 h 86010"/>
                <a:gd name="connsiteX1" fmla="*/ 18875 w 19939"/>
                <a:gd name="connsiteY1" fmla="*/ 69914 h 86010"/>
                <a:gd name="connsiteX2" fmla="*/ 3921 w 19939"/>
                <a:gd name="connsiteY2" fmla="*/ 86011 h 86010"/>
                <a:gd name="connsiteX3" fmla="*/ 302 w 19939"/>
                <a:gd name="connsiteY3" fmla="*/ 84011 h 86010"/>
                <a:gd name="connsiteX4" fmla="*/ 1064 w 19939"/>
                <a:gd name="connsiteY4" fmla="*/ 18098 h 86010"/>
                <a:gd name="connsiteX5" fmla="*/ 19637 w 19939"/>
                <a:gd name="connsiteY5" fmla="*/ 0 h 86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39" h="86010">
                  <a:moveTo>
                    <a:pt x="19637" y="0"/>
                  </a:moveTo>
                  <a:cubicBezTo>
                    <a:pt x="19637" y="26670"/>
                    <a:pt x="20685" y="48387"/>
                    <a:pt x="18875" y="69914"/>
                  </a:cubicBezTo>
                  <a:cubicBezTo>
                    <a:pt x="18399" y="75629"/>
                    <a:pt x="9160" y="80677"/>
                    <a:pt x="3921" y="86011"/>
                  </a:cubicBezTo>
                  <a:cubicBezTo>
                    <a:pt x="2683" y="85344"/>
                    <a:pt x="1445" y="84677"/>
                    <a:pt x="302" y="84011"/>
                  </a:cubicBezTo>
                  <a:cubicBezTo>
                    <a:pt x="302" y="62008"/>
                    <a:pt x="-746" y="39910"/>
                    <a:pt x="1064" y="18098"/>
                  </a:cubicBezTo>
                  <a:cubicBezTo>
                    <a:pt x="1445" y="12573"/>
                    <a:pt x="11065" y="7906"/>
                    <a:pt x="1963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DE7A1BF8-DB01-B894-CCBE-BCC1BD10D738}"/>
                </a:ext>
              </a:extLst>
            </p:cNvPr>
            <p:cNvSpPr/>
            <p:nvPr/>
          </p:nvSpPr>
          <p:spPr>
            <a:xfrm>
              <a:off x="2192398" y="1525778"/>
              <a:ext cx="68634" cy="352463"/>
            </a:xfrm>
            <a:custGeom>
              <a:avLst/>
              <a:gdLst>
                <a:gd name="connsiteX0" fmla="*/ 18376 w 18418"/>
                <a:gd name="connsiteY0" fmla="*/ 0 h 94583"/>
                <a:gd name="connsiteX1" fmla="*/ 18376 w 18418"/>
                <a:gd name="connsiteY1" fmla="*/ 70580 h 94583"/>
                <a:gd name="connsiteX2" fmla="*/ 278 w 18418"/>
                <a:gd name="connsiteY2" fmla="*/ 94583 h 94583"/>
                <a:gd name="connsiteX3" fmla="*/ 945 w 18418"/>
                <a:gd name="connsiteY3" fmla="*/ 18002 h 94583"/>
                <a:gd name="connsiteX4" fmla="*/ 18376 w 18418"/>
                <a:gd name="connsiteY4" fmla="*/ 0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8" h="94583">
                  <a:moveTo>
                    <a:pt x="18376" y="0"/>
                  </a:moveTo>
                  <a:cubicBezTo>
                    <a:pt x="18376" y="26956"/>
                    <a:pt x="18471" y="48768"/>
                    <a:pt x="18376" y="70580"/>
                  </a:cubicBezTo>
                  <a:cubicBezTo>
                    <a:pt x="18281" y="86678"/>
                    <a:pt x="18281" y="86678"/>
                    <a:pt x="278" y="94583"/>
                  </a:cubicBezTo>
                  <a:cubicBezTo>
                    <a:pt x="278" y="68580"/>
                    <a:pt x="-674" y="43243"/>
                    <a:pt x="945" y="18002"/>
                  </a:cubicBezTo>
                  <a:cubicBezTo>
                    <a:pt x="1326" y="12573"/>
                    <a:pt x="10756" y="7715"/>
                    <a:pt x="1837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8BB295F9-23C4-0C2E-8401-7F5B733C1B1F}"/>
                </a:ext>
              </a:extLst>
            </p:cNvPr>
            <p:cNvSpPr/>
            <p:nvPr/>
          </p:nvSpPr>
          <p:spPr>
            <a:xfrm>
              <a:off x="1905812" y="1743006"/>
              <a:ext cx="71429" cy="319453"/>
            </a:xfrm>
            <a:custGeom>
              <a:avLst/>
              <a:gdLst>
                <a:gd name="connsiteX0" fmla="*/ 18891 w 19168"/>
                <a:gd name="connsiteY0" fmla="*/ 2477 h 85725"/>
                <a:gd name="connsiteX1" fmla="*/ 18224 w 19168"/>
                <a:gd name="connsiteY1" fmla="*/ 68580 h 85725"/>
                <a:gd name="connsiteX2" fmla="*/ 317 w 19168"/>
                <a:gd name="connsiteY2" fmla="*/ 85725 h 85725"/>
                <a:gd name="connsiteX3" fmla="*/ 984 w 19168"/>
                <a:gd name="connsiteY3" fmla="*/ 15526 h 85725"/>
                <a:gd name="connsiteX4" fmla="*/ 15652 w 19168"/>
                <a:gd name="connsiteY4" fmla="*/ 0 h 85725"/>
                <a:gd name="connsiteX5" fmla="*/ 18891 w 19168"/>
                <a:gd name="connsiteY5" fmla="*/ 247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68" h="85725">
                  <a:moveTo>
                    <a:pt x="18891" y="2477"/>
                  </a:moveTo>
                  <a:cubicBezTo>
                    <a:pt x="18891" y="24479"/>
                    <a:pt x="19843" y="46577"/>
                    <a:pt x="18224" y="68580"/>
                  </a:cubicBezTo>
                  <a:cubicBezTo>
                    <a:pt x="17843" y="73724"/>
                    <a:pt x="8508" y="78200"/>
                    <a:pt x="317" y="85725"/>
                  </a:cubicBezTo>
                  <a:cubicBezTo>
                    <a:pt x="317" y="59341"/>
                    <a:pt x="-731" y="37338"/>
                    <a:pt x="984" y="15526"/>
                  </a:cubicBezTo>
                  <a:cubicBezTo>
                    <a:pt x="1460" y="10001"/>
                    <a:pt x="10509" y="5143"/>
                    <a:pt x="15652" y="0"/>
                  </a:cubicBezTo>
                  <a:cubicBezTo>
                    <a:pt x="16700" y="762"/>
                    <a:pt x="17748" y="1619"/>
                    <a:pt x="18891" y="24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21EB7E84-0966-321F-EC9B-3C3C6463B755}"/>
                </a:ext>
              </a:extLst>
            </p:cNvPr>
            <p:cNvSpPr/>
            <p:nvPr/>
          </p:nvSpPr>
          <p:spPr>
            <a:xfrm>
              <a:off x="1808841" y="1762172"/>
              <a:ext cx="67807" cy="346429"/>
            </a:xfrm>
            <a:custGeom>
              <a:avLst/>
              <a:gdLst>
                <a:gd name="connsiteX0" fmla="*/ 240 w 18196"/>
                <a:gd name="connsiteY0" fmla="*/ 90583 h 92964"/>
                <a:gd name="connsiteX1" fmla="*/ 907 w 18196"/>
                <a:gd name="connsiteY1" fmla="*/ 15907 h 92964"/>
                <a:gd name="connsiteX2" fmla="*/ 15099 w 18196"/>
                <a:gd name="connsiteY2" fmla="*/ 0 h 92964"/>
                <a:gd name="connsiteX3" fmla="*/ 17957 w 18196"/>
                <a:gd name="connsiteY3" fmla="*/ 2191 h 92964"/>
                <a:gd name="connsiteX4" fmla="*/ 17290 w 18196"/>
                <a:gd name="connsiteY4" fmla="*/ 76962 h 92964"/>
                <a:gd name="connsiteX5" fmla="*/ 3764 w 18196"/>
                <a:gd name="connsiteY5" fmla="*/ 92964 h 92964"/>
                <a:gd name="connsiteX6" fmla="*/ 240 w 18196"/>
                <a:gd name="connsiteY6" fmla="*/ 90583 h 9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96" h="92964">
                  <a:moveTo>
                    <a:pt x="240" y="90583"/>
                  </a:moveTo>
                  <a:cubicBezTo>
                    <a:pt x="240" y="65723"/>
                    <a:pt x="-617" y="40767"/>
                    <a:pt x="907" y="15907"/>
                  </a:cubicBezTo>
                  <a:cubicBezTo>
                    <a:pt x="1288" y="10287"/>
                    <a:pt x="10146" y="5239"/>
                    <a:pt x="15099" y="0"/>
                  </a:cubicBezTo>
                  <a:cubicBezTo>
                    <a:pt x="16052" y="762"/>
                    <a:pt x="17004" y="1429"/>
                    <a:pt x="17957" y="2191"/>
                  </a:cubicBezTo>
                  <a:cubicBezTo>
                    <a:pt x="17957" y="27146"/>
                    <a:pt x="18814" y="52102"/>
                    <a:pt x="17290" y="76962"/>
                  </a:cubicBezTo>
                  <a:cubicBezTo>
                    <a:pt x="16909" y="82582"/>
                    <a:pt x="8432" y="87630"/>
                    <a:pt x="3764" y="92964"/>
                  </a:cubicBezTo>
                  <a:cubicBezTo>
                    <a:pt x="2621" y="92202"/>
                    <a:pt x="1479" y="91440"/>
                    <a:pt x="240" y="905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nthly Meeting by Slidesgo">
  <a:themeElements>
    <a:clrScheme name="Simple Light">
      <a:dk1>
        <a:srgbClr val="000000"/>
      </a:dk1>
      <a:lt1>
        <a:srgbClr val="FFFFFF"/>
      </a:lt1>
      <a:dk2>
        <a:srgbClr val="0E4374"/>
      </a:dk2>
      <a:lt2>
        <a:srgbClr val="EFEFEF"/>
      </a:lt2>
      <a:accent1>
        <a:srgbClr val="66A2B9"/>
      </a:accent1>
      <a:accent2>
        <a:srgbClr val="97D5EA"/>
      </a:accent2>
      <a:accent3>
        <a:srgbClr val="3D6D7F"/>
      </a:accent3>
      <a:accent4>
        <a:srgbClr val="F3F3F3"/>
      </a:accent4>
      <a:accent5>
        <a:srgbClr val="FFFFFF"/>
      </a:accent5>
      <a:accent6>
        <a:srgbClr val="134F6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1531</Words>
  <Application>Microsoft Office PowerPoint</Application>
  <PresentationFormat>Presentación en pantalla (16:9)</PresentationFormat>
  <Paragraphs>263</Paragraphs>
  <Slides>40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2" baseType="lpstr">
      <vt:lpstr>Fira Sans Extra Condensed Medium</vt:lpstr>
      <vt:lpstr>Roboto Condensed Light</vt:lpstr>
      <vt:lpstr>Gloria Hallelujah</vt:lpstr>
      <vt:lpstr>Source Sans Pro</vt:lpstr>
      <vt:lpstr>Roboto</vt:lpstr>
      <vt:lpstr>Source Sans Pro SemiBold</vt:lpstr>
      <vt:lpstr>Chau Philomene One</vt:lpstr>
      <vt:lpstr>Pacifico</vt:lpstr>
      <vt:lpstr>Lato</vt:lpstr>
      <vt:lpstr>Staatliches</vt:lpstr>
      <vt:lpstr>Arial</vt:lpstr>
      <vt:lpstr>Monthly Meeting by Slidesgo</vt:lpstr>
      <vt:lpstr>GREETINGS AND FAREWELLS</vt:lpstr>
      <vt:lpstr>table of contents</vt:lpstr>
      <vt:lpstr>THE SLIDE TITLE GOES HERE!</vt:lpstr>
      <vt:lpstr>project schedule</vt:lpstr>
      <vt:lpstr>name of the section</vt:lpstr>
      <vt:lpstr>-01-</vt:lpstr>
      <vt:lpstr>about the project</vt:lpstr>
      <vt:lpstr>—SOMEONE FAMOUS</vt:lpstr>
      <vt:lpstr>checklist</vt:lpstr>
      <vt:lpstr>ST. PATRICK’S DAY GRAPH</vt:lpstr>
      <vt:lpstr>name of the section</vt:lpstr>
      <vt:lpstr>A picture always reinforces the concept</vt:lpstr>
      <vt:lpstr>project timeline</vt:lpstr>
      <vt:lpstr>k.p.i. dashboard</vt:lpstr>
      <vt:lpstr>02</vt:lpstr>
      <vt:lpstr>name of the section</vt:lpstr>
      <vt:lpstr>DID YOU KNOW THIS?</vt:lpstr>
      <vt:lpstr>OUR SERVICES</vt:lpstr>
      <vt:lpstr>status report</vt:lpstr>
      <vt:lpstr>raid summary</vt:lpstr>
      <vt:lpstr>      A PICTURE IS WORTH A THOUSAND WORDS</vt:lpstr>
      <vt:lpstr>Presentación de PowerPoint</vt:lpstr>
      <vt:lpstr>this is a map</vt:lpstr>
      <vt:lpstr>name of the section</vt:lpstr>
      <vt:lpstr>where we want to be</vt:lpstr>
      <vt:lpstr>a picture is worth a thousand words</vt:lpstr>
      <vt:lpstr>upcoming events</vt:lpstr>
      <vt:lpstr>Presentación de PowerPoint</vt:lpstr>
      <vt:lpstr>awesome words</vt:lpstr>
      <vt:lpstr>Presentación de PowerPoint</vt:lpstr>
      <vt:lpstr>Presentación de PowerPoint</vt:lpstr>
      <vt:lpstr>GREETINGS AND FAREWELLS</vt:lpstr>
      <vt:lpstr>thanks!</vt:lpstr>
      <vt:lpstr>alternative resources</vt:lpstr>
      <vt:lpstr>alternative resources</vt:lpstr>
      <vt:lpstr>Presentación de PowerPoint</vt:lpstr>
      <vt:lpstr>alternative resources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GREETINGS AND FAREWELLS</dc:title>
  <dc:creator>Sr GRYM</dc:creator>
  <cp:lastModifiedBy>i201701069 (Sucasaca Mamani, Jean Carlo)</cp:lastModifiedBy>
  <cp:revision>30</cp:revision>
  <dcterms:modified xsi:type="dcterms:W3CDTF">2022-05-31T09:17:59Z</dcterms:modified>
</cp:coreProperties>
</file>