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51"/>
  </p:notesMasterIdLst>
  <p:sldIdLst>
    <p:sldId id="256" r:id="rId3"/>
    <p:sldId id="258" r:id="rId4"/>
    <p:sldId id="259" r:id="rId5"/>
    <p:sldId id="260" r:id="rId6"/>
    <p:sldId id="261" r:id="rId7"/>
    <p:sldId id="303" r:id="rId8"/>
    <p:sldId id="262" r:id="rId9"/>
    <p:sldId id="263" r:id="rId10"/>
    <p:sldId id="264" r:id="rId11"/>
    <p:sldId id="304" r:id="rId12"/>
    <p:sldId id="266" r:id="rId13"/>
    <p:sldId id="321" r:id="rId14"/>
    <p:sldId id="323" r:id="rId15"/>
    <p:sldId id="265" r:id="rId16"/>
    <p:sldId id="313" r:id="rId17"/>
    <p:sldId id="305" r:id="rId18"/>
    <p:sldId id="267" r:id="rId19"/>
    <p:sldId id="320" r:id="rId20"/>
    <p:sldId id="269" r:id="rId21"/>
    <p:sldId id="312" r:id="rId22"/>
    <p:sldId id="306" r:id="rId23"/>
    <p:sldId id="270" r:id="rId24"/>
    <p:sldId id="271" r:id="rId25"/>
    <p:sldId id="307" r:id="rId26"/>
    <p:sldId id="272" r:id="rId27"/>
    <p:sldId id="273" r:id="rId28"/>
    <p:sldId id="308" r:id="rId29"/>
    <p:sldId id="274" r:id="rId30"/>
    <p:sldId id="275" r:id="rId31"/>
    <p:sldId id="276" r:id="rId32"/>
    <p:sldId id="311" r:id="rId33"/>
    <p:sldId id="309" r:id="rId34"/>
    <p:sldId id="324" r:id="rId35"/>
    <p:sldId id="277" r:id="rId36"/>
    <p:sldId id="278" r:id="rId37"/>
    <p:sldId id="279" r:id="rId38"/>
    <p:sldId id="280" r:id="rId39"/>
    <p:sldId id="281" r:id="rId40"/>
    <p:sldId id="282" r:id="rId41"/>
    <p:sldId id="283" r:id="rId42"/>
    <p:sldId id="284" r:id="rId43"/>
    <p:sldId id="285" r:id="rId44"/>
    <p:sldId id="314" r:id="rId45"/>
    <p:sldId id="315" r:id="rId46"/>
    <p:sldId id="316" r:id="rId47"/>
    <p:sldId id="318" r:id="rId48"/>
    <p:sldId id="299" r:id="rId49"/>
    <p:sldId id="300" r:id="rId50"/>
  </p:sldIdLst>
  <p:sldSz cx="9144000" cy="5143500" type="screen16x9"/>
  <p:notesSz cx="6858000" cy="9144000"/>
  <p:embeddedFontLst>
    <p:embeddedFont>
      <p:font typeface="Anton" pitchFamily="2" charset="0"/>
      <p:regular r:id="rId52"/>
    </p:embeddedFont>
    <p:embeddedFont>
      <p:font typeface="Chau Philomene One" panose="020B0604020202020204" charset="0"/>
      <p:regular r:id="rId53"/>
      <p:italic r:id="rId54"/>
    </p:embeddedFont>
    <p:embeddedFont>
      <p:font typeface="Montserrat Medium" panose="00000600000000000000" pitchFamily="2" charset="0"/>
      <p:regular r:id="rId55"/>
      <p:italic r:id="rId56"/>
    </p:embeddedFont>
    <p:embeddedFont>
      <p:font typeface="Nunito" pitchFamily="2" charset="0"/>
      <p:regular r:id="rId57"/>
      <p:bold r:id="rId58"/>
      <p:italic r:id="rId59"/>
      <p:boldItalic r:id="rId60"/>
    </p:embeddedFont>
    <p:embeddedFont>
      <p:font typeface="Proxima Nova" panose="020B0604020202020204" charset="0"/>
      <p:regular r:id="rId61"/>
      <p:bold r:id="rId62"/>
      <p:italic r:id="rId63"/>
      <p:boldItalic r:id="rId64"/>
    </p:embeddedFont>
    <p:embeddedFont>
      <p:font typeface="Proxima Nova Semibold" panose="020B0604020202020204" charset="0"/>
      <p:regular r:id="rId65"/>
      <p:bold r:id="rId66"/>
      <p:boldItalic r:id="rId67"/>
    </p:embeddedFont>
    <p:embeddedFont>
      <p:font typeface="PT Sans" panose="020B0503020203020204" pitchFamily="34" charset="0"/>
      <p:regular r:id="rId68"/>
      <p:bold r:id="rId69"/>
      <p:italic r:id="rId70"/>
      <p:boldItalic r:id="rId71"/>
    </p:embeddedFont>
    <p:embeddedFont>
      <p:font typeface="Roboto Condensed Light" panose="02000000000000000000" pitchFamily="2" charset="0"/>
      <p:regular r:id="rId72"/>
      <p:italic r:id="rId73"/>
    </p:embeddedFont>
    <p:embeddedFont>
      <p:font typeface="Rubik" panose="020B0604020202020204" charset="-79"/>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256"/>
    <a:srgbClr val="D1A14A"/>
    <a:srgbClr val="010029"/>
    <a:srgbClr val="8EB4BD"/>
    <a:srgbClr val="E8F0F2"/>
    <a:srgbClr val="8E9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59CA79-8AC9-4906-BF4F-59495DAB81B0}">
  <a:tblStyle styleId="{7A59CA79-8AC9-4906-BF4F-59495DAB81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3" autoAdjust="0"/>
    <p:restoredTop sz="94660"/>
  </p:normalViewPr>
  <p:slideViewPr>
    <p:cSldViewPr snapToGrid="0">
      <p:cViewPr>
        <p:scale>
          <a:sx n="75" d="100"/>
          <a:sy n="75" d="100"/>
        </p:scale>
        <p:origin x="1024" y="36"/>
      </p:cViewPr>
      <p:guideLst>
        <p:guide orient="horz" pos="1620"/>
        <p:guide pos="2880"/>
      </p:guideLst>
    </p:cSldViewPr>
  </p:slideViewPr>
  <p:notesTextViewPr>
    <p:cViewPr>
      <p:scale>
        <a:sx n="1" d="1"/>
        <a:sy n="1" d="1"/>
      </p:scale>
      <p:origin x="0" y="0"/>
    </p:cViewPr>
  </p:notesTextViewPr>
  <p:sorterViewPr>
    <p:cViewPr>
      <p:scale>
        <a:sx n="71" d="100"/>
        <a:sy n="71"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2.fntdata"/><Relationship Id="rId68" Type="http://schemas.openxmlformats.org/officeDocument/2006/relationships/font" Target="fonts/font17.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font" Target="fonts/font2.fntdata"/><Relationship Id="rId58" Type="http://schemas.openxmlformats.org/officeDocument/2006/relationships/font" Target="fonts/font7.fntdata"/><Relationship Id="rId74" Type="http://schemas.openxmlformats.org/officeDocument/2006/relationships/font" Target="fonts/font23.fntdata"/><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1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font" Target="fonts/font26.fntdata"/><Relationship Id="rId8" Type="http://schemas.openxmlformats.org/officeDocument/2006/relationships/slide" Target="slides/slide6.xml"/><Relationship Id="rId51" Type="http://schemas.openxmlformats.org/officeDocument/2006/relationships/notesMaster" Target="notesMasters/notesMaster1.xml"/><Relationship Id="rId72" Type="http://schemas.openxmlformats.org/officeDocument/2006/relationships/font" Target="fonts/font21.fntdata"/><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4.fntdata"/><Relationship Id="rId76" Type="http://schemas.openxmlformats.org/officeDocument/2006/relationships/font" Target="fonts/font25.fntdata"/><Relationship Id="rId7" Type="http://schemas.openxmlformats.org/officeDocument/2006/relationships/slide" Target="slides/slide5.xml"/><Relationship Id="rId71" Type="http://schemas.openxmlformats.org/officeDocument/2006/relationships/font" Target="fonts/font20.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642034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sz="1100" dirty="0">
                <a:solidFill>
                  <a:srgbClr val="D1A14A"/>
                </a:solidFill>
              </a:rPr>
              <a:t>plantillaspower-point.com</a:t>
            </a:r>
          </a:p>
        </p:txBody>
      </p:sp>
    </p:spTree>
    <p:extLst>
      <p:ext uri="{BB962C8B-B14F-4D97-AF65-F5344CB8AC3E}">
        <p14:creationId xmlns:p14="http://schemas.microsoft.com/office/powerpoint/2010/main" val="321343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sz="1100" dirty="0">
                <a:solidFill>
                  <a:srgbClr val="D1A14A"/>
                </a:solidFill>
              </a:rPr>
              <a:t>plantillaspower-point.com</a:t>
            </a:r>
          </a:p>
        </p:txBody>
      </p:sp>
    </p:spTree>
    <p:extLst>
      <p:ext uri="{BB962C8B-B14F-4D97-AF65-F5344CB8AC3E}">
        <p14:creationId xmlns:p14="http://schemas.microsoft.com/office/powerpoint/2010/main" val="380745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162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sz="1100" dirty="0">
                <a:solidFill>
                  <a:srgbClr val="D1A14A"/>
                </a:solidFill>
              </a:rPr>
              <a:t>plantillaspower-point.com</a:t>
            </a:r>
          </a:p>
        </p:txBody>
      </p:sp>
    </p:spTree>
    <p:extLst>
      <p:ext uri="{BB962C8B-B14F-4D97-AF65-F5344CB8AC3E}">
        <p14:creationId xmlns:p14="http://schemas.microsoft.com/office/powerpoint/2010/main" val="727896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10c805a18d8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10c805a18d8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89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2"/>
        <p:cNvGrpSpPr/>
        <p:nvPr/>
      </p:nvGrpSpPr>
      <p:grpSpPr>
        <a:xfrm>
          <a:off x="0" y="0"/>
          <a:ext cx="0" cy="0"/>
          <a:chOff x="0" y="0"/>
          <a:chExt cx="0" cy="0"/>
        </a:xfrm>
      </p:grpSpPr>
      <p:sp>
        <p:nvSpPr>
          <p:cNvPr id="1853" name="Google Shape;1853;gcc6d231daa_0_2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4" name="Google Shape;1854;gcc6d231daa_0_2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sz="1100" dirty="0">
                <a:solidFill>
                  <a:srgbClr val="D1A14A"/>
                </a:solidFill>
              </a:rPr>
              <a:t>plantillaspower-point.com</a:t>
            </a:r>
          </a:p>
        </p:txBody>
      </p:sp>
    </p:spTree>
    <p:extLst>
      <p:ext uri="{BB962C8B-B14F-4D97-AF65-F5344CB8AC3E}">
        <p14:creationId xmlns:p14="http://schemas.microsoft.com/office/powerpoint/2010/main" val="1899746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sz="1100" dirty="0">
                <a:solidFill>
                  <a:srgbClr val="D1A14A"/>
                </a:solidFill>
              </a:rPr>
              <a:t>plantillaspower-point.com</a:t>
            </a:r>
          </a:p>
        </p:txBody>
      </p:sp>
    </p:spTree>
    <p:extLst>
      <p:ext uri="{BB962C8B-B14F-4D97-AF65-F5344CB8AC3E}">
        <p14:creationId xmlns:p14="http://schemas.microsoft.com/office/powerpoint/2010/main" val="3064103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sz="1100" dirty="0">
                <a:solidFill>
                  <a:srgbClr val="D1A14A"/>
                </a:solidFill>
              </a:rPr>
              <a:t>plantillaspower-point.com</a:t>
            </a:r>
          </a:p>
        </p:txBody>
      </p:sp>
    </p:spTree>
    <p:extLst>
      <p:ext uri="{BB962C8B-B14F-4D97-AF65-F5344CB8AC3E}">
        <p14:creationId xmlns:p14="http://schemas.microsoft.com/office/powerpoint/2010/main" val="2403294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sz="1100" dirty="0">
                <a:solidFill>
                  <a:srgbClr val="D1A14A"/>
                </a:solidFill>
              </a:rPr>
              <a:t>plantillaspower-point.com</a:t>
            </a:r>
          </a:p>
        </p:txBody>
      </p:sp>
    </p:spTree>
    <p:extLst>
      <p:ext uri="{BB962C8B-B14F-4D97-AF65-F5344CB8AC3E}">
        <p14:creationId xmlns:p14="http://schemas.microsoft.com/office/powerpoint/2010/main" val="428093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37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gbd6c00e73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8" name="Google Shape;1848;gbd6c00e73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sz="1100" dirty="0">
                <a:solidFill>
                  <a:srgbClr val="D1A14A"/>
                </a:solidFill>
              </a:rPr>
              <a:t>plantillaspower-point.com</a:t>
            </a:r>
          </a:p>
        </p:txBody>
      </p:sp>
    </p:spTree>
    <p:extLst>
      <p:ext uri="{BB962C8B-B14F-4D97-AF65-F5344CB8AC3E}">
        <p14:creationId xmlns:p14="http://schemas.microsoft.com/office/powerpoint/2010/main" val="179419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sz="1100" dirty="0">
                <a:solidFill>
                  <a:srgbClr val="D1A14A"/>
                </a:solidFill>
              </a:rPr>
              <a:t>plantillaspower-point.com</a:t>
            </a:r>
          </a:p>
        </p:txBody>
      </p:sp>
    </p:spTree>
    <p:extLst>
      <p:ext uri="{BB962C8B-B14F-4D97-AF65-F5344CB8AC3E}">
        <p14:creationId xmlns:p14="http://schemas.microsoft.com/office/powerpoint/2010/main" val="1296771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59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bd6c00e730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bd6c00e73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0065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sz="1100" dirty="0">
                <a:solidFill>
                  <a:srgbClr val="D1A14A"/>
                </a:solidFill>
              </a:rPr>
              <a:t>plantillaspower-point.com</a:t>
            </a:r>
          </a:p>
        </p:txBody>
      </p:sp>
    </p:spTree>
    <p:extLst>
      <p:ext uri="{BB962C8B-B14F-4D97-AF65-F5344CB8AC3E}">
        <p14:creationId xmlns:p14="http://schemas.microsoft.com/office/powerpoint/2010/main" val="2637920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99f2f57a71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99f2f57a71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7968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sz="1100" dirty="0">
                <a:solidFill>
                  <a:srgbClr val="D1A14A"/>
                </a:solidFill>
              </a:rPr>
              <a:t>plantillaspower-point.com</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41826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10c805a18d8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10c805a18d8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54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aaf53fd43f_6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aaf53fd43f_6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187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99f2f57a71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9" name="Google Shape;1199;g99f2f57a71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573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g10c805a18d8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1" name="Google Shape;1211;g10c805a18d8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014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10c805a18d8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10c805a18d8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636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sz="1100" dirty="0">
                <a:solidFill>
                  <a:srgbClr val="D1A14A"/>
                </a:solidFill>
              </a:rPr>
              <a:t>plantillaspower-point.com</a:t>
            </a:r>
          </a:p>
        </p:txBody>
      </p:sp>
    </p:spTree>
    <p:extLst>
      <p:ext uri="{BB962C8B-B14F-4D97-AF65-F5344CB8AC3E}">
        <p14:creationId xmlns:p14="http://schemas.microsoft.com/office/powerpoint/2010/main" val="3417113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6307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aaf53fd43f_6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aaf53fd43f_6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8767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PE" sz="1100" dirty="0">
                <a:solidFill>
                  <a:srgbClr val="D1A14A"/>
                </a:solidFill>
              </a:rPr>
              <a:t>plantillaspower-point.com</a:t>
            </a:r>
          </a:p>
          <a:p>
            <a:endParaRPr lang="es-PE" dirty="0"/>
          </a:p>
        </p:txBody>
      </p:sp>
    </p:spTree>
    <p:extLst>
      <p:ext uri="{BB962C8B-B14F-4D97-AF65-F5344CB8AC3E}">
        <p14:creationId xmlns:p14="http://schemas.microsoft.com/office/powerpoint/2010/main" val="2306459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10c805a18d8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10c805a18d8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5148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bd6c00e73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bd6c00e73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6586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cc98d9fb70_8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6" name="Google Shape;1356;gcc98d9fb70_8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7825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f8cf4f0f6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f8cf4f0f6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636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f8cf4f0f6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f8cf4f0f6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079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f944d10b8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f944d10b8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sz="1100" dirty="0">
                <a:solidFill>
                  <a:srgbClr val="D1A14A"/>
                </a:solidFill>
              </a:rPr>
              <a:t>plantillaspower-point.com</a:t>
            </a:r>
          </a:p>
        </p:txBody>
      </p:sp>
    </p:spTree>
    <p:extLst>
      <p:ext uri="{BB962C8B-B14F-4D97-AF65-F5344CB8AC3E}">
        <p14:creationId xmlns:p14="http://schemas.microsoft.com/office/powerpoint/2010/main" val="3825220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bd6c00e73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bd6c00e73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793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0304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bd6c00e730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bd6c00e730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4487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99f2f57a71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99f2f57a71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998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6"/>
        <p:cNvGrpSpPr/>
        <p:nvPr/>
      </p:nvGrpSpPr>
      <p:grpSpPr>
        <a:xfrm>
          <a:off x="0" y="0"/>
          <a:ext cx="0" cy="0"/>
          <a:chOff x="0" y="0"/>
          <a:chExt cx="0" cy="0"/>
        </a:xfrm>
      </p:grpSpPr>
      <p:sp>
        <p:nvSpPr>
          <p:cNvPr id="2757" name="Google Shape;2757;g8f20743e3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8" name="Google Shape;2758;g8f20743e3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sz="1100" dirty="0">
                <a:solidFill>
                  <a:srgbClr val="D1A14A"/>
                </a:solidFill>
              </a:rPr>
              <a:t>plantillaspower-point.com</a:t>
            </a:r>
          </a:p>
        </p:txBody>
      </p:sp>
    </p:spTree>
    <p:extLst>
      <p:ext uri="{BB962C8B-B14F-4D97-AF65-F5344CB8AC3E}">
        <p14:creationId xmlns:p14="http://schemas.microsoft.com/office/powerpoint/2010/main" val="2165295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4"/>
        <p:cNvGrpSpPr/>
        <p:nvPr/>
      </p:nvGrpSpPr>
      <p:grpSpPr>
        <a:xfrm>
          <a:off x="0" y="0"/>
          <a:ext cx="0" cy="0"/>
          <a:chOff x="0" y="0"/>
          <a:chExt cx="0" cy="0"/>
        </a:xfrm>
      </p:grpSpPr>
      <p:sp>
        <p:nvSpPr>
          <p:cNvPr id="3165" name="Google Shape;3165;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6" name="Google Shape;3166;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3972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4"/>
        <p:cNvGrpSpPr/>
        <p:nvPr/>
      </p:nvGrpSpPr>
      <p:grpSpPr>
        <a:xfrm>
          <a:off x="0" y="0"/>
          <a:ext cx="0" cy="0"/>
          <a:chOff x="0" y="0"/>
          <a:chExt cx="0" cy="0"/>
        </a:xfrm>
      </p:grpSpPr>
      <p:sp>
        <p:nvSpPr>
          <p:cNvPr id="3165" name="Google Shape;3165;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6" name="Google Shape;3166;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2883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4"/>
        <p:cNvGrpSpPr/>
        <p:nvPr/>
      </p:nvGrpSpPr>
      <p:grpSpPr>
        <a:xfrm>
          <a:off x="0" y="0"/>
          <a:ext cx="0" cy="0"/>
          <a:chOff x="0" y="0"/>
          <a:chExt cx="0" cy="0"/>
        </a:xfrm>
      </p:grpSpPr>
      <p:sp>
        <p:nvSpPr>
          <p:cNvPr id="3165" name="Google Shape;3165;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6" name="Google Shape;3166;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sz="1100" dirty="0">
                <a:solidFill>
                  <a:srgbClr val="D1A14A"/>
                </a:solidFill>
              </a:rPr>
              <a:t>plantillaspower-point.com</a:t>
            </a:r>
          </a:p>
        </p:txBody>
      </p:sp>
    </p:spTree>
    <p:extLst>
      <p:ext uri="{BB962C8B-B14F-4D97-AF65-F5344CB8AC3E}">
        <p14:creationId xmlns:p14="http://schemas.microsoft.com/office/powerpoint/2010/main" val="22286189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4"/>
        <p:cNvGrpSpPr/>
        <p:nvPr/>
      </p:nvGrpSpPr>
      <p:grpSpPr>
        <a:xfrm>
          <a:off x="0" y="0"/>
          <a:ext cx="0" cy="0"/>
          <a:chOff x="0" y="0"/>
          <a:chExt cx="0" cy="0"/>
        </a:xfrm>
      </p:grpSpPr>
      <p:sp>
        <p:nvSpPr>
          <p:cNvPr id="6485" name="Google Shape;6485;g1105f3571f2_0_5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6" name="Google Shape;6486;g1105f3571f2_0_5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013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8"/>
        <p:cNvGrpSpPr/>
        <p:nvPr/>
      </p:nvGrpSpPr>
      <p:grpSpPr>
        <a:xfrm>
          <a:off x="0" y="0"/>
          <a:ext cx="0" cy="0"/>
          <a:chOff x="0" y="0"/>
          <a:chExt cx="0" cy="0"/>
        </a:xfrm>
      </p:grpSpPr>
      <p:sp>
        <p:nvSpPr>
          <p:cNvPr id="6899" name="Google Shape;6899;g1105f3571f2_0_6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0" name="Google Shape;6900;g1105f3571f2_0_6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56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sz="1100" dirty="0">
                <a:solidFill>
                  <a:srgbClr val="D1A14A"/>
                </a:solidFill>
              </a:rPr>
              <a:t>plantillaspower-point.com</a:t>
            </a:r>
          </a:p>
        </p:txBody>
      </p:sp>
    </p:spTree>
    <p:extLst>
      <p:ext uri="{BB962C8B-B14F-4D97-AF65-F5344CB8AC3E}">
        <p14:creationId xmlns:p14="http://schemas.microsoft.com/office/powerpoint/2010/main" val="329761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721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0c805a18d8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10c805a18d8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59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PE" sz="1100" dirty="0">
                <a:solidFill>
                  <a:srgbClr val="D1A14A"/>
                </a:solidFill>
              </a:rPr>
              <a:t>plantillaspower-point.com</a:t>
            </a:r>
          </a:p>
        </p:txBody>
      </p:sp>
    </p:spTree>
    <p:extLst>
      <p:ext uri="{BB962C8B-B14F-4D97-AF65-F5344CB8AC3E}">
        <p14:creationId xmlns:p14="http://schemas.microsoft.com/office/powerpoint/2010/main" val="2642343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10c805a18d8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10c805a18d8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3008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874050"/>
            <a:ext cx="4801200" cy="25791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4800">
                <a:solidFill>
                  <a:schemeClr val="dk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944700" y="3471000"/>
            <a:ext cx="39372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rot="10800000">
            <a:off x="-132116" y="0"/>
            <a:ext cx="1690432" cy="1594162"/>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7037070" y="4141694"/>
            <a:ext cx="2211242" cy="1001806"/>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4"/>
        <p:cNvGrpSpPr/>
        <p:nvPr/>
      </p:nvGrpSpPr>
      <p:grpSpPr>
        <a:xfrm>
          <a:off x="0" y="0"/>
          <a:ext cx="0" cy="0"/>
          <a:chOff x="0" y="0"/>
          <a:chExt cx="0" cy="0"/>
        </a:xfrm>
      </p:grpSpPr>
      <p:sp>
        <p:nvSpPr>
          <p:cNvPr id="95" name="Google Shape;95;p13"/>
          <p:cNvSpPr/>
          <p:nvPr/>
        </p:nvSpPr>
        <p:spPr>
          <a:xfrm rot="-1193892" flipH="1">
            <a:off x="7189215" y="3540409"/>
            <a:ext cx="3625205" cy="2046967"/>
          </a:xfrm>
          <a:custGeom>
            <a:avLst/>
            <a:gdLst/>
            <a:ahLst/>
            <a:cxnLst/>
            <a:rect l="l" t="t" r="r" b="b"/>
            <a:pathLst>
              <a:path w="29592" h="20106" extrusionOk="0">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flipH="1">
            <a:off x="-952093" y="3300725"/>
            <a:ext cx="2561668" cy="2295540"/>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8" name="Google Shape;98;p13"/>
          <p:cNvSpPr txBox="1">
            <a:spLocks noGrp="1"/>
          </p:cNvSpPr>
          <p:nvPr>
            <p:ph type="title" idx="2"/>
          </p:nvPr>
        </p:nvSpPr>
        <p:spPr>
          <a:xfrm>
            <a:off x="556075" y="2009750"/>
            <a:ext cx="265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9" name="Google Shape;99;p13"/>
          <p:cNvSpPr txBox="1">
            <a:spLocks noGrp="1"/>
          </p:cNvSpPr>
          <p:nvPr>
            <p:ph type="subTitle" idx="1"/>
          </p:nvPr>
        </p:nvSpPr>
        <p:spPr>
          <a:xfrm>
            <a:off x="720000" y="2443863"/>
            <a:ext cx="232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0" name="Google Shape;100;p13"/>
          <p:cNvSpPr txBox="1">
            <a:spLocks noGrp="1"/>
          </p:cNvSpPr>
          <p:nvPr>
            <p:ph type="title" idx="3" hasCustomPrompt="1"/>
          </p:nvPr>
        </p:nvSpPr>
        <p:spPr>
          <a:xfrm>
            <a:off x="1361100" y="1488100"/>
            <a:ext cx="1044900" cy="44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01" name="Google Shape;101;p13"/>
          <p:cNvSpPr txBox="1">
            <a:spLocks noGrp="1"/>
          </p:cNvSpPr>
          <p:nvPr>
            <p:ph type="title" idx="4"/>
          </p:nvPr>
        </p:nvSpPr>
        <p:spPr>
          <a:xfrm>
            <a:off x="3244500" y="2009750"/>
            <a:ext cx="265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 name="Google Shape;102;p13"/>
          <p:cNvSpPr txBox="1">
            <a:spLocks noGrp="1"/>
          </p:cNvSpPr>
          <p:nvPr>
            <p:ph type="subTitle" idx="5"/>
          </p:nvPr>
        </p:nvSpPr>
        <p:spPr>
          <a:xfrm>
            <a:off x="3408450" y="2443863"/>
            <a:ext cx="232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3" name="Google Shape;103;p13"/>
          <p:cNvSpPr txBox="1">
            <a:spLocks noGrp="1"/>
          </p:cNvSpPr>
          <p:nvPr>
            <p:ph type="title" idx="6" hasCustomPrompt="1"/>
          </p:nvPr>
        </p:nvSpPr>
        <p:spPr>
          <a:xfrm>
            <a:off x="4049550" y="1488100"/>
            <a:ext cx="1044900" cy="44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04" name="Google Shape;104;p13"/>
          <p:cNvSpPr txBox="1">
            <a:spLocks noGrp="1"/>
          </p:cNvSpPr>
          <p:nvPr>
            <p:ph type="title" idx="7"/>
          </p:nvPr>
        </p:nvSpPr>
        <p:spPr>
          <a:xfrm>
            <a:off x="5932950" y="2009750"/>
            <a:ext cx="265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5" name="Google Shape;105;p13"/>
          <p:cNvSpPr txBox="1">
            <a:spLocks noGrp="1"/>
          </p:cNvSpPr>
          <p:nvPr>
            <p:ph type="subTitle" idx="8"/>
          </p:nvPr>
        </p:nvSpPr>
        <p:spPr>
          <a:xfrm>
            <a:off x="6096900" y="2443863"/>
            <a:ext cx="232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6" name="Google Shape;106;p13"/>
          <p:cNvSpPr txBox="1">
            <a:spLocks noGrp="1"/>
          </p:cNvSpPr>
          <p:nvPr>
            <p:ph type="title" idx="9" hasCustomPrompt="1"/>
          </p:nvPr>
        </p:nvSpPr>
        <p:spPr>
          <a:xfrm>
            <a:off x="6738000" y="1488100"/>
            <a:ext cx="1044900" cy="44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07" name="Google Shape;107;p13"/>
          <p:cNvSpPr txBox="1">
            <a:spLocks noGrp="1"/>
          </p:cNvSpPr>
          <p:nvPr>
            <p:ph type="title" idx="13"/>
          </p:nvPr>
        </p:nvSpPr>
        <p:spPr>
          <a:xfrm>
            <a:off x="1900275" y="3697075"/>
            <a:ext cx="265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8" name="Google Shape;108;p13"/>
          <p:cNvSpPr txBox="1">
            <a:spLocks noGrp="1"/>
          </p:cNvSpPr>
          <p:nvPr>
            <p:ph type="subTitle" idx="14"/>
          </p:nvPr>
        </p:nvSpPr>
        <p:spPr>
          <a:xfrm>
            <a:off x="2064225" y="4131188"/>
            <a:ext cx="232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 name="Google Shape;109;p13"/>
          <p:cNvSpPr txBox="1">
            <a:spLocks noGrp="1"/>
          </p:cNvSpPr>
          <p:nvPr>
            <p:ph type="title" idx="15" hasCustomPrompt="1"/>
          </p:nvPr>
        </p:nvSpPr>
        <p:spPr>
          <a:xfrm>
            <a:off x="2705325" y="3175400"/>
            <a:ext cx="1044900" cy="44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0" name="Google Shape;110;p13"/>
          <p:cNvSpPr txBox="1">
            <a:spLocks noGrp="1"/>
          </p:cNvSpPr>
          <p:nvPr>
            <p:ph type="title" idx="16"/>
          </p:nvPr>
        </p:nvSpPr>
        <p:spPr>
          <a:xfrm>
            <a:off x="4588675" y="3697075"/>
            <a:ext cx="265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1" name="Google Shape;111;p13"/>
          <p:cNvSpPr txBox="1">
            <a:spLocks noGrp="1"/>
          </p:cNvSpPr>
          <p:nvPr>
            <p:ph type="subTitle" idx="17"/>
          </p:nvPr>
        </p:nvSpPr>
        <p:spPr>
          <a:xfrm>
            <a:off x="4752675" y="4131188"/>
            <a:ext cx="232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 name="Google Shape;112;p13"/>
          <p:cNvSpPr txBox="1">
            <a:spLocks noGrp="1"/>
          </p:cNvSpPr>
          <p:nvPr>
            <p:ph type="title" idx="18" hasCustomPrompt="1"/>
          </p:nvPr>
        </p:nvSpPr>
        <p:spPr>
          <a:xfrm>
            <a:off x="5393775" y="3175400"/>
            <a:ext cx="1044900" cy="44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6"/>
        <p:cNvGrpSpPr/>
        <p:nvPr/>
      </p:nvGrpSpPr>
      <p:grpSpPr>
        <a:xfrm>
          <a:off x="0" y="0"/>
          <a:ext cx="0" cy="0"/>
          <a:chOff x="0" y="0"/>
          <a:chExt cx="0" cy="0"/>
        </a:xfrm>
      </p:grpSpPr>
      <p:sp>
        <p:nvSpPr>
          <p:cNvPr id="117" name="Google Shape;117;p14"/>
          <p:cNvSpPr/>
          <p:nvPr/>
        </p:nvSpPr>
        <p:spPr>
          <a:xfrm rot="5400000" flipH="1">
            <a:off x="987116" y="2831646"/>
            <a:ext cx="1214726" cy="3618232"/>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flipH="1">
            <a:off x="7260101" y="3210376"/>
            <a:ext cx="1957153" cy="3608718"/>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rot="-7066481" flipH="1">
            <a:off x="3549011" y="-1892672"/>
            <a:ext cx="1957171" cy="3608728"/>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rot="-3464752" flipH="1">
            <a:off x="7800159" y="-1415053"/>
            <a:ext cx="1957158" cy="3608730"/>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txBox="1">
            <a:spLocks noGrp="1"/>
          </p:cNvSpPr>
          <p:nvPr>
            <p:ph type="title"/>
          </p:nvPr>
        </p:nvSpPr>
        <p:spPr>
          <a:xfrm flipH="1">
            <a:off x="855300" y="2938925"/>
            <a:ext cx="3348300" cy="461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22" name="Google Shape;122;p14"/>
          <p:cNvSpPr txBox="1">
            <a:spLocks noGrp="1"/>
          </p:cNvSpPr>
          <p:nvPr>
            <p:ph type="subTitle" idx="1"/>
          </p:nvPr>
        </p:nvSpPr>
        <p:spPr>
          <a:xfrm flipH="1">
            <a:off x="713025" y="1466925"/>
            <a:ext cx="3720000" cy="147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2000">
                <a:solidFill>
                  <a:schemeClr val="dk1"/>
                </a:solidFill>
              </a:defRPr>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
  <p:cSld name="CUSTOM">
    <p:spTree>
      <p:nvGrpSpPr>
        <p:cNvPr id="1" name="Shape 127"/>
        <p:cNvGrpSpPr/>
        <p:nvPr/>
      </p:nvGrpSpPr>
      <p:grpSpPr>
        <a:xfrm>
          <a:off x="0" y="0"/>
          <a:ext cx="0" cy="0"/>
          <a:chOff x="0" y="0"/>
          <a:chExt cx="0" cy="0"/>
        </a:xfrm>
      </p:grpSpPr>
      <p:sp>
        <p:nvSpPr>
          <p:cNvPr id="128" name="Google Shape;128;p15"/>
          <p:cNvSpPr/>
          <p:nvPr/>
        </p:nvSpPr>
        <p:spPr>
          <a:xfrm flipH="1">
            <a:off x="8380475" y="2625538"/>
            <a:ext cx="771981" cy="2571749"/>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0" y="3390792"/>
            <a:ext cx="1803842" cy="1752708"/>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rot="-10799937" flipH="1">
            <a:off x="15" y="15"/>
            <a:ext cx="1593852" cy="1565319"/>
          </a:xfrm>
          <a:custGeom>
            <a:avLst/>
            <a:gdLst/>
            <a:ahLst/>
            <a:cxnLst/>
            <a:rect l="l" t="t" r="r" b="b"/>
            <a:pathLst>
              <a:path w="29592" h="20106" extrusionOk="0">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rot="-10799937" flipH="1">
            <a:off x="7550133" y="5945"/>
            <a:ext cx="1593852" cy="1565319"/>
          </a:xfrm>
          <a:custGeom>
            <a:avLst/>
            <a:gdLst/>
            <a:ahLst/>
            <a:cxnLst/>
            <a:rect l="l" t="t" r="r" b="b"/>
            <a:pathLst>
              <a:path w="29592" h="20106" extrusionOk="0">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txBox="1">
            <a:spLocks noGrp="1"/>
          </p:cNvSpPr>
          <p:nvPr>
            <p:ph type="title"/>
          </p:nvPr>
        </p:nvSpPr>
        <p:spPr>
          <a:xfrm>
            <a:off x="1001725" y="1514166"/>
            <a:ext cx="2757900" cy="120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3" name="Google Shape;133;p15"/>
          <p:cNvSpPr txBox="1">
            <a:spLocks noGrp="1"/>
          </p:cNvSpPr>
          <p:nvPr>
            <p:ph type="subTitle" idx="1"/>
          </p:nvPr>
        </p:nvSpPr>
        <p:spPr>
          <a:xfrm>
            <a:off x="935075" y="2717991"/>
            <a:ext cx="2891100" cy="100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38"/>
        <p:cNvGrpSpPr/>
        <p:nvPr/>
      </p:nvGrpSpPr>
      <p:grpSpPr>
        <a:xfrm>
          <a:off x="0" y="0"/>
          <a:ext cx="0" cy="0"/>
          <a:chOff x="0" y="0"/>
          <a:chExt cx="0" cy="0"/>
        </a:xfrm>
      </p:grpSpPr>
      <p:sp>
        <p:nvSpPr>
          <p:cNvPr id="139" name="Google Shape;139;p16"/>
          <p:cNvSpPr/>
          <p:nvPr/>
        </p:nvSpPr>
        <p:spPr>
          <a:xfrm rot="-5400000">
            <a:off x="7348420" y="3261612"/>
            <a:ext cx="994638" cy="2769138"/>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rot="5400000" flipH="1">
            <a:off x="598748" y="3399314"/>
            <a:ext cx="994638" cy="2493734"/>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rot="16200000" flipH="1">
            <a:off x="7099476" y="-1019204"/>
            <a:ext cx="1127356" cy="3134308"/>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txBox="1">
            <a:spLocks noGrp="1"/>
          </p:cNvSpPr>
          <p:nvPr>
            <p:ph type="title"/>
          </p:nvPr>
        </p:nvSpPr>
        <p:spPr>
          <a:xfrm>
            <a:off x="5087425" y="1879771"/>
            <a:ext cx="2912700" cy="48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3" name="Google Shape;143;p16"/>
          <p:cNvSpPr txBox="1">
            <a:spLocks noGrp="1"/>
          </p:cNvSpPr>
          <p:nvPr>
            <p:ph type="subTitle" idx="1"/>
          </p:nvPr>
        </p:nvSpPr>
        <p:spPr>
          <a:xfrm>
            <a:off x="4780850" y="2410246"/>
            <a:ext cx="3525900" cy="82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4_1_1">
    <p:spTree>
      <p:nvGrpSpPr>
        <p:cNvPr id="1" name="Shape 147"/>
        <p:cNvGrpSpPr/>
        <p:nvPr/>
      </p:nvGrpSpPr>
      <p:grpSpPr>
        <a:xfrm>
          <a:off x="0" y="0"/>
          <a:ext cx="0" cy="0"/>
          <a:chOff x="0" y="0"/>
          <a:chExt cx="0" cy="0"/>
        </a:xfrm>
      </p:grpSpPr>
      <p:sp>
        <p:nvSpPr>
          <p:cNvPr id="148" name="Google Shape;148;p17"/>
          <p:cNvSpPr/>
          <p:nvPr/>
        </p:nvSpPr>
        <p:spPr>
          <a:xfrm flipH="1">
            <a:off x="7283651" y="3082401"/>
            <a:ext cx="1957153" cy="3608718"/>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flipH="1">
            <a:off x="-621680" y="3901500"/>
            <a:ext cx="3796580" cy="2459428"/>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rot="-7066481" flipH="1">
            <a:off x="3030961" y="-1892672"/>
            <a:ext cx="1957171" cy="3608728"/>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rot="-3464752" flipH="1">
            <a:off x="7800159" y="-1415053"/>
            <a:ext cx="1957158" cy="3608730"/>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txBox="1">
            <a:spLocks noGrp="1"/>
          </p:cNvSpPr>
          <p:nvPr>
            <p:ph type="title"/>
          </p:nvPr>
        </p:nvSpPr>
        <p:spPr>
          <a:xfrm>
            <a:off x="1107150" y="1886101"/>
            <a:ext cx="2893800" cy="4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3" name="Google Shape;153;p17"/>
          <p:cNvSpPr txBox="1">
            <a:spLocks noGrp="1"/>
          </p:cNvSpPr>
          <p:nvPr>
            <p:ph type="subTitle" idx="1"/>
          </p:nvPr>
        </p:nvSpPr>
        <p:spPr>
          <a:xfrm>
            <a:off x="1059900" y="2401751"/>
            <a:ext cx="2988300" cy="94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4_1_1_1">
    <p:spTree>
      <p:nvGrpSpPr>
        <p:cNvPr id="1" name="Shape 157"/>
        <p:cNvGrpSpPr/>
        <p:nvPr/>
      </p:nvGrpSpPr>
      <p:grpSpPr>
        <a:xfrm>
          <a:off x="0" y="0"/>
          <a:ext cx="0" cy="0"/>
          <a:chOff x="0" y="0"/>
          <a:chExt cx="0" cy="0"/>
        </a:xfrm>
      </p:grpSpPr>
      <p:sp>
        <p:nvSpPr>
          <p:cNvPr id="158" name="Google Shape;158;p18"/>
          <p:cNvSpPr/>
          <p:nvPr/>
        </p:nvSpPr>
        <p:spPr>
          <a:xfrm rot="5400000" flipH="1">
            <a:off x="906098" y="3224852"/>
            <a:ext cx="977559" cy="2911796"/>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p:nvPr/>
        </p:nvSpPr>
        <p:spPr>
          <a:xfrm flipH="1">
            <a:off x="7798733" y="2714562"/>
            <a:ext cx="1345267" cy="2480485"/>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p:nvPr/>
        </p:nvSpPr>
        <p:spPr>
          <a:xfrm rot="5400000" flipH="1">
            <a:off x="-49923" y="49922"/>
            <a:ext cx="961074" cy="861227"/>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rot="10800000" flipH="1">
            <a:off x="7260850" y="0"/>
            <a:ext cx="1957153" cy="1753816"/>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txBox="1">
            <a:spLocks noGrp="1"/>
          </p:cNvSpPr>
          <p:nvPr>
            <p:ph type="subTitle" idx="1"/>
          </p:nvPr>
        </p:nvSpPr>
        <p:spPr>
          <a:xfrm>
            <a:off x="2150575" y="1635550"/>
            <a:ext cx="4843200" cy="2723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63" name="Google Shape;163;p18"/>
          <p:cNvSpPr txBox="1">
            <a:spLocks noGrp="1"/>
          </p:cNvSpPr>
          <p:nvPr>
            <p:ph type="title"/>
          </p:nvPr>
        </p:nvSpPr>
        <p:spPr>
          <a:xfrm>
            <a:off x="720075"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68"/>
        <p:cNvGrpSpPr/>
        <p:nvPr/>
      </p:nvGrpSpPr>
      <p:grpSpPr>
        <a:xfrm>
          <a:off x="0" y="0"/>
          <a:ext cx="0" cy="0"/>
          <a:chOff x="0" y="0"/>
          <a:chExt cx="0" cy="0"/>
        </a:xfrm>
      </p:grpSpPr>
      <p:sp>
        <p:nvSpPr>
          <p:cNvPr id="169" name="Google Shape;169;p19"/>
          <p:cNvSpPr/>
          <p:nvPr/>
        </p:nvSpPr>
        <p:spPr>
          <a:xfrm rot="-5400000">
            <a:off x="7483269" y="2713113"/>
            <a:ext cx="1661193" cy="4357331"/>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rot="69">
            <a:off x="-1231774" y="4113274"/>
            <a:ext cx="3687755" cy="1922435"/>
          </a:xfrm>
          <a:custGeom>
            <a:avLst/>
            <a:gdLst/>
            <a:ahLst/>
            <a:cxnLst/>
            <a:rect l="l" t="t" r="r" b="b"/>
            <a:pathLst>
              <a:path w="29592" h="20106" extrusionOk="0">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txBox="1">
            <a:spLocks noGrp="1"/>
          </p:cNvSpPr>
          <p:nvPr>
            <p:ph type="title"/>
          </p:nvPr>
        </p:nvSpPr>
        <p:spPr>
          <a:xfrm>
            <a:off x="720075"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2" name="Google Shape;172;p19"/>
          <p:cNvSpPr txBox="1">
            <a:spLocks noGrp="1"/>
          </p:cNvSpPr>
          <p:nvPr>
            <p:ph type="title" idx="2"/>
          </p:nvPr>
        </p:nvSpPr>
        <p:spPr>
          <a:xfrm>
            <a:off x="1228300" y="2800350"/>
            <a:ext cx="15942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3" name="Google Shape;173;p19"/>
          <p:cNvSpPr txBox="1">
            <a:spLocks noGrp="1"/>
          </p:cNvSpPr>
          <p:nvPr>
            <p:ph type="subTitle" idx="1"/>
          </p:nvPr>
        </p:nvSpPr>
        <p:spPr>
          <a:xfrm>
            <a:off x="937700" y="3266575"/>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 name="Google Shape;174;p19"/>
          <p:cNvSpPr txBox="1">
            <a:spLocks noGrp="1"/>
          </p:cNvSpPr>
          <p:nvPr>
            <p:ph type="title" idx="3"/>
          </p:nvPr>
        </p:nvSpPr>
        <p:spPr>
          <a:xfrm>
            <a:off x="3785574" y="2800350"/>
            <a:ext cx="1580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5" name="Google Shape;175;p19"/>
          <p:cNvSpPr txBox="1">
            <a:spLocks noGrp="1"/>
          </p:cNvSpPr>
          <p:nvPr>
            <p:ph type="subTitle" idx="4"/>
          </p:nvPr>
        </p:nvSpPr>
        <p:spPr>
          <a:xfrm>
            <a:off x="3484421" y="3266575"/>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6" name="Google Shape;176;p19"/>
          <p:cNvSpPr txBox="1">
            <a:spLocks noGrp="1"/>
          </p:cNvSpPr>
          <p:nvPr>
            <p:ph type="title" idx="5"/>
          </p:nvPr>
        </p:nvSpPr>
        <p:spPr>
          <a:xfrm>
            <a:off x="6328749" y="2800350"/>
            <a:ext cx="1580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7" name="Google Shape;177;p19"/>
          <p:cNvSpPr txBox="1">
            <a:spLocks noGrp="1"/>
          </p:cNvSpPr>
          <p:nvPr>
            <p:ph type="subTitle" idx="6"/>
          </p:nvPr>
        </p:nvSpPr>
        <p:spPr>
          <a:xfrm>
            <a:off x="6031149" y="3266575"/>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CUSTOM_6_3">
    <p:spTree>
      <p:nvGrpSpPr>
        <p:cNvPr id="1" name="Shape 181"/>
        <p:cNvGrpSpPr/>
        <p:nvPr/>
      </p:nvGrpSpPr>
      <p:grpSpPr>
        <a:xfrm>
          <a:off x="0" y="0"/>
          <a:ext cx="0" cy="0"/>
          <a:chOff x="0" y="0"/>
          <a:chExt cx="0" cy="0"/>
        </a:xfrm>
      </p:grpSpPr>
      <p:sp>
        <p:nvSpPr>
          <p:cNvPr id="182" name="Google Shape;182;p20"/>
          <p:cNvSpPr/>
          <p:nvPr/>
        </p:nvSpPr>
        <p:spPr>
          <a:xfrm rot="5400000" flipH="1">
            <a:off x="759526" y="2360539"/>
            <a:ext cx="1957183" cy="3608739"/>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p:nvPr/>
        </p:nvSpPr>
        <p:spPr>
          <a:xfrm rot="16200000">
            <a:off x="6352171" y="2278011"/>
            <a:ext cx="1957179" cy="3773799"/>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p:nvPr/>
        </p:nvSpPr>
        <p:spPr>
          <a:xfrm rot="10800000" flipH="1">
            <a:off x="6562669" y="-26308"/>
            <a:ext cx="2654991" cy="2379176"/>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txBox="1">
            <a:spLocks noGrp="1"/>
          </p:cNvSpPr>
          <p:nvPr>
            <p:ph type="title"/>
          </p:nvPr>
        </p:nvSpPr>
        <p:spPr>
          <a:xfrm>
            <a:off x="720075"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6" name="Google Shape;186;p20"/>
          <p:cNvSpPr txBox="1">
            <a:spLocks noGrp="1"/>
          </p:cNvSpPr>
          <p:nvPr>
            <p:ph type="title" idx="2"/>
          </p:nvPr>
        </p:nvSpPr>
        <p:spPr>
          <a:xfrm>
            <a:off x="691098" y="2601400"/>
            <a:ext cx="24894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 name="Google Shape;187;p20"/>
          <p:cNvSpPr txBox="1">
            <a:spLocks noGrp="1"/>
          </p:cNvSpPr>
          <p:nvPr>
            <p:ph type="subTitle" idx="1"/>
          </p:nvPr>
        </p:nvSpPr>
        <p:spPr>
          <a:xfrm>
            <a:off x="848148" y="1738750"/>
            <a:ext cx="2175300" cy="801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8" name="Google Shape;188;p20"/>
          <p:cNvSpPr txBox="1">
            <a:spLocks noGrp="1"/>
          </p:cNvSpPr>
          <p:nvPr>
            <p:ph type="title" idx="3"/>
          </p:nvPr>
        </p:nvSpPr>
        <p:spPr>
          <a:xfrm>
            <a:off x="3327400" y="2601400"/>
            <a:ext cx="24894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 name="Google Shape;189;p20"/>
          <p:cNvSpPr txBox="1">
            <a:spLocks noGrp="1"/>
          </p:cNvSpPr>
          <p:nvPr>
            <p:ph type="subTitle" idx="4"/>
          </p:nvPr>
        </p:nvSpPr>
        <p:spPr>
          <a:xfrm>
            <a:off x="3484421" y="1738750"/>
            <a:ext cx="2175300" cy="801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0" name="Google Shape;190;p20"/>
          <p:cNvSpPr txBox="1">
            <a:spLocks noGrp="1"/>
          </p:cNvSpPr>
          <p:nvPr>
            <p:ph type="title" idx="5"/>
          </p:nvPr>
        </p:nvSpPr>
        <p:spPr>
          <a:xfrm>
            <a:off x="5963702" y="2601400"/>
            <a:ext cx="24894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1" name="Google Shape;191;p20"/>
          <p:cNvSpPr txBox="1">
            <a:spLocks noGrp="1"/>
          </p:cNvSpPr>
          <p:nvPr>
            <p:ph type="subTitle" idx="6"/>
          </p:nvPr>
        </p:nvSpPr>
        <p:spPr>
          <a:xfrm>
            <a:off x="6120752" y="1738750"/>
            <a:ext cx="2175300" cy="801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CUSTOM_6_2">
    <p:spTree>
      <p:nvGrpSpPr>
        <p:cNvPr id="1" name="Shape 195"/>
        <p:cNvGrpSpPr/>
        <p:nvPr/>
      </p:nvGrpSpPr>
      <p:grpSpPr>
        <a:xfrm>
          <a:off x="0" y="0"/>
          <a:ext cx="0" cy="0"/>
          <a:chOff x="0" y="0"/>
          <a:chExt cx="0" cy="0"/>
        </a:xfrm>
      </p:grpSpPr>
      <p:sp>
        <p:nvSpPr>
          <p:cNvPr id="196" name="Google Shape;196;p21"/>
          <p:cNvSpPr/>
          <p:nvPr/>
        </p:nvSpPr>
        <p:spPr>
          <a:xfrm rot="10800000" flipH="1">
            <a:off x="0" y="-30273"/>
            <a:ext cx="1362635" cy="2159610"/>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1"/>
          <p:cNvSpPr/>
          <p:nvPr/>
        </p:nvSpPr>
        <p:spPr>
          <a:xfrm flipH="1">
            <a:off x="8029801" y="2174301"/>
            <a:ext cx="1957153" cy="3608718"/>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1"/>
          <p:cNvSpPr/>
          <p:nvPr/>
        </p:nvSpPr>
        <p:spPr>
          <a:xfrm flipH="1">
            <a:off x="-70050" y="2771139"/>
            <a:ext cx="2654962" cy="2379183"/>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1"/>
          <p:cNvSpPr txBox="1">
            <a:spLocks noGrp="1"/>
          </p:cNvSpPr>
          <p:nvPr>
            <p:ph type="title"/>
          </p:nvPr>
        </p:nvSpPr>
        <p:spPr>
          <a:xfrm>
            <a:off x="720075"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00" name="Google Shape;200;p21"/>
          <p:cNvSpPr txBox="1">
            <a:spLocks noGrp="1"/>
          </p:cNvSpPr>
          <p:nvPr>
            <p:ph type="title" idx="2"/>
          </p:nvPr>
        </p:nvSpPr>
        <p:spPr>
          <a:xfrm>
            <a:off x="1559175" y="1682850"/>
            <a:ext cx="21753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1" name="Google Shape;201;p21"/>
          <p:cNvSpPr txBox="1">
            <a:spLocks noGrp="1"/>
          </p:cNvSpPr>
          <p:nvPr>
            <p:ph type="subTitle" idx="1"/>
          </p:nvPr>
        </p:nvSpPr>
        <p:spPr>
          <a:xfrm>
            <a:off x="1559188" y="3872450"/>
            <a:ext cx="2175300" cy="66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2" name="Google Shape;202;p21"/>
          <p:cNvSpPr txBox="1">
            <a:spLocks noGrp="1"/>
          </p:cNvSpPr>
          <p:nvPr>
            <p:ph type="title" idx="3"/>
          </p:nvPr>
        </p:nvSpPr>
        <p:spPr>
          <a:xfrm>
            <a:off x="5409298" y="1682850"/>
            <a:ext cx="21753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3" name="Google Shape;203;p21"/>
          <p:cNvSpPr txBox="1">
            <a:spLocks noGrp="1"/>
          </p:cNvSpPr>
          <p:nvPr>
            <p:ph type="subTitle" idx="4"/>
          </p:nvPr>
        </p:nvSpPr>
        <p:spPr>
          <a:xfrm>
            <a:off x="5409312" y="3872450"/>
            <a:ext cx="2175300" cy="66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p:nvPr/>
        </p:nvSpPr>
        <p:spPr>
          <a:xfrm rot="-5400000">
            <a:off x="6860425" y="2802176"/>
            <a:ext cx="1560287" cy="3122364"/>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10800000" flipH="1">
            <a:off x="6202000" y="-330702"/>
            <a:ext cx="2745021" cy="2225303"/>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63">
            <a:off x="19" y="3037009"/>
            <a:ext cx="4040788" cy="2106455"/>
          </a:xfrm>
          <a:custGeom>
            <a:avLst/>
            <a:gdLst/>
            <a:ahLst/>
            <a:cxnLst/>
            <a:rect l="l" t="t" r="r" b="b"/>
            <a:pathLst>
              <a:path w="29592" h="20106" extrusionOk="0">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p:nvPr>
        </p:nvSpPr>
        <p:spPr>
          <a:xfrm>
            <a:off x="758150" y="2324187"/>
            <a:ext cx="3576900" cy="1564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1567725" y="1180887"/>
            <a:ext cx="1957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 name="Google Shape;23;p3"/>
          <p:cNvSpPr txBox="1">
            <a:spLocks noGrp="1"/>
          </p:cNvSpPr>
          <p:nvPr>
            <p:ph type="subTitle" idx="1"/>
          </p:nvPr>
        </p:nvSpPr>
        <p:spPr>
          <a:xfrm>
            <a:off x="698125" y="3888688"/>
            <a:ext cx="3696900" cy="3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07"/>
        <p:cNvGrpSpPr/>
        <p:nvPr/>
      </p:nvGrpSpPr>
      <p:grpSpPr>
        <a:xfrm>
          <a:off x="0" y="0"/>
          <a:ext cx="0" cy="0"/>
          <a:chOff x="0" y="0"/>
          <a:chExt cx="0" cy="0"/>
        </a:xfrm>
      </p:grpSpPr>
      <p:sp>
        <p:nvSpPr>
          <p:cNvPr id="208" name="Google Shape;208;p22"/>
          <p:cNvSpPr/>
          <p:nvPr/>
        </p:nvSpPr>
        <p:spPr>
          <a:xfrm flipH="1">
            <a:off x="3903888" y="3600871"/>
            <a:ext cx="1758308" cy="1575639"/>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rot="5400000" flipH="1">
            <a:off x="-78708" y="2173701"/>
            <a:ext cx="1515203" cy="1357786"/>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rot="16200000" flipH="1">
            <a:off x="7598215" y="1609791"/>
            <a:ext cx="1630483" cy="1461087"/>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12" name="Google Shape;212;p22"/>
          <p:cNvSpPr txBox="1">
            <a:spLocks noGrp="1"/>
          </p:cNvSpPr>
          <p:nvPr>
            <p:ph type="title" idx="2"/>
          </p:nvPr>
        </p:nvSpPr>
        <p:spPr>
          <a:xfrm>
            <a:off x="1436388" y="1947675"/>
            <a:ext cx="24675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3" name="Google Shape;213;p22"/>
          <p:cNvSpPr txBox="1">
            <a:spLocks noGrp="1"/>
          </p:cNvSpPr>
          <p:nvPr>
            <p:ph type="subTitle" idx="1"/>
          </p:nvPr>
        </p:nvSpPr>
        <p:spPr>
          <a:xfrm>
            <a:off x="1436400" y="2375596"/>
            <a:ext cx="246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4" name="Google Shape;214;p22"/>
          <p:cNvSpPr txBox="1">
            <a:spLocks noGrp="1"/>
          </p:cNvSpPr>
          <p:nvPr>
            <p:ph type="title" idx="3"/>
          </p:nvPr>
        </p:nvSpPr>
        <p:spPr>
          <a:xfrm>
            <a:off x="5240050" y="1947675"/>
            <a:ext cx="24675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215" name="Google Shape;215;p22"/>
          <p:cNvSpPr txBox="1">
            <a:spLocks noGrp="1"/>
          </p:cNvSpPr>
          <p:nvPr>
            <p:ph type="subTitle" idx="4"/>
          </p:nvPr>
        </p:nvSpPr>
        <p:spPr>
          <a:xfrm>
            <a:off x="5240050" y="2375596"/>
            <a:ext cx="246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6" name="Google Shape;216;p22"/>
          <p:cNvSpPr txBox="1">
            <a:spLocks noGrp="1"/>
          </p:cNvSpPr>
          <p:nvPr>
            <p:ph type="title" idx="5"/>
          </p:nvPr>
        </p:nvSpPr>
        <p:spPr>
          <a:xfrm>
            <a:off x="1436388" y="3679650"/>
            <a:ext cx="24675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7" name="Google Shape;217;p22"/>
          <p:cNvSpPr txBox="1">
            <a:spLocks noGrp="1"/>
          </p:cNvSpPr>
          <p:nvPr>
            <p:ph type="subTitle" idx="6"/>
          </p:nvPr>
        </p:nvSpPr>
        <p:spPr>
          <a:xfrm>
            <a:off x="1436400" y="4107600"/>
            <a:ext cx="246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8" name="Google Shape;218;p22"/>
          <p:cNvSpPr txBox="1">
            <a:spLocks noGrp="1"/>
          </p:cNvSpPr>
          <p:nvPr>
            <p:ph type="title" idx="7"/>
          </p:nvPr>
        </p:nvSpPr>
        <p:spPr>
          <a:xfrm>
            <a:off x="5240050" y="3679650"/>
            <a:ext cx="24675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9" name="Google Shape;219;p22"/>
          <p:cNvSpPr txBox="1">
            <a:spLocks noGrp="1"/>
          </p:cNvSpPr>
          <p:nvPr>
            <p:ph type="subTitle" idx="8"/>
          </p:nvPr>
        </p:nvSpPr>
        <p:spPr>
          <a:xfrm>
            <a:off x="5240050" y="4107600"/>
            <a:ext cx="2467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23"/>
        <p:cNvGrpSpPr/>
        <p:nvPr/>
      </p:nvGrpSpPr>
      <p:grpSpPr>
        <a:xfrm>
          <a:off x="0" y="0"/>
          <a:ext cx="0" cy="0"/>
          <a:chOff x="0" y="0"/>
          <a:chExt cx="0" cy="0"/>
        </a:xfrm>
      </p:grpSpPr>
      <p:sp>
        <p:nvSpPr>
          <p:cNvPr id="224" name="Google Shape;224;p23"/>
          <p:cNvSpPr/>
          <p:nvPr/>
        </p:nvSpPr>
        <p:spPr>
          <a:xfrm rot="5400000" flipH="1">
            <a:off x="-97043" y="2499281"/>
            <a:ext cx="1725880" cy="1546575"/>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rot="16200000" flipH="1">
            <a:off x="8075326" y="3841062"/>
            <a:ext cx="1115689" cy="999777"/>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3125550" y="4431811"/>
            <a:ext cx="890638" cy="798110"/>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8" name="Google Shape;228;p23"/>
          <p:cNvSpPr txBox="1">
            <a:spLocks noGrp="1"/>
          </p:cNvSpPr>
          <p:nvPr>
            <p:ph type="title" idx="2"/>
          </p:nvPr>
        </p:nvSpPr>
        <p:spPr>
          <a:xfrm>
            <a:off x="1257725" y="1947650"/>
            <a:ext cx="16731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9" name="Google Shape;229;p23"/>
          <p:cNvSpPr txBox="1">
            <a:spLocks noGrp="1"/>
          </p:cNvSpPr>
          <p:nvPr>
            <p:ph type="subTitle" idx="1"/>
          </p:nvPr>
        </p:nvSpPr>
        <p:spPr>
          <a:xfrm>
            <a:off x="1101200" y="2375600"/>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0" name="Google Shape;230;p23"/>
          <p:cNvSpPr txBox="1">
            <a:spLocks noGrp="1"/>
          </p:cNvSpPr>
          <p:nvPr>
            <p:ph type="title" idx="3"/>
          </p:nvPr>
        </p:nvSpPr>
        <p:spPr>
          <a:xfrm>
            <a:off x="3735402" y="1947650"/>
            <a:ext cx="16731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1" name="Google Shape;231;p23"/>
          <p:cNvSpPr txBox="1">
            <a:spLocks noGrp="1"/>
          </p:cNvSpPr>
          <p:nvPr>
            <p:ph type="subTitle" idx="4"/>
          </p:nvPr>
        </p:nvSpPr>
        <p:spPr>
          <a:xfrm>
            <a:off x="3578950" y="2375600"/>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2" name="Google Shape;232;p23"/>
          <p:cNvSpPr txBox="1">
            <a:spLocks noGrp="1"/>
          </p:cNvSpPr>
          <p:nvPr>
            <p:ph type="title" idx="5"/>
          </p:nvPr>
        </p:nvSpPr>
        <p:spPr>
          <a:xfrm>
            <a:off x="1257725" y="3641325"/>
            <a:ext cx="16731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3" name="Google Shape;233;p23"/>
          <p:cNvSpPr txBox="1">
            <a:spLocks noGrp="1"/>
          </p:cNvSpPr>
          <p:nvPr>
            <p:ph type="subTitle" idx="6"/>
          </p:nvPr>
        </p:nvSpPr>
        <p:spPr>
          <a:xfrm>
            <a:off x="1101200" y="4083788"/>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4" name="Google Shape;234;p23"/>
          <p:cNvSpPr txBox="1">
            <a:spLocks noGrp="1"/>
          </p:cNvSpPr>
          <p:nvPr>
            <p:ph type="title" idx="7"/>
          </p:nvPr>
        </p:nvSpPr>
        <p:spPr>
          <a:xfrm>
            <a:off x="3735400" y="3641325"/>
            <a:ext cx="16731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5" name="Google Shape;235;p23"/>
          <p:cNvSpPr txBox="1">
            <a:spLocks noGrp="1"/>
          </p:cNvSpPr>
          <p:nvPr>
            <p:ph type="subTitle" idx="8"/>
          </p:nvPr>
        </p:nvSpPr>
        <p:spPr>
          <a:xfrm>
            <a:off x="3578997" y="4083788"/>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6" name="Google Shape;236;p23"/>
          <p:cNvSpPr txBox="1">
            <a:spLocks noGrp="1"/>
          </p:cNvSpPr>
          <p:nvPr>
            <p:ph type="title" idx="9"/>
          </p:nvPr>
        </p:nvSpPr>
        <p:spPr>
          <a:xfrm>
            <a:off x="6213175" y="1947650"/>
            <a:ext cx="16731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7" name="Google Shape;237;p23"/>
          <p:cNvSpPr txBox="1">
            <a:spLocks noGrp="1"/>
          </p:cNvSpPr>
          <p:nvPr>
            <p:ph type="subTitle" idx="13"/>
          </p:nvPr>
        </p:nvSpPr>
        <p:spPr>
          <a:xfrm>
            <a:off x="6056725" y="2375600"/>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8" name="Google Shape;238;p23"/>
          <p:cNvSpPr txBox="1">
            <a:spLocks noGrp="1"/>
          </p:cNvSpPr>
          <p:nvPr>
            <p:ph type="title" idx="14"/>
          </p:nvPr>
        </p:nvSpPr>
        <p:spPr>
          <a:xfrm>
            <a:off x="6213175" y="3641325"/>
            <a:ext cx="16731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9" name="Google Shape;239;p23"/>
          <p:cNvSpPr txBox="1">
            <a:spLocks noGrp="1"/>
          </p:cNvSpPr>
          <p:nvPr>
            <p:ph type="subTitle" idx="15"/>
          </p:nvPr>
        </p:nvSpPr>
        <p:spPr>
          <a:xfrm>
            <a:off x="6056825" y="4083788"/>
            <a:ext cx="1986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43"/>
        <p:cNvGrpSpPr/>
        <p:nvPr/>
      </p:nvGrpSpPr>
      <p:grpSpPr>
        <a:xfrm>
          <a:off x="0" y="0"/>
          <a:ext cx="0" cy="0"/>
          <a:chOff x="0" y="0"/>
          <a:chExt cx="0" cy="0"/>
        </a:xfrm>
      </p:grpSpPr>
      <p:sp>
        <p:nvSpPr>
          <p:cNvPr id="244" name="Google Shape;244;p24"/>
          <p:cNvSpPr/>
          <p:nvPr/>
        </p:nvSpPr>
        <p:spPr>
          <a:xfrm rot="5400000">
            <a:off x="-309827" y="3515844"/>
            <a:ext cx="2143654" cy="1524000"/>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4"/>
          <p:cNvSpPr/>
          <p:nvPr/>
        </p:nvSpPr>
        <p:spPr>
          <a:xfrm flipH="1">
            <a:off x="8157881" y="3389851"/>
            <a:ext cx="986118" cy="1818265"/>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rot="-10799937" flipH="1">
            <a:off x="29" y="19"/>
            <a:ext cx="2097720" cy="1140273"/>
          </a:xfrm>
          <a:custGeom>
            <a:avLst/>
            <a:gdLst/>
            <a:ahLst/>
            <a:cxnLst/>
            <a:rect l="l" t="t" r="r" b="b"/>
            <a:pathLst>
              <a:path w="29592" h="20106" extrusionOk="0">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p:nvPr/>
        </p:nvSpPr>
        <p:spPr>
          <a:xfrm rot="16200000" flipH="1">
            <a:off x="7685076" y="431402"/>
            <a:ext cx="1890322" cy="1027524"/>
          </a:xfrm>
          <a:custGeom>
            <a:avLst/>
            <a:gdLst/>
            <a:ahLst/>
            <a:cxnLst/>
            <a:rect l="l" t="t" r="r" b="b"/>
            <a:pathLst>
              <a:path w="29592" h="20106" extrusionOk="0">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txBox="1">
            <a:spLocks noGrp="1"/>
          </p:cNvSpPr>
          <p:nvPr>
            <p:ph type="title" hasCustomPrompt="1"/>
          </p:nvPr>
        </p:nvSpPr>
        <p:spPr>
          <a:xfrm>
            <a:off x="2623200" y="842274"/>
            <a:ext cx="3897600" cy="6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9" name="Google Shape;249;p24"/>
          <p:cNvSpPr txBox="1">
            <a:spLocks noGrp="1"/>
          </p:cNvSpPr>
          <p:nvPr>
            <p:ph type="subTitle" idx="1"/>
          </p:nvPr>
        </p:nvSpPr>
        <p:spPr>
          <a:xfrm>
            <a:off x="2623200" y="1597524"/>
            <a:ext cx="3897600" cy="29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50" name="Google Shape;250;p24"/>
          <p:cNvSpPr txBox="1">
            <a:spLocks noGrp="1"/>
          </p:cNvSpPr>
          <p:nvPr>
            <p:ph type="title" idx="2" hasCustomPrompt="1"/>
          </p:nvPr>
        </p:nvSpPr>
        <p:spPr>
          <a:xfrm>
            <a:off x="2623200" y="2153561"/>
            <a:ext cx="3897600" cy="6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51" name="Google Shape;251;p24"/>
          <p:cNvSpPr txBox="1">
            <a:spLocks noGrp="1"/>
          </p:cNvSpPr>
          <p:nvPr>
            <p:ph type="subTitle" idx="3"/>
          </p:nvPr>
        </p:nvSpPr>
        <p:spPr>
          <a:xfrm>
            <a:off x="2623200" y="2908849"/>
            <a:ext cx="3897600" cy="29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52" name="Google Shape;252;p24"/>
          <p:cNvSpPr txBox="1">
            <a:spLocks noGrp="1"/>
          </p:cNvSpPr>
          <p:nvPr>
            <p:ph type="title" idx="4" hasCustomPrompt="1"/>
          </p:nvPr>
        </p:nvSpPr>
        <p:spPr>
          <a:xfrm>
            <a:off x="2623200" y="3464898"/>
            <a:ext cx="3897600" cy="6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53" name="Google Shape;253;p24"/>
          <p:cNvSpPr txBox="1">
            <a:spLocks noGrp="1"/>
          </p:cNvSpPr>
          <p:nvPr>
            <p:ph type="subTitle" idx="5"/>
          </p:nvPr>
        </p:nvSpPr>
        <p:spPr>
          <a:xfrm>
            <a:off x="2623200" y="4220173"/>
            <a:ext cx="3897600" cy="29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258"/>
        <p:cNvGrpSpPr/>
        <p:nvPr/>
      </p:nvGrpSpPr>
      <p:grpSpPr>
        <a:xfrm>
          <a:off x="0" y="0"/>
          <a:ext cx="0" cy="0"/>
          <a:chOff x="0" y="0"/>
          <a:chExt cx="0" cy="0"/>
        </a:xfrm>
      </p:grpSpPr>
      <p:sp>
        <p:nvSpPr>
          <p:cNvPr id="259" name="Google Shape;259;p25"/>
          <p:cNvSpPr/>
          <p:nvPr/>
        </p:nvSpPr>
        <p:spPr>
          <a:xfrm rot="16200000" flipH="1">
            <a:off x="6043332" y="2042833"/>
            <a:ext cx="5143502" cy="1057835"/>
          </a:xfrm>
          <a:custGeom>
            <a:avLst/>
            <a:gdLst/>
            <a:ahLst/>
            <a:cxnLst/>
            <a:rect l="l" t="t" r="r" b="b"/>
            <a:pathLst>
              <a:path w="29592" h="20106" extrusionOk="0">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5"/>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10" name="Google Shape;259;p25"/>
          <p:cNvSpPr/>
          <p:nvPr userDrawn="1"/>
        </p:nvSpPr>
        <p:spPr>
          <a:xfrm rot="5400000" flipH="1">
            <a:off x="-2042834" y="2042833"/>
            <a:ext cx="5143502" cy="1057835"/>
          </a:xfrm>
          <a:custGeom>
            <a:avLst/>
            <a:gdLst/>
            <a:ahLst/>
            <a:cxnLst/>
            <a:rect l="l" t="t" r="r" b="b"/>
            <a:pathLst>
              <a:path w="29592" h="20106" extrusionOk="0">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267"/>
        <p:cNvGrpSpPr/>
        <p:nvPr/>
      </p:nvGrpSpPr>
      <p:grpSpPr>
        <a:xfrm>
          <a:off x="0" y="0"/>
          <a:ext cx="0" cy="0"/>
          <a:chOff x="0" y="0"/>
          <a:chExt cx="0" cy="0"/>
        </a:xfrm>
      </p:grpSpPr>
      <p:sp>
        <p:nvSpPr>
          <p:cNvPr id="268" name="Google Shape;268;p26"/>
          <p:cNvSpPr/>
          <p:nvPr/>
        </p:nvSpPr>
        <p:spPr>
          <a:xfrm rot="-5400000">
            <a:off x="7884466" y="3778050"/>
            <a:ext cx="909951" cy="1820949"/>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rot="-10799933">
            <a:off x="-59130" y="17"/>
            <a:ext cx="1726577" cy="1201237"/>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rot="16200000" flipV="1">
            <a:off x="469718" y="3623056"/>
            <a:ext cx="987247" cy="2053639"/>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rot="10799952">
            <a:off x="8104078" y="-82435"/>
            <a:ext cx="1039885" cy="2162240"/>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txBox="1">
            <a:spLocks noGrp="1"/>
          </p:cNvSpPr>
          <p:nvPr>
            <p:ph type="title"/>
          </p:nvPr>
        </p:nvSpPr>
        <p:spPr>
          <a:xfrm>
            <a:off x="822099" y="877875"/>
            <a:ext cx="3041100" cy="6531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5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74" name="Google Shape;274;p26"/>
          <p:cNvSpPr txBox="1">
            <a:spLocks noGrp="1"/>
          </p:cNvSpPr>
          <p:nvPr>
            <p:ph type="subTitle" idx="1"/>
          </p:nvPr>
        </p:nvSpPr>
        <p:spPr>
          <a:xfrm>
            <a:off x="713100" y="1593625"/>
            <a:ext cx="3434700" cy="142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9"/>
        <p:cNvGrpSpPr/>
        <p:nvPr/>
      </p:nvGrpSpPr>
      <p:grpSpPr>
        <a:xfrm>
          <a:off x="0" y="0"/>
          <a:ext cx="0" cy="0"/>
          <a:chOff x="0" y="0"/>
          <a:chExt cx="0" cy="0"/>
        </a:xfrm>
      </p:grpSpPr>
      <p:sp>
        <p:nvSpPr>
          <p:cNvPr id="280" name="Google Shape;280;p27"/>
          <p:cNvSpPr/>
          <p:nvPr/>
        </p:nvSpPr>
        <p:spPr>
          <a:xfrm rot="-5400000">
            <a:off x="7222667" y="3168379"/>
            <a:ext cx="1090319" cy="2859922"/>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7"/>
          <p:cNvSpPr/>
          <p:nvPr/>
        </p:nvSpPr>
        <p:spPr>
          <a:xfrm rot="69">
            <a:off x="14" y="3881665"/>
            <a:ext cx="2420448" cy="1261785"/>
          </a:xfrm>
          <a:custGeom>
            <a:avLst/>
            <a:gdLst/>
            <a:ahLst/>
            <a:cxnLst/>
            <a:rect l="l" t="t" r="r" b="b"/>
            <a:pathLst>
              <a:path w="29592" h="20106" extrusionOk="0">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85"/>
        <p:cNvGrpSpPr/>
        <p:nvPr/>
      </p:nvGrpSpPr>
      <p:grpSpPr>
        <a:xfrm>
          <a:off x="0" y="0"/>
          <a:ext cx="0" cy="0"/>
          <a:chOff x="0" y="0"/>
          <a:chExt cx="0" cy="0"/>
        </a:xfrm>
      </p:grpSpPr>
      <p:sp>
        <p:nvSpPr>
          <p:cNvPr id="286" name="Google Shape;286;p28"/>
          <p:cNvSpPr/>
          <p:nvPr/>
        </p:nvSpPr>
        <p:spPr>
          <a:xfrm>
            <a:off x="7686983" y="4198938"/>
            <a:ext cx="1457017" cy="944562"/>
          </a:xfrm>
          <a:custGeom>
            <a:avLst/>
            <a:gdLst/>
            <a:ahLst/>
            <a:cxnLst/>
            <a:rect l="l" t="t" r="r" b="b"/>
            <a:pathLst>
              <a:path w="24917" h="20144" extrusionOk="0">
                <a:moveTo>
                  <a:pt x="10688" y="0"/>
                </a:moveTo>
                <a:cubicBezTo>
                  <a:pt x="6602" y="0"/>
                  <a:pt x="3292" y="3310"/>
                  <a:pt x="3292" y="7396"/>
                </a:cubicBezTo>
                <a:cubicBezTo>
                  <a:pt x="3292" y="7449"/>
                  <a:pt x="3292" y="7494"/>
                  <a:pt x="3292" y="7547"/>
                </a:cubicBezTo>
                <a:cubicBezTo>
                  <a:pt x="1339" y="8556"/>
                  <a:pt x="0" y="10598"/>
                  <a:pt x="0" y="12954"/>
                </a:cubicBezTo>
                <a:cubicBezTo>
                  <a:pt x="0" y="15889"/>
                  <a:pt x="2088" y="18342"/>
                  <a:pt x="4854" y="18913"/>
                </a:cubicBezTo>
                <a:cubicBezTo>
                  <a:pt x="4916" y="19341"/>
                  <a:pt x="5023" y="19751"/>
                  <a:pt x="5148" y="20144"/>
                </a:cubicBezTo>
                <a:lnTo>
                  <a:pt x="23686" y="20144"/>
                </a:lnTo>
                <a:cubicBezTo>
                  <a:pt x="24221" y="19466"/>
                  <a:pt x="24542" y="18601"/>
                  <a:pt x="24542" y="17655"/>
                </a:cubicBezTo>
                <a:cubicBezTo>
                  <a:pt x="24542" y="16263"/>
                  <a:pt x="23838" y="15032"/>
                  <a:pt x="22767" y="14310"/>
                </a:cubicBezTo>
                <a:cubicBezTo>
                  <a:pt x="24087" y="13123"/>
                  <a:pt x="24917" y="11410"/>
                  <a:pt x="24917" y="9501"/>
                </a:cubicBezTo>
                <a:cubicBezTo>
                  <a:pt x="24917" y="5942"/>
                  <a:pt x="22035" y="3060"/>
                  <a:pt x="18476" y="3060"/>
                </a:cubicBezTo>
                <a:cubicBezTo>
                  <a:pt x="17905" y="3060"/>
                  <a:pt x="17361" y="3132"/>
                  <a:pt x="16834" y="3274"/>
                </a:cubicBezTo>
                <a:cubicBezTo>
                  <a:pt x="15505" y="1303"/>
                  <a:pt x="13248" y="0"/>
                  <a:pt x="10688"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p:nvPr/>
        </p:nvSpPr>
        <p:spPr>
          <a:xfrm rot="10800000" flipH="1">
            <a:off x="7686983" y="0"/>
            <a:ext cx="1514415" cy="1145240"/>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8"/>
          <p:cNvSpPr/>
          <p:nvPr/>
        </p:nvSpPr>
        <p:spPr>
          <a:xfrm flipH="1">
            <a:off x="-125507" y="3998260"/>
            <a:ext cx="1514415" cy="1145240"/>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292"/>
        <p:cNvGrpSpPr/>
        <p:nvPr/>
      </p:nvGrpSpPr>
      <p:grpSpPr>
        <a:xfrm>
          <a:off x="0" y="0"/>
          <a:ext cx="0" cy="0"/>
          <a:chOff x="0" y="0"/>
          <a:chExt cx="0" cy="0"/>
        </a:xfrm>
      </p:grpSpPr>
      <p:sp>
        <p:nvSpPr>
          <p:cNvPr id="293" name="Google Shape;293;p29"/>
          <p:cNvSpPr/>
          <p:nvPr/>
        </p:nvSpPr>
        <p:spPr>
          <a:xfrm rot="-5400000">
            <a:off x="6687022" y="2632735"/>
            <a:ext cx="1673202" cy="3348328"/>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rot="-10799933">
            <a:off x="-173014" y="29"/>
            <a:ext cx="2881217" cy="2225303"/>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rot="10799952">
            <a:off x="7853065" y="-35849"/>
            <a:ext cx="1290917" cy="2489126"/>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CUSTOM_9_3">
    <p:spTree>
      <p:nvGrpSpPr>
        <p:cNvPr id="1" name="Shape 302"/>
        <p:cNvGrpSpPr/>
        <p:nvPr/>
      </p:nvGrpSpPr>
      <p:grpSpPr>
        <a:xfrm>
          <a:off x="0" y="0"/>
          <a:ext cx="0" cy="0"/>
          <a:chOff x="0" y="0"/>
          <a:chExt cx="0" cy="0"/>
        </a:xfrm>
      </p:grpSpPr>
      <p:sp>
        <p:nvSpPr>
          <p:cNvPr id="303" name="Google Shape;303;p30"/>
          <p:cNvSpPr/>
          <p:nvPr/>
        </p:nvSpPr>
        <p:spPr>
          <a:xfrm rot="5400000">
            <a:off x="-329271" y="3395198"/>
            <a:ext cx="2278169" cy="1619631"/>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flipH="1">
            <a:off x="7763434" y="3065929"/>
            <a:ext cx="1380565" cy="2152666"/>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0"/>
          <p:cNvSpPr/>
          <p:nvPr/>
        </p:nvSpPr>
        <p:spPr>
          <a:xfrm rot="-10799937" flipH="1">
            <a:off x="29" y="19"/>
            <a:ext cx="2079790" cy="1130526"/>
          </a:xfrm>
          <a:custGeom>
            <a:avLst/>
            <a:gdLst/>
            <a:ahLst/>
            <a:cxnLst/>
            <a:rect l="l" t="t" r="r" b="b"/>
            <a:pathLst>
              <a:path w="29592" h="20106" extrusionOk="0">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rot="16200000" flipH="1">
            <a:off x="7054511" y="617856"/>
            <a:ext cx="2707344" cy="1471633"/>
          </a:xfrm>
          <a:custGeom>
            <a:avLst/>
            <a:gdLst/>
            <a:ahLst/>
            <a:cxnLst/>
            <a:rect l="l" t="t" r="r" b="b"/>
            <a:pathLst>
              <a:path w="29592" h="20106" extrusionOk="0">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bg>
      <p:bgPr>
        <a:solidFill>
          <a:schemeClr val="accent5"/>
        </a:solidFill>
        <a:effectLst/>
      </p:bgPr>
    </p:bg>
    <p:spTree>
      <p:nvGrpSpPr>
        <p:cNvPr id="1" name="Shape 85"/>
        <p:cNvGrpSpPr/>
        <p:nvPr/>
      </p:nvGrpSpPr>
      <p:grpSpPr>
        <a:xfrm>
          <a:off x="0" y="0"/>
          <a:ext cx="0" cy="0"/>
          <a:chOff x="0" y="0"/>
          <a:chExt cx="0" cy="0"/>
        </a:xfrm>
      </p:grpSpPr>
      <p:sp>
        <p:nvSpPr>
          <p:cNvPr id="107" name="Google Shape;107;p5"/>
          <p:cNvSpPr txBox="1">
            <a:spLocks noGrp="1"/>
          </p:cNvSpPr>
          <p:nvPr>
            <p:ph type="ctrTitle"/>
          </p:nvPr>
        </p:nvSpPr>
        <p:spPr>
          <a:xfrm>
            <a:off x="2101161" y="359450"/>
            <a:ext cx="6322800" cy="57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000" b="0">
                <a:solidFill>
                  <a:srgbClr val="10783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108" name="Google Shape;108;p5"/>
          <p:cNvSpPr/>
          <p:nvPr/>
        </p:nvSpPr>
        <p:spPr>
          <a:xfrm>
            <a:off x="304800" y="2047875"/>
            <a:ext cx="8534400" cy="26196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txBox="1">
            <a:spLocks noGrp="1"/>
          </p:cNvSpPr>
          <p:nvPr>
            <p:ph type="subTitle" idx="1"/>
          </p:nvPr>
        </p:nvSpPr>
        <p:spPr>
          <a:xfrm>
            <a:off x="724975" y="3066784"/>
            <a:ext cx="3363300" cy="102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110" name="Google Shape;110;p5"/>
          <p:cNvSpPr txBox="1">
            <a:spLocks noGrp="1"/>
          </p:cNvSpPr>
          <p:nvPr>
            <p:ph type="subTitle" idx="2"/>
          </p:nvPr>
        </p:nvSpPr>
        <p:spPr>
          <a:xfrm>
            <a:off x="5036225" y="3066784"/>
            <a:ext cx="3382800" cy="102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111" name="Google Shape;111;p5"/>
          <p:cNvSpPr txBox="1">
            <a:spLocks noGrp="1"/>
          </p:cNvSpPr>
          <p:nvPr>
            <p:ph type="subTitle" idx="3"/>
          </p:nvPr>
        </p:nvSpPr>
        <p:spPr>
          <a:xfrm>
            <a:off x="729800" y="2564575"/>
            <a:ext cx="3363300" cy="577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Chau Philomene One"/>
                <a:ea typeface="Chau Philomene One"/>
                <a:cs typeface="Chau Philomene One"/>
                <a:sym typeface="Chau Philomene One"/>
              </a:defRPr>
            </a:lvl1pPr>
            <a:lvl2pPr lvl="1" algn="ctr" rtl="0">
              <a:lnSpc>
                <a:spcPct val="100000"/>
              </a:lnSpc>
              <a:spcBef>
                <a:spcPts val="0"/>
              </a:spcBef>
              <a:spcAft>
                <a:spcPts val="0"/>
              </a:spcAft>
              <a:buNone/>
              <a:defRPr sz="2400">
                <a:latin typeface="Chau Philomene One"/>
                <a:ea typeface="Chau Philomene One"/>
                <a:cs typeface="Chau Philomene One"/>
                <a:sym typeface="Chau Philomene One"/>
              </a:defRPr>
            </a:lvl2pPr>
            <a:lvl3pPr lvl="2" algn="ctr" rtl="0">
              <a:lnSpc>
                <a:spcPct val="100000"/>
              </a:lnSpc>
              <a:spcBef>
                <a:spcPts val="0"/>
              </a:spcBef>
              <a:spcAft>
                <a:spcPts val="0"/>
              </a:spcAft>
              <a:buNone/>
              <a:defRPr sz="2400">
                <a:latin typeface="Chau Philomene One"/>
                <a:ea typeface="Chau Philomene One"/>
                <a:cs typeface="Chau Philomene One"/>
                <a:sym typeface="Chau Philomene One"/>
              </a:defRPr>
            </a:lvl3pPr>
            <a:lvl4pPr lvl="3" algn="ctr" rtl="0">
              <a:lnSpc>
                <a:spcPct val="100000"/>
              </a:lnSpc>
              <a:spcBef>
                <a:spcPts val="0"/>
              </a:spcBef>
              <a:spcAft>
                <a:spcPts val="0"/>
              </a:spcAft>
              <a:buNone/>
              <a:defRPr sz="2400">
                <a:latin typeface="Chau Philomene One"/>
                <a:ea typeface="Chau Philomene One"/>
                <a:cs typeface="Chau Philomene One"/>
                <a:sym typeface="Chau Philomene One"/>
              </a:defRPr>
            </a:lvl4pPr>
            <a:lvl5pPr lvl="4" algn="ctr" rtl="0">
              <a:lnSpc>
                <a:spcPct val="100000"/>
              </a:lnSpc>
              <a:spcBef>
                <a:spcPts val="0"/>
              </a:spcBef>
              <a:spcAft>
                <a:spcPts val="0"/>
              </a:spcAft>
              <a:buNone/>
              <a:defRPr sz="2400">
                <a:latin typeface="Chau Philomene One"/>
                <a:ea typeface="Chau Philomene One"/>
                <a:cs typeface="Chau Philomene One"/>
                <a:sym typeface="Chau Philomene One"/>
              </a:defRPr>
            </a:lvl5pPr>
            <a:lvl6pPr lvl="5" algn="ctr" rtl="0">
              <a:lnSpc>
                <a:spcPct val="100000"/>
              </a:lnSpc>
              <a:spcBef>
                <a:spcPts val="0"/>
              </a:spcBef>
              <a:spcAft>
                <a:spcPts val="0"/>
              </a:spcAft>
              <a:buNone/>
              <a:defRPr sz="2400">
                <a:latin typeface="Chau Philomene One"/>
                <a:ea typeface="Chau Philomene One"/>
                <a:cs typeface="Chau Philomene One"/>
                <a:sym typeface="Chau Philomene One"/>
              </a:defRPr>
            </a:lvl6pPr>
            <a:lvl7pPr lvl="6" algn="ctr" rtl="0">
              <a:lnSpc>
                <a:spcPct val="100000"/>
              </a:lnSpc>
              <a:spcBef>
                <a:spcPts val="0"/>
              </a:spcBef>
              <a:spcAft>
                <a:spcPts val="0"/>
              </a:spcAft>
              <a:buNone/>
              <a:defRPr sz="2400">
                <a:latin typeface="Chau Philomene One"/>
                <a:ea typeface="Chau Philomene One"/>
                <a:cs typeface="Chau Philomene One"/>
                <a:sym typeface="Chau Philomene One"/>
              </a:defRPr>
            </a:lvl7pPr>
            <a:lvl8pPr lvl="7" algn="ctr" rtl="0">
              <a:lnSpc>
                <a:spcPct val="100000"/>
              </a:lnSpc>
              <a:spcBef>
                <a:spcPts val="0"/>
              </a:spcBef>
              <a:spcAft>
                <a:spcPts val="0"/>
              </a:spcAft>
              <a:buNone/>
              <a:defRPr sz="2400">
                <a:latin typeface="Chau Philomene One"/>
                <a:ea typeface="Chau Philomene One"/>
                <a:cs typeface="Chau Philomene One"/>
                <a:sym typeface="Chau Philomene One"/>
              </a:defRPr>
            </a:lvl8pPr>
            <a:lvl9pPr lvl="8" algn="ctr" rtl="0">
              <a:lnSpc>
                <a:spcPct val="100000"/>
              </a:lnSpc>
              <a:spcBef>
                <a:spcPts val="0"/>
              </a:spcBef>
              <a:spcAft>
                <a:spcPts val="0"/>
              </a:spcAft>
              <a:buNone/>
              <a:defRPr sz="2400">
                <a:latin typeface="Chau Philomene One"/>
                <a:ea typeface="Chau Philomene One"/>
                <a:cs typeface="Chau Philomene One"/>
                <a:sym typeface="Chau Philomene One"/>
              </a:defRPr>
            </a:lvl9pPr>
          </a:lstStyle>
          <a:p>
            <a:endParaRPr/>
          </a:p>
        </p:txBody>
      </p:sp>
      <p:sp>
        <p:nvSpPr>
          <p:cNvPr id="112" name="Google Shape;112;p5"/>
          <p:cNvSpPr txBox="1">
            <a:spLocks noGrp="1"/>
          </p:cNvSpPr>
          <p:nvPr>
            <p:ph type="subTitle" idx="4"/>
          </p:nvPr>
        </p:nvSpPr>
        <p:spPr>
          <a:xfrm>
            <a:off x="5041050" y="2564575"/>
            <a:ext cx="3382800" cy="577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Chau Philomene One"/>
                <a:ea typeface="Chau Philomene One"/>
                <a:cs typeface="Chau Philomene One"/>
                <a:sym typeface="Chau Philomene One"/>
              </a:defRPr>
            </a:lvl1pPr>
            <a:lvl2pPr lvl="1" algn="ctr" rtl="0">
              <a:lnSpc>
                <a:spcPct val="100000"/>
              </a:lnSpc>
              <a:spcBef>
                <a:spcPts val="0"/>
              </a:spcBef>
              <a:spcAft>
                <a:spcPts val="0"/>
              </a:spcAft>
              <a:buNone/>
              <a:defRPr sz="2400">
                <a:latin typeface="Chau Philomene One"/>
                <a:ea typeface="Chau Philomene One"/>
                <a:cs typeface="Chau Philomene One"/>
                <a:sym typeface="Chau Philomene One"/>
              </a:defRPr>
            </a:lvl2pPr>
            <a:lvl3pPr lvl="2" algn="ctr" rtl="0">
              <a:lnSpc>
                <a:spcPct val="100000"/>
              </a:lnSpc>
              <a:spcBef>
                <a:spcPts val="0"/>
              </a:spcBef>
              <a:spcAft>
                <a:spcPts val="0"/>
              </a:spcAft>
              <a:buNone/>
              <a:defRPr sz="2400">
                <a:latin typeface="Chau Philomene One"/>
                <a:ea typeface="Chau Philomene One"/>
                <a:cs typeface="Chau Philomene One"/>
                <a:sym typeface="Chau Philomene One"/>
              </a:defRPr>
            </a:lvl3pPr>
            <a:lvl4pPr lvl="3" algn="ctr" rtl="0">
              <a:lnSpc>
                <a:spcPct val="100000"/>
              </a:lnSpc>
              <a:spcBef>
                <a:spcPts val="0"/>
              </a:spcBef>
              <a:spcAft>
                <a:spcPts val="0"/>
              </a:spcAft>
              <a:buNone/>
              <a:defRPr sz="2400">
                <a:latin typeface="Chau Philomene One"/>
                <a:ea typeface="Chau Philomene One"/>
                <a:cs typeface="Chau Philomene One"/>
                <a:sym typeface="Chau Philomene One"/>
              </a:defRPr>
            </a:lvl4pPr>
            <a:lvl5pPr lvl="4" algn="ctr" rtl="0">
              <a:lnSpc>
                <a:spcPct val="100000"/>
              </a:lnSpc>
              <a:spcBef>
                <a:spcPts val="0"/>
              </a:spcBef>
              <a:spcAft>
                <a:spcPts val="0"/>
              </a:spcAft>
              <a:buNone/>
              <a:defRPr sz="2400">
                <a:latin typeface="Chau Philomene One"/>
                <a:ea typeface="Chau Philomene One"/>
                <a:cs typeface="Chau Philomene One"/>
                <a:sym typeface="Chau Philomene One"/>
              </a:defRPr>
            </a:lvl5pPr>
            <a:lvl6pPr lvl="5" algn="ctr" rtl="0">
              <a:lnSpc>
                <a:spcPct val="100000"/>
              </a:lnSpc>
              <a:spcBef>
                <a:spcPts val="0"/>
              </a:spcBef>
              <a:spcAft>
                <a:spcPts val="0"/>
              </a:spcAft>
              <a:buNone/>
              <a:defRPr sz="2400">
                <a:latin typeface="Chau Philomene One"/>
                <a:ea typeface="Chau Philomene One"/>
                <a:cs typeface="Chau Philomene One"/>
                <a:sym typeface="Chau Philomene One"/>
              </a:defRPr>
            </a:lvl6pPr>
            <a:lvl7pPr lvl="6" algn="ctr" rtl="0">
              <a:lnSpc>
                <a:spcPct val="100000"/>
              </a:lnSpc>
              <a:spcBef>
                <a:spcPts val="0"/>
              </a:spcBef>
              <a:spcAft>
                <a:spcPts val="0"/>
              </a:spcAft>
              <a:buNone/>
              <a:defRPr sz="2400">
                <a:latin typeface="Chau Philomene One"/>
                <a:ea typeface="Chau Philomene One"/>
                <a:cs typeface="Chau Philomene One"/>
                <a:sym typeface="Chau Philomene One"/>
              </a:defRPr>
            </a:lvl7pPr>
            <a:lvl8pPr lvl="7" algn="ctr" rtl="0">
              <a:lnSpc>
                <a:spcPct val="100000"/>
              </a:lnSpc>
              <a:spcBef>
                <a:spcPts val="0"/>
              </a:spcBef>
              <a:spcAft>
                <a:spcPts val="0"/>
              </a:spcAft>
              <a:buNone/>
              <a:defRPr sz="2400">
                <a:latin typeface="Chau Philomene One"/>
                <a:ea typeface="Chau Philomene One"/>
                <a:cs typeface="Chau Philomene One"/>
                <a:sym typeface="Chau Philomene One"/>
              </a:defRPr>
            </a:lvl8pPr>
            <a:lvl9pPr lvl="8" algn="ctr" rtl="0">
              <a:lnSpc>
                <a:spcPct val="100000"/>
              </a:lnSpc>
              <a:spcBef>
                <a:spcPts val="0"/>
              </a:spcBef>
              <a:spcAft>
                <a:spcPts val="0"/>
              </a:spcAft>
              <a:buNone/>
              <a:defRPr sz="2400">
                <a:latin typeface="Chau Philomene One"/>
                <a:ea typeface="Chau Philomene One"/>
                <a:cs typeface="Chau Philomene One"/>
                <a:sym typeface="Chau Philomene One"/>
              </a:defRPr>
            </a:lvl9pPr>
          </a:lstStyle>
          <a:p>
            <a:endParaRPr/>
          </a:p>
        </p:txBody>
      </p:sp>
    </p:spTree>
    <p:extLst>
      <p:ext uri="{BB962C8B-B14F-4D97-AF65-F5344CB8AC3E}">
        <p14:creationId xmlns:p14="http://schemas.microsoft.com/office/powerpoint/2010/main" val="363782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p:nvPr/>
        </p:nvSpPr>
        <p:spPr>
          <a:xfrm rot="4431303" flipH="1">
            <a:off x="3086304" y="2714277"/>
            <a:ext cx="2190249" cy="5491344"/>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6711123" flipH="1">
            <a:off x="-2411578" y="2223835"/>
            <a:ext cx="4040752" cy="2196500"/>
          </a:xfrm>
          <a:custGeom>
            <a:avLst/>
            <a:gdLst/>
            <a:ahLst/>
            <a:cxnLst/>
            <a:rect l="l" t="t" r="r" b="b"/>
            <a:pathLst>
              <a:path w="29592" h="20106" extrusionOk="0">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rot="-7857240" flipH="1">
            <a:off x="8017564" y="1132099"/>
            <a:ext cx="2655001" cy="2379165"/>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title" idx="2"/>
          </p:nvPr>
        </p:nvSpPr>
        <p:spPr>
          <a:xfrm>
            <a:off x="1031475" y="2838600"/>
            <a:ext cx="32208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2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0" name="Google Shape;40;p5"/>
          <p:cNvSpPr txBox="1">
            <a:spLocks noGrp="1"/>
          </p:cNvSpPr>
          <p:nvPr>
            <p:ph type="title" idx="3"/>
          </p:nvPr>
        </p:nvSpPr>
        <p:spPr>
          <a:xfrm>
            <a:off x="4891725" y="2838600"/>
            <a:ext cx="32208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2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1" name="Google Shape;41;p5"/>
          <p:cNvSpPr txBox="1">
            <a:spLocks noGrp="1"/>
          </p:cNvSpPr>
          <p:nvPr>
            <p:ph type="subTitle" idx="1"/>
          </p:nvPr>
        </p:nvSpPr>
        <p:spPr>
          <a:xfrm>
            <a:off x="4793775" y="3266575"/>
            <a:ext cx="3416700" cy="81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2" name="Google Shape;42;p5"/>
          <p:cNvSpPr txBox="1">
            <a:spLocks noGrp="1"/>
          </p:cNvSpPr>
          <p:nvPr>
            <p:ph type="subTitle" idx="4"/>
          </p:nvPr>
        </p:nvSpPr>
        <p:spPr>
          <a:xfrm>
            <a:off x="933525" y="3266575"/>
            <a:ext cx="3416700" cy="81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540000" y="445025"/>
            <a:ext cx="1717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3" name="Google Shape;173;p22"/>
          <p:cNvSpPr txBox="1">
            <a:spLocks noGrp="1"/>
          </p:cNvSpPr>
          <p:nvPr>
            <p:ph type="subTitle" idx="1"/>
          </p:nvPr>
        </p:nvSpPr>
        <p:spPr>
          <a:xfrm>
            <a:off x="4627459" y="1833325"/>
            <a:ext cx="2586900" cy="357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2"/>
              </a:buClr>
              <a:buSzPts val="2500"/>
              <a:buFont typeface="Anton"/>
              <a:buNone/>
              <a:defRPr sz="2500" b="0">
                <a:solidFill>
                  <a:schemeClr val="dk2"/>
                </a:solidFill>
                <a:latin typeface="Anton"/>
                <a:ea typeface="Anton"/>
                <a:cs typeface="Anton"/>
                <a:sym typeface="Anton"/>
              </a:defRPr>
            </a:lvl1pPr>
            <a:lvl2pPr lvl="1" algn="ctr" rtl="0">
              <a:spcBef>
                <a:spcPts val="0"/>
              </a:spcBef>
              <a:spcAft>
                <a:spcPts val="0"/>
              </a:spcAft>
              <a:buClr>
                <a:schemeClr val="dk2"/>
              </a:buClr>
              <a:buSzPts val="2500"/>
              <a:buFont typeface="Anton"/>
              <a:buNone/>
              <a:defRPr sz="2500">
                <a:solidFill>
                  <a:schemeClr val="dk2"/>
                </a:solidFill>
                <a:latin typeface="Anton"/>
                <a:ea typeface="Anton"/>
                <a:cs typeface="Anton"/>
                <a:sym typeface="Anton"/>
              </a:defRPr>
            </a:lvl2pPr>
            <a:lvl3pPr lvl="2"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3pPr>
            <a:lvl4pPr lvl="3"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4pPr>
            <a:lvl5pPr lvl="4"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5pPr>
            <a:lvl6pPr lvl="5"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6pPr>
            <a:lvl7pPr lvl="6"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7pPr>
            <a:lvl8pPr lvl="7"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8pPr>
            <a:lvl9pPr lvl="8" algn="ctr" rtl="0">
              <a:spcBef>
                <a:spcPts val="1600"/>
              </a:spcBef>
              <a:spcAft>
                <a:spcPts val="1600"/>
              </a:spcAft>
              <a:buClr>
                <a:schemeClr val="dk2"/>
              </a:buClr>
              <a:buSzPts val="2500"/>
              <a:buFont typeface="Anton"/>
              <a:buNone/>
              <a:defRPr sz="2500">
                <a:solidFill>
                  <a:schemeClr val="dk2"/>
                </a:solidFill>
                <a:latin typeface="Anton"/>
                <a:ea typeface="Anton"/>
                <a:cs typeface="Anton"/>
                <a:sym typeface="Anton"/>
              </a:defRPr>
            </a:lvl9pPr>
          </a:lstStyle>
          <a:p>
            <a:endParaRPr/>
          </a:p>
        </p:txBody>
      </p:sp>
      <p:sp>
        <p:nvSpPr>
          <p:cNvPr id="174" name="Google Shape;174;p22"/>
          <p:cNvSpPr txBox="1">
            <a:spLocks noGrp="1"/>
          </p:cNvSpPr>
          <p:nvPr>
            <p:ph type="subTitle" idx="2"/>
          </p:nvPr>
        </p:nvSpPr>
        <p:spPr>
          <a:xfrm>
            <a:off x="4928861" y="2173325"/>
            <a:ext cx="22854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1600"/>
              </a:spcBef>
              <a:spcAft>
                <a:spcPts val="0"/>
              </a:spcAft>
              <a:buClr>
                <a:schemeClr val="accent4"/>
              </a:buClr>
              <a:buSzPts val="1400"/>
              <a:buNone/>
              <a:defRPr>
                <a:solidFill>
                  <a:schemeClr val="accent4"/>
                </a:solidFill>
              </a:defRPr>
            </a:lvl3pPr>
            <a:lvl4pPr lvl="3" algn="ctr" rtl="0">
              <a:spcBef>
                <a:spcPts val="1600"/>
              </a:spcBef>
              <a:spcAft>
                <a:spcPts val="0"/>
              </a:spcAft>
              <a:buClr>
                <a:schemeClr val="accent4"/>
              </a:buClr>
              <a:buSzPts val="1400"/>
              <a:buNone/>
              <a:defRPr>
                <a:solidFill>
                  <a:schemeClr val="accent4"/>
                </a:solidFill>
              </a:defRPr>
            </a:lvl4pPr>
            <a:lvl5pPr lvl="4" algn="ctr" rtl="0">
              <a:spcBef>
                <a:spcPts val="1600"/>
              </a:spcBef>
              <a:spcAft>
                <a:spcPts val="0"/>
              </a:spcAft>
              <a:buClr>
                <a:schemeClr val="accent4"/>
              </a:buClr>
              <a:buSzPts val="1400"/>
              <a:buNone/>
              <a:defRPr>
                <a:solidFill>
                  <a:schemeClr val="accent4"/>
                </a:solidFill>
              </a:defRPr>
            </a:lvl5pPr>
            <a:lvl6pPr lvl="5" algn="ctr" rtl="0">
              <a:spcBef>
                <a:spcPts val="1600"/>
              </a:spcBef>
              <a:spcAft>
                <a:spcPts val="0"/>
              </a:spcAft>
              <a:buClr>
                <a:schemeClr val="accent4"/>
              </a:buClr>
              <a:buSzPts val="1400"/>
              <a:buNone/>
              <a:defRPr>
                <a:solidFill>
                  <a:schemeClr val="accent4"/>
                </a:solidFill>
              </a:defRPr>
            </a:lvl6pPr>
            <a:lvl7pPr lvl="6" algn="ctr" rtl="0">
              <a:spcBef>
                <a:spcPts val="1600"/>
              </a:spcBef>
              <a:spcAft>
                <a:spcPts val="0"/>
              </a:spcAft>
              <a:buClr>
                <a:schemeClr val="accent4"/>
              </a:buClr>
              <a:buSzPts val="1400"/>
              <a:buNone/>
              <a:defRPr>
                <a:solidFill>
                  <a:schemeClr val="accent4"/>
                </a:solidFill>
              </a:defRPr>
            </a:lvl7pPr>
            <a:lvl8pPr lvl="7" algn="ctr" rtl="0">
              <a:spcBef>
                <a:spcPts val="1600"/>
              </a:spcBef>
              <a:spcAft>
                <a:spcPts val="0"/>
              </a:spcAft>
              <a:buClr>
                <a:schemeClr val="accent4"/>
              </a:buClr>
              <a:buSzPts val="1400"/>
              <a:buNone/>
              <a:defRPr>
                <a:solidFill>
                  <a:schemeClr val="accent4"/>
                </a:solidFill>
              </a:defRPr>
            </a:lvl8pPr>
            <a:lvl9pPr lvl="8" algn="ctr" rtl="0">
              <a:spcBef>
                <a:spcPts val="1600"/>
              </a:spcBef>
              <a:spcAft>
                <a:spcPts val="1600"/>
              </a:spcAft>
              <a:buClr>
                <a:schemeClr val="accent4"/>
              </a:buClr>
              <a:buSzPts val="1400"/>
              <a:buNone/>
              <a:defRPr>
                <a:solidFill>
                  <a:schemeClr val="accent4"/>
                </a:solidFill>
              </a:defRPr>
            </a:lvl9pPr>
          </a:lstStyle>
          <a:p>
            <a:endParaRPr/>
          </a:p>
        </p:txBody>
      </p:sp>
      <p:sp>
        <p:nvSpPr>
          <p:cNvPr id="175" name="Google Shape;175;p22"/>
          <p:cNvSpPr txBox="1">
            <a:spLocks noGrp="1"/>
          </p:cNvSpPr>
          <p:nvPr>
            <p:ph type="subTitle" idx="3"/>
          </p:nvPr>
        </p:nvSpPr>
        <p:spPr>
          <a:xfrm>
            <a:off x="1929634" y="1833325"/>
            <a:ext cx="2586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2500"/>
              <a:buFont typeface="Anton"/>
              <a:buNone/>
              <a:defRPr sz="2500" b="0">
                <a:solidFill>
                  <a:schemeClr val="dk2"/>
                </a:solidFill>
                <a:latin typeface="Anton"/>
                <a:ea typeface="Anton"/>
                <a:cs typeface="Anton"/>
                <a:sym typeface="Anton"/>
              </a:defRPr>
            </a:lvl1pPr>
            <a:lvl2pPr lvl="1" algn="ctr" rtl="0">
              <a:spcBef>
                <a:spcPts val="0"/>
              </a:spcBef>
              <a:spcAft>
                <a:spcPts val="0"/>
              </a:spcAft>
              <a:buClr>
                <a:schemeClr val="dk2"/>
              </a:buClr>
              <a:buSzPts val="2500"/>
              <a:buFont typeface="Anton"/>
              <a:buNone/>
              <a:defRPr sz="2500">
                <a:solidFill>
                  <a:schemeClr val="dk2"/>
                </a:solidFill>
                <a:latin typeface="Anton"/>
                <a:ea typeface="Anton"/>
                <a:cs typeface="Anton"/>
                <a:sym typeface="Anton"/>
              </a:defRPr>
            </a:lvl2pPr>
            <a:lvl3pPr lvl="2"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3pPr>
            <a:lvl4pPr lvl="3"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4pPr>
            <a:lvl5pPr lvl="4"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5pPr>
            <a:lvl6pPr lvl="5"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6pPr>
            <a:lvl7pPr lvl="6"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7pPr>
            <a:lvl8pPr lvl="7"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8pPr>
            <a:lvl9pPr lvl="8" algn="ctr" rtl="0">
              <a:spcBef>
                <a:spcPts val="1600"/>
              </a:spcBef>
              <a:spcAft>
                <a:spcPts val="1600"/>
              </a:spcAft>
              <a:buClr>
                <a:schemeClr val="dk2"/>
              </a:buClr>
              <a:buSzPts val="2500"/>
              <a:buFont typeface="Anton"/>
              <a:buNone/>
              <a:defRPr sz="2500">
                <a:solidFill>
                  <a:schemeClr val="dk2"/>
                </a:solidFill>
                <a:latin typeface="Anton"/>
                <a:ea typeface="Anton"/>
                <a:cs typeface="Anton"/>
                <a:sym typeface="Anton"/>
              </a:defRPr>
            </a:lvl9pPr>
          </a:lstStyle>
          <a:p>
            <a:endParaRPr/>
          </a:p>
        </p:txBody>
      </p:sp>
      <p:sp>
        <p:nvSpPr>
          <p:cNvPr id="176" name="Google Shape;176;p22"/>
          <p:cNvSpPr txBox="1">
            <a:spLocks noGrp="1"/>
          </p:cNvSpPr>
          <p:nvPr>
            <p:ph type="subTitle" idx="4"/>
          </p:nvPr>
        </p:nvSpPr>
        <p:spPr>
          <a:xfrm>
            <a:off x="1929688" y="2173325"/>
            <a:ext cx="2285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1600"/>
              </a:spcBef>
              <a:spcAft>
                <a:spcPts val="0"/>
              </a:spcAft>
              <a:buClr>
                <a:schemeClr val="accent4"/>
              </a:buClr>
              <a:buSzPts val="1400"/>
              <a:buNone/>
              <a:defRPr>
                <a:solidFill>
                  <a:schemeClr val="accent4"/>
                </a:solidFill>
              </a:defRPr>
            </a:lvl3pPr>
            <a:lvl4pPr lvl="3" algn="ctr" rtl="0">
              <a:spcBef>
                <a:spcPts val="1600"/>
              </a:spcBef>
              <a:spcAft>
                <a:spcPts val="0"/>
              </a:spcAft>
              <a:buClr>
                <a:schemeClr val="accent4"/>
              </a:buClr>
              <a:buSzPts val="1400"/>
              <a:buNone/>
              <a:defRPr>
                <a:solidFill>
                  <a:schemeClr val="accent4"/>
                </a:solidFill>
              </a:defRPr>
            </a:lvl4pPr>
            <a:lvl5pPr lvl="4" algn="ctr" rtl="0">
              <a:spcBef>
                <a:spcPts val="1600"/>
              </a:spcBef>
              <a:spcAft>
                <a:spcPts val="0"/>
              </a:spcAft>
              <a:buClr>
                <a:schemeClr val="accent4"/>
              </a:buClr>
              <a:buSzPts val="1400"/>
              <a:buNone/>
              <a:defRPr>
                <a:solidFill>
                  <a:schemeClr val="accent4"/>
                </a:solidFill>
              </a:defRPr>
            </a:lvl5pPr>
            <a:lvl6pPr lvl="5" algn="ctr" rtl="0">
              <a:spcBef>
                <a:spcPts val="1600"/>
              </a:spcBef>
              <a:spcAft>
                <a:spcPts val="0"/>
              </a:spcAft>
              <a:buClr>
                <a:schemeClr val="accent4"/>
              </a:buClr>
              <a:buSzPts val="1400"/>
              <a:buNone/>
              <a:defRPr>
                <a:solidFill>
                  <a:schemeClr val="accent4"/>
                </a:solidFill>
              </a:defRPr>
            </a:lvl6pPr>
            <a:lvl7pPr lvl="6" algn="ctr" rtl="0">
              <a:spcBef>
                <a:spcPts val="1600"/>
              </a:spcBef>
              <a:spcAft>
                <a:spcPts val="0"/>
              </a:spcAft>
              <a:buClr>
                <a:schemeClr val="accent4"/>
              </a:buClr>
              <a:buSzPts val="1400"/>
              <a:buNone/>
              <a:defRPr>
                <a:solidFill>
                  <a:schemeClr val="accent4"/>
                </a:solidFill>
              </a:defRPr>
            </a:lvl7pPr>
            <a:lvl8pPr lvl="7" algn="ctr" rtl="0">
              <a:spcBef>
                <a:spcPts val="1600"/>
              </a:spcBef>
              <a:spcAft>
                <a:spcPts val="0"/>
              </a:spcAft>
              <a:buClr>
                <a:schemeClr val="accent4"/>
              </a:buClr>
              <a:buSzPts val="1400"/>
              <a:buNone/>
              <a:defRPr>
                <a:solidFill>
                  <a:schemeClr val="accent4"/>
                </a:solidFill>
              </a:defRPr>
            </a:lvl8pPr>
            <a:lvl9pPr lvl="8" algn="ctr" rtl="0">
              <a:spcBef>
                <a:spcPts val="1600"/>
              </a:spcBef>
              <a:spcAft>
                <a:spcPts val="1600"/>
              </a:spcAft>
              <a:buClr>
                <a:schemeClr val="accent4"/>
              </a:buClr>
              <a:buSzPts val="1400"/>
              <a:buNone/>
              <a:defRPr>
                <a:solidFill>
                  <a:schemeClr val="accent4"/>
                </a:solidFill>
              </a:defRPr>
            </a:lvl9pPr>
          </a:lstStyle>
          <a:p>
            <a:endParaRPr/>
          </a:p>
        </p:txBody>
      </p:sp>
      <p:sp>
        <p:nvSpPr>
          <p:cNvPr id="177" name="Google Shape;177;p22"/>
          <p:cNvSpPr txBox="1">
            <a:spLocks noGrp="1"/>
          </p:cNvSpPr>
          <p:nvPr>
            <p:ph type="subTitle" idx="5"/>
          </p:nvPr>
        </p:nvSpPr>
        <p:spPr>
          <a:xfrm>
            <a:off x="4627375" y="3269350"/>
            <a:ext cx="2586900" cy="357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2"/>
              </a:buClr>
              <a:buSzPts val="2500"/>
              <a:buFont typeface="Anton"/>
              <a:buNone/>
              <a:defRPr sz="2500" b="0">
                <a:solidFill>
                  <a:schemeClr val="dk2"/>
                </a:solidFill>
                <a:latin typeface="Anton"/>
                <a:ea typeface="Anton"/>
                <a:cs typeface="Anton"/>
                <a:sym typeface="Anton"/>
              </a:defRPr>
            </a:lvl1pPr>
            <a:lvl2pPr lvl="1" algn="ctr" rtl="0">
              <a:spcBef>
                <a:spcPts val="0"/>
              </a:spcBef>
              <a:spcAft>
                <a:spcPts val="0"/>
              </a:spcAft>
              <a:buClr>
                <a:schemeClr val="dk2"/>
              </a:buClr>
              <a:buSzPts val="2500"/>
              <a:buFont typeface="Anton"/>
              <a:buNone/>
              <a:defRPr sz="2500">
                <a:solidFill>
                  <a:schemeClr val="dk2"/>
                </a:solidFill>
                <a:latin typeface="Anton"/>
                <a:ea typeface="Anton"/>
                <a:cs typeface="Anton"/>
                <a:sym typeface="Anton"/>
              </a:defRPr>
            </a:lvl2pPr>
            <a:lvl3pPr lvl="2"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3pPr>
            <a:lvl4pPr lvl="3"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4pPr>
            <a:lvl5pPr lvl="4"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5pPr>
            <a:lvl6pPr lvl="5"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6pPr>
            <a:lvl7pPr lvl="6"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7pPr>
            <a:lvl8pPr lvl="7"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8pPr>
            <a:lvl9pPr lvl="8" algn="ctr" rtl="0">
              <a:spcBef>
                <a:spcPts val="1600"/>
              </a:spcBef>
              <a:spcAft>
                <a:spcPts val="1600"/>
              </a:spcAft>
              <a:buClr>
                <a:schemeClr val="dk2"/>
              </a:buClr>
              <a:buSzPts val="2500"/>
              <a:buFont typeface="Anton"/>
              <a:buNone/>
              <a:defRPr sz="2500">
                <a:solidFill>
                  <a:schemeClr val="dk2"/>
                </a:solidFill>
                <a:latin typeface="Anton"/>
                <a:ea typeface="Anton"/>
                <a:cs typeface="Anton"/>
                <a:sym typeface="Anton"/>
              </a:defRPr>
            </a:lvl9pPr>
          </a:lstStyle>
          <a:p>
            <a:endParaRPr/>
          </a:p>
        </p:txBody>
      </p:sp>
      <p:sp>
        <p:nvSpPr>
          <p:cNvPr id="178" name="Google Shape;178;p22"/>
          <p:cNvSpPr txBox="1">
            <a:spLocks noGrp="1"/>
          </p:cNvSpPr>
          <p:nvPr>
            <p:ph type="subTitle" idx="6"/>
          </p:nvPr>
        </p:nvSpPr>
        <p:spPr>
          <a:xfrm>
            <a:off x="4928813" y="3609350"/>
            <a:ext cx="22854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1600"/>
              </a:spcBef>
              <a:spcAft>
                <a:spcPts val="0"/>
              </a:spcAft>
              <a:buClr>
                <a:schemeClr val="accent4"/>
              </a:buClr>
              <a:buSzPts val="1400"/>
              <a:buNone/>
              <a:defRPr>
                <a:solidFill>
                  <a:schemeClr val="accent4"/>
                </a:solidFill>
              </a:defRPr>
            </a:lvl3pPr>
            <a:lvl4pPr lvl="3" algn="ctr" rtl="0">
              <a:spcBef>
                <a:spcPts val="1600"/>
              </a:spcBef>
              <a:spcAft>
                <a:spcPts val="0"/>
              </a:spcAft>
              <a:buClr>
                <a:schemeClr val="accent4"/>
              </a:buClr>
              <a:buSzPts val="1400"/>
              <a:buNone/>
              <a:defRPr>
                <a:solidFill>
                  <a:schemeClr val="accent4"/>
                </a:solidFill>
              </a:defRPr>
            </a:lvl4pPr>
            <a:lvl5pPr lvl="4" algn="ctr" rtl="0">
              <a:spcBef>
                <a:spcPts val="1600"/>
              </a:spcBef>
              <a:spcAft>
                <a:spcPts val="0"/>
              </a:spcAft>
              <a:buClr>
                <a:schemeClr val="accent4"/>
              </a:buClr>
              <a:buSzPts val="1400"/>
              <a:buNone/>
              <a:defRPr>
                <a:solidFill>
                  <a:schemeClr val="accent4"/>
                </a:solidFill>
              </a:defRPr>
            </a:lvl5pPr>
            <a:lvl6pPr lvl="5" algn="ctr" rtl="0">
              <a:spcBef>
                <a:spcPts val="1600"/>
              </a:spcBef>
              <a:spcAft>
                <a:spcPts val="0"/>
              </a:spcAft>
              <a:buClr>
                <a:schemeClr val="accent4"/>
              </a:buClr>
              <a:buSzPts val="1400"/>
              <a:buNone/>
              <a:defRPr>
                <a:solidFill>
                  <a:schemeClr val="accent4"/>
                </a:solidFill>
              </a:defRPr>
            </a:lvl6pPr>
            <a:lvl7pPr lvl="6" algn="ctr" rtl="0">
              <a:spcBef>
                <a:spcPts val="1600"/>
              </a:spcBef>
              <a:spcAft>
                <a:spcPts val="0"/>
              </a:spcAft>
              <a:buClr>
                <a:schemeClr val="accent4"/>
              </a:buClr>
              <a:buSzPts val="1400"/>
              <a:buNone/>
              <a:defRPr>
                <a:solidFill>
                  <a:schemeClr val="accent4"/>
                </a:solidFill>
              </a:defRPr>
            </a:lvl7pPr>
            <a:lvl8pPr lvl="7" algn="ctr" rtl="0">
              <a:spcBef>
                <a:spcPts val="1600"/>
              </a:spcBef>
              <a:spcAft>
                <a:spcPts val="0"/>
              </a:spcAft>
              <a:buClr>
                <a:schemeClr val="accent4"/>
              </a:buClr>
              <a:buSzPts val="1400"/>
              <a:buNone/>
              <a:defRPr>
                <a:solidFill>
                  <a:schemeClr val="accent4"/>
                </a:solidFill>
              </a:defRPr>
            </a:lvl8pPr>
            <a:lvl9pPr lvl="8" algn="ctr" rtl="0">
              <a:spcBef>
                <a:spcPts val="1600"/>
              </a:spcBef>
              <a:spcAft>
                <a:spcPts val="1600"/>
              </a:spcAft>
              <a:buClr>
                <a:schemeClr val="accent4"/>
              </a:buClr>
              <a:buSzPts val="1400"/>
              <a:buNone/>
              <a:defRPr>
                <a:solidFill>
                  <a:schemeClr val="accent4"/>
                </a:solidFill>
              </a:defRPr>
            </a:lvl9pPr>
          </a:lstStyle>
          <a:p>
            <a:endParaRPr/>
          </a:p>
        </p:txBody>
      </p:sp>
      <p:sp>
        <p:nvSpPr>
          <p:cNvPr id="179" name="Google Shape;179;p22"/>
          <p:cNvSpPr txBox="1">
            <a:spLocks noGrp="1"/>
          </p:cNvSpPr>
          <p:nvPr>
            <p:ph type="subTitle" idx="7"/>
          </p:nvPr>
        </p:nvSpPr>
        <p:spPr>
          <a:xfrm>
            <a:off x="1929550" y="3269350"/>
            <a:ext cx="2586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2500"/>
              <a:buFont typeface="Anton"/>
              <a:buNone/>
              <a:defRPr sz="2500" b="0">
                <a:solidFill>
                  <a:schemeClr val="dk2"/>
                </a:solidFill>
                <a:latin typeface="Anton"/>
                <a:ea typeface="Anton"/>
                <a:cs typeface="Anton"/>
                <a:sym typeface="Anton"/>
              </a:defRPr>
            </a:lvl1pPr>
            <a:lvl2pPr lvl="1" algn="ctr" rtl="0">
              <a:spcBef>
                <a:spcPts val="0"/>
              </a:spcBef>
              <a:spcAft>
                <a:spcPts val="0"/>
              </a:spcAft>
              <a:buClr>
                <a:schemeClr val="dk2"/>
              </a:buClr>
              <a:buSzPts val="2500"/>
              <a:buFont typeface="Anton"/>
              <a:buNone/>
              <a:defRPr sz="2500">
                <a:solidFill>
                  <a:schemeClr val="dk2"/>
                </a:solidFill>
                <a:latin typeface="Anton"/>
                <a:ea typeface="Anton"/>
                <a:cs typeface="Anton"/>
                <a:sym typeface="Anton"/>
              </a:defRPr>
            </a:lvl2pPr>
            <a:lvl3pPr lvl="2"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3pPr>
            <a:lvl4pPr lvl="3"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4pPr>
            <a:lvl5pPr lvl="4"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5pPr>
            <a:lvl6pPr lvl="5"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6pPr>
            <a:lvl7pPr lvl="6"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7pPr>
            <a:lvl8pPr lvl="7"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8pPr>
            <a:lvl9pPr lvl="8" algn="ctr" rtl="0">
              <a:spcBef>
                <a:spcPts val="1600"/>
              </a:spcBef>
              <a:spcAft>
                <a:spcPts val="1600"/>
              </a:spcAft>
              <a:buClr>
                <a:schemeClr val="dk2"/>
              </a:buClr>
              <a:buSzPts val="2500"/>
              <a:buFont typeface="Anton"/>
              <a:buNone/>
              <a:defRPr sz="2500">
                <a:solidFill>
                  <a:schemeClr val="dk2"/>
                </a:solidFill>
                <a:latin typeface="Anton"/>
                <a:ea typeface="Anton"/>
                <a:cs typeface="Anton"/>
                <a:sym typeface="Anton"/>
              </a:defRPr>
            </a:lvl9pPr>
          </a:lstStyle>
          <a:p>
            <a:endParaRPr/>
          </a:p>
        </p:txBody>
      </p:sp>
      <p:sp>
        <p:nvSpPr>
          <p:cNvPr id="180" name="Google Shape;180;p22"/>
          <p:cNvSpPr txBox="1">
            <a:spLocks noGrp="1"/>
          </p:cNvSpPr>
          <p:nvPr>
            <p:ph type="subTitle" idx="8"/>
          </p:nvPr>
        </p:nvSpPr>
        <p:spPr>
          <a:xfrm>
            <a:off x="1929613" y="3609350"/>
            <a:ext cx="2285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1600"/>
              </a:spcBef>
              <a:spcAft>
                <a:spcPts val="0"/>
              </a:spcAft>
              <a:buClr>
                <a:schemeClr val="accent4"/>
              </a:buClr>
              <a:buSzPts val="1400"/>
              <a:buNone/>
              <a:defRPr>
                <a:solidFill>
                  <a:schemeClr val="accent4"/>
                </a:solidFill>
              </a:defRPr>
            </a:lvl3pPr>
            <a:lvl4pPr lvl="3" algn="ctr" rtl="0">
              <a:spcBef>
                <a:spcPts val="1600"/>
              </a:spcBef>
              <a:spcAft>
                <a:spcPts val="0"/>
              </a:spcAft>
              <a:buClr>
                <a:schemeClr val="accent4"/>
              </a:buClr>
              <a:buSzPts val="1400"/>
              <a:buNone/>
              <a:defRPr>
                <a:solidFill>
                  <a:schemeClr val="accent4"/>
                </a:solidFill>
              </a:defRPr>
            </a:lvl4pPr>
            <a:lvl5pPr lvl="4" algn="ctr" rtl="0">
              <a:spcBef>
                <a:spcPts val="1600"/>
              </a:spcBef>
              <a:spcAft>
                <a:spcPts val="0"/>
              </a:spcAft>
              <a:buClr>
                <a:schemeClr val="accent4"/>
              </a:buClr>
              <a:buSzPts val="1400"/>
              <a:buNone/>
              <a:defRPr>
                <a:solidFill>
                  <a:schemeClr val="accent4"/>
                </a:solidFill>
              </a:defRPr>
            </a:lvl5pPr>
            <a:lvl6pPr lvl="5" algn="ctr" rtl="0">
              <a:spcBef>
                <a:spcPts val="1600"/>
              </a:spcBef>
              <a:spcAft>
                <a:spcPts val="0"/>
              </a:spcAft>
              <a:buClr>
                <a:schemeClr val="accent4"/>
              </a:buClr>
              <a:buSzPts val="1400"/>
              <a:buNone/>
              <a:defRPr>
                <a:solidFill>
                  <a:schemeClr val="accent4"/>
                </a:solidFill>
              </a:defRPr>
            </a:lvl6pPr>
            <a:lvl7pPr lvl="6" algn="ctr" rtl="0">
              <a:spcBef>
                <a:spcPts val="1600"/>
              </a:spcBef>
              <a:spcAft>
                <a:spcPts val="0"/>
              </a:spcAft>
              <a:buClr>
                <a:schemeClr val="accent4"/>
              </a:buClr>
              <a:buSzPts val="1400"/>
              <a:buNone/>
              <a:defRPr>
                <a:solidFill>
                  <a:schemeClr val="accent4"/>
                </a:solidFill>
              </a:defRPr>
            </a:lvl7pPr>
            <a:lvl8pPr lvl="7" algn="ctr" rtl="0">
              <a:spcBef>
                <a:spcPts val="1600"/>
              </a:spcBef>
              <a:spcAft>
                <a:spcPts val="0"/>
              </a:spcAft>
              <a:buClr>
                <a:schemeClr val="accent4"/>
              </a:buClr>
              <a:buSzPts val="1400"/>
              <a:buNone/>
              <a:defRPr>
                <a:solidFill>
                  <a:schemeClr val="accent4"/>
                </a:solidFill>
              </a:defRPr>
            </a:lvl8pPr>
            <a:lvl9pPr lvl="8" algn="ctr" rtl="0">
              <a:spcBef>
                <a:spcPts val="1600"/>
              </a:spcBef>
              <a:spcAft>
                <a:spcPts val="1600"/>
              </a:spcAft>
              <a:buClr>
                <a:schemeClr val="accent4"/>
              </a:buClr>
              <a:buSzPts val="1400"/>
              <a:buNone/>
              <a:defRPr>
                <a:solidFill>
                  <a:schemeClr val="accent4"/>
                </a:solidFill>
              </a:defRPr>
            </a:lvl9pPr>
          </a:lstStyle>
          <a:p>
            <a:endParaRPr/>
          </a:p>
        </p:txBody>
      </p:sp>
    </p:spTree>
    <p:extLst>
      <p:ext uri="{BB962C8B-B14F-4D97-AF65-F5344CB8AC3E}">
        <p14:creationId xmlns:p14="http://schemas.microsoft.com/office/powerpoint/2010/main" val="2428383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153129" y="919032"/>
            <a:ext cx="6615617"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35727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14"/>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315"/>
        <p:cNvGrpSpPr/>
        <p:nvPr/>
      </p:nvGrpSpPr>
      <p:grpSpPr>
        <a:xfrm>
          <a:off x="0" y="0"/>
          <a:ext cx="0" cy="0"/>
          <a:chOff x="0" y="0"/>
          <a:chExt cx="0" cy="0"/>
        </a:xfrm>
      </p:grpSpPr>
      <p:sp>
        <p:nvSpPr>
          <p:cNvPr id="316" name="Google Shape;316;p33"/>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6"/>
          <p:cNvSpPr/>
          <p:nvPr/>
        </p:nvSpPr>
        <p:spPr>
          <a:xfrm>
            <a:off x="8120852" y="3870797"/>
            <a:ext cx="2127413" cy="1719895"/>
          </a:xfrm>
          <a:custGeom>
            <a:avLst/>
            <a:gdLst/>
            <a:ahLst/>
            <a:cxnLst/>
            <a:rect l="l" t="t" r="r" b="b"/>
            <a:pathLst>
              <a:path w="24917" h="20144" extrusionOk="0">
                <a:moveTo>
                  <a:pt x="10688" y="0"/>
                </a:moveTo>
                <a:cubicBezTo>
                  <a:pt x="6602" y="0"/>
                  <a:pt x="3292" y="3310"/>
                  <a:pt x="3292" y="7396"/>
                </a:cubicBezTo>
                <a:cubicBezTo>
                  <a:pt x="3292" y="7449"/>
                  <a:pt x="3292" y="7494"/>
                  <a:pt x="3292" y="7547"/>
                </a:cubicBezTo>
                <a:cubicBezTo>
                  <a:pt x="1339" y="8556"/>
                  <a:pt x="0" y="10598"/>
                  <a:pt x="0" y="12954"/>
                </a:cubicBezTo>
                <a:cubicBezTo>
                  <a:pt x="0" y="15889"/>
                  <a:pt x="2088" y="18342"/>
                  <a:pt x="4854" y="18913"/>
                </a:cubicBezTo>
                <a:cubicBezTo>
                  <a:pt x="4916" y="19341"/>
                  <a:pt x="5023" y="19751"/>
                  <a:pt x="5148" y="20144"/>
                </a:cubicBezTo>
                <a:lnTo>
                  <a:pt x="23686" y="20144"/>
                </a:lnTo>
                <a:cubicBezTo>
                  <a:pt x="24221" y="19466"/>
                  <a:pt x="24542" y="18601"/>
                  <a:pt x="24542" y="17655"/>
                </a:cubicBezTo>
                <a:cubicBezTo>
                  <a:pt x="24542" y="16263"/>
                  <a:pt x="23838" y="15032"/>
                  <a:pt x="22767" y="14310"/>
                </a:cubicBezTo>
                <a:cubicBezTo>
                  <a:pt x="24087" y="13123"/>
                  <a:pt x="24917" y="11410"/>
                  <a:pt x="24917" y="9501"/>
                </a:cubicBezTo>
                <a:cubicBezTo>
                  <a:pt x="24917" y="5942"/>
                  <a:pt x="22035" y="3060"/>
                  <a:pt x="18476" y="3060"/>
                </a:cubicBezTo>
                <a:cubicBezTo>
                  <a:pt x="17905" y="3060"/>
                  <a:pt x="17361" y="3132"/>
                  <a:pt x="16834" y="3274"/>
                </a:cubicBezTo>
                <a:cubicBezTo>
                  <a:pt x="15505" y="1303"/>
                  <a:pt x="13248" y="0"/>
                  <a:pt x="10688"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1273449" flipH="1">
            <a:off x="-718479" y="4011197"/>
            <a:ext cx="2211220" cy="2085297"/>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rot="1273449" flipH="1">
            <a:off x="3810771" y="4929497"/>
            <a:ext cx="2211220" cy="2085297"/>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sp>
        <p:nvSpPr>
          <p:cNvPr id="55" name="Google Shape;55;p7"/>
          <p:cNvSpPr/>
          <p:nvPr/>
        </p:nvSpPr>
        <p:spPr>
          <a:xfrm rot="5400000" flipH="1">
            <a:off x="972316" y="3038871"/>
            <a:ext cx="1214726" cy="3618232"/>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flipH="1">
            <a:off x="7282301" y="2988351"/>
            <a:ext cx="1957153" cy="3608718"/>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rot="-7066481" flipH="1">
            <a:off x="4610811" y="-2077697"/>
            <a:ext cx="1957171" cy="3608728"/>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body" idx="1"/>
          </p:nvPr>
        </p:nvSpPr>
        <p:spPr>
          <a:xfrm>
            <a:off x="720000" y="1710050"/>
            <a:ext cx="4117800" cy="24105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59" name="Google Shape;59;p7"/>
          <p:cNvSpPr txBox="1">
            <a:spLocks noGrp="1"/>
          </p:cNvSpPr>
          <p:nvPr>
            <p:ph type="title"/>
          </p:nvPr>
        </p:nvSpPr>
        <p:spPr>
          <a:xfrm>
            <a:off x="720000" y="1015750"/>
            <a:ext cx="4060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2"/>
        <p:cNvGrpSpPr/>
        <p:nvPr/>
      </p:nvGrpSpPr>
      <p:grpSpPr>
        <a:xfrm>
          <a:off x="0" y="0"/>
          <a:ext cx="0" cy="0"/>
          <a:chOff x="0" y="0"/>
          <a:chExt cx="0" cy="0"/>
        </a:xfrm>
      </p:grpSpPr>
      <p:sp>
        <p:nvSpPr>
          <p:cNvPr id="63" name="Google Shape;63;p8"/>
          <p:cNvSpPr/>
          <p:nvPr/>
        </p:nvSpPr>
        <p:spPr>
          <a:xfrm rot="10800000" flipH="1">
            <a:off x="6305625" y="-375127"/>
            <a:ext cx="2745021" cy="2225303"/>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rot="-5400000">
            <a:off x="6994964" y="2752297"/>
            <a:ext cx="1673202" cy="3348328"/>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rot="-10799937" flipH="1">
            <a:off x="-598325" y="-653523"/>
            <a:ext cx="4040788" cy="2276753"/>
          </a:xfrm>
          <a:custGeom>
            <a:avLst/>
            <a:gdLst/>
            <a:ahLst/>
            <a:cxnLst/>
            <a:rect l="l" t="t" r="r" b="b"/>
            <a:pathLst>
              <a:path w="29592" h="20106" extrusionOk="0">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flipH="1">
            <a:off x="-509092" y="3383837"/>
            <a:ext cx="2211242" cy="2085271"/>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txBox="1">
            <a:spLocks noGrp="1"/>
          </p:cNvSpPr>
          <p:nvPr>
            <p:ph type="title"/>
          </p:nvPr>
        </p:nvSpPr>
        <p:spPr>
          <a:xfrm>
            <a:off x="2317950" y="1658249"/>
            <a:ext cx="4508100" cy="1827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1"/>
        <p:cNvGrpSpPr/>
        <p:nvPr/>
      </p:nvGrpSpPr>
      <p:grpSpPr>
        <a:xfrm>
          <a:off x="0" y="0"/>
          <a:ext cx="0" cy="0"/>
          <a:chOff x="0" y="0"/>
          <a:chExt cx="0" cy="0"/>
        </a:xfrm>
      </p:grpSpPr>
      <p:sp>
        <p:nvSpPr>
          <p:cNvPr id="72" name="Google Shape;72;p9"/>
          <p:cNvSpPr/>
          <p:nvPr/>
        </p:nvSpPr>
        <p:spPr>
          <a:xfrm rot="5400000">
            <a:off x="-937709" y="3023638"/>
            <a:ext cx="3459347" cy="2459373"/>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p:nvPr/>
        </p:nvSpPr>
        <p:spPr>
          <a:xfrm flipH="1">
            <a:off x="7718951" y="1597026"/>
            <a:ext cx="1957153" cy="3608718"/>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txBox="1">
            <a:spLocks noGrp="1"/>
          </p:cNvSpPr>
          <p:nvPr>
            <p:ph type="title"/>
          </p:nvPr>
        </p:nvSpPr>
        <p:spPr>
          <a:xfrm>
            <a:off x="2510425" y="2444750"/>
            <a:ext cx="4123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 name="Google Shape;75;p9"/>
          <p:cNvSpPr txBox="1">
            <a:spLocks noGrp="1"/>
          </p:cNvSpPr>
          <p:nvPr>
            <p:ph type="subTitle" idx="1"/>
          </p:nvPr>
        </p:nvSpPr>
        <p:spPr>
          <a:xfrm>
            <a:off x="2510525" y="3364400"/>
            <a:ext cx="4123200" cy="1156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sp>
        <p:nvSpPr>
          <p:cNvPr id="81" name="Google Shape;81;p10"/>
          <p:cNvSpPr txBox="1">
            <a:spLocks noGrp="1"/>
          </p:cNvSpPr>
          <p:nvPr>
            <p:ph type="title"/>
          </p:nvPr>
        </p:nvSpPr>
        <p:spPr>
          <a:xfrm>
            <a:off x="2823725" y="586950"/>
            <a:ext cx="3496500" cy="90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25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2"/>
        <p:cNvGrpSpPr/>
        <p:nvPr/>
      </p:nvGrpSpPr>
      <p:grpSpPr>
        <a:xfrm>
          <a:off x="0" y="0"/>
          <a:ext cx="0" cy="0"/>
          <a:chOff x="0" y="0"/>
          <a:chExt cx="0" cy="0"/>
        </a:xfrm>
      </p:grpSpPr>
      <p:sp>
        <p:nvSpPr>
          <p:cNvPr id="83" name="Google Shape;83;p11"/>
          <p:cNvSpPr/>
          <p:nvPr/>
        </p:nvSpPr>
        <p:spPr>
          <a:xfrm rot="-10799933">
            <a:off x="7476578" y="38"/>
            <a:ext cx="1821952" cy="1407181"/>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p:nvPr/>
        </p:nvSpPr>
        <p:spPr>
          <a:xfrm rot="-5400000">
            <a:off x="7622986" y="3467941"/>
            <a:ext cx="1067593" cy="2283524"/>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1"/>
          <p:cNvSpPr/>
          <p:nvPr/>
        </p:nvSpPr>
        <p:spPr>
          <a:xfrm rot="-10799944" flipH="1">
            <a:off x="18" y="-21049"/>
            <a:ext cx="3155567" cy="1116764"/>
          </a:xfrm>
          <a:custGeom>
            <a:avLst/>
            <a:gdLst/>
            <a:ahLst/>
            <a:cxnLst/>
            <a:rect l="l" t="t" r="r" b="b"/>
            <a:pathLst>
              <a:path w="29592" h="20106" extrusionOk="0">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1"/>
          <p:cNvSpPr/>
          <p:nvPr/>
        </p:nvSpPr>
        <p:spPr>
          <a:xfrm flipH="1">
            <a:off x="-125506" y="3471530"/>
            <a:ext cx="1772974" cy="1671970"/>
          </a:xfrm>
          <a:custGeom>
            <a:avLst/>
            <a:gdLst/>
            <a:ahLst/>
            <a:cxnLst/>
            <a:rect l="l" t="t" r="r" b="b"/>
            <a:pathLst>
              <a:path w="22456" h="22192" extrusionOk="0">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txBox="1">
            <a:spLocks noGrp="1"/>
          </p:cNvSpPr>
          <p:nvPr>
            <p:ph type="title" hasCustomPrompt="1"/>
          </p:nvPr>
        </p:nvSpPr>
        <p:spPr>
          <a:xfrm>
            <a:off x="2394450" y="2775275"/>
            <a:ext cx="4355100" cy="1101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8" name="Google Shape;88;p11"/>
          <p:cNvSpPr txBox="1">
            <a:spLocks noGrp="1"/>
          </p:cNvSpPr>
          <p:nvPr>
            <p:ph type="subTitle" idx="1"/>
          </p:nvPr>
        </p:nvSpPr>
        <p:spPr>
          <a:xfrm>
            <a:off x="1883900" y="4018629"/>
            <a:ext cx="5376300" cy="40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3200"/>
              <a:buFont typeface="Rubik"/>
              <a:buNone/>
              <a:defRPr sz="3200" b="1">
                <a:solidFill>
                  <a:schemeClr val="lt1"/>
                </a:solidFill>
                <a:latin typeface="Rubik"/>
                <a:ea typeface="Rubik"/>
                <a:cs typeface="Rubik"/>
                <a:sym typeface="Rubik"/>
              </a:defRPr>
            </a:lvl1pPr>
            <a:lvl2pPr lvl="1" rtl="0">
              <a:spcBef>
                <a:spcPts val="0"/>
              </a:spcBef>
              <a:spcAft>
                <a:spcPts val="0"/>
              </a:spcAft>
              <a:buClr>
                <a:schemeClr val="lt1"/>
              </a:buClr>
              <a:buSzPts val="3200"/>
              <a:buFont typeface="Rubik"/>
              <a:buNone/>
              <a:defRPr sz="3200" b="1">
                <a:solidFill>
                  <a:schemeClr val="lt1"/>
                </a:solidFill>
                <a:latin typeface="Rubik"/>
                <a:ea typeface="Rubik"/>
                <a:cs typeface="Rubik"/>
                <a:sym typeface="Rubik"/>
              </a:defRPr>
            </a:lvl2pPr>
            <a:lvl3pPr lvl="2" rtl="0">
              <a:spcBef>
                <a:spcPts val="0"/>
              </a:spcBef>
              <a:spcAft>
                <a:spcPts val="0"/>
              </a:spcAft>
              <a:buClr>
                <a:schemeClr val="lt1"/>
              </a:buClr>
              <a:buSzPts val="3200"/>
              <a:buFont typeface="Rubik"/>
              <a:buNone/>
              <a:defRPr sz="3200" b="1">
                <a:solidFill>
                  <a:schemeClr val="lt1"/>
                </a:solidFill>
                <a:latin typeface="Rubik"/>
                <a:ea typeface="Rubik"/>
                <a:cs typeface="Rubik"/>
                <a:sym typeface="Rubik"/>
              </a:defRPr>
            </a:lvl3pPr>
            <a:lvl4pPr lvl="3" rtl="0">
              <a:spcBef>
                <a:spcPts val="0"/>
              </a:spcBef>
              <a:spcAft>
                <a:spcPts val="0"/>
              </a:spcAft>
              <a:buClr>
                <a:schemeClr val="lt1"/>
              </a:buClr>
              <a:buSzPts val="3200"/>
              <a:buFont typeface="Rubik"/>
              <a:buNone/>
              <a:defRPr sz="3200" b="1">
                <a:solidFill>
                  <a:schemeClr val="lt1"/>
                </a:solidFill>
                <a:latin typeface="Rubik"/>
                <a:ea typeface="Rubik"/>
                <a:cs typeface="Rubik"/>
                <a:sym typeface="Rubik"/>
              </a:defRPr>
            </a:lvl4pPr>
            <a:lvl5pPr lvl="4" rtl="0">
              <a:spcBef>
                <a:spcPts val="0"/>
              </a:spcBef>
              <a:spcAft>
                <a:spcPts val="0"/>
              </a:spcAft>
              <a:buClr>
                <a:schemeClr val="lt1"/>
              </a:buClr>
              <a:buSzPts val="3200"/>
              <a:buFont typeface="Rubik"/>
              <a:buNone/>
              <a:defRPr sz="3200" b="1">
                <a:solidFill>
                  <a:schemeClr val="lt1"/>
                </a:solidFill>
                <a:latin typeface="Rubik"/>
                <a:ea typeface="Rubik"/>
                <a:cs typeface="Rubik"/>
                <a:sym typeface="Rubik"/>
              </a:defRPr>
            </a:lvl5pPr>
            <a:lvl6pPr lvl="5" rtl="0">
              <a:spcBef>
                <a:spcPts val="0"/>
              </a:spcBef>
              <a:spcAft>
                <a:spcPts val="0"/>
              </a:spcAft>
              <a:buClr>
                <a:schemeClr val="lt1"/>
              </a:buClr>
              <a:buSzPts val="3200"/>
              <a:buFont typeface="Rubik"/>
              <a:buNone/>
              <a:defRPr sz="3200" b="1">
                <a:solidFill>
                  <a:schemeClr val="lt1"/>
                </a:solidFill>
                <a:latin typeface="Rubik"/>
                <a:ea typeface="Rubik"/>
                <a:cs typeface="Rubik"/>
                <a:sym typeface="Rubik"/>
              </a:defRPr>
            </a:lvl6pPr>
            <a:lvl7pPr lvl="6" rtl="0">
              <a:spcBef>
                <a:spcPts val="0"/>
              </a:spcBef>
              <a:spcAft>
                <a:spcPts val="0"/>
              </a:spcAft>
              <a:buClr>
                <a:schemeClr val="lt1"/>
              </a:buClr>
              <a:buSzPts val="3200"/>
              <a:buFont typeface="Rubik"/>
              <a:buNone/>
              <a:defRPr sz="3200" b="1">
                <a:solidFill>
                  <a:schemeClr val="lt1"/>
                </a:solidFill>
                <a:latin typeface="Rubik"/>
                <a:ea typeface="Rubik"/>
                <a:cs typeface="Rubik"/>
                <a:sym typeface="Rubik"/>
              </a:defRPr>
            </a:lvl7pPr>
            <a:lvl8pPr lvl="7" rtl="0">
              <a:spcBef>
                <a:spcPts val="0"/>
              </a:spcBef>
              <a:spcAft>
                <a:spcPts val="0"/>
              </a:spcAft>
              <a:buClr>
                <a:schemeClr val="lt1"/>
              </a:buClr>
              <a:buSzPts val="3200"/>
              <a:buFont typeface="Rubik"/>
              <a:buNone/>
              <a:defRPr sz="3200" b="1">
                <a:solidFill>
                  <a:schemeClr val="lt1"/>
                </a:solidFill>
                <a:latin typeface="Rubik"/>
                <a:ea typeface="Rubik"/>
                <a:cs typeface="Rubik"/>
                <a:sym typeface="Rubik"/>
              </a:defRPr>
            </a:lvl8pPr>
            <a:lvl9pPr lvl="8" rtl="0">
              <a:spcBef>
                <a:spcPts val="0"/>
              </a:spcBef>
              <a:spcAft>
                <a:spcPts val="0"/>
              </a:spcAft>
              <a:buClr>
                <a:schemeClr val="lt1"/>
              </a:buClr>
              <a:buSzPts val="3200"/>
              <a:buFont typeface="Rubik"/>
              <a:buNone/>
              <a:defRPr sz="3200" b="1">
                <a:solidFill>
                  <a:schemeClr val="lt1"/>
                </a:solidFill>
                <a:latin typeface="Rubik"/>
                <a:ea typeface="Rubik"/>
                <a:cs typeface="Rubik"/>
                <a:sym typeface="Rubik"/>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
        <p:nvSpPr>
          <p:cNvPr id="2" name="Rectángulo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81" r:id="rId29"/>
    <p:sldLayoutId id="2147483682" r:id="rId30"/>
    <p:sldLayoutId id="2147483683"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311"/>
        <p:cNvGrpSpPr/>
        <p:nvPr/>
      </p:nvGrpSpPr>
      <p:grpSpPr>
        <a:xfrm>
          <a:off x="0" y="0"/>
          <a:ext cx="0" cy="0"/>
          <a:chOff x="0" y="0"/>
          <a:chExt cx="0" cy="0"/>
        </a:xfrm>
      </p:grpSpPr>
      <p:sp>
        <p:nvSpPr>
          <p:cNvPr id="4" name="Rectángulo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2" name="Google Shape;312;p3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313" name="Google Shape;313;p3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docs.google.com/spreadsheets/d/1qdNe9KcKGgP9hS9LlyC0xnBSPdllyp1YbG2Dq9NhF0E/cop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5.emf"/><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9.emf"/><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15.xml"/><Relationship Id="rId5" Type="http://schemas.openxmlformats.org/officeDocument/2006/relationships/image" Target="../media/image30.emf"/><Relationship Id="rId4" Type="http://schemas.openxmlformats.org/officeDocument/2006/relationships/image" Target="../media/image29.emf"/></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5.emf"/><Relationship Id="rId2" Type="http://schemas.openxmlformats.org/officeDocument/2006/relationships/notesSlide" Target="../notesSlides/notesSlide43.xml"/><Relationship Id="rId1" Type="http://schemas.openxmlformats.org/officeDocument/2006/relationships/slideLayout" Target="../slideLayouts/slideLayout23.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4.xml"/><Relationship Id="rId1" Type="http://schemas.openxmlformats.org/officeDocument/2006/relationships/slideLayout" Target="../slideLayouts/slideLayout23.xml"/><Relationship Id="rId4" Type="http://schemas.openxmlformats.org/officeDocument/2006/relationships/image" Target="../media/image37.emf"/></Relationships>
</file>

<file path=ppt/slides/_rels/slide4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5.xml"/><Relationship Id="rId1" Type="http://schemas.openxmlformats.org/officeDocument/2006/relationships/slideLayout" Target="../slideLayouts/slideLayout23.xml"/><Relationship Id="rId4" Type="http://schemas.openxmlformats.org/officeDocument/2006/relationships/image" Target="../media/image39.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p:nvPr/>
        </p:nvSpPr>
        <p:spPr>
          <a:xfrm>
            <a:off x="4197102" y="3843376"/>
            <a:ext cx="44004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4"/>
          <p:cNvSpPr txBox="1">
            <a:spLocks noGrp="1"/>
          </p:cNvSpPr>
          <p:nvPr>
            <p:ph type="subTitle" idx="1"/>
          </p:nvPr>
        </p:nvSpPr>
        <p:spPr>
          <a:xfrm>
            <a:off x="4337265" y="3877461"/>
            <a:ext cx="3937200" cy="475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Here is where your presentation begins</a:t>
            </a:r>
            <a:endParaRPr dirty="0"/>
          </a:p>
        </p:txBody>
      </p:sp>
      <p:sp>
        <p:nvSpPr>
          <p:cNvPr id="382" name="Google Shape;382;p34"/>
          <p:cNvSpPr txBox="1">
            <a:spLocks noGrp="1"/>
          </p:cNvSpPr>
          <p:nvPr>
            <p:ph type="ctrTitle"/>
          </p:nvPr>
        </p:nvSpPr>
        <p:spPr>
          <a:xfrm>
            <a:off x="3934542" y="1300429"/>
            <a:ext cx="4801200" cy="2579100"/>
          </a:xfrm>
          <a:prstGeom prst="rect">
            <a:avLst/>
          </a:prstGeom>
        </p:spPr>
        <p:txBody>
          <a:bodyPr spcFirstLastPara="1" wrap="square" lIns="91425" tIns="91425" rIns="91425" bIns="91425" anchor="b" anchorCtr="0">
            <a:noAutofit/>
          </a:bodyPr>
          <a:lstStyle/>
          <a:p>
            <a:pPr lvl="0" algn="ctr"/>
            <a:r>
              <a:rPr lang="es-PE" dirty="0">
                <a:solidFill>
                  <a:srgbClr val="010029"/>
                </a:solidFill>
              </a:rPr>
              <a:t>DREAMS</a:t>
            </a:r>
            <a:br>
              <a:rPr lang="en" dirty="0"/>
            </a:br>
            <a:r>
              <a:rPr lang="en" dirty="0">
                <a:solidFill>
                  <a:srgbClr val="8E9AA0"/>
                </a:solidFill>
              </a:rPr>
              <a:t>Free Template</a:t>
            </a:r>
            <a:endParaRPr dirty="0">
              <a:solidFill>
                <a:srgbClr val="8E9AA0"/>
              </a:solidFill>
            </a:endParaRPr>
          </a:p>
        </p:txBody>
      </p:sp>
      <p:pic>
        <p:nvPicPr>
          <p:cNvPr id="29" name="Imagen 28"/>
          <p:cNvPicPr>
            <a:picLocks noChangeAspect="1"/>
          </p:cNvPicPr>
          <p:nvPr/>
        </p:nvPicPr>
        <p:blipFill>
          <a:blip r:embed="rId3"/>
          <a:stretch>
            <a:fillRect/>
          </a:stretch>
        </p:blipFill>
        <p:spPr>
          <a:xfrm>
            <a:off x="5369488" y="348878"/>
            <a:ext cx="2202033" cy="1785682"/>
          </a:xfrm>
          <a:prstGeom prst="rect">
            <a:avLst/>
          </a:prstGeom>
        </p:spPr>
      </p:pic>
      <p:sp>
        <p:nvSpPr>
          <p:cNvPr id="2" name="Elipse 1">
            <a:extLst>
              <a:ext uri="{FF2B5EF4-FFF2-40B4-BE49-F238E27FC236}">
                <a16:creationId xmlns:a16="http://schemas.microsoft.com/office/drawing/2014/main" id="{A9D0B395-A8D5-B51F-78A4-BDF564C67411}"/>
              </a:ext>
            </a:extLst>
          </p:cNvPr>
          <p:cNvSpPr/>
          <p:nvPr/>
        </p:nvSpPr>
        <p:spPr>
          <a:xfrm>
            <a:off x="546498" y="965217"/>
            <a:ext cx="3388044" cy="3388044"/>
          </a:xfrm>
          <a:prstGeom prst="ellipse">
            <a:avLst/>
          </a:prstGeom>
          <a:blipFill>
            <a:blip r:embed="rId4">
              <a:alphaModFix amt="93000"/>
              <a:extLst>
                <a:ext uri="{BEBA8EAE-BF5A-486C-A8C5-ECC9F3942E4B}">
                  <a14:imgProps xmlns:a14="http://schemas.microsoft.com/office/drawing/2010/main">
                    <a14:imgLayer r:embed="rId5">
                      <a14:imgEffect>
                        <a14:sharpenSoften amount="-6000"/>
                      </a14:imgEffect>
                      <a14:imgEffect>
                        <a14:brightnessContrast bright="-12000" contrast="-19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30" name="Google Shape;318;p29">
            <a:extLst>
              <a:ext uri="{FF2B5EF4-FFF2-40B4-BE49-F238E27FC236}">
                <a16:creationId xmlns:a16="http://schemas.microsoft.com/office/drawing/2014/main" id="{35892D7F-9884-B86E-34C2-F31A8B2199D9}"/>
              </a:ext>
            </a:extLst>
          </p:cNvPr>
          <p:cNvGrpSpPr/>
          <p:nvPr/>
        </p:nvGrpSpPr>
        <p:grpSpPr>
          <a:xfrm rot="-899960">
            <a:off x="-905576" y="3521814"/>
            <a:ext cx="2004296" cy="2451678"/>
            <a:chOff x="7577304" y="3591550"/>
            <a:chExt cx="2004356" cy="2451751"/>
          </a:xfrm>
        </p:grpSpPr>
        <p:sp>
          <p:nvSpPr>
            <p:cNvPr id="31" name="Google Shape;319;p29">
              <a:extLst>
                <a:ext uri="{FF2B5EF4-FFF2-40B4-BE49-F238E27FC236}">
                  <a16:creationId xmlns:a16="http://schemas.microsoft.com/office/drawing/2014/main" id="{B8318943-2DD2-F6E5-4901-A8621267639A}"/>
                </a:ext>
              </a:extLst>
            </p:cNvPr>
            <p:cNvSpPr/>
            <p:nvPr/>
          </p:nvSpPr>
          <p:spPr>
            <a:xfrm rot="899939">
              <a:off x="8452307" y="3679687"/>
              <a:ext cx="915021" cy="1776804"/>
            </a:xfrm>
            <a:custGeom>
              <a:avLst/>
              <a:gdLst/>
              <a:ahLst/>
              <a:cxnLst/>
              <a:rect l="l" t="t" r="r" b="b"/>
              <a:pathLst>
                <a:path w="16792" h="32607" extrusionOk="0">
                  <a:moveTo>
                    <a:pt x="8495" y="295"/>
                  </a:moveTo>
                  <a:cubicBezTo>
                    <a:pt x="8650" y="495"/>
                    <a:pt x="8713" y="1021"/>
                    <a:pt x="8731" y="1238"/>
                  </a:cubicBezTo>
                  <a:cubicBezTo>
                    <a:pt x="8586" y="1275"/>
                    <a:pt x="8450" y="1329"/>
                    <a:pt x="8323" y="1402"/>
                  </a:cubicBezTo>
                  <a:cubicBezTo>
                    <a:pt x="8305" y="1411"/>
                    <a:pt x="8296" y="1420"/>
                    <a:pt x="8278" y="1429"/>
                  </a:cubicBezTo>
                  <a:cubicBezTo>
                    <a:pt x="8323" y="1048"/>
                    <a:pt x="8396" y="667"/>
                    <a:pt x="8495" y="295"/>
                  </a:cubicBezTo>
                  <a:close/>
                  <a:moveTo>
                    <a:pt x="10218" y="1193"/>
                  </a:moveTo>
                  <a:lnTo>
                    <a:pt x="10218" y="1193"/>
                  </a:lnTo>
                  <a:cubicBezTo>
                    <a:pt x="10209" y="1211"/>
                    <a:pt x="10209" y="1220"/>
                    <a:pt x="10200" y="1238"/>
                  </a:cubicBezTo>
                  <a:cubicBezTo>
                    <a:pt x="9402" y="1601"/>
                    <a:pt x="8595" y="1937"/>
                    <a:pt x="7815" y="2327"/>
                  </a:cubicBezTo>
                  <a:cubicBezTo>
                    <a:pt x="8006" y="1755"/>
                    <a:pt x="8468" y="1429"/>
                    <a:pt x="9103" y="1347"/>
                  </a:cubicBezTo>
                  <a:cubicBezTo>
                    <a:pt x="9484" y="1302"/>
                    <a:pt x="9847" y="1293"/>
                    <a:pt x="10218" y="1193"/>
                  </a:cubicBezTo>
                  <a:close/>
                  <a:moveTo>
                    <a:pt x="10155" y="1393"/>
                  </a:moveTo>
                  <a:lnTo>
                    <a:pt x="10155" y="1393"/>
                  </a:lnTo>
                  <a:cubicBezTo>
                    <a:pt x="9819" y="2236"/>
                    <a:pt x="8767" y="2336"/>
                    <a:pt x="7906" y="2417"/>
                  </a:cubicBezTo>
                  <a:cubicBezTo>
                    <a:pt x="8668" y="2091"/>
                    <a:pt x="9402" y="1737"/>
                    <a:pt x="10155" y="1393"/>
                  </a:cubicBezTo>
                  <a:close/>
                  <a:moveTo>
                    <a:pt x="8374" y="214"/>
                  </a:moveTo>
                  <a:cubicBezTo>
                    <a:pt x="8375" y="214"/>
                    <a:pt x="8376" y="214"/>
                    <a:pt x="8378" y="214"/>
                  </a:cubicBezTo>
                  <a:cubicBezTo>
                    <a:pt x="8405" y="214"/>
                    <a:pt x="8423" y="232"/>
                    <a:pt x="8441" y="241"/>
                  </a:cubicBezTo>
                  <a:cubicBezTo>
                    <a:pt x="8278" y="667"/>
                    <a:pt x="8169" y="1093"/>
                    <a:pt x="8124" y="1547"/>
                  </a:cubicBezTo>
                  <a:cubicBezTo>
                    <a:pt x="7861" y="1773"/>
                    <a:pt x="7706" y="2091"/>
                    <a:pt x="7688" y="2435"/>
                  </a:cubicBezTo>
                  <a:cubicBezTo>
                    <a:pt x="7643" y="2435"/>
                    <a:pt x="7607" y="2445"/>
                    <a:pt x="7570" y="2445"/>
                  </a:cubicBezTo>
                  <a:cubicBezTo>
                    <a:pt x="7543" y="2200"/>
                    <a:pt x="7498" y="1955"/>
                    <a:pt x="7516" y="1701"/>
                  </a:cubicBezTo>
                  <a:cubicBezTo>
                    <a:pt x="7534" y="1248"/>
                    <a:pt x="7752" y="939"/>
                    <a:pt x="8033" y="595"/>
                  </a:cubicBezTo>
                  <a:cubicBezTo>
                    <a:pt x="8096" y="523"/>
                    <a:pt x="8282" y="214"/>
                    <a:pt x="8374" y="214"/>
                  </a:cubicBezTo>
                  <a:close/>
                  <a:moveTo>
                    <a:pt x="6827" y="1991"/>
                  </a:moveTo>
                  <a:lnTo>
                    <a:pt x="6827" y="1991"/>
                  </a:lnTo>
                  <a:cubicBezTo>
                    <a:pt x="7063" y="2454"/>
                    <a:pt x="7226" y="2943"/>
                    <a:pt x="7144" y="3460"/>
                  </a:cubicBezTo>
                  <a:cubicBezTo>
                    <a:pt x="7063" y="2961"/>
                    <a:pt x="6963" y="2472"/>
                    <a:pt x="6827" y="1991"/>
                  </a:cubicBezTo>
                  <a:close/>
                  <a:moveTo>
                    <a:pt x="6700" y="1882"/>
                  </a:moveTo>
                  <a:cubicBezTo>
                    <a:pt x="6818" y="2417"/>
                    <a:pt x="6954" y="2943"/>
                    <a:pt x="7045" y="3478"/>
                  </a:cubicBezTo>
                  <a:cubicBezTo>
                    <a:pt x="6754" y="2989"/>
                    <a:pt x="6627" y="2454"/>
                    <a:pt x="6700" y="1882"/>
                  </a:cubicBezTo>
                  <a:close/>
                  <a:moveTo>
                    <a:pt x="5793" y="2662"/>
                  </a:moveTo>
                  <a:cubicBezTo>
                    <a:pt x="6228" y="3224"/>
                    <a:pt x="6745" y="3678"/>
                    <a:pt x="6691" y="4476"/>
                  </a:cubicBezTo>
                  <a:cubicBezTo>
                    <a:pt x="6676" y="4687"/>
                    <a:pt x="6650" y="4766"/>
                    <a:pt x="6617" y="4766"/>
                  </a:cubicBezTo>
                  <a:cubicBezTo>
                    <a:pt x="6531" y="4766"/>
                    <a:pt x="6403" y="4203"/>
                    <a:pt x="6337" y="4031"/>
                  </a:cubicBezTo>
                  <a:cubicBezTo>
                    <a:pt x="6165" y="3596"/>
                    <a:pt x="5993" y="3161"/>
                    <a:pt x="5820" y="2726"/>
                  </a:cubicBezTo>
                  <a:cubicBezTo>
                    <a:pt x="5811" y="2707"/>
                    <a:pt x="5802" y="2698"/>
                    <a:pt x="5784" y="2689"/>
                  </a:cubicBezTo>
                  <a:cubicBezTo>
                    <a:pt x="5784" y="2680"/>
                    <a:pt x="5793" y="2671"/>
                    <a:pt x="5793" y="2662"/>
                  </a:cubicBezTo>
                  <a:close/>
                  <a:moveTo>
                    <a:pt x="9705" y="3420"/>
                  </a:moveTo>
                  <a:cubicBezTo>
                    <a:pt x="9745" y="3420"/>
                    <a:pt x="9771" y="3424"/>
                    <a:pt x="9774" y="3433"/>
                  </a:cubicBezTo>
                  <a:cubicBezTo>
                    <a:pt x="9783" y="3433"/>
                    <a:pt x="9783" y="3442"/>
                    <a:pt x="9774" y="3451"/>
                  </a:cubicBezTo>
                  <a:cubicBezTo>
                    <a:pt x="8867" y="3841"/>
                    <a:pt x="7788" y="4158"/>
                    <a:pt x="7017" y="4802"/>
                  </a:cubicBezTo>
                  <a:cubicBezTo>
                    <a:pt x="7235" y="4385"/>
                    <a:pt x="7543" y="4031"/>
                    <a:pt x="7979" y="3805"/>
                  </a:cubicBezTo>
                  <a:cubicBezTo>
                    <a:pt x="8278" y="3651"/>
                    <a:pt x="8613" y="3560"/>
                    <a:pt x="8949" y="3505"/>
                  </a:cubicBezTo>
                  <a:lnTo>
                    <a:pt x="8949" y="3505"/>
                  </a:lnTo>
                  <a:cubicBezTo>
                    <a:pt x="8948" y="3506"/>
                    <a:pt x="8949" y="3506"/>
                    <a:pt x="8950" y="3506"/>
                  </a:cubicBezTo>
                  <a:cubicBezTo>
                    <a:pt x="8978" y="3506"/>
                    <a:pt x="9511" y="3420"/>
                    <a:pt x="9705" y="3420"/>
                  </a:cubicBezTo>
                  <a:close/>
                  <a:moveTo>
                    <a:pt x="9611" y="3669"/>
                  </a:moveTo>
                  <a:lnTo>
                    <a:pt x="9611" y="3669"/>
                  </a:lnTo>
                  <a:cubicBezTo>
                    <a:pt x="9302" y="3959"/>
                    <a:pt x="8677" y="4403"/>
                    <a:pt x="8595" y="4449"/>
                  </a:cubicBezTo>
                  <a:cubicBezTo>
                    <a:pt x="8105" y="4757"/>
                    <a:pt x="7607" y="4811"/>
                    <a:pt x="7063" y="4884"/>
                  </a:cubicBezTo>
                  <a:cubicBezTo>
                    <a:pt x="7779" y="4331"/>
                    <a:pt x="8758" y="4004"/>
                    <a:pt x="9611" y="3669"/>
                  </a:cubicBezTo>
                  <a:close/>
                  <a:moveTo>
                    <a:pt x="5748" y="2853"/>
                  </a:moveTo>
                  <a:lnTo>
                    <a:pt x="5748" y="2853"/>
                  </a:lnTo>
                  <a:cubicBezTo>
                    <a:pt x="6038" y="3560"/>
                    <a:pt x="6328" y="4258"/>
                    <a:pt x="6600" y="4965"/>
                  </a:cubicBezTo>
                  <a:cubicBezTo>
                    <a:pt x="5639" y="4802"/>
                    <a:pt x="5576" y="3696"/>
                    <a:pt x="5748" y="2853"/>
                  </a:cubicBezTo>
                  <a:close/>
                  <a:moveTo>
                    <a:pt x="643" y="4512"/>
                  </a:moveTo>
                  <a:lnTo>
                    <a:pt x="643" y="4512"/>
                  </a:lnTo>
                  <a:cubicBezTo>
                    <a:pt x="1078" y="4557"/>
                    <a:pt x="1513" y="4648"/>
                    <a:pt x="1885" y="4875"/>
                  </a:cubicBezTo>
                  <a:cubicBezTo>
                    <a:pt x="2356" y="5165"/>
                    <a:pt x="2628" y="5655"/>
                    <a:pt x="3000" y="6044"/>
                  </a:cubicBezTo>
                  <a:cubicBezTo>
                    <a:pt x="3000" y="6063"/>
                    <a:pt x="3009" y="6081"/>
                    <a:pt x="3027" y="6090"/>
                  </a:cubicBezTo>
                  <a:cubicBezTo>
                    <a:pt x="3036" y="6090"/>
                    <a:pt x="3036" y="6099"/>
                    <a:pt x="3046" y="6099"/>
                  </a:cubicBezTo>
                  <a:cubicBezTo>
                    <a:pt x="3009" y="6099"/>
                    <a:pt x="2973" y="6099"/>
                    <a:pt x="2946" y="6108"/>
                  </a:cubicBezTo>
                  <a:cubicBezTo>
                    <a:pt x="2937" y="6099"/>
                    <a:pt x="2937" y="6099"/>
                    <a:pt x="2937" y="6090"/>
                  </a:cubicBezTo>
                  <a:cubicBezTo>
                    <a:pt x="2202" y="5528"/>
                    <a:pt x="1431" y="5002"/>
                    <a:pt x="643" y="4512"/>
                  </a:cubicBezTo>
                  <a:close/>
                  <a:moveTo>
                    <a:pt x="298" y="4476"/>
                  </a:moveTo>
                  <a:cubicBezTo>
                    <a:pt x="334" y="4476"/>
                    <a:pt x="361" y="4485"/>
                    <a:pt x="389" y="4485"/>
                  </a:cubicBezTo>
                  <a:cubicBezTo>
                    <a:pt x="1187" y="4993"/>
                    <a:pt x="1948" y="5546"/>
                    <a:pt x="2692" y="6117"/>
                  </a:cubicBezTo>
                  <a:cubicBezTo>
                    <a:pt x="2102" y="6117"/>
                    <a:pt x="1513" y="5927"/>
                    <a:pt x="1096" y="5491"/>
                  </a:cubicBezTo>
                  <a:cubicBezTo>
                    <a:pt x="779" y="5174"/>
                    <a:pt x="606" y="4784"/>
                    <a:pt x="298" y="4476"/>
                  </a:cubicBezTo>
                  <a:close/>
                  <a:moveTo>
                    <a:pt x="5603" y="5346"/>
                  </a:moveTo>
                  <a:lnTo>
                    <a:pt x="5603" y="5346"/>
                  </a:lnTo>
                  <a:cubicBezTo>
                    <a:pt x="5857" y="5528"/>
                    <a:pt x="6147" y="5682"/>
                    <a:pt x="6228" y="5990"/>
                  </a:cubicBezTo>
                  <a:cubicBezTo>
                    <a:pt x="6283" y="6217"/>
                    <a:pt x="6256" y="6453"/>
                    <a:pt x="6256" y="6688"/>
                  </a:cubicBezTo>
                  <a:cubicBezTo>
                    <a:pt x="6056" y="6235"/>
                    <a:pt x="5838" y="5791"/>
                    <a:pt x="5603" y="5346"/>
                  </a:cubicBezTo>
                  <a:close/>
                  <a:moveTo>
                    <a:pt x="5548" y="5428"/>
                  </a:moveTo>
                  <a:cubicBezTo>
                    <a:pt x="5784" y="5918"/>
                    <a:pt x="6002" y="6398"/>
                    <a:pt x="6210" y="6897"/>
                  </a:cubicBezTo>
                  <a:cubicBezTo>
                    <a:pt x="5630" y="6616"/>
                    <a:pt x="5539" y="6017"/>
                    <a:pt x="5548" y="5428"/>
                  </a:cubicBezTo>
                  <a:close/>
                  <a:moveTo>
                    <a:pt x="4315" y="4693"/>
                  </a:moveTo>
                  <a:cubicBezTo>
                    <a:pt x="4542" y="5183"/>
                    <a:pt x="4778" y="5872"/>
                    <a:pt x="4814" y="6371"/>
                  </a:cubicBezTo>
                  <a:cubicBezTo>
                    <a:pt x="4832" y="6570"/>
                    <a:pt x="4814" y="6770"/>
                    <a:pt x="4759" y="6960"/>
                  </a:cubicBezTo>
                  <a:cubicBezTo>
                    <a:pt x="4719" y="7042"/>
                    <a:pt x="4687" y="7082"/>
                    <a:pt x="4665" y="7082"/>
                  </a:cubicBezTo>
                  <a:cubicBezTo>
                    <a:pt x="4633" y="7082"/>
                    <a:pt x="4622" y="6996"/>
                    <a:pt x="4632" y="6824"/>
                  </a:cubicBezTo>
                  <a:cubicBezTo>
                    <a:pt x="4496" y="6543"/>
                    <a:pt x="4478" y="6144"/>
                    <a:pt x="4369" y="5836"/>
                  </a:cubicBezTo>
                  <a:cubicBezTo>
                    <a:pt x="4369" y="5827"/>
                    <a:pt x="4351" y="5818"/>
                    <a:pt x="4342" y="5818"/>
                  </a:cubicBezTo>
                  <a:cubicBezTo>
                    <a:pt x="4324" y="5682"/>
                    <a:pt x="4315" y="5537"/>
                    <a:pt x="4306" y="5392"/>
                  </a:cubicBezTo>
                  <a:lnTo>
                    <a:pt x="4306" y="5392"/>
                  </a:lnTo>
                  <a:cubicBezTo>
                    <a:pt x="4315" y="5428"/>
                    <a:pt x="4324" y="5455"/>
                    <a:pt x="4333" y="5491"/>
                  </a:cubicBezTo>
                  <a:cubicBezTo>
                    <a:pt x="4324" y="5428"/>
                    <a:pt x="4315" y="5364"/>
                    <a:pt x="4306" y="5301"/>
                  </a:cubicBezTo>
                  <a:cubicBezTo>
                    <a:pt x="4297" y="5101"/>
                    <a:pt x="4306" y="4893"/>
                    <a:pt x="4315" y="4693"/>
                  </a:cubicBezTo>
                  <a:close/>
                  <a:moveTo>
                    <a:pt x="4214" y="4411"/>
                  </a:moveTo>
                  <a:cubicBezTo>
                    <a:pt x="4212" y="4436"/>
                    <a:pt x="4218" y="4460"/>
                    <a:pt x="4224" y="4485"/>
                  </a:cubicBezTo>
                  <a:cubicBezTo>
                    <a:pt x="4215" y="4494"/>
                    <a:pt x="4206" y="4503"/>
                    <a:pt x="4206" y="4512"/>
                  </a:cubicBezTo>
                  <a:cubicBezTo>
                    <a:pt x="4161" y="5247"/>
                    <a:pt x="4107" y="6017"/>
                    <a:pt x="4442" y="6697"/>
                  </a:cubicBezTo>
                  <a:cubicBezTo>
                    <a:pt x="4451" y="6716"/>
                    <a:pt x="4469" y="6725"/>
                    <a:pt x="4487" y="6725"/>
                  </a:cubicBezTo>
                  <a:cubicBezTo>
                    <a:pt x="4524" y="6879"/>
                    <a:pt x="4551" y="7033"/>
                    <a:pt x="4578" y="7196"/>
                  </a:cubicBezTo>
                  <a:cubicBezTo>
                    <a:pt x="4569" y="7187"/>
                    <a:pt x="4560" y="7169"/>
                    <a:pt x="4551" y="7160"/>
                  </a:cubicBezTo>
                  <a:cubicBezTo>
                    <a:pt x="4306" y="6725"/>
                    <a:pt x="4134" y="6262"/>
                    <a:pt x="4088" y="5745"/>
                  </a:cubicBezTo>
                  <a:cubicBezTo>
                    <a:pt x="4052" y="5419"/>
                    <a:pt x="4070" y="5092"/>
                    <a:pt x="4134" y="4766"/>
                  </a:cubicBezTo>
                  <a:cubicBezTo>
                    <a:pt x="4150" y="4642"/>
                    <a:pt x="4182" y="4526"/>
                    <a:pt x="4214" y="4411"/>
                  </a:cubicBezTo>
                  <a:close/>
                  <a:moveTo>
                    <a:pt x="9073" y="5751"/>
                  </a:moveTo>
                  <a:cubicBezTo>
                    <a:pt x="9124" y="5751"/>
                    <a:pt x="9166" y="5761"/>
                    <a:pt x="9194" y="5782"/>
                  </a:cubicBezTo>
                  <a:cubicBezTo>
                    <a:pt x="8677" y="6063"/>
                    <a:pt x="8178" y="6362"/>
                    <a:pt x="7697" y="6697"/>
                  </a:cubicBezTo>
                  <a:cubicBezTo>
                    <a:pt x="7289" y="6988"/>
                    <a:pt x="6909" y="7323"/>
                    <a:pt x="6473" y="7577"/>
                  </a:cubicBezTo>
                  <a:cubicBezTo>
                    <a:pt x="6754" y="7133"/>
                    <a:pt x="7081" y="6743"/>
                    <a:pt x="7516" y="6434"/>
                  </a:cubicBezTo>
                  <a:cubicBezTo>
                    <a:pt x="7685" y="6306"/>
                    <a:pt x="8677" y="5751"/>
                    <a:pt x="9073" y="5751"/>
                  </a:cubicBezTo>
                  <a:close/>
                  <a:moveTo>
                    <a:pt x="9148" y="5972"/>
                  </a:moveTo>
                  <a:lnTo>
                    <a:pt x="9148" y="5972"/>
                  </a:lnTo>
                  <a:cubicBezTo>
                    <a:pt x="8922" y="6317"/>
                    <a:pt x="8169" y="7096"/>
                    <a:pt x="8042" y="7214"/>
                  </a:cubicBezTo>
                  <a:cubicBezTo>
                    <a:pt x="7561" y="7631"/>
                    <a:pt x="7099" y="7668"/>
                    <a:pt x="6573" y="7713"/>
                  </a:cubicBezTo>
                  <a:cubicBezTo>
                    <a:pt x="6990" y="7450"/>
                    <a:pt x="7371" y="7124"/>
                    <a:pt x="7770" y="6833"/>
                  </a:cubicBezTo>
                  <a:cubicBezTo>
                    <a:pt x="8214" y="6516"/>
                    <a:pt x="8677" y="6226"/>
                    <a:pt x="9148" y="5972"/>
                  </a:cubicBezTo>
                  <a:close/>
                  <a:moveTo>
                    <a:pt x="3740" y="7769"/>
                  </a:moveTo>
                  <a:cubicBezTo>
                    <a:pt x="4176" y="7769"/>
                    <a:pt x="4592" y="7886"/>
                    <a:pt x="4941" y="8239"/>
                  </a:cubicBezTo>
                  <a:cubicBezTo>
                    <a:pt x="4291" y="8331"/>
                    <a:pt x="3470" y="8481"/>
                    <a:pt x="2696" y="8481"/>
                  </a:cubicBezTo>
                  <a:cubicBezTo>
                    <a:pt x="2173" y="8481"/>
                    <a:pt x="1672" y="8413"/>
                    <a:pt x="1259" y="8212"/>
                  </a:cubicBezTo>
                  <a:cubicBezTo>
                    <a:pt x="1486" y="8103"/>
                    <a:pt x="2411" y="8003"/>
                    <a:pt x="2547" y="7967"/>
                  </a:cubicBezTo>
                  <a:cubicBezTo>
                    <a:pt x="2938" y="7864"/>
                    <a:pt x="3347" y="7769"/>
                    <a:pt x="3740" y="7769"/>
                  </a:cubicBezTo>
                  <a:close/>
                  <a:moveTo>
                    <a:pt x="1214" y="8302"/>
                  </a:moveTo>
                  <a:lnTo>
                    <a:pt x="1214" y="8302"/>
                  </a:lnTo>
                  <a:cubicBezTo>
                    <a:pt x="1665" y="8547"/>
                    <a:pt x="2216" y="8627"/>
                    <a:pt x="2787" y="8627"/>
                  </a:cubicBezTo>
                  <a:cubicBezTo>
                    <a:pt x="3444" y="8627"/>
                    <a:pt x="4127" y="8521"/>
                    <a:pt x="4714" y="8438"/>
                  </a:cubicBezTo>
                  <a:lnTo>
                    <a:pt x="4714" y="8438"/>
                  </a:lnTo>
                  <a:cubicBezTo>
                    <a:pt x="4215" y="8747"/>
                    <a:pt x="3698" y="9109"/>
                    <a:pt x="3118" y="9128"/>
                  </a:cubicBezTo>
                  <a:cubicBezTo>
                    <a:pt x="2919" y="9128"/>
                    <a:pt x="1295" y="8602"/>
                    <a:pt x="1214" y="8302"/>
                  </a:cubicBezTo>
                  <a:close/>
                  <a:moveTo>
                    <a:pt x="12340" y="8212"/>
                  </a:moveTo>
                  <a:cubicBezTo>
                    <a:pt x="11433" y="8629"/>
                    <a:pt x="10545" y="9073"/>
                    <a:pt x="9665" y="9554"/>
                  </a:cubicBezTo>
                  <a:cubicBezTo>
                    <a:pt x="10246" y="8484"/>
                    <a:pt x="11216" y="8266"/>
                    <a:pt x="12340" y="8212"/>
                  </a:cubicBezTo>
                  <a:close/>
                  <a:moveTo>
                    <a:pt x="12404" y="8393"/>
                  </a:moveTo>
                  <a:lnTo>
                    <a:pt x="12404" y="8393"/>
                  </a:lnTo>
                  <a:cubicBezTo>
                    <a:pt x="11946" y="9200"/>
                    <a:pt x="11177" y="9767"/>
                    <a:pt x="10277" y="9767"/>
                  </a:cubicBezTo>
                  <a:cubicBezTo>
                    <a:pt x="10125" y="9767"/>
                    <a:pt x="9969" y="9751"/>
                    <a:pt x="9810" y="9717"/>
                  </a:cubicBezTo>
                  <a:cubicBezTo>
                    <a:pt x="10654" y="9236"/>
                    <a:pt x="11515" y="8801"/>
                    <a:pt x="12404" y="8393"/>
                  </a:cubicBezTo>
                  <a:close/>
                  <a:moveTo>
                    <a:pt x="8586" y="8556"/>
                  </a:moveTo>
                  <a:lnTo>
                    <a:pt x="8586" y="8556"/>
                  </a:lnTo>
                  <a:cubicBezTo>
                    <a:pt x="8359" y="9155"/>
                    <a:pt x="8169" y="9762"/>
                    <a:pt x="8024" y="10388"/>
                  </a:cubicBezTo>
                  <a:cubicBezTo>
                    <a:pt x="7942" y="10007"/>
                    <a:pt x="7924" y="9590"/>
                    <a:pt x="8069" y="9236"/>
                  </a:cubicBezTo>
                  <a:cubicBezTo>
                    <a:pt x="8178" y="8992"/>
                    <a:pt x="8378" y="8765"/>
                    <a:pt x="8586" y="8556"/>
                  </a:cubicBezTo>
                  <a:close/>
                  <a:moveTo>
                    <a:pt x="8777" y="8375"/>
                  </a:moveTo>
                  <a:cubicBezTo>
                    <a:pt x="8813" y="8747"/>
                    <a:pt x="8840" y="9137"/>
                    <a:pt x="8767" y="9499"/>
                  </a:cubicBezTo>
                  <a:cubicBezTo>
                    <a:pt x="8686" y="9926"/>
                    <a:pt x="8441" y="10216"/>
                    <a:pt x="8142" y="10488"/>
                  </a:cubicBezTo>
                  <a:cubicBezTo>
                    <a:pt x="8296" y="9780"/>
                    <a:pt x="8495" y="9082"/>
                    <a:pt x="8767" y="8411"/>
                  </a:cubicBezTo>
                  <a:cubicBezTo>
                    <a:pt x="8777" y="8402"/>
                    <a:pt x="8777" y="8384"/>
                    <a:pt x="8767" y="8375"/>
                  </a:cubicBezTo>
                  <a:close/>
                  <a:moveTo>
                    <a:pt x="9522" y="10508"/>
                  </a:moveTo>
                  <a:cubicBezTo>
                    <a:pt x="10078" y="10508"/>
                    <a:pt x="10628" y="10615"/>
                    <a:pt x="11170" y="10796"/>
                  </a:cubicBezTo>
                  <a:cubicBezTo>
                    <a:pt x="11189" y="10796"/>
                    <a:pt x="11343" y="10851"/>
                    <a:pt x="11488" y="10896"/>
                  </a:cubicBezTo>
                  <a:cubicBezTo>
                    <a:pt x="10372" y="10914"/>
                    <a:pt x="9266" y="10932"/>
                    <a:pt x="8151" y="10941"/>
                  </a:cubicBezTo>
                  <a:cubicBezTo>
                    <a:pt x="8269" y="10841"/>
                    <a:pt x="8378" y="10733"/>
                    <a:pt x="8504" y="10633"/>
                  </a:cubicBezTo>
                  <a:cubicBezTo>
                    <a:pt x="8846" y="10547"/>
                    <a:pt x="9185" y="10508"/>
                    <a:pt x="9522" y="10508"/>
                  </a:cubicBezTo>
                  <a:close/>
                  <a:moveTo>
                    <a:pt x="11642" y="11041"/>
                  </a:moveTo>
                  <a:cubicBezTo>
                    <a:pt x="11560" y="11050"/>
                    <a:pt x="11488" y="11068"/>
                    <a:pt x="11479" y="11068"/>
                  </a:cubicBezTo>
                  <a:cubicBezTo>
                    <a:pt x="11034" y="11195"/>
                    <a:pt x="10545" y="11286"/>
                    <a:pt x="10091" y="11340"/>
                  </a:cubicBezTo>
                  <a:cubicBezTo>
                    <a:pt x="9911" y="11360"/>
                    <a:pt x="9729" y="11375"/>
                    <a:pt x="9546" y="11375"/>
                  </a:cubicBezTo>
                  <a:cubicBezTo>
                    <a:pt x="9316" y="11375"/>
                    <a:pt x="9086" y="11352"/>
                    <a:pt x="8858" y="11286"/>
                  </a:cubicBezTo>
                  <a:cubicBezTo>
                    <a:pt x="8758" y="11259"/>
                    <a:pt x="8659" y="11222"/>
                    <a:pt x="8559" y="11168"/>
                  </a:cubicBezTo>
                  <a:cubicBezTo>
                    <a:pt x="8385" y="11110"/>
                    <a:pt x="8327" y="11081"/>
                    <a:pt x="8385" y="11081"/>
                  </a:cubicBezTo>
                  <a:cubicBezTo>
                    <a:pt x="8399" y="11081"/>
                    <a:pt x="8421" y="11083"/>
                    <a:pt x="8450" y="11086"/>
                  </a:cubicBezTo>
                  <a:cubicBezTo>
                    <a:pt x="8483" y="11060"/>
                    <a:pt x="8557" y="11052"/>
                    <a:pt x="8643" y="11052"/>
                  </a:cubicBezTo>
                  <a:cubicBezTo>
                    <a:pt x="8794" y="11052"/>
                    <a:pt x="8983" y="11077"/>
                    <a:pt x="9058" y="11077"/>
                  </a:cubicBezTo>
                  <a:cubicBezTo>
                    <a:pt x="9919" y="11068"/>
                    <a:pt x="10781" y="11050"/>
                    <a:pt x="11642" y="11041"/>
                  </a:cubicBezTo>
                  <a:close/>
                  <a:moveTo>
                    <a:pt x="842" y="11277"/>
                  </a:moveTo>
                  <a:lnTo>
                    <a:pt x="842" y="11277"/>
                  </a:lnTo>
                  <a:cubicBezTo>
                    <a:pt x="1703" y="11358"/>
                    <a:pt x="2728" y="11576"/>
                    <a:pt x="2946" y="12492"/>
                  </a:cubicBezTo>
                  <a:cubicBezTo>
                    <a:pt x="2275" y="12038"/>
                    <a:pt x="1586" y="11621"/>
                    <a:pt x="842" y="11277"/>
                  </a:cubicBezTo>
                  <a:close/>
                  <a:moveTo>
                    <a:pt x="8331" y="12189"/>
                  </a:moveTo>
                  <a:cubicBezTo>
                    <a:pt x="8745" y="12189"/>
                    <a:pt x="9146" y="12249"/>
                    <a:pt x="9547" y="12338"/>
                  </a:cubicBezTo>
                  <a:cubicBezTo>
                    <a:pt x="9030" y="12428"/>
                    <a:pt x="8514" y="12501"/>
                    <a:pt x="7997" y="12537"/>
                  </a:cubicBezTo>
                  <a:cubicBezTo>
                    <a:pt x="7877" y="12543"/>
                    <a:pt x="7456" y="12589"/>
                    <a:pt x="7131" y="12589"/>
                  </a:cubicBezTo>
                  <a:cubicBezTo>
                    <a:pt x="6987" y="12589"/>
                    <a:pt x="6863" y="12580"/>
                    <a:pt x="6791" y="12555"/>
                  </a:cubicBezTo>
                  <a:cubicBezTo>
                    <a:pt x="6827" y="12501"/>
                    <a:pt x="6863" y="12446"/>
                    <a:pt x="6909" y="12383"/>
                  </a:cubicBezTo>
                  <a:cubicBezTo>
                    <a:pt x="7271" y="12274"/>
                    <a:pt x="8069" y="12202"/>
                    <a:pt x="8169" y="12193"/>
                  </a:cubicBezTo>
                  <a:cubicBezTo>
                    <a:pt x="8223" y="12190"/>
                    <a:pt x="8277" y="12189"/>
                    <a:pt x="8331" y="12189"/>
                  </a:cubicBezTo>
                  <a:close/>
                  <a:moveTo>
                    <a:pt x="851" y="11458"/>
                  </a:moveTo>
                  <a:cubicBezTo>
                    <a:pt x="1586" y="11803"/>
                    <a:pt x="2284" y="12220"/>
                    <a:pt x="2928" y="12709"/>
                  </a:cubicBezTo>
                  <a:cubicBezTo>
                    <a:pt x="2726" y="12732"/>
                    <a:pt x="2517" y="12762"/>
                    <a:pt x="2314" y="12762"/>
                  </a:cubicBezTo>
                  <a:cubicBezTo>
                    <a:pt x="2033" y="12762"/>
                    <a:pt x="1762" y="12706"/>
                    <a:pt x="1531" y="12501"/>
                  </a:cubicBezTo>
                  <a:cubicBezTo>
                    <a:pt x="1250" y="12247"/>
                    <a:pt x="1042" y="11830"/>
                    <a:pt x="851" y="11458"/>
                  </a:cubicBezTo>
                  <a:close/>
                  <a:moveTo>
                    <a:pt x="9466" y="12465"/>
                  </a:moveTo>
                  <a:cubicBezTo>
                    <a:pt x="8944" y="12781"/>
                    <a:pt x="8374" y="12931"/>
                    <a:pt x="7789" y="12931"/>
                  </a:cubicBezTo>
                  <a:cubicBezTo>
                    <a:pt x="7418" y="12931"/>
                    <a:pt x="7040" y="12871"/>
                    <a:pt x="6664" y="12755"/>
                  </a:cubicBezTo>
                  <a:cubicBezTo>
                    <a:pt x="6682" y="12728"/>
                    <a:pt x="6700" y="12700"/>
                    <a:pt x="6718" y="12673"/>
                  </a:cubicBezTo>
                  <a:cubicBezTo>
                    <a:pt x="6830" y="12675"/>
                    <a:pt x="6941" y="12676"/>
                    <a:pt x="7052" y="12676"/>
                  </a:cubicBezTo>
                  <a:cubicBezTo>
                    <a:pt x="7864" y="12676"/>
                    <a:pt x="8668" y="12616"/>
                    <a:pt x="9466" y="12465"/>
                  </a:cubicBezTo>
                  <a:close/>
                  <a:moveTo>
                    <a:pt x="3726" y="10442"/>
                  </a:moveTo>
                  <a:cubicBezTo>
                    <a:pt x="3907" y="11295"/>
                    <a:pt x="4034" y="12165"/>
                    <a:pt x="4125" y="13045"/>
                  </a:cubicBezTo>
                  <a:cubicBezTo>
                    <a:pt x="3871" y="12691"/>
                    <a:pt x="3671" y="12310"/>
                    <a:pt x="3553" y="11884"/>
                  </a:cubicBezTo>
                  <a:cubicBezTo>
                    <a:pt x="3472" y="11594"/>
                    <a:pt x="3408" y="11295"/>
                    <a:pt x="3499" y="10996"/>
                  </a:cubicBezTo>
                  <a:cubicBezTo>
                    <a:pt x="3508" y="10950"/>
                    <a:pt x="3626" y="10633"/>
                    <a:pt x="3726" y="10442"/>
                  </a:cubicBezTo>
                  <a:close/>
                  <a:moveTo>
                    <a:pt x="3862" y="10297"/>
                  </a:moveTo>
                  <a:lnTo>
                    <a:pt x="3862" y="10297"/>
                  </a:lnTo>
                  <a:cubicBezTo>
                    <a:pt x="4025" y="10361"/>
                    <a:pt x="4388" y="11313"/>
                    <a:pt x="4442" y="11449"/>
                  </a:cubicBezTo>
                  <a:cubicBezTo>
                    <a:pt x="4687" y="12057"/>
                    <a:pt x="4587" y="12537"/>
                    <a:pt x="4279" y="13063"/>
                  </a:cubicBezTo>
                  <a:cubicBezTo>
                    <a:pt x="4179" y="12129"/>
                    <a:pt x="4034" y="11213"/>
                    <a:pt x="3862" y="10297"/>
                  </a:cubicBezTo>
                  <a:close/>
                  <a:moveTo>
                    <a:pt x="3189" y="13230"/>
                  </a:moveTo>
                  <a:cubicBezTo>
                    <a:pt x="3424" y="13230"/>
                    <a:pt x="3649" y="13260"/>
                    <a:pt x="3853" y="13335"/>
                  </a:cubicBezTo>
                  <a:cubicBezTo>
                    <a:pt x="3055" y="13399"/>
                    <a:pt x="2266" y="13471"/>
                    <a:pt x="1468" y="13535"/>
                  </a:cubicBezTo>
                  <a:cubicBezTo>
                    <a:pt x="2004" y="13400"/>
                    <a:pt x="2627" y="13230"/>
                    <a:pt x="3189" y="13230"/>
                  </a:cubicBezTo>
                  <a:close/>
                  <a:moveTo>
                    <a:pt x="3952" y="13480"/>
                  </a:moveTo>
                  <a:lnTo>
                    <a:pt x="3952" y="13480"/>
                  </a:lnTo>
                  <a:cubicBezTo>
                    <a:pt x="3510" y="13733"/>
                    <a:pt x="3021" y="13861"/>
                    <a:pt x="2529" y="13861"/>
                  </a:cubicBezTo>
                  <a:cubicBezTo>
                    <a:pt x="2175" y="13861"/>
                    <a:pt x="1819" y="13794"/>
                    <a:pt x="1477" y="13662"/>
                  </a:cubicBezTo>
                  <a:cubicBezTo>
                    <a:pt x="2302" y="13598"/>
                    <a:pt x="3127" y="13544"/>
                    <a:pt x="3952" y="13480"/>
                  </a:cubicBezTo>
                  <a:close/>
                  <a:moveTo>
                    <a:pt x="14759" y="13107"/>
                  </a:moveTo>
                  <a:cubicBezTo>
                    <a:pt x="14814" y="13107"/>
                    <a:pt x="14870" y="13107"/>
                    <a:pt x="14925" y="13108"/>
                  </a:cubicBezTo>
                  <a:cubicBezTo>
                    <a:pt x="14127" y="13417"/>
                    <a:pt x="13320" y="13707"/>
                    <a:pt x="12503" y="13952"/>
                  </a:cubicBezTo>
                  <a:cubicBezTo>
                    <a:pt x="13057" y="13253"/>
                    <a:pt x="13900" y="13107"/>
                    <a:pt x="14759" y="13107"/>
                  </a:cubicBezTo>
                  <a:close/>
                  <a:moveTo>
                    <a:pt x="15024" y="13254"/>
                  </a:moveTo>
                  <a:lnTo>
                    <a:pt x="15024" y="13254"/>
                  </a:lnTo>
                  <a:cubicBezTo>
                    <a:pt x="14689" y="13526"/>
                    <a:pt x="14335" y="13807"/>
                    <a:pt x="13972" y="13997"/>
                  </a:cubicBezTo>
                  <a:cubicBezTo>
                    <a:pt x="13688" y="14142"/>
                    <a:pt x="13387" y="14195"/>
                    <a:pt x="13081" y="14195"/>
                  </a:cubicBezTo>
                  <a:cubicBezTo>
                    <a:pt x="12872" y="14195"/>
                    <a:pt x="12660" y="14170"/>
                    <a:pt x="12449" y="14133"/>
                  </a:cubicBezTo>
                  <a:cubicBezTo>
                    <a:pt x="13311" y="13861"/>
                    <a:pt x="14172" y="13553"/>
                    <a:pt x="15024" y="13254"/>
                  </a:cubicBezTo>
                  <a:close/>
                  <a:moveTo>
                    <a:pt x="12449" y="12474"/>
                  </a:moveTo>
                  <a:lnTo>
                    <a:pt x="12449" y="12474"/>
                  </a:lnTo>
                  <a:cubicBezTo>
                    <a:pt x="12367" y="12773"/>
                    <a:pt x="12277" y="13072"/>
                    <a:pt x="12177" y="13362"/>
                  </a:cubicBezTo>
                  <a:cubicBezTo>
                    <a:pt x="12050" y="13716"/>
                    <a:pt x="11805" y="13952"/>
                    <a:pt x="11579" y="14215"/>
                  </a:cubicBezTo>
                  <a:cubicBezTo>
                    <a:pt x="11805" y="13598"/>
                    <a:pt x="12095" y="13018"/>
                    <a:pt x="12449" y="12474"/>
                  </a:cubicBezTo>
                  <a:close/>
                  <a:moveTo>
                    <a:pt x="12558" y="12120"/>
                  </a:moveTo>
                  <a:lnTo>
                    <a:pt x="12558" y="12120"/>
                  </a:lnTo>
                  <a:cubicBezTo>
                    <a:pt x="12549" y="12138"/>
                    <a:pt x="12540" y="12165"/>
                    <a:pt x="12540" y="12183"/>
                  </a:cubicBezTo>
                  <a:cubicBezTo>
                    <a:pt x="12014" y="12873"/>
                    <a:pt x="11633" y="13598"/>
                    <a:pt x="11361" y="14414"/>
                  </a:cubicBezTo>
                  <a:cubicBezTo>
                    <a:pt x="11080" y="13462"/>
                    <a:pt x="11823" y="12700"/>
                    <a:pt x="12558" y="12120"/>
                  </a:cubicBezTo>
                  <a:close/>
                  <a:moveTo>
                    <a:pt x="10436" y="13072"/>
                  </a:moveTo>
                  <a:cubicBezTo>
                    <a:pt x="10454" y="13263"/>
                    <a:pt x="10400" y="13816"/>
                    <a:pt x="10400" y="13879"/>
                  </a:cubicBezTo>
                  <a:cubicBezTo>
                    <a:pt x="10409" y="14233"/>
                    <a:pt x="10436" y="14587"/>
                    <a:pt x="10363" y="14940"/>
                  </a:cubicBezTo>
                  <a:cubicBezTo>
                    <a:pt x="10282" y="15339"/>
                    <a:pt x="9992" y="15629"/>
                    <a:pt x="9892" y="16010"/>
                  </a:cubicBezTo>
                  <a:cubicBezTo>
                    <a:pt x="9892" y="16014"/>
                    <a:pt x="9891" y="16018"/>
                    <a:pt x="9889" y="16024"/>
                  </a:cubicBezTo>
                  <a:lnTo>
                    <a:pt x="9889" y="16024"/>
                  </a:lnTo>
                  <a:cubicBezTo>
                    <a:pt x="9896" y="15988"/>
                    <a:pt x="9901" y="15952"/>
                    <a:pt x="9901" y="15910"/>
                  </a:cubicBezTo>
                  <a:cubicBezTo>
                    <a:pt x="9928" y="15684"/>
                    <a:pt x="9955" y="15457"/>
                    <a:pt x="9992" y="15230"/>
                  </a:cubicBezTo>
                  <a:cubicBezTo>
                    <a:pt x="10001" y="15235"/>
                    <a:pt x="10010" y="15237"/>
                    <a:pt x="10020" y="15237"/>
                  </a:cubicBezTo>
                  <a:cubicBezTo>
                    <a:pt x="10048" y="15237"/>
                    <a:pt x="10076" y="15217"/>
                    <a:pt x="10082" y="15176"/>
                  </a:cubicBezTo>
                  <a:cubicBezTo>
                    <a:pt x="10110" y="14886"/>
                    <a:pt x="10137" y="14605"/>
                    <a:pt x="10173" y="14314"/>
                  </a:cubicBezTo>
                  <a:cubicBezTo>
                    <a:pt x="10173" y="14305"/>
                    <a:pt x="10173" y="14305"/>
                    <a:pt x="10182" y="14296"/>
                  </a:cubicBezTo>
                  <a:cubicBezTo>
                    <a:pt x="10182" y="14287"/>
                    <a:pt x="10173" y="14287"/>
                    <a:pt x="10182" y="14287"/>
                  </a:cubicBezTo>
                  <a:cubicBezTo>
                    <a:pt x="10200" y="14151"/>
                    <a:pt x="10218" y="14024"/>
                    <a:pt x="10246" y="13888"/>
                  </a:cubicBezTo>
                  <a:cubicBezTo>
                    <a:pt x="10273" y="13752"/>
                    <a:pt x="10318" y="13616"/>
                    <a:pt x="10345" y="13480"/>
                  </a:cubicBezTo>
                  <a:lnTo>
                    <a:pt x="10354" y="13471"/>
                  </a:lnTo>
                  <a:lnTo>
                    <a:pt x="10345" y="13471"/>
                  </a:lnTo>
                  <a:cubicBezTo>
                    <a:pt x="10354" y="13435"/>
                    <a:pt x="10363" y="13399"/>
                    <a:pt x="10363" y="13362"/>
                  </a:cubicBezTo>
                  <a:cubicBezTo>
                    <a:pt x="10372" y="13299"/>
                    <a:pt x="10372" y="13263"/>
                    <a:pt x="10372" y="13235"/>
                  </a:cubicBezTo>
                  <a:cubicBezTo>
                    <a:pt x="10391" y="13181"/>
                    <a:pt x="10418" y="13127"/>
                    <a:pt x="10436" y="13072"/>
                  </a:cubicBezTo>
                  <a:close/>
                  <a:moveTo>
                    <a:pt x="10218" y="13480"/>
                  </a:moveTo>
                  <a:lnTo>
                    <a:pt x="10218" y="13480"/>
                  </a:lnTo>
                  <a:cubicBezTo>
                    <a:pt x="10091" y="13861"/>
                    <a:pt x="10010" y="14251"/>
                    <a:pt x="9973" y="14650"/>
                  </a:cubicBezTo>
                  <a:cubicBezTo>
                    <a:pt x="9847" y="15131"/>
                    <a:pt x="9792" y="15620"/>
                    <a:pt x="9783" y="16110"/>
                  </a:cubicBezTo>
                  <a:cubicBezTo>
                    <a:pt x="9611" y="15375"/>
                    <a:pt x="9656" y="14641"/>
                    <a:pt x="9973" y="13915"/>
                  </a:cubicBezTo>
                  <a:cubicBezTo>
                    <a:pt x="9992" y="13870"/>
                    <a:pt x="10110" y="13671"/>
                    <a:pt x="10218" y="13480"/>
                  </a:cubicBezTo>
                  <a:close/>
                  <a:moveTo>
                    <a:pt x="12178" y="15139"/>
                  </a:moveTo>
                  <a:cubicBezTo>
                    <a:pt x="12965" y="15139"/>
                    <a:pt x="13723" y="15377"/>
                    <a:pt x="14444" y="15802"/>
                  </a:cubicBezTo>
                  <a:cubicBezTo>
                    <a:pt x="14653" y="15919"/>
                    <a:pt x="14925" y="16037"/>
                    <a:pt x="14988" y="16119"/>
                  </a:cubicBezTo>
                  <a:cubicBezTo>
                    <a:pt x="13719" y="15666"/>
                    <a:pt x="12286" y="15566"/>
                    <a:pt x="10962" y="15348"/>
                  </a:cubicBezTo>
                  <a:cubicBezTo>
                    <a:pt x="10971" y="15339"/>
                    <a:pt x="10980" y="15330"/>
                    <a:pt x="10989" y="15321"/>
                  </a:cubicBezTo>
                  <a:cubicBezTo>
                    <a:pt x="11392" y="15198"/>
                    <a:pt x="11789" y="15139"/>
                    <a:pt x="12178" y="15139"/>
                  </a:cubicBezTo>
                  <a:close/>
                  <a:moveTo>
                    <a:pt x="11194" y="15567"/>
                  </a:moveTo>
                  <a:cubicBezTo>
                    <a:pt x="11225" y="15567"/>
                    <a:pt x="11340" y="15599"/>
                    <a:pt x="11551" y="15629"/>
                  </a:cubicBezTo>
                  <a:cubicBezTo>
                    <a:pt x="11778" y="15657"/>
                    <a:pt x="11996" y="15693"/>
                    <a:pt x="12222" y="15729"/>
                  </a:cubicBezTo>
                  <a:cubicBezTo>
                    <a:pt x="13120" y="15874"/>
                    <a:pt x="14045" y="15938"/>
                    <a:pt x="14906" y="16228"/>
                  </a:cubicBezTo>
                  <a:cubicBezTo>
                    <a:pt x="14861" y="16246"/>
                    <a:pt x="14789" y="16255"/>
                    <a:pt x="14698" y="16273"/>
                  </a:cubicBezTo>
                  <a:cubicBezTo>
                    <a:pt x="14245" y="16324"/>
                    <a:pt x="13760" y="16374"/>
                    <a:pt x="13302" y="16374"/>
                  </a:cubicBezTo>
                  <a:cubicBezTo>
                    <a:pt x="13265" y="16374"/>
                    <a:pt x="13229" y="16374"/>
                    <a:pt x="13193" y="16373"/>
                  </a:cubicBezTo>
                  <a:cubicBezTo>
                    <a:pt x="12576" y="16346"/>
                    <a:pt x="11860" y="16119"/>
                    <a:pt x="11379" y="15729"/>
                  </a:cubicBezTo>
                  <a:cubicBezTo>
                    <a:pt x="11227" y="15606"/>
                    <a:pt x="11160" y="15567"/>
                    <a:pt x="11194" y="15567"/>
                  </a:cubicBezTo>
                  <a:close/>
                  <a:moveTo>
                    <a:pt x="1314" y="16192"/>
                  </a:moveTo>
                  <a:cubicBezTo>
                    <a:pt x="1722" y="16246"/>
                    <a:pt x="2148" y="16300"/>
                    <a:pt x="2538" y="16409"/>
                  </a:cubicBezTo>
                  <a:cubicBezTo>
                    <a:pt x="3046" y="16563"/>
                    <a:pt x="3381" y="16908"/>
                    <a:pt x="3671" y="17325"/>
                  </a:cubicBezTo>
                  <a:cubicBezTo>
                    <a:pt x="2882" y="16944"/>
                    <a:pt x="2093" y="16572"/>
                    <a:pt x="1314" y="16192"/>
                  </a:cubicBezTo>
                  <a:close/>
                  <a:moveTo>
                    <a:pt x="1504" y="16464"/>
                  </a:moveTo>
                  <a:lnTo>
                    <a:pt x="1504" y="16464"/>
                  </a:lnTo>
                  <a:cubicBezTo>
                    <a:pt x="2220" y="16817"/>
                    <a:pt x="2946" y="17171"/>
                    <a:pt x="3662" y="17525"/>
                  </a:cubicBezTo>
                  <a:cubicBezTo>
                    <a:pt x="3536" y="17539"/>
                    <a:pt x="3412" y="17547"/>
                    <a:pt x="3290" y="17547"/>
                  </a:cubicBezTo>
                  <a:cubicBezTo>
                    <a:pt x="2875" y="17547"/>
                    <a:pt x="2481" y="17451"/>
                    <a:pt x="2102" y="17171"/>
                  </a:cubicBezTo>
                  <a:cubicBezTo>
                    <a:pt x="1840" y="16980"/>
                    <a:pt x="1676" y="16717"/>
                    <a:pt x="1504" y="16464"/>
                  </a:cubicBezTo>
                  <a:close/>
                  <a:moveTo>
                    <a:pt x="4333" y="15711"/>
                  </a:moveTo>
                  <a:cubicBezTo>
                    <a:pt x="4460" y="16554"/>
                    <a:pt x="4759" y="17361"/>
                    <a:pt x="5158" y="18123"/>
                  </a:cubicBezTo>
                  <a:cubicBezTo>
                    <a:pt x="4587" y="17688"/>
                    <a:pt x="4215" y="17071"/>
                    <a:pt x="4233" y="16318"/>
                  </a:cubicBezTo>
                  <a:cubicBezTo>
                    <a:pt x="4233" y="16173"/>
                    <a:pt x="4224" y="15765"/>
                    <a:pt x="4324" y="15711"/>
                  </a:cubicBezTo>
                  <a:close/>
                  <a:moveTo>
                    <a:pt x="4524" y="15956"/>
                  </a:moveTo>
                  <a:cubicBezTo>
                    <a:pt x="4623" y="16119"/>
                    <a:pt x="4714" y="16282"/>
                    <a:pt x="4823" y="16436"/>
                  </a:cubicBezTo>
                  <a:cubicBezTo>
                    <a:pt x="5022" y="16727"/>
                    <a:pt x="5267" y="17017"/>
                    <a:pt x="5376" y="17352"/>
                  </a:cubicBezTo>
                  <a:cubicBezTo>
                    <a:pt x="5430" y="17506"/>
                    <a:pt x="5494" y="17715"/>
                    <a:pt x="5467" y="17878"/>
                  </a:cubicBezTo>
                  <a:cubicBezTo>
                    <a:pt x="5434" y="18103"/>
                    <a:pt x="5400" y="18180"/>
                    <a:pt x="5365" y="18180"/>
                  </a:cubicBezTo>
                  <a:cubicBezTo>
                    <a:pt x="5313" y="18180"/>
                    <a:pt x="5258" y="18005"/>
                    <a:pt x="5204" y="17896"/>
                  </a:cubicBezTo>
                  <a:cubicBezTo>
                    <a:pt x="4895" y="17271"/>
                    <a:pt x="4687" y="16627"/>
                    <a:pt x="4524" y="15956"/>
                  </a:cubicBezTo>
                  <a:close/>
                  <a:moveTo>
                    <a:pt x="8395" y="15014"/>
                  </a:moveTo>
                  <a:cubicBezTo>
                    <a:pt x="8411" y="15014"/>
                    <a:pt x="8429" y="15030"/>
                    <a:pt x="8450" y="15067"/>
                  </a:cubicBezTo>
                  <a:cubicBezTo>
                    <a:pt x="8060" y="16255"/>
                    <a:pt x="7951" y="17425"/>
                    <a:pt x="8160" y="18640"/>
                  </a:cubicBezTo>
                  <a:cubicBezTo>
                    <a:pt x="7498" y="17661"/>
                    <a:pt x="7779" y="16745"/>
                    <a:pt x="8178" y="15693"/>
                  </a:cubicBezTo>
                  <a:cubicBezTo>
                    <a:pt x="8269" y="15442"/>
                    <a:pt x="8309" y="15014"/>
                    <a:pt x="8395" y="15014"/>
                  </a:cubicBezTo>
                  <a:close/>
                  <a:moveTo>
                    <a:pt x="8486" y="15167"/>
                  </a:moveTo>
                  <a:cubicBezTo>
                    <a:pt x="8504" y="15203"/>
                    <a:pt x="8523" y="15248"/>
                    <a:pt x="8541" y="15312"/>
                  </a:cubicBezTo>
                  <a:cubicBezTo>
                    <a:pt x="8686" y="15838"/>
                    <a:pt x="8822" y="16391"/>
                    <a:pt x="8795" y="16944"/>
                  </a:cubicBezTo>
                  <a:cubicBezTo>
                    <a:pt x="8758" y="17525"/>
                    <a:pt x="8514" y="17960"/>
                    <a:pt x="8323" y="18486"/>
                  </a:cubicBezTo>
                  <a:cubicBezTo>
                    <a:pt x="8271" y="18641"/>
                    <a:pt x="8256" y="18716"/>
                    <a:pt x="8254" y="18716"/>
                  </a:cubicBezTo>
                  <a:cubicBezTo>
                    <a:pt x="8251" y="18716"/>
                    <a:pt x="8270" y="18593"/>
                    <a:pt x="8260" y="18359"/>
                  </a:cubicBezTo>
                  <a:cubicBezTo>
                    <a:pt x="8205" y="17234"/>
                    <a:pt x="8160" y="16255"/>
                    <a:pt x="8486" y="15167"/>
                  </a:cubicBezTo>
                  <a:close/>
                  <a:moveTo>
                    <a:pt x="3456" y="18376"/>
                  </a:moveTo>
                  <a:cubicBezTo>
                    <a:pt x="4011" y="18376"/>
                    <a:pt x="4567" y="18470"/>
                    <a:pt x="5122" y="18531"/>
                  </a:cubicBezTo>
                  <a:cubicBezTo>
                    <a:pt x="4428" y="18698"/>
                    <a:pt x="3741" y="18843"/>
                    <a:pt x="3034" y="18843"/>
                  </a:cubicBezTo>
                  <a:cubicBezTo>
                    <a:pt x="2975" y="18843"/>
                    <a:pt x="2915" y="18841"/>
                    <a:pt x="2855" y="18839"/>
                  </a:cubicBezTo>
                  <a:cubicBezTo>
                    <a:pt x="2560" y="18835"/>
                    <a:pt x="2287" y="18816"/>
                    <a:pt x="2019" y="18816"/>
                  </a:cubicBezTo>
                  <a:cubicBezTo>
                    <a:pt x="1769" y="18816"/>
                    <a:pt x="1523" y="18832"/>
                    <a:pt x="1268" y="18894"/>
                  </a:cubicBezTo>
                  <a:cubicBezTo>
                    <a:pt x="1413" y="18459"/>
                    <a:pt x="3109" y="18377"/>
                    <a:pt x="3381" y="18377"/>
                  </a:cubicBezTo>
                  <a:cubicBezTo>
                    <a:pt x="3406" y="18377"/>
                    <a:pt x="3431" y="18376"/>
                    <a:pt x="3456" y="18376"/>
                  </a:cubicBezTo>
                  <a:close/>
                  <a:moveTo>
                    <a:pt x="4623" y="18848"/>
                  </a:moveTo>
                  <a:lnTo>
                    <a:pt x="4623" y="18848"/>
                  </a:lnTo>
                  <a:cubicBezTo>
                    <a:pt x="4170" y="19075"/>
                    <a:pt x="3680" y="19247"/>
                    <a:pt x="3163" y="19284"/>
                  </a:cubicBezTo>
                  <a:cubicBezTo>
                    <a:pt x="3102" y="19288"/>
                    <a:pt x="3041" y="19290"/>
                    <a:pt x="2979" y="19290"/>
                  </a:cubicBezTo>
                  <a:cubicBezTo>
                    <a:pt x="2669" y="19290"/>
                    <a:pt x="2359" y="19238"/>
                    <a:pt x="2048" y="19193"/>
                  </a:cubicBezTo>
                  <a:cubicBezTo>
                    <a:pt x="1876" y="19166"/>
                    <a:pt x="1703" y="19139"/>
                    <a:pt x="1531" y="19102"/>
                  </a:cubicBezTo>
                  <a:cubicBezTo>
                    <a:pt x="1441" y="19116"/>
                    <a:pt x="1368" y="19123"/>
                    <a:pt x="1312" y="19123"/>
                  </a:cubicBezTo>
                  <a:cubicBezTo>
                    <a:pt x="1257" y="19123"/>
                    <a:pt x="1218" y="19116"/>
                    <a:pt x="1196" y="19102"/>
                  </a:cubicBezTo>
                  <a:cubicBezTo>
                    <a:pt x="1495" y="19021"/>
                    <a:pt x="1793" y="18999"/>
                    <a:pt x="2092" y="18999"/>
                  </a:cubicBezTo>
                  <a:cubicBezTo>
                    <a:pt x="2453" y="18999"/>
                    <a:pt x="2815" y="19031"/>
                    <a:pt x="3182" y="19031"/>
                  </a:cubicBezTo>
                  <a:cubicBezTo>
                    <a:pt x="3293" y="19031"/>
                    <a:pt x="3405" y="19028"/>
                    <a:pt x="3517" y="19021"/>
                  </a:cubicBezTo>
                  <a:cubicBezTo>
                    <a:pt x="3889" y="18994"/>
                    <a:pt x="4261" y="18921"/>
                    <a:pt x="4623" y="18848"/>
                  </a:cubicBezTo>
                  <a:close/>
                  <a:moveTo>
                    <a:pt x="16285" y="18585"/>
                  </a:moveTo>
                  <a:lnTo>
                    <a:pt x="16285" y="18585"/>
                  </a:lnTo>
                  <a:cubicBezTo>
                    <a:pt x="15441" y="19048"/>
                    <a:pt x="14589" y="19492"/>
                    <a:pt x="13746" y="19946"/>
                  </a:cubicBezTo>
                  <a:cubicBezTo>
                    <a:pt x="13900" y="18740"/>
                    <a:pt x="15251" y="18649"/>
                    <a:pt x="16285" y="18585"/>
                  </a:cubicBezTo>
                  <a:close/>
                  <a:moveTo>
                    <a:pt x="16348" y="18776"/>
                  </a:moveTo>
                  <a:lnTo>
                    <a:pt x="16348" y="18776"/>
                  </a:lnTo>
                  <a:cubicBezTo>
                    <a:pt x="15804" y="19510"/>
                    <a:pt x="14970" y="19964"/>
                    <a:pt x="14054" y="20018"/>
                  </a:cubicBezTo>
                  <a:cubicBezTo>
                    <a:pt x="14816" y="19601"/>
                    <a:pt x="15587" y="19184"/>
                    <a:pt x="16348" y="18776"/>
                  </a:cubicBezTo>
                  <a:close/>
                  <a:moveTo>
                    <a:pt x="12875" y="17787"/>
                  </a:moveTo>
                  <a:cubicBezTo>
                    <a:pt x="12875" y="17987"/>
                    <a:pt x="12875" y="18205"/>
                    <a:pt x="12884" y="18277"/>
                  </a:cubicBezTo>
                  <a:cubicBezTo>
                    <a:pt x="12975" y="18876"/>
                    <a:pt x="13102" y="19429"/>
                    <a:pt x="12821" y="20009"/>
                  </a:cubicBezTo>
                  <a:cubicBezTo>
                    <a:pt x="12703" y="20245"/>
                    <a:pt x="12503" y="20526"/>
                    <a:pt x="12349" y="20744"/>
                  </a:cubicBezTo>
                  <a:cubicBezTo>
                    <a:pt x="12322" y="20789"/>
                    <a:pt x="12313" y="20816"/>
                    <a:pt x="12304" y="20843"/>
                  </a:cubicBezTo>
                  <a:cubicBezTo>
                    <a:pt x="12304" y="20825"/>
                    <a:pt x="12295" y="20798"/>
                    <a:pt x="12286" y="20771"/>
                  </a:cubicBezTo>
                  <a:cubicBezTo>
                    <a:pt x="12186" y="20508"/>
                    <a:pt x="12168" y="20163"/>
                    <a:pt x="12168" y="19891"/>
                  </a:cubicBezTo>
                  <a:cubicBezTo>
                    <a:pt x="12168" y="19456"/>
                    <a:pt x="12250" y="19021"/>
                    <a:pt x="12395" y="18604"/>
                  </a:cubicBezTo>
                  <a:cubicBezTo>
                    <a:pt x="12558" y="18341"/>
                    <a:pt x="12721" y="18060"/>
                    <a:pt x="12875" y="17787"/>
                  </a:cubicBezTo>
                  <a:close/>
                  <a:moveTo>
                    <a:pt x="12838" y="17361"/>
                  </a:moveTo>
                  <a:cubicBezTo>
                    <a:pt x="12838" y="17361"/>
                    <a:pt x="12839" y="17361"/>
                    <a:pt x="12839" y="17361"/>
                  </a:cubicBezTo>
                  <a:cubicBezTo>
                    <a:pt x="12866" y="17379"/>
                    <a:pt x="12866" y="17497"/>
                    <a:pt x="12875" y="17633"/>
                  </a:cubicBezTo>
                  <a:cubicBezTo>
                    <a:pt x="12603" y="17924"/>
                    <a:pt x="12367" y="18304"/>
                    <a:pt x="12240" y="18694"/>
                  </a:cubicBezTo>
                  <a:cubicBezTo>
                    <a:pt x="11959" y="19429"/>
                    <a:pt x="11959" y="20200"/>
                    <a:pt x="12186" y="20979"/>
                  </a:cubicBezTo>
                  <a:cubicBezTo>
                    <a:pt x="11624" y="20254"/>
                    <a:pt x="11887" y="18785"/>
                    <a:pt x="12268" y="18114"/>
                  </a:cubicBezTo>
                  <a:cubicBezTo>
                    <a:pt x="12339" y="17989"/>
                    <a:pt x="12808" y="17361"/>
                    <a:pt x="12838" y="17361"/>
                  </a:cubicBezTo>
                  <a:close/>
                  <a:moveTo>
                    <a:pt x="1696" y="20670"/>
                  </a:moveTo>
                  <a:cubicBezTo>
                    <a:pt x="2289" y="20670"/>
                    <a:pt x="3091" y="20746"/>
                    <a:pt x="3218" y="21306"/>
                  </a:cubicBezTo>
                  <a:cubicBezTo>
                    <a:pt x="2674" y="21088"/>
                    <a:pt x="2130" y="20871"/>
                    <a:pt x="1577" y="20671"/>
                  </a:cubicBezTo>
                  <a:cubicBezTo>
                    <a:pt x="1615" y="20671"/>
                    <a:pt x="1655" y="20670"/>
                    <a:pt x="1696" y="20670"/>
                  </a:cubicBezTo>
                  <a:close/>
                  <a:moveTo>
                    <a:pt x="1468" y="20771"/>
                  </a:moveTo>
                  <a:cubicBezTo>
                    <a:pt x="2003" y="20988"/>
                    <a:pt x="2538" y="21197"/>
                    <a:pt x="3073" y="21406"/>
                  </a:cubicBezTo>
                  <a:cubicBezTo>
                    <a:pt x="2879" y="21436"/>
                    <a:pt x="2659" y="21473"/>
                    <a:pt x="2456" y="21473"/>
                  </a:cubicBezTo>
                  <a:cubicBezTo>
                    <a:pt x="2300" y="21473"/>
                    <a:pt x="2154" y="21451"/>
                    <a:pt x="2039" y="21387"/>
                  </a:cubicBezTo>
                  <a:cubicBezTo>
                    <a:pt x="1821" y="21261"/>
                    <a:pt x="1613" y="21007"/>
                    <a:pt x="1468" y="20771"/>
                  </a:cubicBezTo>
                  <a:close/>
                  <a:moveTo>
                    <a:pt x="3735" y="19918"/>
                  </a:moveTo>
                  <a:cubicBezTo>
                    <a:pt x="4052" y="20372"/>
                    <a:pt x="4632" y="20608"/>
                    <a:pt x="4859" y="21115"/>
                  </a:cubicBezTo>
                  <a:cubicBezTo>
                    <a:pt x="4895" y="21215"/>
                    <a:pt x="5031" y="21959"/>
                    <a:pt x="4886" y="21986"/>
                  </a:cubicBezTo>
                  <a:cubicBezTo>
                    <a:pt x="4876" y="21988"/>
                    <a:pt x="4866" y="21989"/>
                    <a:pt x="4857" y="21989"/>
                  </a:cubicBezTo>
                  <a:cubicBezTo>
                    <a:pt x="4692" y="21989"/>
                    <a:pt x="4656" y="21697"/>
                    <a:pt x="4596" y="21560"/>
                  </a:cubicBezTo>
                  <a:cubicBezTo>
                    <a:pt x="4406" y="21134"/>
                    <a:pt x="4215" y="20698"/>
                    <a:pt x="3998" y="20281"/>
                  </a:cubicBezTo>
                  <a:cubicBezTo>
                    <a:pt x="3991" y="20268"/>
                    <a:pt x="3980" y="20259"/>
                    <a:pt x="3967" y="20259"/>
                  </a:cubicBezTo>
                  <a:cubicBezTo>
                    <a:pt x="3962" y="20259"/>
                    <a:pt x="3957" y="20261"/>
                    <a:pt x="3952" y="20263"/>
                  </a:cubicBezTo>
                  <a:cubicBezTo>
                    <a:pt x="3889" y="20154"/>
                    <a:pt x="3816" y="20045"/>
                    <a:pt x="3735" y="19946"/>
                  </a:cubicBezTo>
                  <a:cubicBezTo>
                    <a:pt x="3735" y="19937"/>
                    <a:pt x="3735" y="19928"/>
                    <a:pt x="3735" y="19918"/>
                  </a:cubicBezTo>
                  <a:close/>
                  <a:moveTo>
                    <a:pt x="3717" y="20118"/>
                  </a:moveTo>
                  <a:lnTo>
                    <a:pt x="3717" y="20118"/>
                  </a:lnTo>
                  <a:cubicBezTo>
                    <a:pt x="3816" y="20263"/>
                    <a:pt x="3916" y="20417"/>
                    <a:pt x="3998" y="20580"/>
                  </a:cubicBezTo>
                  <a:cubicBezTo>
                    <a:pt x="4007" y="20599"/>
                    <a:pt x="4025" y="20599"/>
                    <a:pt x="4043" y="20599"/>
                  </a:cubicBezTo>
                  <a:cubicBezTo>
                    <a:pt x="4233" y="21088"/>
                    <a:pt x="4451" y="21569"/>
                    <a:pt x="4669" y="22049"/>
                  </a:cubicBezTo>
                  <a:cubicBezTo>
                    <a:pt x="4197" y="21478"/>
                    <a:pt x="3671" y="20871"/>
                    <a:pt x="3717" y="20118"/>
                  </a:cubicBezTo>
                  <a:close/>
                  <a:moveTo>
                    <a:pt x="15609" y="21440"/>
                  </a:moveTo>
                  <a:cubicBezTo>
                    <a:pt x="15620" y="21440"/>
                    <a:pt x="15631" y="21441"/>
                    <a:pt x="15641" y="21442"/>
                  </a:cubicBezTo>
                  <a:cubicBezTo>
                    <a:pt x="14770" y="21786"/>
                    <a:pt x="13846" y="22077"/>
                    <a:pt x="12939" y="22240"/>
                  </a:cubicBezTo>
                  <a:cubicBezTo>
                    <a:pt x="12794" y="22267"/>
                    <a:pt x="12195" y="22349"/>
                    <a:pt x="11941" y="22394"/>
                  </a:cubicBezTo>
                  <a:cubicBezTo>
                    <a:pt x="12313" y="22258"/>
                    <a:pt x="13456" y="21696"/>
                    <a:pt x="13555" y="21669"/>
                  </a:cubicBezTo>
                  <a:cubicBezTo>
                    <a:pt x="14108" y="21505"/>
                    <a:pt x="14689" y="21496"/>
                    <a:pt x="15260" y="21478"/>
                  </a:cubicBezTo>
                  <a:cubicBezTo>
                    <a:pt x="15389" y="21470"/>
                    <a:pt x="15518" y="21440"/>
                    <a:pt x="15609" y="21440"/>
                  </a:cubicBezTo>
                  <a:close/>
                  <a:moveTo>
                    <a:pt x="4487" y="22240"/>
                  </a:moveTo>
                  <a:cubicBezTo>
                    <a:pt x="3907" y="22467"/>
                    <a:pt x="3363" y="22648"/>
                    <a:pt x="2728" y="22766"/>
                  </a:cubicBezTo>
                  <a:cubicBezTo>
                    <a:pt x="2583" y="22793"/>
                    <a:pt x="2447" y="22829"/>
                    <a:pt x="2329" y="22875"/>
                  </a:cubicBezTo>
                  <a:cubicBezTo>
                    <a:pt x="2955" y="22457"/>
                    <a:pt x="3680" y="22276"/>
                    <a:pt x="4487" y="22240"/>
                  </a:cubicBezTo>
                  <a:close/>
                  <a:moveTo>
                    <a:pt x="15704" y="21614"/>
                  </a:moveTo>
                  <a:cubicBezTo>
                    <a:pt x="15695" y="21641"/>
                    <a:pt x="15695" y="21669"/>
                    <a:pt x="15677" y="21705"/>
                  </a:cubicBezTo>
                  <a:cubicBezTo>
                    <a:pt x="15623" y="21841"/>
                    <a:pt x="15396" y="22013"/>
                    <a:pt x="15287" y="22104"/>
                  </a:cubicBezTo>
                  <a:cubicBezTo>
                    <a:pt x="14650" y="22677"/>
                    <a:pt x="13957" y="22952"/>
                    <a:pt x="13240" y="22952"/>
                  </a:cubicBezTo>
                  <a:cubicBezTo>
                    <a:pt x="12733" y="22952"/>
                    <a:pt x="12215" y="22815"/>
                    <a:pt x="11696" y="22548"/>
                  </a:cubicBezTo>
                  <a:cubicBezTo>
                    <a:pt x="13057" y="22512"/>
                    <a:pt x="14444" y="22131"/>
                    <a:pt x="15704" y="21614"/>
                  </a:cubicBezTo>
                  <a:close/>
                  <a:moveTo>
                    <a:pt x="5975" y="20961"/>
                  </a:moveTo>
                  <a:lnTo>
                    <a:pt x="5975" y="20961"/>
                  </a:lnTo>
                  <a:cubicBezTo>
                    <a:pt x="5993" y="21750"/>
                    <a:pt x="6201" y="22485"/>
                    <a:pt x="6591" y="23165"/>
                  </a:cubicBezTo>
                  <a:cubicBezTo>
                    <a:pt x="6020" y="22557"/>
                    <a:pt x="5766" y="21796"/>
                    <a:pt x="5975" y="20961"/>
                  </a:cubicBezTo>
                  <a:close/>
                  <a:moveTo>
                    <a:pt x="6101" y="20952"/>
                  </a:moveTo>
                  <a:lnTo>
                    <a:pt x="6101" y="20952"/>
                  </a:lnTo>
                  <a:cubicBezTo>
                    <a:pt x="6618" y="21650"/>
                    <a:pt x="7054" y="22421"/>
                    <a:pt x="6836" y="23292"/>
                  </a:cubicBezTo>
                  <a:cubicBezTo>
                    <a:pt x="6374" y="22584"/>
                    <a:pt x="6138" y="21796"/>
                    <a:pt x="6101" y="20952"/>
                  </a:cubicBezTo>
                  <a:close/>
                  <a:moveTo>
                    <a:pt x="4614" y="22394"/>
                  </a:moveTo>
                  <a:lnTo>
                    <a:pt x="4614" y="22394"/>
                  </a:lnTo>
                  <a:cubicBezTo>
                    <a:pt x="4079" y="23065"/>
                    <a:pt x="2900" y="23219"/>
                    <a:pt x="2003" y="23301"/>
                  </a:cubicBezTo>
                  <a:cubicBezTo>
                    <a:pt x="2411" y="22893"/>
                    <a:pt x="3018" y="22947"/>
                    <a:pt x="3535" y="22802"/>
                  </a:cubicBezTo>
                  <a:cubicBezTo>
                    <a:pt x="3907" y="22702"/>
                    <a:pt x="4261" y="22539"/>
                    <a:pt x="4614" y="22394"/>
                  </a:cubicBezTo>
                  <a:close/>
                  <a:moveTo>
                    <a:pt x="10046" y="21451"/>
                  </a:moveTo>
                  <a:lnTo>
                    <a:pt x="10046" y="21451"/>
                  </a:lnTo>
                  <a:cubicBezTo>
                    <a:pt x="10137" y="21650"/>
                    <a:pt x="10255" y="21895"/>
                    <a:pt x="10282" y="21959"/>
                  </a:cubicBezTo>
                  <a:cubicBezTo>
                    <a:pt x="10626" y="22666"/>
                    <a:pt x="10563" y="23219"/>
                    <a:pt x="10300" y="23899"/>
                  </a:cubicBezTo>
                  <a:cubicBezTo>
                    <a:pt x="10110" y="23101"/>
                    <a:pt x="10010" y="22276"/>
                    <a:pt x="10046" y="21451"/>
                  </a:cubicBezTo>
                  <a:close/>
                  <a:moveTo>
                    <a:pt x="9928" y="21224"/>
                  </a:moveTo>
                  <a:cubicBezTo>
                    <a:pt x="9928" y="21224"/>
                    <a:pt x="9937" y="21242"/>
                    <a:pt x="9955" y="21270"/>
                  </a:cubicBezTo>
                  <a:cubicBezTo>
                    <a:pt x="9955" y="21270"/>
                    <a:pt x="9946" y="21270"/>
                    <a:pt x="9946" y="21279"/>
                  </a:cubicBezTo>
                  <a:cubicBezTo>
                    <a:pt x="9901" y="22195"/>
                    <a:pt x="9946" y="23065"/>
                    <a:pt x="10137" y="23954"/>
                  </a:cubicBezTo>
                  <a:cubicBezTo>
                    <a:pt x="9910" y="23654"/>
                    <a:pt x="9765" y="23310"/>
                    <a:pt x="9720" y="22920"/>
                  </a:cubicBezTo>
                  <a:cubicBezTo>
                    <a:pt x="9701" y="22757"/>
                    <a:pt x="9701" y="21261"/>
                    <a:pt x="9928" y="21224"/>
                  </a:cubicBezTo>
                  <a:close/>
                  <a:moveTo>
                    <a:pt x="5692" y="23542"/>
                  </a:moveTo>
                  <a:cubicBezTo>
                    <a:pt x="6005" y="23542"/>
                    <a:pt x="6321" y="23568"/>
                    <a:pt x="6636" y="23591"/>
                  </a:cubicBezTo>
                  <a:cubicBezTo>
                    <a:pt x="5666" y="23908"/>
                    <a:pt x="4623" y="23845"/>
                    <a:pt x="3653" y="24189"/>
                  </a:cubicBezTo>
                  <a:cubicBezTo>
                    <a:pt x="3907" y="23954"/>
                    <a:pt x="4678" y="23664"/>
                    <a:pt x="4805" y="23636"/>
                  </a:cubicBezTo>
                  <a:cubicBezTo>
                    <a:pt x="5097" y="23565"/>
                    <a:pt x="5393" y="23542"/>
                    <a:pt x="5692" y="23542"/>
                  </a:cubicBezTo>
                  <a:close/>
                  <a:moveTo>
                    <a:pt x="6419" y="23800"/>
                  </a:moveTo>
                  <a:lnTo>
                    <a:pt x="6419" y="23800"/>
                  </a:lnTo>
                  <a:cubicBezTo>
                    <a:pt x="6101" y="23999"/>
                    <a:pt x="5766" y="24162"/>
                    <a:pt x="5394" y="24271"/>
                  </a:cubicBezTo>
                  <a:cubicBezTo>
                    <a:pt x="5222" y="24322"/>
                    <a:pt x="4524" y="24490"/>
                    <a:pt x="4037" y="24490"/>
                  </a:cubicBezTo>
                  <a:cubicBezTo>
                    <a:pt x="3832" y="24490"/>
                    <a:pt x="3665" y="24460"/>
                    <a:pt x="3590" y="24380"/>
                  </a:cubicBezTo>
                  <a:cubicBezTo>
                    <a:pt x="4496" y="24026"/>
                    <a:pt x="5485" y="24035"/>
                    <a:pt x="6419" y="23800"/>
                  </a:cubicBezTo>
                  <a:close/>
                  <a:moveTo>
                    <a:pt x="12757" y="24734"/>
                  </a:moveTo>
                  <a:cubicBezTo>
                    <a:pt x="12730" y="24761"/>
                    <a:pt x="12712" y="24788"/>
                    <a:pt x="12685" y="24815"/>
                  </a:cubicBezTo>
                  <a:cubicBezTo>
                    <a:pt x="11869" y="25196"/>
                    <a:pt x="11034" y="25559"/>
                    <a:pt x="10200" y="25894"/>
                  </a:cubicBezTo>
                  <a:cubicBezTo>
                    <a:pt x="10781" y="25051"/>
                    <a:pt x="11751" y="24734"/>
                    <a:pt x="12757" y="24734"/>
                  </a:cubicBezTo>
                  <a:close/>
                  <a:moveTo>
                    <a:pt x="12367" y="25142"/>
                  </a:moveTo>
                  <a:cubicBezTo>
                    <a:pt x="11857" y="25626"/>
                    <a:pt x="11264" y="25978"/>
                    <a:pt x="10573" y="25978"/>
                  </a:cubicBezTo>
                  <a:cubicBezTo>
                    <a:pt x="10540" y="25978"/>
                    <a:pt x="10506" y="25978"/>
                    <a:pt x="10472" y="25976"/>
                  </a:cubicBezTo>
                  <a:cubicBezTo>
                    <a:pt x="11107" y="25704"/>
                    <a:pt x="11742" y="25432"/>
                    <a:pt x="12367" y="25142"/>
                  </a:cubicBezTo>
                  <a:close/>
                  <a:moveTo>
                    <a:pt x="8378" y="1"/>
                  </a:moveTo>
                  <a:cubicBezTo>
                    <a:pt x="8364" y="1"/>
                    <a:pt x="8350" y="5"/>
                    <a:pt x="8341" y="14"/>
                  </a:cubicBezTo>
                  <a:cubicBezTo>
                    <a:pt x="8051" y="395"/>
                    <a:pt x="7643" y="703"/>
                    <a:pt x="7444" y="1148"/>
                  </a:cubicBezTo>
                  <a:cubicBezTo>
                    <a:pt x="7244" y="1610"/>
                    <a:pt x="7317" y="2154"/>
                    <a:pt x="7453" y="2626"/>
                  </a:cubicBezTo>
                  <a:cubicBezTo>
                    <a:pt x="7462" y="2644"/>
                    <a:pt x="7471" y="2653"/>
                    <a:pt x="7489" y="2662"/>
                  </a:cubicBezTo>
                  <a:cubicBezTo>
                    <a:pt x="7425" y="2816"/>
                    <a:pt x="7380" y="2961"/>
                    <a:pt x="7326" y="3106"/>
                  </a:cubicBezTo>
                  <a:cubicBezTo>
                    <a:pt x="7308" y="2553"/>
                    <a:pt x="7035" y="2018"/>
                    <a:pt x="6745" y="1511"/>
                  </a:cubicBezTo>
                  <a:cubicBezTo>
                    <a:pt x="6730" y="1487"/>
                    <a:pt x="6704" y="1476"/>
                    <a:pt x="6679" y="1476"/>
                  </a:cubicBezTo>
                  <a:cubicBezTo>
                    <a:pt x="6645" y="1476"/>
                    <a:pt x="6611" y="1496"/>
                    <a:pt x="6600" y="1538"/>
                  </a:cubicBezTo>
                  <a:cubicBezTo>
                    <a:pt x="6383" y="2336"/>
                    <a:pt x="6537" y="3197"/>
                    <a:pt x="7081" y="3832"/>
                  </a:cubicBezTo>
                  <a:cubicBezTo>
                    <a:pt x="6954" y="4213"/>
                    <a:pt x="6845" y="4594"/>
                    <a:pt x="6745" y="4984"/>
                  </a:cubicBezTo>
                  <a:lnTo>
                    <a:pt x="6709" y="4984"/>
                  </a:lnTo>
                  <a:cubicBezTo>
                    <a:pt x="6836" y="4539"/>
                    <a:pt x="6899" y="4068"/>
                    <a:pt x="6709" y="3632"/>
                  </a:cubicBezTo>
                  <a:cubicBezTo>
                    <a:pt x="6510" y="3179"/>
                    <a:pt x="6101" y="2862"/>
                    <a:pt x="5820" y="2463"/>
                  </a:cubicBezTo>
                  <a:cubicBezTo>
                    <a:pt x="5808" y="2439"/>
                    <a:pt x="5786" y="2427"/>
                    <a:pt x="5762" y="2427"/>
                  </a:cubicBezTo>
                  <a:cubicBezTo>
                    <a:pt x="5733" y="2427"/>
                    <a:pt x="5704" y="2445"/>
                    <a:pt x="5693" y="2481"/>
                  </a:cubicBezTo>
                  <a:cubicBezTo>
                    <a:pt x="5494" y="3097"/>
                    <a:pt x="5313" y="3805"/>
                    <a:pt x="5630" y="4421"/>
                  </a:cubicBezTo>
                  <a:cubicBezTo>
                    <a:pt x="5848" y="4829"/>
                    <a:pt x="6237" y="5120"/>
                    <a:pt x="6700" y="5129"/>
                  </a:cubicBezTo>
                  <a:cubicBezTo>
                    <a:pt x="6582" y="5564"/>
                    <a:pt x="6482" y="5990"/>
                    <a:pt x="6392" y="6425"/>
                  </a:cubicBezTo>
                  <a:cubicBezTo>
                    <a:pt x="6401" y="6226"/>
                    <a:pt x="6401" y="6017"/>
                    <a:pt x="6328" y="5827"/>
                  </a:cubicBezTo>
                  <a:cubicBezTo>
                    <a:pt x="6183" y="5473"/>
                    <a:pt x="5793" y="5337"/>
                    <a:pt x="5539" y="5074"/>
                  </a:cubicBezTo>
                  <a:cubicBezTo>
                    <a:pt x="5520" y="5058"/>
                    <a:pt x="5499" y="5050"/>
                    <a:pt x="5478" y="5050"/>
                  </a:cubicBezTo>
                  <a:cubicBezTo>
                    <a:pt x="5432" y="5050"/>
                    <a:pt x="5391" y="5087"/>
                    <a:pt x="5385" y="5138"/>
                  </a:cubicBezTo>
                  <a:cubicBezTo>
                    <a:pt x="5340" y="5827"/>
                    <a:pt x="5376" y="6915"/>
                    <a:pt x="6265" y="7033"/>
                  </a:cubicBezTo>
                  <a:lnTo>
                    <a:pt x="6274" y="7033"/>
                  </a:lnTo>
                  <a:cubicBezTo>
                    <a:pt x="6228" y="7269"/>
                    <a:pt x="6183" y="7513"/>
                    <a:pt x="6147" y="7749"/>
                  </a:cubicBezTo>
                  <a:cubicBezTo>
                    <a:pt x="6129" y="7758"/>
                    <a:pt x="6111" y="7767"/>
                    <a:pt x="6101" y="7776"/>
                  </a:cubicBezTo>
                  <a:cubicBezTo>
                    <a:pt x="6029" y="7804"/>
                    <a:pt x="6056" y="7912"/>
                    <a:pt x="6120" y="7931"/>
                  </a:cubicBezTo>
                  <a:cubicBezTo>
                    <a:pt x="6038" y="8447"/>
                    <a:pt x="5965" y="8964"/>
                    <a:pt x="5920" y="9490"/>
                  </a:cubicBezTo>
                  <a:cubicBezTo>
                    <a:pt x="5612" y="8729"/>
                    <a:pt x="5222" y="7994"/>
                    <a:pt x="4714" y="7368"/>
                  </a:cubicBezTo>
                  <a:cubicBezTo>
                    <a:pt x="5476" y="6389"/>
                    <a:pt x="4515" y="5156"/>
                    <a:pt x="4297" y="4149"/>
                  </a:cubicBezTo>
                  <a:cubicBezTo>
                    <a:pt x="4293" y="4119"/>
                    <a:pt x="4269" y="4105"/>
                    <a:pt x="4244" y="4105"/>
                  </a:cubicBezTo>
                  <a:cubicBezTo>
                    <a:pt x="4217" y="4105"/>
                    <a:pt x="4188" y="4121"/>
                    <a:pt x="4179" y="4149"/>
                  </a:cubicBezTo>
                  <a:cubicBezTo>
                    <a:pt x="3862" y="5002"/>
                    <a:pt x="3825" y="5954"/>
                    <a:pt x="4179" y="6770"/>
                  </a:cubicBezTo>
                  <a:cubicBezTo>
                    <a:pt x="3916" y="6525"/>
                    <a:pt x="3626" y="6307"/>
                    <a:pt x="3309" y="6126"/>
                  </a:cubicBezTo>
                  <a:cubicBezTo>
                    <a:pt x="3309" y="6095"/>
                    <a:pt x="3288" y="6070"/>
                    <a:pt x="3253" y="6070"/>
                  </a:cubicBezTo>
                  <a:cubicBezTo>
                    <a:pt x="3248" y="6070"/>
                    <a:pt x="3242" y="6071"/>
                    <a:pt x="3236" y="6072"/>
                  </a:cubicBezTo>
                  <a:lnTo>
                    <a:pt x="3227" y="6072"/>
                  </a:lnTo>
                  <a:cubicBezTo>
                    <a:pt x="3218" y="6072"/>
                    <a:pt x="3218" y="6063"/>
                    <a:pt x="3209" y="6063"/>
                  </a:cubicBezTo>
                  <a:cubicBezTo>
                    <a:pt x="3209" y="6044"/>
                    <a:pt x="3209" y="6035"/>
                    <a:pt x="3191" y="6017"/>
                  </a:cubicBezTo>
                  <a:cubicBezTo>
                    <a:pt x="2719" y="5555"/>
                    <a:pt x="2411" y="4956"/>
                    <a:pt x="1794" y="4648"/>
                  </a:cubicBezTo>
                  <a:cubicBezTo>
                    <a:pt x="1268" y="4394"/>
                    <a:pt x="670" y="4349"/>
                    <a:pt x="89" y="4313"/>
                  </a:cubicBezTo>
                  <a:cubicBezTo>
                    <a:pt x="87" y="4312"/>
                    <a:pt x="84" y="4312"/>
                    <a:pt x="81" y="4312"/>
                  </a:cubicBezTo>
                  <a:cubicBezTo>
                    <a:pt x="16" y="4312"/>
                    <a:pt x="1" y="4414"/>
                    <a:pt x="53" y="4449"/>
                  </a:cubicBezTo>
                  <a:cubicBezTo>
                    <a:pt x="688" y="4875"/>
                    <a:pt x="833" y="5682"/>
                    <a:pt x="1549" y="6063"/>
                  </a:cubicBezTo>
                  <a:cubicBezTo>
                    <a:pt x="1869" y="6228"/>
                    <a:pt x="2208" y="6309"/>
                    <a:pt x="2550" y="6309"/>
                  </a:cubicBezTo>
                  <a:cubicBezTo>
                    <a:pt x="2770" y="6309"/>
                    <a:pt x="2992" y="6275"/>
                    <a:pt x="3209" y="6208"/>
                  </a:cubicBezTo>
                  <a:cubicBezTo>
                    <a:pt x="3907" y="6661"/>
                    <a:pt x="4424" y="7260"/>
                    <a:pt x="4850" y="7931"/>
                  </a:cubicBezTo>
                  <a:cubicBezTo>
                    <a:pt x="4517" y="7682"/>
                    <a:pt x="4144" y="7596"/>
                    <a:pt x="3752" y="7596"/>
                  </a:cubicBezTo>
                  <a:cubicBezTo>
                    <a:pt x="2854" y="7596"/>
                    <a:pt x="1853" y="8049"/>
                    <a:pt x="986" y="8049"/>
                  </a:cubicBezTo>
                  <a:cubicBezTo>
                    <a:pt x="974" y="8049"/>
                    <a:pt x="963" y="8049"/>
                    <a:pt x="951" y="8049"/>
                  </a:cubicBezTo>
                  <a:cubicBezTo>
                    <a:pt x="948" y="8048"/>
                    <a:pt x="944" y="8048"/>
                    <a:pt x="941" y="8048"/>
                  </a:cubicBezTo>
                  <a:cubicBezTo>
                    <a:pt x="867" y="8048"/>
                    <a:pt x="835" y="8150"/>
                    <a:pt x="887" y="8203"/>
                  </a:cubicBezTo>
                  <a:cubicBezTo>
                    <a:pt x="1413" y="8756"/>
                    <a:pt x="2057" y="9273"/>
                    <a:pt x="2855" y="9354"/>
                  </a:cubicBezTo>
                  <a:cubicBezTo>
                    <a:pt x="2917" y="9361"/>
                    <a:pt x="2979" y="9364"/>
                    <a:pt x="3039" y="9364"/>
                  </a:cubicBezTo>
                  <a:cubicBezTo>
                    <a:pt x="3829" y="9364"/>
                    <a:pt x="4498" y="8838"/>
                    <a:pt x="5113" y="8375"/>
                  </a:cubicBezTo>
                  <a:cubicBezTo>
                    <a:pt x="5394" y="8892"/>
                    <a:pt x="5639" y="9445"/>
                    <a:pt x="5875" y="9998"/>
                  </a:cubicBezTo>
                  <a:cubicBezTo>
                    <a:pt x="5784" y="11295"/>
                    <a:pt x="5775" y="12592"/>
                    <a:pt x="5866" y="13879"/>
                  </a:cubicBezTo>
                  <a:cubicBezTo>
                    <a:pt x="5820" y="14006"/>
                    <a:pt x="5775" y="14133"/>
                    <a:pt x="5739" y="14260"/>
                  </a:cubicBezTo>
                  <a:cubicBezTo>
                    <a:pt x="5739" y="14269"/>
                    <a:pt x="5739" y="14269"/>
                    <a:pt x="5739" y="14269"/>
                  </a:cubicBezTo>
                  <a:cubicBezTo>
                    <a:pt x="5331" y="13870"/>
                    <a:pt x="4868" y="13516"/>
                    <a:pt x="4360" y="13226"/>
                  </a:cubicBezTo>
                  <a:cubicBezTo>
                    <a:pt x="4632" y="12809"/>
                    <a:pt x="4841" y="12356"/>
                    <a:pt x="4759" y="11848"/>
                  </a:cubicBezTo>
                  <a:cubicBezTo>
                    <a:pt x="4651" y="11213"/>
                    <a:pt x="4243" y="10542"/>
                    <a:pt x="3907" y="10007"/>
                  </a:cubicBezTo>
                  <a:cubicBezTo>
                    <a:pt x="3888" y="9983"/>
                    <a:pt x="3854" y="9970"/>
                    <a:pt x="3822" y="9970"/>
                  </a:cubicBezTo>
                  <a:cubicBezTo>
                    <a:pt x="3793" y="9970"/>
                    <a:pt x="3766" y="9981"/>
                    <a:pt x="3753" y="10007"/>
                  </a:cubicBezTo>
                  <a:cubicBezTo>
                    <a:pt x="3499" y="10551"/>
                    <a:pt x="3200" y="11023"/>
                    <a:pt x="3309" y="11630"/>
                  </a:cubicBezTo>
                  <a:cubicBezTo>
                    <a:pt x="3399" y="12111"/>
                    <a:pt x="3608" y="12564"/>
                    <a:pt x="3880" y="12963"/>
                  </a:cubicBezTo>
                  <a:cubicBezTo>
                    <a:pt x="3644" y="12845"/>
                    <a:pt x="3408" y="12746"/>
                    <a:pt x="3163" y="12655"/>
                  </a:cubicBezTo>
                  <a:cubicBezTo>
                    <a:pt x="3046" y="11367"/>
                    <a:pt x="1613" y="11113"/>
                    <a:pt x="561" y="11041"/>
                  </a:cubicBezTo>
                  <a:cubicBezTo>
                    <a:pt x="557" y="11041"/>
                    <a:pt x="554" y="11040"/>
                    <a:pt x="551" y="11040"/>
                  </a:cubicBezTo>
                  <a:cubicBezTo>
                    <a:pt x="475" y="11040"/>
                    <a:pt x="427" y="11135"/>
                    <a:pt x="470" y="11204"/>
                  </a:cubicBezTo>
                  <a:cubicBezTo>
                    <a:pt x="769" y="11712"/>
                    <a:pt x="1042" y="12483"/>
                    <a:pt x="1586" y="12791"/>
                  </a:cubicBezTo>
                  <a:cubicBezTo>
                    <a:pt x="1796" y="12911"/>
                    <a:pt x="2029" y="12960"/>
                    <a:pt x="2265" y="12960"/>
                  </a:cubicBezTo>
                  <a:cubicBezTo>
                    <a:pt x="2527" y="12960"/>
                    <a:pt x="2793" y="12900"/>
                    <a:pt x="3036" y="12809"/>
                  </a:cubicBezTo>
                  <a:cubicBezTo>
                    <a:pt x="3046" y="12827"/>
                    <a:pt x="3064" y="12836"/>
                    <a:pt x="3082" y="12845"/>
                  </a:cubicBezTo>
                  <a:cubicBezTo>
                    <a:pt x="3245" y="12927"/>
                    <a:pt x="3399" y="13009"/>
                    <a:pt x="3553" y="13090"/>
                  </a:cubicBezTo>
                  <a:cubicBezTo>
                    <a:pt x="3431" y="13071"/>
                    <a:pt x="3304" y="13063"/>
                    <a:pt x="3175" y="13063"/>
                  </a:cubicBezTo>
                  <a:cubicBezTo>
                    <a:pt x="2431" y="13063"/>
                    <a:pt x="1595" y="13336"/>
                    <a:pt x="969" y="13444"/>
                  </a:cubicBezTo>
                  <a:cubicBezTo>
                    <a:pt x="878" y="13453"/>
                    <a:pt x="878" y="13580"/>
                    <a:pt x="942" y="13625"/>
                  </a:cubicBezTo>
                  <a:cubicBezTo>
                    <a:pt x="1424" y="13923"/>
                    <a:pt x="1961" y="14071"/>
                    <a:pt x="2494" y="14071"/>
                  </a:cubicBezTo>
                  <a:cubicBezTo>
                    <a:pt x="3114" y="14071"/>
                    <a:pt x="3730" y="13871"/>
                    <a:pt x="4252" y="13471"/>
                  </a:cubicBezTo>
                  <a:cubicBezTo>
                    <a:pt x="4823" y="13816"/>
                    <a:pt x="5376" y="14188"/>
                    <a:pt x="5920" y="14605"/>
                  </a:cubicBezTo>
                  <a:cubicBezTo>
                    <a:pt x="6047" y="15983"/>
                    <a:pt x="6265" y="17352"/>
                    <a:pt x="6600" y="18694"/>
                  </a:cubicBezTo>
                  <a:cubicBezTo>
                    <a:pt x="6655" y="18939"/>
                    <a:pt x="6718" y="19184"/>
                    <a:pt x="6782" y="19429"/>
                  </a:cubicBezTo>
                  <a:cubicBezTo>
                    <a:pt x="6364" y="19048"/>
                    <a:pt x="5929" y="18703"/>
                    <a:pt x="5467" y="18386"/>
                  </a:cubicBezTo>
                  <a:cubicBezTo>
                    <a:pt x="6074" y="17252"/>
                    <a:pt x="4732" y="16418"/>
                    <a:pt x="4415" y="15421"/>
                  </a:cubicBezTo>
                  <a:cubicBezTo>
                    <a:pt x="4404" y="15394"/>
                    <a:pt x="4374" y="15376"/>
                    <a:pt x="4345" y="15376"/>
                  </a:cubicBezTo>
                  <a:cubicBezTo>
                    <a:pt x="4326" y="15376"/>
                    <a:pt x="4308" y="15384"/>
                    <a:pt x="4297" y="15403"/>
                  </a:cubicBezTo>
                  <a:cubicBezTo>
                    <a:pt x="3880" y="16273"/>
                    <a:pt x="4070" y="17271"/>
                    <a:pt x="4705" y="17924"/>
                  </a:cubicBezTo>
                  <a:cubicBezTo>
                    <a:pt x="4505" y="17806"/>
                    <a:pt x="4306" y="17697"/>
                    <a:pt x="4097" y="17606"/>
                  </a:cubicBezTo>
                  <a:cubicBezTo>
                    <a:pt x="4122" y="17549"/>
                    <a:pt x="4087" y="17477"/>
                    <a:pt x="4020" y="17477"/>
                  </a:cubicBezTo>
                  <a:cubicBezTo>
                    <a:pt x="4013" y="17477"/>
                    <a:pt x="4006" y="17477"/>
                    <a:pt x="3998" y="17479"/>
                  </a:cubicBezTo>
                  <a:cubicBezTo>
                    <a:pt x="3735" y="17053"/>
                    <a:pt x="3426" y="16627"/>
                    <a:pt x="2982" y="16382"/>
                  </a:cubicBezTo>
                  <a:cubicBezTo>
                    <a:pt x="2420" y="16074"/>
                    <a:pt x="1676" y="16065"/>
                    <a:pt x="1060" y="15965"/>
                  </a:cubicBezTo>
                  <a:cubicBezTo>
                    <a:pt x="1054" y="15963"/>
                    <a:pt x="1047" y="15963"/>
                    <a:pt x="1041" y="15963"/>
                  </a:cubicBezTo>
                  <a:cubicBezTo>
                    <a:pt x="965" y="15963"/>
                    <a:pt x="894" y="16061"/>
                    <a:pt x="969" y="16128"/>
                  </a:cubicBezTo>
                  <a:cubicBezTo>
                    <a:pt x="1504" y="16609"/>
                    <a:pt x="1649" y="17243"/>
                    <a:pt x="2347" y="17579"/>
                  </a:cubicBezTo>
                  <a:cubicBezTo>
                    <a:pt x="2637" y="17714"/>
                    <a:pt x="2932" y="17774"/>
                    <a:pt x="3229" y="17774"/>
                  </a:cubicBezTo>
                  <a:cubicBezTo>
                    <a:pt x="3472" y="17774"/>
                    <a:pt x="3717" y="17734"/>
                    <a:pt x="3961" y="17661"/>
                  </a:cubicBezTo>
                  <a:cubicBezTo>
                    <a:pt x="4360" y="17887"/>
                    <a:pt x="4750" y="18132"/>
                    <a:pt x="5131" y="18395"/>
                  </a:cubicBezTo>
                  <a:cubicBezTo>
                    <a:pt x="4556" y="18238"/>
                    <a:pt x="3952" y="18143"/>
                    <a:pt x="3356" y="18143"/>
                  </a:cubicBezTo>
                  <a:cubicBezTo>
                    <a:pt x="2402" y="18143"/>
                    <a:pt x="1467" y="18387"/>
                    <a:pt x="697" y="19012"/>
                  </a:cubicBezTo>
                  <a:cubicBezTo>
                    <a:pt x="633" y="19066"/>
                    <a:pt x="670" y="19193"/>
                    <a:pt x="751" y="19202"/>
                  </a:cubicBezTo>
                  <a:cubicBezTo>
                    <a:pt x="1448" y="19318"/>
                    <a:pt x="2191" y="19504"/>
                    <a:pt x="2915" y="19504"/>
                  </a:cubicBezTo>
                  <a:cubicBezTo>
                    <a:pt x="3096" y="19504"/>
                    <a:pt x="3276" y="19492"/>
                    <a:pt x="3454" y="19465"/>
                  </a:cubicBezTo>
                  <a:cubicBezTo>
                    <a:pt x="4143" y="19365"/>
                    <a:pt x="4778" y="19030"/>
                    <a:pt x="5376" y="18667"/>
                  </a:cubicBezTo>
                  <a:cubicBezTo>
                    <a:pt x="5403" y="18649"/>
                    <a:pt x="5421" y="18622"/>
                    <a:pt x="5421" y="18595"/>
                  </a:cubicBezTo>
                  <a:cubicBezTo>
                    <a:pt x="5938" y="18966"/>
                    <a:pt x="6419" y="19365"/>
                    <a:pt x="6881" y="19819"/>
                  </a:cubicBezTo>
                  <a:cubicBezTo>
                    <a:pt x="7271" y="21378"/>
                    <a:pt x="7706" y="22974"/>
                    <a:pt x="8232" y="24543"/>
                  </a:cubicBezTo>
                  <a:cubicBezTo>
                    <a:pt x="7824" y="24180"/>
                    <a:pt x="7389" y="23845"/>
                    <a:pt x="6954" y="23518"/>
                  </a:cubicBezTo>
                  <a:cubicBezTo>
                    <a:pt x="6954" y="23509"/>
                    <a:pt x="6954" y="23491"/>
                    <a:pt x="6936" y="23482"/>
                  </a:cubicBezTo>
                  <a:cubicBezTo>
                    <a:pt x="6936" y="23482"/>
                    <a:pt x="6936" y="23473"/>
                    <a:pt x="6927" y="23473"/>
                  </a:cubicBezTo>
                  <a:cubicBezTo>
                    <a:pt x="7308" y="22394"/>
                    <a:pt x="6673" y="21460"/>
                    <a:pt x="6056" y="20617"/>
                  </a:cubicBezTo>
                  <a:cubicBezTo>
                    <a:pt x="6036" y="20593"/>
                    <a:pt x="6009" y="20581"/>
                    <a:pt x="5983" y="20581"/>
                  </a:cubicBezTo>
                  <a:cubicBezTo>
                    <a:pt x="5951" y="20581"/>
                    <a:pt x="5921" y="20599"/>
                    <a:pt x="5911" y="20635"/>
                  </a:cubicBezTo>
                  <a:cubicBezTo>
                    <a:pt x="5603" y="21433"/>
                    <a:pt x="5702" y="22340"/>
                    <a:pt x="6201" y="22993"/>
                  </a:cubicBezTo>
                  <a:cubicBezTo>
                    <a:pt x="5802" y="22720"/>
                    <a:pt x="5385" y="22457"/>
                    <a:pt x="4968" y="22222"/>
                  </a:cubicBezTo>
                  <a:cubicBezTo>
                    <a:pt x="4977" y="22213"/>
                    <a:pt x="4986" y="22204"/>
                    <a:pt x="4995" y="22185"/>
                  </a:cubicBezTo>
                  <a:cubicBezTo>
                    <a:pt x="5131" y="21714"/>
                    <a:pt x="5195" y="21242"/>
                    <a:pt x="4886" y="20825"/>
                  </a:cubicBezTo>
                  <a:cubicBezTo>
                    <a:pt x="4578" y="20399"/>
                    <a:pt x="4070" y="20163"/>
                    <a:pt x="3771" y="19719"/>
                  </a:cubicBezTo>
                  <a:cubicBezTo>
                    <a:pt x="3754" y="19698"/>
                    <a:pt x="3730" y="19687"/>
                    <a:pt x="3707" y="19687"/>
                  </a:cubicBezTo>
                  <a:cubicBezTo>
                    <a:pt x="3680" y="19687"/>
                    <a:pt x="3654" y="19703"/>
                    <a:pt x="3644" y="19737"/>
                  </a:cubicBezTo>
                  <a:cubicBezTo>
                    <a:pt x="3635" y="19792"/>
                    <a:pt x="3626" y="19846"/>
                    <a:pt x="3626" y="19891"/>
                  </a:cubicBezTo>
                  <a:cubicBezTo>
                    <a:pt x="3599" y="19909"/>
                    <a:pt x="3581" y="19946"/>
                    <a:pt x="3608" y="19973"/>
                  </a:cubicBezTo>
                  <a:cubicBezTo>
                    <a:pt x="3526" y="20707"/>
                    <a:pt x="3871" y="21351"/>
                    <a:pt x="4351" y="21895"/>
                  </a:cubicBezTo>
                  <a:cubicBezTo>
                    <a:pt x="4043" y="21741"/>
                    <a:pt x="3735" y="21587"/>
                    <a:pt x="3417" y="21442"/>
                  </a:cubicBezTo>
                  <a:cubicBezTo>
                    <a:pt x="3417" y="21415"/>
                    <a:pt x="3408" y="21387"/>
                    <a:pt x="3372" y="21369"/>
                  </a:cubicBezTo>
                  <a:cubicBezTo>
                    <a:pt x="3293" y="20663"/>
                    <a:pt x="2446" y="20535"/>
                    <a:pt x="1779" y="20535"/>
                  </a:cubicBezTo>
                  <a:cubicBezTo>
                    <a:pt x="1606" y="20535"/>
                    <a:pt x="1446" y="20544"/>
                    <a:pt x="1314" y="20553"/>
                  </a:cubicBezTo>
                  <a:cubicBezTo>
                    <a:pt x="1268" y="20553"/>
                    <a:pt x="1232" y="20599"/>
                    <a:pt x="1259" y="20644"/>
                  </a:cubicBezTo>
                  <a:cubicBezTo>
                    <a:pt x="1459" y="20970"/>
                    <a:pt x="1640" y="21442"/>
                    <a:pt x="2030" y="21596"/>
                  </a:cubicBezTo>
                  <a:cubicBezTo>
                    <a:pt x="2153" y="21650"/>
                    <a:pt x="2297" y="21670"/>
                    <a:pt x="2448" y="21670"/>
                  </a:cubicBezTo>
                  <a:cubicBezTo>
                    <a:pt x="2731" y="21670"/>
                    <a:pt x="3039" y="21598"/>
                    <a:pt x="3281" y="21533"/>
                  </a:cubicBezTo>
                  <a:cubicBezTo>
                    <a:pt x="3635" y="21696"/>
                    <a:pt x="3970" y="21877"/>
                    <a:pt x="4315" y="22059"/>
                  </a:cubicBezTo>
                  <a:cubicBezTo>
                    <a:pt x="4246" y="22053"/>
                    <a:pt x="4176" y="22051"/>
                    <a:pt x="4107" y="22051"/>
                  </a:cubicBezTo>
                  <a:cubicBezTo>
                    <a:pt x="3086" y="22051"/>
                    <a:pt x="2068" y="22601"/>
                    <a:pt x="1431" y="23373"/>
                  </a:cubicBezTo>
                  <a:cubicBezTo>
                    <a:pt x="1379" y="23435"/>
                    <a:pt x="1394" y="23573"/>
                    <a:pt x="1494" y="23573"/>
                  </a:cubicBezTo>
                  <a:cubicBezTo>
                    <a:pt x="1498" y="23573"/>
                    <a:pt x="1501" y="23573"/>
                    <a:pt x="1504" y="23573"/>
                  </a:cubicBezTo>
                  <a:cubicBezTo>
                    <a:pt x="2547" y="23446"/>
                    <a:pt x="4261" y="23391"/>
                    <a:pt x="4868" y="22376"/>
                  </a:cubicBezTo>
                  <a:cubicBezTo>
                    <a:pt x="5430" y="22702"/>
                    <a:pt x="5975" y="23056"/>
                    <a:pt x="6510" y="23437"/>
                  </a:cubicBezTo>
                  <a:cubicBezTo>
                    <a:pt x="6217" y="23400"/>
                    <a:pt x="5910" y="23375"/>
                    <a:pt x="5603" y="23375"/>
                  </a:cubicBezTo>
                  <a:cubicBezTo>
                    <a:pt x="4705" y="23375"/>
                    <a:pt x="3811" y="23591"/>
                    <a:pt x="3290" y="24362"/>
                  </a:cubicBezTo>
                  <a:cubicBezTo>
                    <a:pt x="3263" y="24407"/>
                    <a:pt x="3290" y="24471"/>
                    <a:pt x="3336" y="24480"/>
                  </a:cubicBezTo>
                  <a:cubicBezTo>
                    <a:pt x="3635" y="24533"/>
                    <a:pt x="3932" y="24561"/>
                    <a:pt x="4226" y="24561"/>
                  </a:cubicBezTo>
                  <a:cubicBezTo>
                    <a:pt x="5170" y="24561"/>
                    <a:pt x="6075" y="24279"/>
                    <a:pt x="6863" y="23691"/>
                  </a:cubicBezTo>
                  <a:cubicBezTo>
                    <a:pt x="7371" y="24063"/>
                    <a:pt x="7870" y="24462"/>
                    <a:pt x="8350" y="24888"/>
                  </a:cubicBezTo>
                  <a:cubicBezTo>
                    <a:pt x="9312" y="27690"/>
                    <a:pt x="10590" y="30374"/>
                    <a:pt x="12467" y="32541"/>
                  </a:cubicBezTo>
                  <a:cubicBezTo>
                    <a:pt x="12507" y="32587"/>
                    <a:pt x="12554" y="32607"/>
                    <a:pt x="12600" y="32607"/>
                  </a:cubicBezTo>
                  <a:cubicBezTo>
                    <a:pt x="12753" y="32607"/>
                    <a:pt x="12899" y="32395"/>
                    <a:pt x="12766" y="32242"/>
                  </a:cubicBezTo>
                  <a:cubicBezTo>
                    <a:pt x="11506" y="30791"/>
                    <a:pt x="10508" y="29104"/>
                    <a:pt x="9692" y="27300"/>
                  </a:cubicBezTo>
                  <a:cubicBezTo>
                    <a:pt x="9747" y="26910"/>
                    <a:pt x="9819" y="26529"/>
                    <a:pt x="9901" y="26148"/>
                  </a:cubicBezTo>
                  <a:cubicBezTo>
                    <a:pt x="9921" y="26168"/>
                    <a:pt x="9940" y="26183"/>
                    <a:pt x="9967" y="26183"/>
                  </a:cubicBezTo>
                  <a:cubicBezTo>
                    <a:pt x="9977" y="26183"/>
                    <a:pt x="9988" y="26180"/>
                    <a:pt x="10001" y="26175"/>
                  </a:cubicBezTo>
                  <a:cubicBezTo>
                    <a:pt x="10055" y="26148"/>
                    <a:pt x="10119" y="26121"/>
                    <a:pt x="10182" y="26103"/>
                  </a:cubicBezTo>
                  <a:cubicBezTo>
                    <a:pt x="10331" y="26135"/>
                    <a:pt x="10478" y="26151"/>
                    <a:pt x="10623" y="26151"/>
                  </a:cubicBezTo>
                  <a:cubicBezTo>
                    <a:pt x="11486" y="26151"/>
                    <a:pt x="12274" y="25607"/>
                    <a:pt x="12848" y="24924"/>
                  </a:cubicBezTo>
                  <a:cubicBezTo>
                    <a:pt x="12875" y="24915"/>
                    <a:pt x="12912" y="24897"/>
                    <a:pt x="12948" y="24879"/>
                  </a:cubicBezTo>
                  <a:cubicBezTo>
                    <a:pt x="12993" y="24860"/>
                    <a:pt x="12993" y="24806"/>
                    <a:pt x="12966" y="24770"/>
                  </a:cubicBezTo>
                  <a:cubicBezTo>
                    <a:pt x="12993" y="24743"/>
                    <a:pt x="13011" y="24724"/>
                    <a:pt x="13029" y="24697"/>
                  </a:cubicBezTo>
                  <a:cubicBezTo>
                    <a:pt x="13075" y="24634"/>
                    <a:pt x="13011" y="24561"/>
                    <a:pt x="12948" y="24561"/>
                  </a:cubicBezTo>
                  <a:cubicBezTo>
                    <a:pt x="12882" y="24559"/>
                    <a:pt x="12816" y="24557"/>
                    <a:pt x="12750" y="24557"/>
                  </a:cubicBezTo>
                  <a:cubicBezTo>
                    <a:pt x="11654" y="24557"/>
                    <a:pt x="10564" y="24919"/>
                    <a:pt x="9983" y="25894"/>
                  </a:cubicBezTo>
                  <a:cubicBezTo>
                    <a:pt x="9973" y="25894"/>
                    <a:pt x="9973" y="25894"/>
                    <a:pt x="9964" y="25885"/>
                  </a:cubicBezTo>
                  <a:cubicBezTo>
                    <a:pt x="10273" y="24697"/>
                    <a:pt x="10762" y="23555"/>
                    <a:pt x="11442" y="22539"/>
                  </a:cubicBezTo>
                  <a:cubicBezTo>
                    <a:pt x="12011" y="22996"/>
                    <a:pt x="12616" y="23195"/>
                    <a:pt x="13211" y="23195"/>
                  </a:cubicBezTo>
                  <a:cubicBezTo>
                    <a:pt x="14363" y="23195"/>
                    <a:pt x="15477" y="22452"/>
                    <a:pt x="16212" y="21406"/>
                  </a:cubicBezTo>
                  <a:cubicBezTo>
                    <a:pt x="16258" y="21324"/>
                    <a:pt x="16194" y="21215"/>
                    <a:pt x="16103" y="21215"/>
                  </a:cubicBezTo>
                  <a:cubicBezTo>
                    <a:pt x="15351" y="21233"/>
                    <a:pt x="14544" y="21206"/>
                    <a:pt x="13809" y="21378"/>
                  </a:cubicBezTo>
                  <a:cubicBezTo>
                    <a:pt x="13029" y="21560"/>
                    <a:pt x="12340" y="21995"/>
                    <a:pt x="11606" y="22312"/>
                  </a:cubicBezTo>
                  <a:cubicBezTo>
                    <a:pt x="11841" y="21977"/>
                    <a:pt x="12095" y="21650"/>
                    <a:pt x="12376" y="21351"/>
                  </a:cubicBezTo>
                  <a:cubicBezTo>
                    <a:pt x="12413" y="21351"/>
                    <a:pt x="12440" y="21315"/>
                    <a:pt x="12449" y="21279"/>
                  </a:cubicBezTo>
                  <a:cubicBezTo>
                    <a:pt x="12794" y="20916"/>
                    <a:pt x="13174" y="20580"/>
                    <a:pt x="13583" y="20281"/>
                  </a:cubicBezTo>
                  <a:cubicBezTo>
                    <a:pt x="13601" y="20272"/>
                    <a:pt x="13610" y="20254"/>
                    <a:pt x="13619" y="20227"/>
                  </a:cubicBezTo>
                  <a:cubicBezTo>
                    <a:pt x="13619" y="20227"/>
                    <a:pt x="13628" y="20236"/>
                    <a:pt x="13628" y="20236"/>
                  </a:cubicBezTo>
                  <a:cubicBezTo>
                    <a:pt x="13713" y="20242"/>
                    <a:pt x="13799" y="20246"/>
                    <a:pt x="13883" y="20246"/>
                  </a:cubicBezTo>
                  <a:cubicBezTo>
                    <a:pt x="15090" y="20246"/>
                    <a:pt x="16189" y="19589"/>
                    <a:pt x="16756" y="18513"/>
                  </a:cubicBezTo>
                  <a:cubicBezTo>
                    <a:pt x="16791" y="18452"/>
                    <a:pt x="16759" y="18358"/>
                    <a:pt x="16685" y="18358"/>
                  </a:cubicBezTo>
                  <a:cubicBezTo>
                    <a:pt x="16682" y="18358"/>
                    <a:pt x="16678" y="18358"/>
                    <a:pt x="16675" y="18359"/>
                  </a:cubicBezTo>
                  <a:cubicBezTo>
                    <a:pt x="15550" y="18440"/>
                    <a:pt x="13519" y="18449"/>
                    <a:pt x="13564" y="20045"/>
                  </a:cubicBezTo>
                  <a:cubicBezTo>
                    <a:pt x="13537" y="20064"/>
                    <a:pt x="13528" y="20091"/>
                    <a:pt x="13528" y="20118"/>
                  </a:cubicBezTo>
                  <a:cubicBezTo>
                    <a:pt x="13519" y="20127"/>
                    <a:pt x="13501" y="20127"/>
                    <a:pt x="13492" y="20136"/>
                  </a:cubicBezTo>
                  <a:cubicBezTo>
                    <a:pt x="13120" y="20399"/>
                    <a:pt x="12766" y="20707"/>
                    <a:pt x="12440" y="21034"/>
                  </a:cubicBezTo>
                  <a:cubicBezTo>
                    <a:pt x="12594" y="20517"/>
                    <a:pt x="13048" y="20154"/>
                    <a:pt x="13156" y="19619"/>
                  </a:cubicBezTo>
                  <a:cubicBezTo>
                    <a:pt x="13338" y="18794"/>
                    <a:pt x="12875" y="17987"/>
                    <a:pt x="13057" y="17153"/>
                  </a:cubicBezTo>
                  <a:cubicBezTo>
                    <a:pt x="13070" y="17094"/>
                    <a:pt x="13026" y="17049"/>
                    <a:pt x="12977" y="17049"/>
                  </a:cubicBezTo>
                  <a:cubicBezTo>
                    <a:pt x="12958" y="17049"/>
                    <a:pt x="12938" y="17056"/>
                    <a:pt x="12921" y="17071"/>
                  </a:cubicBezTo>
                  <a:cubicBezTo>
                    <a:pt x="12277" y="17688"/>
                    <a:pt x="11778" y="18422"/>
                    <a:pt x="11705" y="19329"/>
                  </a:cubicBezTo>
                  <a:cubicBezTo>
                    <a:pt x="11651" y="19928"/>
                    <a:pt x="11687" y="20862"/>
                    <a:pt x="12204" y="21270"/>
                  </a:cubicBezTo>
                  <a:cubicBezTo>
                    <a:pt x="11615" y="21895"/>
                    <a:pt x="11107" y="22603"/>
                    <a:pt x="10690" y="23364"/>
                  </a:cubicBezTo>
                  <a:cubicBezTo>
                    <a:pt x="10753" y="23129"/>
                    <a:pt x="10771" y="22893"/>
                    <a:pt x="10735" y="22648"/>
                  </a:cubicBezTo>
                  <a:cubicBezTo>
                    <a:pt x="10626" y="22040"/>
                    <a:pt x="10173" y="21560"/>
                    <a:pt x="9992" y="20979"/>
                  </a:cubicBezTo>
                  <a:cubicBezTo>
                    <a:pt x="9983" y="20957"/>
                    <a:pt x="9962" y="20945"/>
                    <a:pt x="9942" y="20945"/>
                  </a:cubicBezTo>
                  <a:cubicBezTo>
                    <a:pt x="9921" y="20945"/>
                    <a:pt x="9901" y="20957"/>
                    <a:pt x="9892" y="20979"/>
                  </a:cubicBezTo>
                  <a:cubicBezTo>
                    <a:pt x="9574" y="22040"/>
                    <a:pt x="9221" y="23464"/>
                    <a:pt x="10227" y="24244"/>
                  </a:cubicBezTo>
                  <a:cubicBezTo>
                    <a:pt x="10227" y="24244"/>
                    <a:pt x="10227" y="24244"/>
                    <a:pt x="10227" y="24253"/>
                  </a:cubicBezTo>
                  <a:cubicBezTo>
                    <a:pt x="10236" y="24253"/>
                    <a:pt x="10246" y="24262"/>
                    <a:pt x="10255" y="24271"/>
                  </a:cubicBezTo>
                  <a:cubicBezTo>
                    <a:pt x="9892" y="25133"/>
                    <a:pt x="9647" y="26048"/>
                    <a:pt x="9547" y="26973"/>
                  </a:cubicBezTo>
                  <a:cubicBezTo>
                    <a:pt x="8686" y="25006"/>
                    <a:pt x="8024" y="22920"/>
                    <a:pt x="7462" y="20880"/>
                  </a:cubicBezTo>
                  <a:cubicBezTo>
                    <a:pt x="8187" y="19420"/>
                    <a:pt x="8931" y="17987"/>
                    <a:pt x="9865" y="16690"/>
                  </a:cubicBezTo>
                  <a:cubicBezTo>
                    <a:pt x="9910" y="16690"/>
                    <a:pt x="9955" y="16654"/>
                    <a:pt x="9937" y="16609"/>
                  </a:cubicBezTo>
                  <a:cubicBezTo>
                    <a:pt x="10218" y="16219"/>
                    <a:pt x="10518" y="15847"/>
                    <a:pt x="10835" y="15493"/>
                  </a:cubicBezTo>
                  <a:cubicBezTo>
                    <a:pt x="10835" y="15493"/>
                    <a:pt x="10835" y="15493"/>
                    <a:pt x="10835" y="15502"/>
                  </a:cubicBezTo>
                  <a:cubicBezTo>
                    <a:pt x="11567" y="16330"/>
                    <a:pt x="12523" y="16522"/>
                    <a:pt x="13518" y="16522"/>
                  </a:cubicBezTo>
                  <a:cubicBezTo>
                    <a:pt x="14126" y="16522"/>
                    <a:pt x="14747" y="16450"/>
                    <a:pt x="15342" y="16409"/>
                  </a:cubicBezTo>
                  <a:cubicBezTo>
                    <a:pt x="15414" y="16400"/>
                    <a:pt x="15478" y="16300"/>
                    <a:pt x="15414" y="16246"/>
                  </a:cubicBezTo>
                  <a:cubicBezTo>
                    <a:pt x="14483" y="15523"/>
                    <a:pt x="13387" y="14950"/>
                    <a:pt x="12244" y="14950"/>
                  </a:cubicBezTo>
                  <a:cubicBezTo>
                    <a:pt x="11895" y="14950"/>
                    <a:pt x="11542" y="15003"/>
                    <a:pt x="11189" y="15122"/>
                  </a:cubicBezTo>
                  <a:cubicBezTo>
                    <a:pt x="11488" y="14813"/>
                    <a:pt x="11796" y="14523"/>
                    <a:pt x="12141" y="14242"/>
                  </a:cubicBezTo>
                  <a:cubicBezTo>
                    <a:pt x="12466" y="14323"/>
                    <a:pt x="12832" y="14401"/>
                    <a:pt x="13187" y="14401"/>
                  </a:cubicBezTo>
                  <a:cubicBezTo>
                    <a:pt x="13386" y="14401"/>
                    <a:pt x="13581" y="14376"/>
                    <a:pt x="13764" y="14314"/>
                  </a:cubicBezTo>
                  <a:cubicBezTo>
                    <a:pt x="14381" y="14097"/>
                    <a:pt x="14970" y="13516"/>
                    <a:pt x="15487" y="13127"/>
                  </a:cubicBezTo>
                  <a:cubicBezTo>
                    <a:pt x="15559" y="13063"/>
                    <a:pt x="15541" y="12954"/>
                    <a:pt x="15441" y="12945"/>
                  </a:cubicBezTo>
                  <a:cubicBezTo>
                    <a:pt x="15212" y="12930"/>
                    <a:pt x="14971" y="12919"/>
                    <a:pt x="14726" y="12919"/>
                  </a:cubicBezTo>
                  <a:cubicBezTo>
                    <a:pt x="13770" y="12919"/>
                    <a:pt x="12766" y="13098"/>
                    <a:pt x="12268" y="13979"/>
                  </a:cubicBezTo>
                  <a:lnTo>
                    <a:pt x="12250" y="13979"/>
                  </a:lnTo>
                  <a:cubicBezTo>
                    <a:pt x="12213" y="14006"/>
                    <a:pt x="12177" y="14033"/>
                    <a:pt x="12141" y="14061"/>
                  </a:cubicBezTo>
                  <a:cubicBezTo>
                    <a:pt x="12123" y="14070"/>
                    <a:pt x="12114" y="14070"/>
                    <a:pt x="12095" y="14079"/>
                  </a:cubicBezTo>
                  <a:cubicBezTo>
                    <a:pt x="12068" y="14088"/>
                    <a:pt x="12050" y="14106"/>
                    <a:pt x="12041" y="14133"/>
                  </a:cubicBezTo>
                  <a:cubicBezTo>
                    <a:pt x="11832" y="14287"/>
                    <a:pt x="11633" y="14460"/>
                    <a:pt x="11442" y="14623"/>
                  </a:cubicBezTo>
                  <a:cubicBezTo>
                    <a:pt x="11442" y="14623"/>
                    <a:pt x="11442" y="14614"/>
                    <a:pt x="11433" y="14614"/>
                  </a:cubicBezTo>
                  <a:cubicBezTo>
                    <a:pt x="11705" y="14206"/>
                    <a:pt x="12104" y="13952"/>
                    <a:pt x="12304" y="13498"/>
                  </a:cubicBezTo>
                  <a:cubicBezTo>
                    <a:pt x="12531" y="12991"/>
                    <a:pt x="12649" y="12428"/>
                    <a:pt x="12812" y="11902"/>
                  </a:cubicBezTo>
                  <a:cubicBezTo>
                    <a:pt x="12826" y="11844"/>
                    <a:pt x="12771" y="11781"/>
                    <a:pt x="12716" y="11781"/>
                  </a:cubicBezTo>
                  <a:cubicBezTo>
                    <a:pt x="12702" y="11781"/>
                    <a:pt x="12688" y="11785"/>
                    <a:pt x="12676" y="11794"/>
                  </a:cubicBezTo>
                  <a:cubicBezTo>
                    <a:pt x="11796" y="12446"/>
                    <a:pt x="10590" y="13562"/>
                    <a:pt x="11316" y="14741"/>
                  </a:cubicBezTo>
                  <a:cubicBezTo>
                    <a:pt x="10835" y="15176"/>
                    <a:pt x="10409" y="15657"/>
                    <a:pt x="10010" y="16164"/>
                  </a:cubicBezTo>
                  <a:cubicBezTo>
                    <a:pt x="10164" y="15756"/>
                    <a:pt x="10463" y="15403"/>
                    <a:pt x="10545" y="14958"/>
                  </a:cubicBezTo>
                  <a:cubicBezTo>
                    <a:pt x="10672" y="14251"/>
                    <a:pt x="10490" y="13526"/>
                    <a:pt x="10617" y="12818"/>
                  </a:cubicBezTo>
                  <a:cubicBezTo>
                    <a:pt x="10629" y="12759"/>
                    <a:pt x="10591" y="12723"/>
                    <a:pt x="10547" y="12723"/>
                  </a:cubicBezTo>
                  <a:cubicBezTo>
                    <a:pt x="10524" y="12723"/>
                    <a:pt x="10500" y="12733"/>
                    <a:pt x="10481" y="12755"/>
                  </a:cubicBezTo>
                  <a:cubicBezTo>
                    <a:pt x="9656" y="13897"/>
                    <a:pt x="9176" y="15176"/>
                    <a:pt x="9747" y="16518"/>
                  </a:cubicBezTo>
                  <a:cubicBezTo>
                    <a:pt x="9275" y="17171"/>
                    <a:pt x="8849" y="17860"/>
                    <a:pt x="8468" y="18567"/>
                  </a:cubicBezTo>
                  <a:cubicBezTo>
                    <a:pt x="8631" y="18023"/>
                    <a:pt x="8922" y="17543"/>
                    <a:pt x="8949" y="16944"/>
                  </a:cubicBezTo>
                  <a:cubicBezTo>
                    <a:pt x="8976" y="16155"/>
                    <a:pt x="8722" y="15384"/>
                    <a:pt x="8459" y="14650"/>
                  </a:cubicBezTo>
                  <a:cubicBezTo>
                    <a:pt x="8449" y="14625"/>
                    <a:pt x="8421" y="14609"/>
                    <a:pt x="8396" y="14609"/>
                  </a:cubicBezTo>
                  <a:cubicBezTo>
                    <a:pt x="8374" y="14609"/>
                    <a:pt x="8354" y="14621"/>
                    <a:pt x="8350" y="14650"/>
                  </a:cubicBezTo>
                  <a:cubicBezTo>
                    <a:pt x="8033" y="16201"/>
                    <a:pt x="6863" y="17515"/>
                    <a:pt x="8187" y="18948"/>
                  </a:cubicBezTo>
                  <a:cubicBezTo>
                    <a:pt x="8196" y="18966"/>
                    <a:pt x="8205" y="18966"/>
                    <a:pt x="8214" y="18975"/>
                  </a:cubicBezTo>
                  <a:cubicBezTo>
                    <a:pt x="8223" y="18984"/>
                    <a:pt x="8223" y="18994"/>
                    <a:pt x="8223" y="18994"/>
                  </a:cubicBezTo>
                  <a:cubicBezTo>
                    <a:pt x="8223" y="19003"/>
                    <a:pt x="8223" y="19003"/>
                    <a:pt x="8223" y="19012"/>
                  </a:cubicBezTo>
                  <a:cubicBezTo>
                    <a:pt x="7942" y="19556"/>
                    <a:pt x="7670" y="20109"/>
                    <a:pt x="7407" y="20662"/>
                  </a:cubicBezTo>
                  <a:cubicBezTo>
                    <a:pt x="7217" y="19973"/>
                    <a:pt x="7035" y="19293"/>
                    <a:pt x="6863" y="18622"/>
                  </a:cubicBezTo>
                  <a:cubicBezTo>
                    <a:pt x="6455" y="17053"/>
                    <a:pt x="6210" y="15457"/>
                    <a:pt x="6092" y="13870"/>
                  </a:cubicBezTo>
                  <a:cubicBezTo>
                    <a:pt x="6247" y="13516"/>
                    <a:pt x="6410" y="13190"/>
                    <a:pt x="6600" y="12873"/>
                  </a:cubicBezTo>
                  <a:cubicBezTo>
                    <a:pt x="7000" y="13044"/>
                    <a:pt x="7419" y="13125"/>
                    <a:pt x="7836" y="13125"/>
                  </a:cubicBezTo>
                  <a:cubicBezTo>
                    <a:pt x="8589" y="13125"/>
                    <a:pt x="9336" y="12859"/>
                    <a:pt x="9955" y="12374"/>
                  </a:cubicBezTo>
                  <a:cubicBezTo>
                    <a:pt x="10019" y="12329"/>
                    <a:pt x="9983" y="12220"/>
                    <a:pt x="9910" y="12202"/>
                  </a:cubicBezTo>
                  <a:cubicBezTo>
                    <a:pt x="9393" y="12069"/>
                    <a:pt x="8871" y="11994"/>
                    <a:pt x="8344" y="11994"/>
                  </a:cubicBezTo>
                  <a:cubicBezTo>
                    <a:pt x="8114" y="11994"/>
                    <a:pt x="7884" y="12008"/>
                    <a:pt x="7652" y="12038"/>
                  </a:cubicBezTo>
                  <a:cubicBezTo>
                    <a:pt x="7489" y="12057"/>
                    <a:pt x="7289" y="12075"/>
                    <a:pt x="7099" y="12111"/>
                  </a:cubicBezTo>
                  <a:cubicBezTo>
                    <a:pt x="7398" y="11721"/>
                    <a:pt x="7716" y="11349"/>
                    <a:pt x="8078" y="11014"/>
                  </a:cubicBezTo>
                  <a:cubicBezTo>
                    <a:pt x="8078" y="11032"/>
                    <a:pt x="8078" y="11050"/>
                    <a:pt x="8096" y="11068"/>
                  </a:cubicBezTo>
                  <a:cubicBezTo>
                    <a:pt x="8555" y="11438"/>
                    <a:pt x="9067" y="11561"/>
                    <a:pt x="9600" y="11561"/>
                  </a:cubicBezTo>
                  <a:cubicBezTo>
                    <a:pt x="10426" y="11561"/>
                    <a:pt x="11301" y="11264"/>
                    <a:pt x="12095" y="11132"/>
                  </a:cubicBezTo>
                  <a:cubicBezTo>
                    <a:pt x="12159" y="11123"/>
                    <a:pt x="12168" y="11023"/>
                    <a:pt x="12114" y="10996"/>
                  </a:cubicBezTo>
                  <a:cubicBezTo>
                    <a:pt x="11300" y="10623"/>
                    <a:pt x="10449" y="10345"/>
                    <a:pt x="9578" y="10345"/>
                  </a:cubicBezTo>
                  <a:cubicBezTo>
                    <a:pt x="9303" y="10345"/>
                    <a:pt x="9027" y="10373"/>
                    <a:pt x="8749" y="10433"/>
                  </a:cubicBezTo>
                  <a:cubicBezTo>
                    <a:pt x="9003" y="10243"/>
                    <a:pt x="9257" y="10053"/>
                    <a:pt x="9529" y="9871"/>
                  </a:cubicBezTo>
                  <a:cubicBezTo>
                    <a:pt x="9790" y="9964"/>
                    <a:pt x="10046" y="10006"/>
                    <a:pt x="10293" y="10006"/>
                  </a:cubicBezTo>
                  <a:cubicBezTo>
                    <a:pt x="11383" y="10006"/>
                    <a:pt x="12314" y="9183"/>
                    <a:pt x="12757" y="8148"/>
                  </a:cubicBezTo>
                  <a:cubicBezTo>
                    <a:pt x="12785" y="8085"/>
                    <a:pt x="12748" y="7994"/>
                    <a:pt x="12667" y="7994"/>
                  </a:cubicBezTo>
                  <a:cubicBezTo>
                    <a:pt x="11424" y="8012"/>
                    <a:pt x="9828" y="8194"/>
                    <a:pt x="9475" y="9626"/>
                  </a:cubicBezTo>
                  <a:cubicBezTo>
                    <a:pt x="9475" y="9644"/>
                    <a:pt x="9475" y="9644"/>
                    <a:pt x="9484" y="9654"/>
                  </a:cubicBezTo>
                  <a:lnTo>
                    <a:pt x="9466" y="9663"/>
                  </a:lnTo>
                  <a:cubicBezTo>
                    <a:pt x="9438" y="9681"/>
                    <a:pt x="9420" y="9708"/>
                    <a:pt x="9420" y="9735"/>
                  </a:cubicBezTo>
                  <a:cubicBezTo>
                    <a:pt x="9112" y="9898"/>
                    <a:pt x="8822" y="10080"/>
                    <a:pt x="8532" y="10288"/>
                  </a:cubicBezTo>
                  <a:cubicBezTo>
                    <a:pt x="8668" y="10134"/>
                    <a:pt x="8777" y="9971"/>
                    <a:pt x="8849" y="9790"/>
                  </a:cubicBezTo>
                  <a:cubicBezTo>
                    <a:pt x="9030" y="9300"/>
                    <a:pt x="8958" y="8710"/>
                    <a:pt x="8913" y="8203"/>
                  </a:cubicBezTo>
                  <a:cubicBezTo>
                    <a:pt x="8906" y="8159"/>
                    <a:pt x="8870" y="8128"/>
                    <a:pt x="8830" y="8128"/>
                  </a:cubicBezTo>
                  <a:cubicBezTo>
                    <a:pt x="8812" y="8128"/>
                    <a:pt x="8793" y="8134"/>
                    <a:pt x="8777" y="8148"/>
                  </a:cubicBezTo>
                  <a:cubicBezTo>
                    <a:pt x="8432" y="8493"/>
                    <a:pt x="7969" y="8846"/>
                    <a:pt x="7833" y="9336"/>
                  </a:cubicBezTo>
                  <a:cubicBezTo>
                    <a:pt x="7697" y="9790"/>
                    <a:pt x="7770" y="10325"/>
                    <a:pt x="7951" y="10760"/>
                  </a:cubicBezTo>
                  <a:cubicBezTo>
                    <a:pt x="7453" y="11213"/>
                    <a:pt x="7008" y="11730"/>
                    <a:pt x="6646" y="12301"/>
                  </a:cubicBezTo>
                  <a:cubicBezTo>
                    <a:pt x="6546" y="12374"/>
                    <a:pt x="6473" y="12465"/>
                    <a:pt x="6437" y="12592"/>
                  </a:cubicBezTo>
                  <a:cubicBezTo>
                    <a:pt x="6437" y="12610"/>
                    <a:pt x="6437" y="12619"/>
                    <a:pt x="6437" y="12628"/>
                  </a:cubicBezTo>
                  <a:cubicBezTo>
                    <a:pt x="6301" y="12873"/>
                    <a:pt x="6174" y="13117"/>
                    <a:pt x="6065" y="13371"/>
                  </a:cubicBezTo>
                  <a:cubicBezTo>
                    <a:pt x="5975" y="11549"/>
                    <a:pt x="6065" y="9726"/>
                    <a:pt x="6328" y="7922"/>
                  </a:cubicBezTo>
                  <a:cubicBezTo>
                    <a:pt x="6918" y="7876"/>
                    <a:pt x="7407" y="7931"/>
                    <a:pt x="7933" y="7550"/>
                  </a:cubicBezTo>
                  <a:cubicBezTo>
                    <a:pt x="8568" y="7087"/>
                    <a:pt x="9030" y="6353"/>
                    <a:pt x="9493" y="5727"/>
                  </a:cubicBezTo>
                  <a:cubicBezTo>
                    <a:pt x="9529" y="5682"/>
                    <a:pt x="9475" y="5600"/>
                    <a:pt x="9420" y="5600"/>
                  </a:cubicBezTo>
                  <a:cubicBezTo>
                    <a:pt x="8187" y="5673"/>
                    <a:pt x="7008" y="6326"/>
                    <a:pt x="6410" y="7396"/>
                  </a:cubicBezTo>
                  <a:cubicBezTo>
                    <a:pt x="6537" y="6634"/>
                    <a:pt x="6691" y="5863"/>
                    <a:pt x="6881" y="5101"/>
                  </a:cubicBezTo>
                  <a:cubicBezTo>
                    <a:pt x="7507" y="5020"/>
                    <a:pt x="8051" y="5002"/>
                    <a:pt x="8604" y="4675"/>
                  </a:cubicBezTo>
                  <a:cubicBezTo>
                    <a:pt x="9094" y="4385"/>
                    <a:pt x="9466" y="3977"/>
                    <a:pt x="9847" y="3569"/>
                  </a:cubicBezTo>
                  <a:cubicBezTo>
                    <a:pt x="9874" y="3560"/>
                    <a:pt x="9910" y="3542"/>
                    <a:pt x="9937" y="3533"/>
                  </a:cubicBezTo>
                  <a:cubicBezTo>
                    <a:pt x="9973" y="3515"/>
                    <a:pt x="9983" y="3478"/>
                    <a:pt x="9964" y="3451"/>
                  </a:cubicBezTo>
                  <a:cubicBezTo>
                    <a:pt x="9983" y="3424"/>
                    <a:pt x="10001" y="3406"/>
                    <a:pt x="10028" y="3379"/>
                  </a:cubicBezTo>
                  <a:cubicBezTo>
                    <a:pt x="10064" y="3333"/>
                    <a:pt x="10037" y="3261"/>
                    <a:pt x="9973" y="3261"/>
                  </a:cubicBezTo>
                  <a:cubicBezTo>
                    <a:pt x="8867" y="3270"/>
                    <a:pt x="7670" y="3496"/>
                    <a:pt x="7063" y="4403"/>
                  </a:cubicBezTo>
                  <a:cubicBezTo>
                    <a:pt x="7108" y="4231"/>
                    <a:pt x="7153" y="4059"/>
                    <a:pt x="7199" y="3895"/>
                  </a:cubicBezTo>
                  <a:cubicBezTo>
                    <a:pt x="7244" y="3877"/>
                    <a:pt x="7271" y="3832"/>
                    <a:pt x="7235" y="3787"/>
                  </a:cubicBezTo>
                  <a:cubicBezTo>
                    <a:pt x="7235" y="3787"/>
                    <a:pt x="7235" y="3778"/>
                    <a:pt x="7235" y="3778"/>
                  </a:cubicBezTo>
                  <a:cubicBezTo>
                    <a:pt x="7344" y="3415"/>
                    <a:pt x="7453" y="3052"/>
                    <a:pt x="7570" y="2689"/>
                  </a:cubicBezTo>
                  <a:cubicBezTo>
                    <a:pt x="7580" y="2680"/>
                    <a:pt x="7570" y="2671"/>
                    <a:pt x="7570" y="2662"/>
                  </a:cubicBezTo>
                  <a:cubicBezTo>
                    <a:pt x="7570" y="2653"/>
                    <a:pt x="7570" y="2653"/>
                    <a:pt x="7580" y="2653"/>
                  </a:cubicBezTo>
                  <a:cubicBezTo>
                    <a:pt x="8650" y="2553"/>
                    <a:pt x="10200" y="2445"/>
                    <a:pt x="10400" y="1102"/>
                  </a:cubicBezTo>
                  <a:cubicBezTo>
                    <a:pt x="10408" y="1055"/>
                    <a:pt x="10373" y="1000"/>
                    <a:pt x="10322" y="1000"/>
                  </a:cubicBezTo>
                  <a:cubicBezTo>
                    <a:pt x="10315" y="1000"/>
                    <a:pt x="10307" y="1001"/>
                    <a:pt x="10300" y="1003"/>
                  </a:cubicBezTo>
                  <a:cubicBezTo>
                    <a:pt x="9837" y="1157"/>
                    <a:pt x="9321" y="1112"/>
                    <a:pt x="8849" y="1211"/>
                  </a:cubicBezTo>
                  <a:cubicBezTo>
                    <a:pt x="8831" y="767"/>
                    <a:pt x="8695" y="377"/>
                    <a:pt x="8414" y="14"/>
                  </a:cubicBezTo>
                  <a:cubicBezTo>
                    <a:pt x="8405" y="5"/>
                    <a:pt x="8391" y="1"/>
                    <a:pt x="8378" y="1"/>
                  </a:cubicBezTo>
                  <a:close/>
                </a:path>
              </a:pathLst>
            </a:custGeom>
            <a:solidFill>
              <a:srgbClr val="CF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0;p29">
              <a:extLst>
                <a:ext uri="{FF2B5EF4-FFF2-40B4-BE49-F238E27FC236}">
                  <a16:creationId xmlns:a16="http://schemas.microsoft.com/office/drawing/2014/main" id="{E4E85541-68FA-B4E3-CBF1-921DCE478793}"/>
                </a:ext>
              </a:extLst>
            </p:cNvPr>
            <p:cNvSpPr/>
            <p:nvPr/>
          </p:nvSpPr>
          <p:spPr>
            <a:xfrm rot="-2181785" flipH="1">
              <a:off x="8014943" y="4168262"/>
              <a:ext cx="915007" cy="1776776"/>
            </a:xfrm>
            <a:custGeom>
              <a:avLst/>
              <a:gdLst/>
              <a:ahLst/>
              <a:cxnLst/>
              <a:rect l="l" t="t" r="r" b="b"/>
              <a:pathLst>
                <a:path w="16792" h="32607" extrusionOk="0">
                  <a:moveTo>
                    <a:pt x="8495" y="295"/>
                  </a:moveTo>
                  <a:cubicBezTo>
                    <a:pt x="8650" y="495"/>
                    <a:pt x="8713" y="1021"/>
                    <a:pt x="8731" y="1238"/>
                  </a:cubicBezTo>
                  <a:cubicBezTo>
                    <a:pt x="8586" y="1275"/>
                    <a:pt x="8450" y="1329"/>
                    <a:pt x="8323" y="1402"/>
                  </a:cubicBezTo>
                  <a:cubicBezTo>
                    <a:pt x="8305" y="1411"/>
                    <a:pt x="8296" y="1420"/>
                    <a:pt x="8278" y="1429"/>
                  </a:cubicBezTo>
                  <a:cubicBezTo>
                    <a:pt x="8323" y="1048"/>
                    <a:pt x="8396" y="667"/>
                    <a:pt x="8495" y="295"/>
                  </a:cubicBezTo>
                  <a:close/>
                  <a:moveTo>
                    <a:pt x="10218" y="1193"/>
                  </a:moveTo>
                  <a:lnTo>
                    <a:pt x="10218" y="1193"/>
                  </a:lnTo>
                  <a:cubicBezTo>
                    <a:pt x="10209" y="1211"/>
                    <a:pt x="10209" y="1220"/>
                    <a:pt x="10200" y="1238"/>
                  </a:cubicBezTo>
                  <a:cubicBezTo>
                    <a:pt x="9402" y="1601"/>
                    <a:pt x="8595" y="1937"/>
                    <a:pt x="7815" y="2327"/>
                  </a:cubicBezTo>
                  <a:cubicBezTo>
                    <a:pt x="8006" y="1755"/>
                    <a:pt x="8468" y="1429"/>
                    <a:pt x="9103" y="1347"/>
                  </a:cubicBezTo>
                  <a:cubicBezTo>
                    <a:pt x="9484" y="1302"/>
                    <a:pt x="9847" y="1293"/>
                    <a:pt x="10218" y="1193"/>
                  </a:cubicBezTo>
                  <a:close/>
                  <a:moveTo>
                    <a:pt x="10155" y="1393"/>
                  </a:moveTo>
                  <a:lnTo>
                    <a:pt x="10155" y="1393"/>
                  </a:lnTo>
                  <a:cubicBezTo>
                    <a:pt x="9819" y="2236"/>
                    <a:pt x="8767" y="2336"/>
                    <a:pt x="7906" y="2417"/>
                  </a:cubicBezTo>
                  <a:cubicBezTo>
                    <a:pt x="8668" y="2091"/>
                    <a:pt x="9402" y="1737"/>
                    <a:pt x="10155" y="1393"/>
                  </a:cubicBezTo>
                  <a:close/>
                  <a:moveTo>
                    <a:pt x="8374" y="214"/>
                  </a:moveTo>
                  <a:cubicBezTo>
                    <a:pt x="8375" y="214"/>
                    <a:pt x="8376" y="214"/>
                    <a:pt x="8378" y="214"/>
                  </a:cubicBezTo>
                  <a:cubicBezTo>
                    <a:pt x="8405" y="214"/>
                    <a:pt x="8423" y="232"/>
                    <a:pt x="8441" y="241"/>
                  </a:cubicBezTo>
                  <a:cubicBezTo>
                    <a:pt x="8278" y="667"/>
                    <a:pt x="8169" y="1093"/>
                    <a:pt x="8124" y="1547"/>
                  </a:cubicBezTo>
                  <a:cubicBezTo>
                    <a:pt x="7861" y="1773"/>
                    <a:pt x="7706" y="2091"/>
                    <a:pt x="7688" y="2435"/>
                  </a:cubicBezTo>
                  <a:cubicBezTo>
                    <a:pt x="7643" y="2435"/>
                    <a:pt x="7607" y="2445"/>
                    <a:pt x="7570" y="2445"/>
                  </a:cubicBezTo>
                  <a:cubicBezTo>
                    <a:pt x="7543" y="2200"/>
                    <a:pt x="7498" y="1955"/>
                    <a:pt x="7516" y="1701"/>
                  </a:cubicBezTo>
                  <a:cubicBezTo>
                    <a:pt x="7534" y="1248"/>
                    <a:pt x="7752" y="939"/>
                    <a:pt x="8033" y="595"/>
                  </a:cubicBezTo>
                  <a:cubicBezTo>
                    <a:pt x="8096" y="523"/>
                    <a:pt x="8282" y="214"/>
                    <a:pt x="8374" y="214"/>
                  </a:cubicBezTo>
                  <a:close/>
                  <a:moveTo>
                    <a:pt x="6827" y="1991"/>
                  </a:moveTo>
                  <a:lnTo>
                    <a:pt x="6827" y="1991"/>
                  </a:lnTo>
                  <a:cubicBezTo>
                    <a:pt x="7063" y="2454"/>
                    <a:pt x="7226" y="2943"/>
                    <a:pt x="7144" y="3460"/>
                  </a:cubicBezTo>
                  <a:cubicBezTo>
                    <a:pt x="7063" y="2961"/>
                    <a:pt x="6963" y="2472"/>
                    <a:pt x="6827" y="1991"/>
                  </a:cubicBezTo>
                  <a:close/>
                  <a:moveTo>
                    <a:pt x="6700" y="1882"/>
                  </a:moveTo>
                  <a:cubicBezTo>
                    <a:pt x="6818" y="2417"/>
                    <a:pt x="6954" y="2943"/>
                    <a:pt x="7045" y="3478"/>
                  </a:cubicBezTo>
                  <a:cubicBezTo>
                    <a:pt x="6754" y="2989"/>
                    <a:pt x="6627" y="2454"/>
                    <a:pt x="6700" y="1882"/>
                  </a:cubicBezTo>
                  <a:close/>
                  <a:moveTo>
                    <a:pt x="5793" y="2662"/>
                  </a:moveTo>
                  <a:cubicBezTo>
                    <a:pt x="6228" y="3224"/>
                    <a:pt x="6745" y="3678"/>
                    <a:pt x="6691" y="4476"/>
                  </a:cubicBezTo>
                  <a:cubicBezTo>
                    <a:pt x="6676" y="4687"/>
                    <a:pt x="6650" y="4766"/>
                    <a:pt x="6617" y="4766"/>
                  </a:cubicBezTo>
                  <a:cubicBezTo>
                    <a:pt x="6531" y="4766"/>
                    <a:pt x="6403" y="4203"/>
                    <a:pt x="6337" y="4031"/>
                  </a:cubicBezTo>
                  <a:cubicBezTo>
                    <a:pt x="6165" y="3596"/>
                    <a:pt x="5993" y="3161"/>
                    <a:pt x="5820" y="2726"/>
                  </a:cubicBezTo>
                  <a:cubicBezTo>
                    <a:pt x="5811" y="2707"/>
                    <a:pt x="5802" y="2698"/>
                    <a:pt x="5784" y="2689"/>
                  </a:cubicBezTo>
                  <a:cubicBezTo>
                    <a:pt x="5784" y="2680"/>
                    <a:pt x="5793" y="2671"/>
                    <a:pt x="5793" y="2662"/>
                  </a:cubicBezTo>
                  <a:close/>
                  <a:moveTo>
                    <a:pt x="9705" y="3420"/>
                  </a:moveTo>
                  <a:cubicBezTo>
                    <a:pt x="9745" y="3420"/>
                    <a:pt x="9771" y="3424"/>
                    <a:pt x="9774" y="3433"/>
                  </a:cubicBezTo>
                  <a:cubicBezTo>
                    <a:pt x="9783" y="3433"/>
                    <a:pt x="9783" y="3442"/>
                    <a:pt x="9774" y="3451"/>
                  </a:cubicBezTo>
                  <a:cubicBezTo>
                    <a:pt x="8867" y="3841"/>
                    <a:pt x="7788" y="4158"/>
                    <a:pt x="7017" y="4802"/>
                  </a:cubicBezTo>
                  <a:cubicBezTo>
                    <a:pt x="7235" y="4385"/>
                    <a:pt x="7543" y="4031"/>
                    <a:pt x="7979" y="3805"/>
                  </a:cubicBezTo>
                  <a:cubicBezTo>
                    <a:pt x="8278" y="3651"/>
                    <a:pt x="8613" y="3560"/>
                    <a:pt x="8949" y="3505"/>
                  </a:cubicBezTo>
                  <a:lnTo>
                    <a:pt x="8949" y="3505"/>
                  </a:lnTo>
                  <a:cubicBezTo>
                    <a:pt x="8948" y="3506"/>
                    <a:pt x="8949" y="3506"/>
                    <a:pt x="8950" y="3506"/>
                  </a:cubicBezTo>
                  <a:cubicBezTo>
                    <a:pt x="8978" y="3506"/>
                    <a:pt x="9511" y="3420"/>
                    <a:pt x="9705" y="3420"/>
                  </a:cubicBezTo>
                  <a:close/>
                  <a:moveTo>
                    <a:pt x="9611" y="3669"/>
                  </a:moveTo>
                  <a:lnTo>
                    <a:pt x="9611" y="3669"/>
                  </a:lnTo>
                  <a:cubicBezTo>
                    <a:pt x="9302" y="3959"/>
                    <a:pt x="8677" y="4403"/>
                    <a:pt x="8595" y="4449"/>
                  </a:cubicBezTo>
                  <a:cubicBezTo>
                    <a:pt x="8105" y="4757"/>
                    <a:pt x="7607" y="4811"/>
                    <a:pt x="7063" y="4884"/>
                  </a:cubicBezTo>
                  <a:cubicBezTo>
                    <a:pt x="7779" y="4331"/>
                    <a:pt x="8758" y="4004"/>
                    <a:pt x="9611" y="3669"/>
                  </a:cubicBezTo>
                  <a:close/>
                  <a:moveTo>
                    <a:pt x="5748" y="2853"/>
                  </a:moveTo>
                  <a:lnTo>
                    <a:pt x="5748" y="2853"/>
                  </a:lnTo>
                  <a:cubicBezTo>
                    <a:pt x="6038" y="3560"/>
                    <a:pt x="6328" y="4258"/>
                    <a:pt x="6600" y="4965"/>
                  </a:cubicBezTo>
                  <a:cubicBezTo>
                    <a:pt x="5639" y="4802"/>
                    <a:pt x="5576" y="3696"/>
                    <a:pt x="5748" y="2853"/>
                  </a:cubicBezTo>
                  <a:close/>
                  <a:moveTo>
                    <a:pt x="643" y="4512"/>
                  </a:moveTo>
                  <a:lnTo>
                    <a:pt x="643" y="4512"/>
                  </a:lnTo>
                  <a:cubicBezTo>
                    <a:pt x="1078" y="4557"/>
                    <a:pt x="1513" y="4648"/>
                    <a:pt x="1885" y="4875"/>
                  </a:cubicBezTo>
                  <a:cubicBezTo>
                    <a:pt x="2356" y="5165"/>
                    <a:pt x="2628" y="5655"/>
                    <a:pt x="3000" y="6044"/>
                  </a:cubicBezTo>
                  <a:cubicBezTo>
                    <a:pt x="3000" y="6063"/>
                    <a:pt x="3009" y="6081"/>
                    <a:pt x="3027" y="6090"/>
                  </a:cubicBezTo>
                  <a:cubicBezTo>
                    <a:pt x="3036" y="6090"/>
                    <a:pt x="3036" y="6099"/>
                    <a:pt x="3046" y="6099"/>
                  </a:cubicBezTo>
                  <a:cubicBezTo>
                    <a:pt x="3009" y="6099"/>
                    <a:pt x="2973" y="6099"/>
                    <a:pt x="2946" y="6108"/>
                  </a:cubicBezTo>
                  <a:cubicBezTo>
                    <a:pt x="2937" y="6099"/>
                    <a:pt x="2937" y="6099"/>
                    <a:pt x="2937" y="6090"/>
                  </a:cubicBezTo>
                  <a:cubicBezTo>
                    <a:pt x="2202" y="5528"/>
                    <a:pt x="1431" y="5002"/>
                    <a:pt x="643" y="4512"/>
                  </a:cubicBezTo>
                  <a:close/>
                  <a:moveTo>
                    <a:pt x="298" y="4476"/>
                  </a:moveTo>
                  <a:cubicBezTo>
                    <a:pt x="334" y="4476"/>
                    <a:pt x="361" y="4485"/>
                    <a:pt x="389" y="4485"/>
                  </a:cubicBezTo>
                  <a:cubicBezTo>
                    <a:pt x="1187" y="4993"/>
                    <a:pt x="1948" y="5546"/>
                    <a:pt x="2692" y="6117"/>
                  </a:cubicBezTo>
                  <a:cubicBezTo>
                    <a:pt x="2102" y="6117"/>
                    <a:pt x="1513" y="5927"/>
                    <a:pt x="1096" y="5491"/>
                  </a:cubicBezTo>
                  <a:cubicBezTo>
                    <a:pt x="779" y="5174"/>
                    <a:pt x="606" y="4784"/>
                    <a:pt x="298" y="4476"/>
                  </a:cubicBezTo>
                  <a:close/>
                  <a:moveTo>
                    <a:pt x="5603" y="5346"/>
                  </a:moveTo>
                  <a:lnTo>
                    <a:pt x="5603" y="5346"/>
                  </a:lnTo>
                  <a:cubicBezTo>
                    <a:pt x="5857" y="5528"/>
                    <a:pt x="6147" y="5682"/>
                    <a:pt x="6228" y="5990"/>
                  </a:cubicBezTo>
                  <a:cubicBezTo>
                    <a:pt x="6283" y="6217"/>
                    <a:pt x="6256" y="6453"/>
                    <a:pt x="6256" y="6688"/>
                  </a:cubicBezTo>
                  <a:cubicBezTo>
                    <a:pt x="6056" y="6235"/>
                    <a:pt x="5838" y="5791"/>
                    <a:pt x="5603" y="5346"/>
                  </a:cubicBezTo>
                  <a:close/>
                  <a:moveTo>
                    <a:pt x="5548" y="5428"/>
                  </a:moveTo>
                  <a:cubicBezTo>
                    <a:pt x="5784" y="5918"/>
                    <a:pt x="6002" y="6398"/>
                    <a:pt x="6210" y="6897"/>
                  </a:cubicBezTo>
                  <a:cubicBezTo>
                    <a:pt x="5630" y="6616"/>
                    <a:pt x="5539" y="6017"/>
                    <a:pt x="5548" y="5428"/>
                  </a:cubicBezTo>
                  <a:close/>
                  <a:moveTo>
                    <a:pt x="4315" y="4693"/>
                  </a:moveTo>
                  <a:cubicBezTo>
                    <a:pt x="4542" y="5183"/>
                    <a:pt x="4778" y="5872"/>
                    <a:pt x="4814" y="6371"/>
                  </a:cubicBezTo>
                  <a:cubicBezTo>
                    <a:pt x="4832" y="6570"/>
                    <a:pt x="4814" y="6770"/>
                    <a:pt x="4759" y="6960"/>
                  </a:cubicBezTo>
                  <a:cubicBezTo>
                    <a:pt x="4719" y="7042"/>
                    <a:pt x="4687" y="7082"/>
                    <a:pt x="4665" y="7082"/>
                  </a:cubicBezTo>
                  <a:cubicBezTo>
                    <a:pt x="4633" y="7082"/>
                    <a:pt x="4622" y="6996"/>
                    <a:pt x="4632" y="6824"/>
                  </a:cubicBezTo>
                  <a:cubicBezTo>
                    <a:pt x="4496" y="6543"/>
                    <a:pt x="4478" y="6144"/>
                    <a:pt x="4369" y="5836"/>
                  </a:cubicBezTo>
                  <a:cubicBezTo>
                    <a:pt x="4369" y="5827"/>
                    <a:pt x="4351" y="5818"/>
                    <a:pt x="4342" y="5818"/>
                  </a:cubicBezTo>
                  <a:cubicBezTo>
                    <a:pt x="4324" y="5682"/>
                    <a:pt x="4315" y="5537"/>
                    <a:pt x="4306" y="5392"/>
                  </a:cubicBezTo>
                  <a:lnTo>
                    <a:pt x="4306" y="5392"/>
                  </a:lnTo>
                  <a:cubicBezTo>
                    <a:pt x="4315" y="5428"/>
                    <a:pt x="4324" y="5455"/>
                    <a:pt x="4333" y="5491"/>
                  </a:cubicBezTo>
                  <a:cubicBezTo>
                    <a:pt x="4324" y="5428"/>
                    <a:pt x="4315" y="5364"/>
                    <a:pt x="4306" y="5301"/>
                  </a:cubicBezTo>
                  <a:cubicBezTo>
                    <a:pt x="4297" y="5101"/>
                    <a:pt x="4306" y="4893"/>
                    <a:pt x="4315" y="4693"/>
                  </a:cubicBezTo>
                  <a:close/>
                  <a:moveTo>
                    <a:pt x="4214" y="4411"/>
                  </a:moveTo>
                  <a:cubicBezTo>
                    <a:pt x="4212" y="4436"/>
                    <a:pt x="4218" y="4460"/>
                    <a:pt x="4224" y="4485"/>
                  </a:cubicBezTo>
                  <a:cubicBezTo>
                    <a:pt x="4215" y="4494"/>
                    <a:pt x="4206" y="4503"/>
                    <a:pt x="4206" y="4512"/>
                  </a:cubicBezTo>
                  <a:cubicBezTo>
                    <a:pt x="4161" y="5247"/>
                    <a:pt x="4107" y="6017"/>
                    <a:pt x="4442" y="6697"/>
                  </a:cubicBezTo>
                  <a:cubicBezTo>
                    <a:pt x="4451" y="6716"/>
                    <a:pt x="4469" y="6725"/>
                    <a:pt x="4487" y="6725"/>
                  </a:cubicBezTo>
                  <a:cubicBezTo>
                    <a:pt x="4524" y="6879"/>
                    <a:pt x="4551" y="7033"/>
                    <a:pt x="4578" y="7196"/>
                  </a:cubicBezTo>
                  <a:cubicBezTo>
                    <a:pt x="4569" y="7187"/>
                    <a:pt x="4560" y="7169"/>
                    <a:pt x="4551" y="7160"/>
                  </a:cubicBezTo>
                  <a:cubicBezTo>
                    <a:pt x="4306" y="6725"/>
                    <a:pt x="4134" y="6262"/>
                    <a:pt x="4088" y="5745"/>
                  </a:cubicBezTo>
                  <a:cubicBezTo>
                    <a:pt x="4052" y="5419"/>
                    <a:pt x="4070" y="5092"/>
                    <a:pt x="4134" y="4766"/>
                  </a:cubicBezTo>
                  <a:cubicBezTo>
                    <a:pt x="4150" y="4642"/>
                    <a:pt x="4182" y="4526"/>
                    <a:pt x="4214" y="4411"/>
                  </a:cubicBezTo>
                  <a:close/>
                  <a:moveTo>
                    <a:pt x="9073" y="5751"/>
                  </a:moveTo>
                  <a:cubicBezTo>
                    <a:pt x="9124" y="5751"/>
                    <a:pt x="9166" y="5761"/>
                    <a:pt x="9194" y="5782"/>
                  </a:cubicBezTo>
                  <a:cubicBezTo>
                    <a:pt x="8677" y="6063"/>
                    <a:pt x="8178" y="6362"/>
                    <a:pt x="7697" y="6697"/>
                  </a:cubicBezTo>
                  <a:cubicBezTo>
                    <a:pt x="7289" y="6988"/>
                    <a:pt x="6909" y="7323"/>
                    <a:pt x="6473" y="7577"/>
                  </a:cubicBezTo>
                  <a:cubicBezTo>
                    <a:pt x="6754" y="7133"/>
                    <a:pt x="7081" y="6743"/>
                    <a:pt x="7516" y="6434"/>
                  </a:cubicBezTo>
                  <a:cubicBezTo>
                    <a:pt x="7685" y="6306"/>
                    <a:pt x="8677" y="5751"/>
                    <a:pt x="9073" y="5751"/>
                  </a:cubicBezTo>
                  <a:close/>
                  <a:moveTo>
                    <a:pt x="9148" y="5972"/>
                  </a:moveTo>
                  <a:lnTo>
                    <a:pt x="9148" y="5972"/>
                  </a:lnTo>
                  <a:cubicBezTo>
                    <a:pt x="8922" y="6317"/>
                    <a:pt x="8169" y="7096"/>
                    <a:pt x="8042" y="7214"/>
                  </a:cubicBezTo>
                  <a:cubicBezTo>
                    <a:pt x="7561" y="7631"/>
                    <a:pt x="7099" y="7668"/>
                    <a:pt x="6573" y="7713"/>
                  </a:cubicBezTo>
                  <a:cubicBezTo>
                    <a:pt x="6990" y="7450"/>
                    <a:pt x="7371" y="7124"/>
                    <a:pt x="7770" y="6833"/>
                  </a:cubicBezTo>
                  <a:cubicBezTo>
                    <a:pt x="8214" y="6516"/>
                    <a:pt x="8677" y="6226"/>
                    <a:pt x="9148" y="5972"/>
                  </a:cubicBezTo>
                  <a:close/>
                  <a:moveTo>
                    <a:pt x="3740" y="7769"/>
                  </a:moveTo>
                  <a:cubicBezTo>
                    <a:pt x="4176" y="7769"/>
                    <a:pt x="4592" y="7886"/>
                    <a:pt x="4941" y="8239"/>
                  </a:cubicBezTo>
                  <a:cubicBezTo>
                    <a:pt x="4291" y="8331"/>
                    <a:pt x="3470" y="8481"/>
                    <a:pt x="2696" y="8481"/>
                  </a:cubicBezTo>
                  <a:cubicBezTo>
                    <a:pt x="2173" y="8481"/>
                    <a:pt x="1672" y="8413"/>
                    <a:pt x="1259" y="8212"/>
                  </a:cubicBezTo>
                  <a:cubicBezTo>
                    <a:pt x="1486" y="8103"/>
                    <a:pt x="2411" y="8003"/>
                    <a:pt x="2547" y="7967"/>
                  </a:cubicBezTo>
                  <a:cubicBezTo>
                    <a:pt x="2938" y="7864"/>
                    <a:pt x="3347" y="7769"/>
                    <a:pt x="3740" y="7769"/>
                  </a:cubicBezTo>
                  <a:close/>
                  <a:moveTo>
                    <a:pt x="1214" y="8302"/>
                  </a:moveTo>
                  <a:lnTo>
                    <a:pt x="1214" y="8302"/>
                  </a:lnTo>
                  <a:cubicBezTo>
                    <a:pt x="1665" y="8547"/>
                    <a:pt x="2216" y="8627"/>
                    <a:pt x="2787" y="8627"/>
                  </a:cubicBezTo>
                  <a:cubicBezTo>
                    <a:pt x="3444" y="8627"/>
                    <a:pt x="4127" y="8521"/>
                    <a:pt x="4714" y="8438"/>
                  </a:cubicBezTo>
                  <a:lnTo>
                    <a:pt x="4714" y="8438"/>
                  </a:lnTo>
                  <a:cubicBezTo>
                    <a:pt x="4215" y="8747"/>
                    <a:pt x="3698" y="9109"/>
                    <a:pt x="3118" y="9128"/>
                  </a:cubicBezTo>
                  <a:cubicBezTo>
                    <a:pt x="2919" y="9128"/>
                    <a:pt x="1295" y="8602"/>
                    <a:pt x="1214" y="8302"/>
                  </a:cubicBezTo>
                  <a:close/>
                  <a:moveTo>
                    <a:pt x="12340" y="8212"/>
                  </a:moveTo>
                  <a:cubicBezTo>
                    <a:pt x="11433" y="8629"/>
                    <a:pt x="10545" y="9073"/>
                    <a:pt x="9665" y="9554"/>
                  </a:cubicBezTo>
                  <a:cubicBezTo>
                    <a:pt x="10246" y="8484"/>
                    <a:pt x="11216" y="8266"/>
                    <a:pt x="12340" y="8212"/>
                  </a:cubicBezTo>
                  <a:close/>
                  <a:moveTo>
                    <a:pt x="12404" y="8393"/>
                  </a:moveTo>
                  <a:lnTo>
                    <a:pt x="12404" y="8393"/>
                  </a:lnTo>
                  <a:cubicBezTo>
                    <a:pt x="11946" y="9200"/>
                    <a:pt x="11177" y="9767"/>
                    <a:pt x="10277" y="9767"/>
                  </a:cubicBezTo>
                  <a:cubicBezTo>
                    <a:pt x="10125" y="9767"/>
                    <a:pt x="9969" y="9751"/>
                    <a:pt x="9810" y="9717"/>
                  </a:cubicBezTo>
                  <a:cubicBezTo>
                    <a:pt x="10654" y="9236"/>
                    <a:pt x="11515" y="8801"/>
                    <a:pt x="12404" y="8393"/>
                  </a:cubicBezTo>
                  <a:close/>
                  <a:moveTo>
                    <a:pt x="8586" y="8556"/>
                  </a:moveTo>
                  <a:lnTo>
                    <a:pt x="8586" y="8556"/>
                  </a:lnTo>
                  <a:cubicBezTo>
                    <a:pt x="8359" y="9155"/>
                    <a:pt x="8169" y="9762"/>
                    <a:pt x="8024" y="10388"/>
                  </a:cubicBezTo>
                  <a:cubicBezTo>
                    <a:pt x="7942" y="10007"/>
                    <a:pt x="7924" y="9590"/>
                    <a:pt x="8069" y="9236"/>
                  </a:cubicBezTo>
                  <a:cubicBezTo>
                    <a:pt x="8178" y="8992"/>
                    <a:pt x="8378" y="8765"/>
                    <a:pt x="8586" y="8556"/>
                  </a:cubicBezTo>
                  <a:close/>
                  <a:moveTo>
                    <a:pt x="8777" y="8375"/>
                  </a:moveTo>
                  <a:cubicBezTo>
                    <a:pt x="8813" y="8747"/>
                    <a:pt x="8840" y="9137"/>
                    <a:pt x="8767" y="9499"/>
                  </a:cubicBezTo>
                  <a:cubicBezTo>
                    <a:pt x="8686" y="9926"/>
                    <a:pt x="8441" y="10216"/>
                    <a:pt x="8142" y="10488"/>
                  </a:cubicBezTo>
                  <a:cubicBezTo>
                    <a:pt x="8296" y="9780"/>
                    <a:pt x="8495" y="9082"/>
                    <a:pt x="8767" y="8411"/>
                  </a:cubicBezTo>
                  <a:cubicBezTo>
                    <a:pt x="8777" y="8402"/>
                    <a:pt x="8777" y="8384"/>
                    <a:pt x="8767" y="8375"/>
                  </a:cubicBezTo>
                  <a:close/>
                  <a:moveTo>
                    <a:pt x="9522" y="10508"/>
                  </a:moveTo>
                  <a:cubicBezTo>
                    <a:pt x="10078" y="10508"/>
                    <a:pt x="10628" y="10615"/>
                    <a:pt x="11170" y="10796"/>
                  </a:cubicBezTo>
                  <a:cubicBezTo>
                    <a:pt x="11189" y="10796"/>
                    <a:pt x="11343" y="10851"/>
                    <a:pt x="11488" y="10896"/>
                  </a:cubicBezTo>
                  <a:cubicBezTo>
                    <a:pt x="10372" y="10914"/>
                    <a:pt x="9266" y="10932"/>
                    <a:pt x="8151" y="10941"/>
                  </a:cubicBezTo>
                  <a:cubicBezTo>
                    <a:pt x="8269" y="10841"/>
                    <a:pt x="8378" y="10733"/>
                    <a:pt x="8504" y="10633"/>
                  </a:cubicBezTo>
                  <a:cubicBezTo>
                    <a:pt x="8846" y="10547"/>
                    <a:pt x="9185" y="10508"/>
                    <a:pt x="9522" y="10508"/>
                  </a:cubicBezTo>
                  <a:close/>
                  <a:moveTo>
                    <a:pt x="11642" y="11041"/>
                  </a:moveTo>
                  <a:cubicBezTo>
                    <a:pt x="11560" y="11050"/>
                    <a:pt x="11488" y="11068"/>
                    <a:pt x="11479" y="11068"/>
                  </a:cubicBezTo>
                  <a:cubicBezTo>
                    <a:pt x="11034" y="11195"/>
                    <a:pt x="10545" y="11286"/>
                    <a:pt x="10091" y="11340"/>
                  </a:cubicBezTo>
                  <a:cubicBezTo>
                    <a:pt x="9911" y="11360"/>
                    <a:pt x="9729" y="11375"/>
                    <a:pt x="9546" y="11375"/>
                  </a:cubicBezTo>
                  <a:cubicBezTo>
                    <a:pt x="9316" y="11375"/>
                    <a:pt x="9086" y="11352"/>
                    <a:pt x="8858" y="11286"/>
                  </a:cubicBezTo>
                  <a:cubicBezTo>
                    <a:pt x="8758" y="11259"/>
                    <a:pt x="8659" y="11222"/>
                    <a:pt x="8559" y="11168"/>
                  </a:cubicBezTo>
                  <a:cubicBezTo>
                    <a:pt x="8385" y="11110"/>
                    <a:pt x="8327" y="11081"/>
                    <a:pt x="8385" y="11081"/>
                  </a:cubicBezTo>
                  <a:cubicBezTo>
                    <a:pt x="8399" y="11081"/>
                    <a:pt x="8421" y="11083"/>
                    <a:pt x="8450" y="11086"/>
                  </a:cubicBezTo>
                  <a:cubicBezTo>
                    <a:pt x="8483" y="11060"/>
                    <a:pt x="8557" y="11052"/>
                    <a:pt x="8643" y="11052"/>
                  </a:cubicBezTo>
                  <a:cubicBezTo>
                    <a:pt x="8794" y="11052"/>
                    <a:pt x="8983" y="11077"/>
                    <a:pt x="9058" y="11077"/>
                  </a:cubicBezTo>
                  <a:cubicBezTo>
                    <a:pt x="9919" y="11068"/>
                    <a:pt x="10781" y="11050"/>
                    <a:pt x="11642" y="11041"/>
                  </a:cubicBezTo>
                  <a:close/>
                  <a:moveTo>
                    <a:pt x="842" y="11277"/>
                  </a:moveTo>
                  <a:lnTo>
                    <a:pt x="842" y="11277"/>
                  </a:lnTo>
                  <a:cubicBezTo>
                    <a:pt x="1703" y="11358"/>
                    <a:pt x="2728" y="11576"/>
                    <a:pt x="2946" y="12492"/>
                  </a:cubicBezTo>
                  <a:cubicBezTo>
                    <a:pt x="2275" y="12038"/>
                    <a:pt x="1586" y="11621"/>
                    <a:pt x="842" y="11277"/>
                  </a:cubicBezTo>
                  <a:close/>
                  <a:moveTo>
                    <a:pt x="8331" y="12189"/>
                  </a:moveTo>
                  <a:cubicBezTo>
                    <a:pt x="8745" y="12189"/>
                    <a:pt x="9146" y="12249"/>
                    <a:pt x="9547" y="12338"/>
                  </a:cubicBezTo>
                  <a:cubicBezTo>
                    <a:pt x="9030" y="12428"/>
                    <a:pt x="8514" y="12501"/>
                    <a:pt x="7997" y="12537"/>
                  </a:cubicBezTo>
                  <a:cubicBezTo>
                    <a:pt x="7877" y="12543"/>
                    <a:pt x="7456" y="12589"/>
                    <a:pt x="7131" y="12589"/>
                  </a:cubicBezTo>
                  <a:cubicBezTo>
                    <a:pt x="6987" y="12589"/>
                    <a:pt x="6863" y="12580"/>
                    <a:pt x="6791" y="12555"/>
                  </a:cubicBezTo>
                  <a:cubicBezTo>
                    <a:pt x="6827" y="12501"/>
                    <a:pt x="6863" y="12446"/>
                    <a:pt x="6909" y="12383"/>
                  </a:cubicBezTo>
                  <a:cubicBezTo>
                    <a:pt x="7271" y="12274"/>
                    <a:pt x="8069" y="12202"/>
                    <a:pt x="8169" y="12193"/>
                  </a:cubicBezTo>
                  <a:cubicBezTo>
                    <a:pt x="8223" y="12190"/>
                    <a:pt x="8277" y="12189"/>
                    <a:pt x="8331" y="12189"/>
                  </a:cubicBezTo>
                  <a:close/>
                  <a:moveTo>
                    <a:pt x="851" y="11458"/>
                  </a:moveTo>
                  <a:cubicBezTo>
                    <a:pt x="1586" y="11803"/>
                    <a:pt x="2284" y="12220"/>
                    <a:pt x="2928" y="12709"/>
                  </a:cubicBezTo>
                  <a:cubicBezTo>
                    <a:pt x="2726" y="12732"/>
                    <a:pt x="2517" y="12762"/>
                    <a:pt x="2314" y="12762"/>
                  </a:cubicBezTo>
                  <a:cubicBezTo>
                    <a:pt x="2033" y="12762"/>
                    <a:pt x="1762" y="12706"/>
                    <a:pt x="1531" y="12501"/>
                  </a:cubicBezTo>
                  <a:cubicBezTo>
                    <a:pt x="1250" y="12247"/>
                    <a:pt x="1042" y="11830"/>
                    <a:pt x="851" y="11458"/>
                  </a:cubicBezTo>
                  <a:close/>
                  <a:moveTo>
                    <a:pt x="9466" y="12465"/>
                  </a:moveTo>
                  <a:cubicBezTo>
                    <a:pt x="8944" y="12781"/>
                    <a:pt x="8374" y="12931"/>
                    <a:pt x="7789" y="12931"/>
                  </a:cubicBezTo>
                  <a:cubicBezTo>
                    <a:pt x="7418" y="12931"/>
                    <a:pt x="7040" y="12871"/>
                    <a:pt x="6664" y="12755"/>
                  </a:cubicBezTo>
                  <a:cubicBezTo>
                    <a:pt x="6682" y="12728"/>
                    <a:pt x="6700" y="12700"/>
                    <a:pt x="6718" y="12673"/>
                  </a:cubicBezTo>
                  <a:cubicBezTo>
                    <a:pt x="6830" y="12675"/>
                    <a:pt x="6941" y="12676"/>
                    <a:pt x="7052" y="12676"/>
                  </a:cubicBezTo>
                  <a:cubicBezTo>
                    <a:pt x="7864" y="12676"/>
                    <a:pt x="8668" y="12616"/>
                    <a:pt x="9466" y="12465"/>
                  </a:cubicBezTo>
                  <a:close/>
                  <a:moveTo>
                    <a:pt x="3726" y="10442"/>
                  </a:moveTo>
                  <a:cubicBezTo>
                    <a:pt x="3907" y="11295"/>
                    <a:pt x="4034" y="12165"/>
                    <a:pt x="4125" y="13045"/>
                  </a:cubicBezTo>
                  <a:cubicBezTo>
                    <a:pt x="3871" y="12691"/>
                    <a:pt x="3671" y="12310"/>
                    <a:pt x="3553" y="11884"/>
                  </a:cubicBezTo>
                  <a:cubicBezTo>
                    <a:pt x="3472" y="11594"/>
                    <a:pt x="3408" y="11295"/>
                    <a:pt x="3499" y="10996"/>
                  </a:cubicBezTo>
                  <a:cubicBezTo>
                    <a:pt x="3508" y="10950"/>
                    <a:pt x="3626" y="10633"/>
                    <a:pt x="3726" y="10442"/>
                  </a:cubicBezTo>
                  <a:close/>
                  <a:moveTo>
                    <a:pt x="3862" y="10297"/>
                  </a:moveTo>
                  <a:lnTo>
                    <a:pt x="3862" y="10297"/>
                  </a:lnTo>
                  <a:cubicBezTo>
                    <a:pt x="4025" y="10361"/>
                    <a:pt x="4388" y="11313"/>
                    <a:pt x="4442" y="11449"/>
                  </a:cubicBezTo>
                  <a:cubicBezTo>
                    <a:pt x="4687" y="12057"/>
                    <a:pt x="4587" y="12537"/>
                    <a:pt x="4279" y="13063"/>
                  </a:cubicBezTo>
                  <a:cubicBezTo>
                    <a:pt x="4179" y="12129"/>
                    <a:pt x="4034" y="11213"/>
                    <a:pt x="3862" y="10297"/>
                  </a:cubicBezTo>
                  <a:close/>
                  <a:moveTo>
                    <a:pt x="3189" y="13230"/>
                  </a:moveTo>
                  <a:cubicBezTo>
                    <a:pt x="3424" y="13230"/>
                    <a:pt x="3649" y="13260"/>
                    <a:pt x="3853" y="13335"/>
                  </a:cubicBezTo>
                  <a:cubicBezTo>
                    <a:pt x="3055" y="13399"/>
                    <a:pt x="2266" y="13471"/>
                    <a:pt x="1468" y="13535"/>
                  </a:cubicBezTo>
                  <a:cubicBezTo>
                    <a:pt x="2004" y="13400"/>
                    <a:pt x="2627" y="13230"/>
                    <a:pt x="3189" y="13230"/>
                  </a:cubicBezTo>
                  <a:close/>
                  <a:moveTo>
                    <a:pt x="3952" y="13480"/>
                  </a:moveTo>
                  <a:lnTo>
                    <a:pt x="3952" y="13480"/>
                  </a:lnTo>
                  <a:cubicBezTo>
                    <a:pt x="3510" y="13733"/>
                    <a:pt x="3021" y="13861"/>
                    <a:pt x="2529" y="13861"/>
                  </a:cubicBezTo>
                  <a:cubicBezTo>
                    <a:pt x="2175" y="13861"/>
                    <a:pt x="1819" y="13794"/>
                    <a:pt x="1477" y="13662"/>
                  </a:cubicBezTo>
                  <a:cubicBezTo>
                    <a:pt x="2302" y="13598"/>
                    <a:pt x="3127" y="13544"/>
                    <a:pt x="3952" y="13480"/>
                  </a:cubicBezTo>
                  <a:close/>
                  <a:moveTo>
                    <a:pt x="14759" y="13107"/>
                  </a:moveTo>
                  <a:cubicBezTo>
                    <a:pt x="14814" y="13107"/>
                    <a:pt x="14870" y="13107"/>
                    <a:pt x="14925" y="13108"/>
                  </a:cubicBezTo>
                  <a:cubicBezTo>
                    <a:pt x="14127" y="13417"/>
                    <a:pt x="13320" y="13707"/>
                    <a:pt x="12503" y="13952"/>
                  </a:cubicBezTo>
                  <a:cubicBezTo>
                    <a:pt x="13057" y="13253"/>
                    <a:pt x="13900" y="13107"/>
                    <a:pt x="14759" y="13107"/>
                  </a:cubicBezTo>
                  <a:close/>
                  <a:moveTo>
                    <a:pt x="15024" y="13254"/>
                  </a:moveTo>
                  <a:lnTo>
                    <a:pt x="15024" y="13254"/>
                  </a:lnTo>
                  <a:cubicBezTo>
                    <a:pt x="14689" y="13526"/>
                    <a:pt x="14335" y="13807"/>
                    <a:pt x="13972" y="13997"/>
                  </a:cubicBezTo>
                  <a:cubicBezTo>
                    <a:pt x="13688" y="14142"/>
                    <a:pt x="13387" y="14195"/>
                    <a:pt x="13081" y="14195"/>
                  </a:cubicBezTo>
                  <a:cubicBezTo>
                    <a:pt x="12872" y="14195"/>
                    <a:pt x="12660" y="14170"/>
                    <a:pt x="12449" y="14133"/>
                  </a:cubicBezTo>
                  <a:cubicBezTo>
                    <a:pt x="13311" y="13861"/>
                    <a:pt x="14172" y="13553"/>
                    <a:pt x="15024" y="13254"/>
                  </a:cubicBezTo>
                  <a:close/>
                  <a:moveTo>
                    <a:pt x="12449" y="12474"/>
                  </a:moveTo>
                  <a:lnTo>
                    <a:pt x="12449" y="12474"/>
                  </a:lnTo>
                  <a:cubicBezTo>
                    <a:pt x="12367" y="12773"/>
                    <a:pt x="12277" y="13072"/>
                    <a:pt x="12177" y="13362"/>
                  </a:cubicBezTo>
                  <a:cubicBezTo>
                    <a:pt x="12050" y="13716"/>
                    <a:pt x="11805" y="13952"/>
                    <a:pt x="11579" y="14215"/>
                  </a:cubicBezTo>
                  <a:cubicBezTo>
                    <a:pt x="11805" y="13598"/>
                    <a:pt x="12095" y="13018"/>
                    <a:pt x="12449" y="12474"/>
                  </a:cubicBezTo>
                  <a:close/>
                  <a:moveTo>
                    <a:pt x="12558" y="12120"/>
                  </a:moveTo>
                  <a:lnTo>
                    <a:pt x="12558" y="12120"/>
                  </a:lnTo>
                  <a:cubicBezTo>
                    <a:pt x="12549" y="12138"/>
                    <a:pt x="12540" y="12165"/>
                    <a:pt x="12540" y="12183"/>
                  </a:cubicBezTo>
                  <a:cubicBezTo>
                    <a:pt x="12014" y="12873"/>
                    <a:pt x="11633" y="13598"/>
                    <a:pt x="11361" y="14414"/>
                  </a:cubicBezTo>
                  <a:cubicBezTo>
                    <a:pt x="11080" y="13462"/>
                    <a:pt x="11823" y="12700"/>
                    <a:pt x="12558" y="12120"/>
                  </a:cubicBezTo>
                  <a:close/>
                  <a:moveTo>
                    <a:pt x="10436" y="13072"/>
                  </a:moveTo>
                  <a:cubicBezTo>
                    <a:pt x="10454" y="13263"/>
                    <a:pt x="10400" y="13816"/>
                    <a:pt x="10400" y="13879"/>
                  </a:cubicBezTo>
                  <a:cubicBezTo>
                    <a:pt x="10409" y="14233"/>
                    <a:pt x="10436" y="14587"/>
                    <a:pt x="10363" y="14940"/>
                  </a:cubicBezTo>
                  <a:cubicBezTo>
                    <a:pt x="10282" y="15339"/>
                    <a:pt x="9992" y="15629"/>
                    <a:pt x="9892" y="16010"/>
                  </a:cubicBezTo>
                  <a:cubicBezTo>
                    <a:pt x="9892" y="16014"/>
                    <a:pt x="9891" y="16018"/>
                    <a:pt x="9889" y="16024"/>
                  </a:cubicBezTo>
                  <a:lnTo>
                    <a:pt x="9889" y="16024"/>
                  </a:lnTo>
                  <a:cubicBezTo>
                    <a:pt x="9896" y="15988"/>
                    <a:pt x="9901" y="15952"/>
                    <a:pt x="9901" y="15910"/>
                  </a:cubicBezTo>
                  <a:cubicBezTo>
                    <a:pt x="9928" y="15684"/>
                    <a:pt x="9955" y="15457"/>
                    <a:pt x="9992" y="15230"/>
                  </a:cubicBezTo>
                  <a:cubicBezTo>
                    <a:pt x="10001" y="15235"/>
                    <a:pt x="10010" y="15237"/>
                    <a:pt x="10020" y="15237"/>
                  </a:cubicBezTo>
                  <a:cubicBezTo>
                    <a:pt x="10048" y="15237"/>
                    <a:pt x="10076" y="15217"/>
                    <a:pt x="10082" y="15176"/>
                  </a:cubicBezTo>
                  <a:cubicBezTo>
                    <a:pt x="10110" y="14886"/>
                    <a:pt x="10137" y="14605"/>
                    <a:pt x="10173" y="14314"/>
                  </a:cubicBezTo>
                  <a:cubicBezTo>
                    <a:pt x="10173" y="14305"/>
                    <a:pt x="10173" y="14305"/>
                    <a:pt x="10182" y="14296"/>
                  </a:cubicBezTo>
                  <a:cubicBezTo>
                    <a:pt x="10182" y="14287"/>
                    <a:pt x="10173" y="14287"/>
                    <a:pt x="10182" y="14287"/>
                  </a:cubicBezTo>
                  <a:cubicBezTo>
                    <a:pt x="10200" y="14151"/>
                    <a:pt x="10218" y="14024"/>
                    <a:pt x="10246" y="13888"/>
                  </a:cubicBezTo>
                  <a:cubicBezTo>
                    <a:pt x="10273" y="13752"/>
                    <a:pt x="10318" y="13616"/>
                    <a:pt x="10345" y="13480"/>
                  </a:cubicBezTo>
                  <a:lnTo>
                    <a:pt x="10354" y="13471"/>
                  </a:lnTo>
                  <a:lnTo>
                    <a:pt x="10345" y="13471"/>
                  </a:lnTo>
                  <a:cubicBezTo>
                    <a:pt x="10354" y="13435"/>
                    <a:pt x="10363" y="13399"/>
                    <a:pt x="10363" y="13362"/>
                  </a:cubicBezTo>
                  <a:cubicBezTo>
                    <a:pt x="10372" y="13299"/>
                    <a:pt x="10372" y="13263"/>
                    <a:pt x="10372" y="13235"/>
                  </a:cubicBezTo>
                  <a:cubicBezTo>
                    <a:pt x="10391" y="13181"/>
                    <a:pt x="10418" y="13127"/>
                    <a:pt x="10436" y="13072"/>
                  </a:cubicBezTo>
                  <a:close/>
                  <a:moveTo>
                    <a:pt x="10218" y="13480"/>
                  </a:moveTo>
                  <a:lnTo>
                    <a:pt x="10218" y="13480"/>
                  </a:lnTo>
                  <a:cubicBezTo>
                    <a:pt x="10091" y="13861"/>
                    <a:pt x="10010" y="14251"/>
                    <a:pt x="9973" y="14650"/>
                  </a:cubicBezTo>
                  <a:cubicBezTo>
                    <a:pt x="9847" y="15131"/>
                    <a:pt x="9792" y="15620"/>
                    <a:pt x="9783" y="16110"/>
                  </a:cubicBezTo>
                  <a:cubicBezTo>
                    <a:pt x="9611" y="15375"/>
                    <a:pt x="9656" y="14641"/>
                    <a:pt x="9973" y="13915"/>
                  </a:cubicBezTo>
                  <a:cubicBezTo>
                    <a:pt x="9992" y="13870"/>
                    <a:pt x="10110" y="13671"/>
                    <a:pt x="10218" y="13480"/>
                  </a:cubicBezTo>
                  <a:close/>
                  <a:moveTo>
                    <a:pt x="12178" y="15139"/>
                  </a:moveTo>
                  <a:cubicBezTo>
                    <a:pt x="12965" y="15139"/>
                    <a:pt x="13723" y="15377"/>
                    <a:pt x="14444" y="15802"/>
                  </a:cubicBezTo>
                  <a:cubicBezTo>
                    <a:pt x="14653" y="15919"/>
                    <a:pt x="14925" y="16037"/>
                    <a:pt x="14988" y="16119"/>
                  </a:cubicBezTo>
                  <a:cubicBezTo>
                    <a:pt x="13719" y="15666"/>
                    <a:pt x="12286" y="15566"/>
                    <a:pt x="10962" y="15348"/>
                  </a:cubicBezTo>
                  <a:cubicBezTo>
                    <a:pt x="10971" y="15339"/>
                    <a:pt x="10980" y="15330"/>
                    <a:pt x="10989" y="15321"/>
                  </a:cubicBezTo>
                  <a:cubicBezTo>
                    <a:pt x="11392" y="15198"/>
                    <a:pt x="11789" y="15139"/>
                    <a:pt x="12178" y="15139"/>
                  </a:cubicBezTo>
                  <a:close/>
                  <a:moveTo>
                    <a:pt x="11194" y="15567"/>
                  </a:moveTo>
                  <a:cubicBezTo>
                    <a:pt x="11225" y="15567"/>
                    <a:pt x="11340" y="15599"/>
                    <a:pt x="11551" y="15629"/>
                  </a:cubicBezTo>
                  <a:cubicBezTo>
                    <a:pt x="11778" y="15657"/>
                    <a:pt x="11996" y="15693"/>
                    <a:pt x="12222" y="15729"/>
                  </a:cubicBezTo>
                  <a:cubicBezTo>
                    <a:pt x="13120" y="15874"/>
                    <a:pt x="14045" y="15938"/>
                    <a:pt x="14906" y="16228"/>
                  </a:cubicBezTo>
                  <a:cubicBezTo>
                    <a:pt x="14861" y="16246"/>
                    <a:pt x="14789" y="16255"/>
                    <a:pt x="14698" y="16273"/>
                  </a:cubicBezTo>
                  <a:cubicBezTo>
                    <a:pt x="14245" y="16324"/>
                    <a:pt x="13760" y="16374"/>
                    <a:pt x="13302" y="16374"/>
                  </a:cubicBezTo>
                  <a:cubicBezTo>
                    <a:pt x="13265" y="16374"/>
                    <a:pt x="13229" y="16374"/>
                    <a:pt x="13193" y="16373"/>
                  </a:cubicBezTo>
                  <a:cubicBezTo>
                    <a:pt x="12576" y="16346"/>
                    <a:pt x="11860" y="16119"/>
                    <a:pt x="11379" y="15729"/>
                  </a:cubicBezTo>
                  <a:cubicBezTo>
                    <a:pt x="11227" y="15606"/>
                    <a:pt x="11160" y="15567"/>
                    <a:pt x="11194" y="15567"/>
                  </a:cubicBezTo>
                  <a:close/>
                  <a:moveTo>
                    <a:pt x="1314" y="16192"/>
                  </a:moveTo>
                  <a:cubicBezTo>
                    <a:pt x="1722" y="16246"/>
                    <a:pt x="2148" y="16300"/>
                    <a:pt x="2538" y="16409"/>
                  </a:cubicBezTo>
                  <a:cubicBezTo>
                    <a:pt x="3046" y="16563"/>
                    <a:pt x="3381" y="16908"/>
                    <a:pt x="3671" y="17325"/>
                  </a:cubicBezTo>
                  <a:cubicBezTo>
                    <a:pt x="2882" y="16944"/>
                    <a:pt x="2093" y="16572"/>
                    <a:pt x="1314" y="16192"/>
                  </a:cubicBezTo>
                  <a:close/>
                  <a:moveTo>
                    <a:pt x="1504" y="16464"/>
                  </a:moveTo>
                  <a:lnTo>
                    <a:pt x="1504" y="16464"/>
                  </a:lnTo>
                  <a:cubicBezTo>
                    <a:pt x="2220" y="16817"/>
                    <a:pt x="2946" y="17171"/>
                    <a:pt x="3662" y="17525"/>
                  </a:cubicBezTo>
                  <a:cubicBezTo>
                    <a:pt x="3536" y="17539"/>
                    <a:pt x="3412" y="17547"/>
                    <a:pt x="3290" y="17547"/>
                  </a:cubicBezTo>
                  <a:cubicBezTo>
                    <a:pt x="2875" y="17547"/>
                    <a:pt x="2481" y="17451"/>
                    <a:pt x="2102" y="17171"/>
                  </a:cubicBezTo>
                  <a:cubicBezTo>
                    <a:pt x="1840" y="16980"/>
                    <a:pt x="1676" y="16717"/>
                    <a:pt x="1504" y="16464"/>
                  </a:cubicBezTo>
                  <a:close/>
                  <a:moveTo>
                    <a:pt x="4333" y="15711"/>
                  </a:moveTo>
                  <a:cubicBezTo>
                    <a:pt x="4460" y="16554"/>
                    <a:pt x="4759" y="17361"/>
                    <a:pt x="5158" y="18123"/>
                  </a:cubicBezTo>
                  <a:cubicBezTo>
                    <a:pt x="4587" y="17688"/>
                    <a:pt x="4215" y="17071"/>
                    <a:pt x="4233" y="16318"/>
                  </a:cubicBezTo>
                  <a:cubicBezTo>
                    <a:pt x="4233" y="16173"/>
                    <a:pt x="4224" y="15765"/>
                    <a:pt x="4324" y="15711"/>
                  </a:cubicBezTo>
                  <a:close/>
                  <a:moveTo>
                    <a:pt x="4524" y="15956"/>
                  </a:moveTo>
                  <a:cubicBezTo>
                    <a:pt x="4623" y="16119"/>
                    <a:pt x="4714" y="16282"/>
                    <a:pt x="4823" y="16436"/>
                  </a:cubicBezTo>
                  <a:cubicBezTo>
                    <a:pt x="5022" y="16727"/>
                    <a:pt x="5267" y="17017"/>
                    <a:pt x="5376" y="17352"/>
                  </a:cubicBezTo>
                  <a:cubicBezTo>
                    <a:pt x="5430" y="17506"/>
                    <a:pt x="5494" y="17715"/>
                    <a:pt x="5467" y="17878"/>
                  </a:cubicBezTo>
                  <a:cubicBezTo>
                    <a:pt x="5434" y="18103"/>
                    <a:pt x="5400" y="18180"/>
                    <a:pt x="5365" y="18180"/>
                  </a:cubicBezTo>
                  <a:cubicBezTo>
                    <a:pt x="5313" y="18180"/>
                    <a:pt x="5258" y="18005"/>
                    <a:pt x="5204" y="17896"/>
                  </a:cubicBezTo>
                  <a:cubicBezTo>
                    <a:pt x="4895" y="17271"/>
                    <a:pt x="4687" y="16627"/>
                    <a:pt x="4524" y="15956"/>
                  </a:cubicBezTo>
                  <a:close/>
                  <a:moveTo>
                    <a:pt x="8395" y="15014"/>
                  </a:moveTo>
                  <a:cubicBezTo>
                    <a:pt x="8411" y="15014"/>
                    <a:pt x="8429" y="15030"/>
                    <a:pt x="8450" y="15067"/>
                  </a:cubicBezTo>
                  <a:cubicBezTo>
                    <a:pt x="8060" y="16255"/>
                    <a:pt x="7951" y="17425"/>
                    <a:pt x="8160" y="18640"/>
                  </a:cubicBezTo>
                  <a:cubicBezTo>
                    <a:pt x="7498" y="17661"/>
                    <a:pt x="7779" y="16745"/>
                    <a:pt x="8178" y="15693"/>
                  </a:cubicBezTo>
                  <a:cubicBezTo>
                    <a:pt x="8269" y="15442"/>
                    <a:pt x="8309" y="15014"/>
                    <a:pt x="8395" y="15014"/>
                  </a:cubicBezTo>
                  <a:close/>
                  <a:moveTo>
                    <a:pt x="8486" y="15167"/>
                  </a:moveTo>
                  <a:cubicBezTo>
                    <a:pt x="8504" y="15203"/>
                    <a:pt x="8523" y="15248"/>
                    <a:pt x="8541" y="15312"/>
                  </a:cubicBezTo>
                  <a:cubicBezTo>
                    <a:pt x="8686" y="15838"/>
                    <a:pt x="8822" y="16391"/>
                    <a:pt x="8795" y="16944"/>
                  </a:cubicBezTo>
                  <a:cubicBezTo>
                    <a:pt x="8758" y="17525"/>
                    <a:pt x="8514" y="17960"/>
                    <a:pt x="8323" y="18486"/>
                  </a:cubicBezTo>
                  <a:cubicBezTo>
                    <a:pt x="8271" y="18641"/>
                    <a:pt x="8256" y="18716"/>
                    <a:pt x="8254" y="18716"/>
                  </a:cubicBezTo>
                  <a:cubicBezTo>
                    <a:pt x="8251" y="18716"/>
                    <a:pt x="8270" y="18593"/>
                    <a:pt x="8260" y="18359"/>
                  </a:cubicBezTo>
                  <a:cubicBezTo>
                    <a:pt x="8205" y="17234"/>
                    <a:pt x="8160" y="16255"/>
                    <a:pt x="8486" y="15167"/>
                  </a:cubicBezTo>
                  <a:close/>
                  <a:moveTo>
                    <a:pt x="3456" y="18376"/>
                  </a:moveTo>
                  <a:cubicBezTo>
                    <a:pt x="4011" y="18376"/>
                    <a:pt x="4567" y="18470"/>
                    <a:pt x="5122" y="18531"/>
                  </a:cubicBezTo>
                  <a:cubicBezTo>
                    <a:pt x="4428" y="18698"/>
                    <a:pt x="3741" y="18843"/>
                    <a:pt x="3034" y="18843"/>
                  </a:cubicBezTo>
                  <a:cubicBezTo>
                    <a:pt x="2975" y="18843"/>
                    <a:pt x="2915" y="18841"/>
                    <a:pt x="2855" y="18839"/>
                  </a:cubicBezTo>
                  <a:cubicBezTo>
                    <a:pt x="2560" y="18835"/>
                    <a:pt x="2287" y="18816"/>
                    <a:pt x="2019" y="18816"/>
                  </a:cubicBezTo>
                  <a:cubicBezTo>
                    <a:pt x="1769" y="18816"/>
                    <a:pt x="1523" y="18832"/>
                    <a:pt x="1268" y="18894"/>
                  </a:cubicBezTo>
                  <a:cubicBezTo>
                    <a:pt x="1413" y="18459"/>
                    <a:pt x="3109" y="18377"/>
                    <a:pt x="3381" y="18377"/>
                  </a:cubicBezTo>
                  <a:cubicBezTo>
                    <a:pt x="3406" y="18377"/>
                    <a:pt x="3431" y="18376"/>
                    <a:pt x="3456" y="18376"/>
                  </a:cubicBezTo>
                  <a:close/>
                  <a:moveTo>
                    <a:pt x="4623" y="18848"/>
                  </a:moveTo>
                  <a:lnTo>
                    <a:pt x="4623" y="18848"/>
                  </a:lnTo>
                  <a:cubicBezTo>
                    <a:pt x="4170" y="19075"/>
                    <a:pt x="3680" y="19247"/>
                    <a:pt x="3163" y="19284"/>
                  </a:cubicBezTo>
                  <a:cubicBezTo>
                    <a:pt x="3102" y="19288"/>
                    <a:pt x="3041" y="19290"/>
                    <a:pt x="2979" y="19290"/>
                  </a:cubicBezTo>
                  <a:cubicBezTo>
                    <a:pt x="2669" y="19290"/>
                    <a:pt x="2359" y="19238"/>
                    <a:pt x="2048" y="19193"/>
                  </a:cubicBezTo>
                  <a:cubicBezTo>
                    <a:pt x="1876" y="19166"/>
                    <a:pt x="1703" y="19139"/>
                    <a:pt x="1531" y="19102"/>
                  </a:cubicBezTo>
                  <a:cubicBezTo>
                    <a:pt x="1441" y="19116"/>
                    <a:pt x="1368" y="19123"/>
                    <a:pt x="1312" y="19123"/>
                  </a:cubicBezTo>
                  <a:cubicBezTo>
                    <a:pt x="1257" y="19123"/>
                    <a:pt x="1218" y="19116"/>
                    <a:pt x="1196" y="19102"/>
                  </a:cubicBezTo>
                  <a:cubicBezTo>
                    <a:pt x="1495" y="19021"/>
                    <a:pt x="1793" y="18999"/>
                    <a:pt x="2092" y="18999"/>
                  </a:cubicBezTo>
                  <a:cubicBezTo>
                    <a:pt x="2453" y="18999"/>
                    <a:pt x="2815" y="19031"/>
                    <a:pt x="3182" y="19031"/>
                  </a:cubicBezTo>
                  <a:cubicBezTo>
                    <a:pt x="3293" y="19031"/>
                    <a:pt x="3405" y="19028"/>
                    <a:pt x="3517" y="19021"/>
                  </a:cubicBezTo>
                  <a:cubicBezTo>
                    <a:pt x="3889" y="18994"/>
                    <a:pt x="4261" y="18921"/>
                    <a:pt x="4623" y="18848"/>
                  </a:cubicBezTo>
                  <a:close/>
                  <a:moveTo>
                    <a:pt x="16285" y="18585"/>
                  </a:moveTo>
                  <a:lnTo>
                    <a:pt x="16285" y="18585"/>
                  </a:lnTo>
                  <a:cubicBezTo>
                    <a:pt x="15441" y="19048"/>
                    <a:pt x="14589" y="19492"/>
                    <a:pt x="13746" y="19946"/>
                  </a:cubicBezTo>
                  <a:cubicBezTo>
                    <a:pt x="13900" y="18740"/>
                    <a:pt x="15251" y="18649"/>
                    <a:pt x="16285" y="18585"/>
                  </a:cubicBezTo>
                  <a:close/>
                  <a:moveTo>
                    <a:pt x="16348" y="18776"/>
                  </a:moveTo>
                  <a:lnTo>
                    <a:pt x="16348" y="18776"/>
                  </a:lnTo>
                  <a:cubicBezTo>
                    <a:pt x="15804" y="19510"/>
                    <a:pt x="14970" y="19964"/>
                    <a:pt x="14054" y="20018"/>
                  </a:cubicBezTo>
                  <a:cubicBezTo>
                    <a:pt x="14816" y="19601"/>
                    <a:pt x="15587" y="19184"/>
                    <a:pt x="16348" y="18776"/>
                  </a:cubicBezTo>
                  <a:close/>
                  <a:moveTo>
                    <a:pt x="12875" y="17787"/>
                  </a:moveTo>
                  <a:cubicBezTo>
                    <a:pt x="12875" y="17987"/>
                    <a:pt x="12875" y="18205"/>
                    <a:pt x="12884" y="18277"/>
                  </a:cubicBezTo>
                  <a:cubicBezTo>
                    <a:pt x="12975" y="18876"/>
                    <a:pt x="13102" y="19429"/>
                    <a:pt x="12821" y="20009"/>
                  </a:cubicBezTo>
                  <a:cubicBezTo>
                    <a:pt x="12703" y="20245"/>
                    <a:pt x="12503" y="20526"/>
                    <a:pt x="12349" y="20744"/>
                  </a:cubicBezTo>
                  <a:cubicBezTo>
                    <a:pt x="12322" y="20789"/>
                    <a:pt x="12313" y="20816"/>
                    <a:pt x="12304" y="20843"/>
                  </a:cubicBezTo>
                  <a:cubicBezTo>
                    <a:pt x="12304" y="20825"/>
                    <a:pt x="12295" y="20798"/>
                    <a:pt x="12286" y="20771"/>
                  </a:cubicBezTo>
                  <a:cubicBezTo>
                    <a:pt x="12186" y="20508"/>
                    <a:pt x="12168" y="20163"/>
                    <a:pt x="12168" y="19891"/>
                  </a:cubicBezTo>
                  <a:cubicBezTo>
                    <a:pt x="12168" y="19456"/>
                    <a:pt x="12250" y="19021"/>
                    <a:pt x="12395" y="18604"/>
                  </a:cubicBezTo>
                  <a:cubicBezTo>
                    <a:pt x="12558" y="18341"/>
                    <a:pt x="12721" y="18060"/>
                    <a:pt x="12875" y="17787"/>
                  </a:cubicBezTo>
                  <a:close/>
                  <a:moveTo>
                    <a:pt x="12838" y="17361"/>
                  </a:moveTo>
                  <a:cubicBezTo>
                    <a:pt x="12838" y="17361"/>
                    <a:pt x="12839" y="17361"/>
                    <a:pt x="12839" y="17361"/>
                  </a:cubicBezTo>
                  <a:cubicBezTo>
                    <a:pt x="12866" y="17379"/>
                    <a:pt x="12866" y="17497"/>
                    <a:pt x="12875" y="17633"/>
                  </a:cubicBezTo>
                  <a:cubicBezTo>
                    <a:pt x="12603" y="17924"/>
                    <a:pt x="12367" y="18304"/>
                    <a:pt x="12240" y="18694"/>
                  </a:cubicBezTo>
                  <a:cubicBezTo>
                    <a:pt x="11959" y="19429"/>
                    <a:pt x="11959" y="20200"/>
                    <a:pt x="12186" y="20979"/>
                  </a:cubicBezTo>
                  <a:cubicBezTo>
                    <a:pt x="11624" y="20254"/>
                    <a:pt x="11887" y="18785"/>
                    <a:pt x="12268" y="18114"/>
                  </a:cubicBezTo>
                  <a:cubicBezTo>
                    <a:pt x="12339" y="17989"/>
                    <a:pt x="12808" y="17361"/>
                    <a:pt x="12838" y="17361"/>
                  </a:cubicBezTo>
                  <a:close/>
                  <a:moveTo>
                    <a:pt x="1696" y="20670"/>
                  </a:moveTo>
                  <a:cubicBezTo>
                    <a:pt x="2289" y="20670"/>
                    <a:pt x="3091" y="20746"/>
                    <a:pt x="3218" y="21306"/>
                  </a:cubicBezTo>
                  <a:cubicBezTo>
                    <a:pt x="2674" y="21088"/>
                    <a:pt x="2130" y="20871"/>
                    <a:pt x="1577" y="20671"/>
                  </a:cubicBezTo>
                  <a:cubicBezTo>
                    <a:pt x="1615" y="20671"/>
                    <a:pt x="1655" y="20670"/>
                    <a:pt x="1696" y="20670"/>
                  </a:cubicBezTo>
                  <a:close/>
                  <a:moveTo>
                    <a:pt x="1468" y="20771"/>
                  </a:moveTo>
                  <a:cubicBezTo>
                    <a:pt x="2003" y="20988"/>
                    <a:pt x="2538" y="21197"/>
                    <a:pt x="3073" y="21406"/>
                  </a:cubicBezTo>
                  <a:cubicBezTo>
                    <a:pt x="2879" y="21436"/>
                    <a:pt x="2659" y="21473"/>
                    <a:pt x="2456" y="21473"/>
                  </a:cubicBezTo>
                  <a:cubicBezTo>
                    <a:pt x="2300" y="21473"/>
                    <a:pt x="2154" y="21451"/>
                    <a:pt x="2039" y="21387"/>
                  </a:cubicBezTo>
                  <a:cubicBezTo>
                    <a:pt x="1821" y="21261"/>
                    <a:pt x="1613" y="21007"/>
                    <a:pt x="1468" y="20771"/>
                  </a:cubicBezTo>
                  <a:close/>
                  <a:moveTo>
                    <a:pt x="3735" y="19918"/>
                  </a:moveTo>
                  <a:cubicBezTo>
                    <a:pt x="4052" y="20372"/>
                    <a:pt x="4632" y="20608"/>
                    <a:pt x="4859" y="21115"/>
                  </a:cubicBezTo>
                  <a:cubicBezTo>
                    <a:pt x="4895" y="21215"/>
                    <a:pt x="5031" y="21959"/>
                    <a:pt x="4886" y="21986"/>
                  </a:cubicBezTo>
                  <a:cubicBezTo>
                    <a:pt x="4876" y="21988"/>
                    <a:pt x="4866" y="21989"/>
                    <a:pt x="4857" y="21989"/>
                  </a:cubicBezTo>
                  <a:cubicBezTo>
                    <a:pt x="4692" y="21989"/>
                    <a:pt x="4656" y="21697"/>
                    <a:pt x="4596" y="21560"/>
                  </a:cubicBezTo>
                  <a:cubicBezTo>
                    <a:pt x="4406" y="21134"/>
                    <a:pt x="4215" y="20698"/>
                    <a:pt x="3998" y="20281"/>
                  </a:cubicBezTo>
                  <a:cubicBezTo>
                    <a:pt x="3991" y="20268"/>
                    <a:pt x="3980" y="20259"/>
                    <a:pt x="3967" y="20259"/>
                  </a:cubicBezTo>
                  <a:cubicBezTo>
                    <a:pt x="3962" y="20259"/>
                    <a:pt x="3957" y="20261"/>
                    <a:pt x="3952" y="20263"/>
                  </a:cubicBezTo>
                  <a:cubicBezTo>
                    <a:pt x="3889" y="20154"/>
                    <a:pt x="3816" y="20045"/>
                    <a:pt x="3735" y="19946"/>
                  </a:cubicBezTo>
                  <a:cubicBezTo>
                    <a:pt x="3735" y="19937"/>
                    <a:pt x="3735" y="19928"/>
                    <a:pt x="3735" y="19918"/>
                  </a:cubicBezTo>
                  <a:close/>
                  <a:moveTo>
                    <a:pt x="3717" y="20118"/>
                  </a:moveTo>
                  <a:lnTo>
                    <a:pt x="3717" y="20118"/>
                  </a:lnTo>
                  <a:cubicBezTo>
                    <a:pt x="3816" y="20263"/>
                    <a:pt x="3916" y="20417"/>
                    <a:pt x="3998" y="20580"/>
                  </a:cubicBezTo>
                  <a:cubicBezTo>
                    <a:pt x="4007" y="20599"/>
                    <a:pt x="4025" y="20599"/>
                    <a:pt x="4043" y="20599"/>
                  </a:cubicBezTo>
                  <a:cubicBezTo>
                    <a:pt x="4233" y="21088"/>
                    <a:pt x="4451" y="21569"/>
                    <a:pt x="4669" y="22049"/>
                  </a:cubicBezTo>
                  <a:cubicBezTo>
                    <a:pt x="4197" y="21478"/>
                    <a:pt x="3671" y="20871"/>
                    <a:pt x="3717" y="20118"/>
                  </a:cubicBezTo>
                  <a:close/>
                  <a:moveTo>
                    <a:pt x="15609" y="21440"/>
                  </a:moveTo>
                  <a:cubicBezTo>
                    <a:pt x="15620" y="21440"/>
                    <a:pt x="15631" y="21441"/>
                    <a:pt x="15641" y="21442"/>
                  </a:cubicBezTo>
                  <a:cubicBezTo>
                    <a:pt x="14770" y="21786"/>
                    <a:pt x="13846" y="22077"/>
                    <a:pt x="12939" y="22240"/>
                  </a:cubicBezTo>
                  <a:cubicBezTo>
                    <a:pt x="12794" y="22267"/>
                    <a:pt x="12195" y="22349"/>
                    <a:pt x="11941" y="22394"/>
                  </a:cubicBezTo>
                  <a:cubicBezTo>
                    <a:pt x="12313" y="22258"/>
                    <a:pt x="13456" y="21696"/>
                    <a:pt x="13555" y="21669"/>
                  </a:cubicBezTo>
                  <a:cubicBezTo>
                    <a:pt x="14108" y="21505"/>
                    <a:pt x="14689" y="21496"/>
                    <a:pt x="15260" y="21478"/>
                  </a:cubicBezTo>
                  <a:cubicBezTo>
                    <a:pt x="15389" y="21470"/>
                    <a:pt x="15518" y="21440"/>
                    <a:pt x="15609" y="21440"/>
                  </a:cubicBezTo>
                  <a:close/>
                  <a:moveTo>
                    <a:pt x="4487" y="22240"/>
                  </a:moveTo>
                  <a:cubicBezTo>
                    <a:pt x="3907" y="22467"/>
                    <a:pt x="3363" y="22648"/>
                    <a:pt x="2728" y="22766"/>
                  </a:cubicBezTo>
                  <a:cubicBezTo>
                    <a:pt x="2583" y="22793"/>
                    <a:pt x="2447" y="22829"/>
                    <a:pt x="2329" y="22875"/>
                  </a:cubicBezTo>
                  <a:cubicBezTo>
                    <a:pt x="2955" y="22457"/>
                    <a:pt x="3680" y="22276"/>
                    <a:pt x="4487" y="22240"/>
                  </a:cubicBezTo>
                  <a:close/>
                  <a:moveTo>
                    <a:pt x="15704" y="21614"/>
                  </a:moveTo>
                  <a:cubicBezTo>
                    <a:pt x="15695" y="21641"/>
                    <a:pt x="15695" y="21669"/>
                    <a:pt x="15677" y="21705"/>
                  </a:cubicBezTo>
                  <a:cubicBezTo>
                    <a:pt x="15623" y="21841"/>
                    <a:pt x="15396" y="22013"/>
                    <a:pt x="15287" y="22104"/>
                  </a:cubicBezTo>
                  <a:cubicBezTo>
                    <a:pt x="14650" y="22677"/>
                    <a:pt x="13957" y="22952"/>
                    <a:pt x="13240" y="22952"/>
                  </a:cubicBezTo>
                  <a:cubicBezTo>
                    <a:pt x="12733" y="22952"/>
                    <a:pt x="12215" y="22815"/>
                    <a:pt x="11696" y="22548"/>
                  </a:cubicBezTo>
                  <a:cubicBezTo>
                    <a:pt x="13057" y="22512"/>
                    <a:pt x="14444" y="22131"/>
                    <a:pt x="15704" y="21614"/>
                  </a:cubicBezTo>
                  <a:close/>
                  <a:moveTo>
                    <a:pt x="5975" y="20961"/>
                  </a:moveTo>
                  <a:lnTo>
                    <a:pt x="5975" y="20961"/>
                  </a:lnTo>
                  <a:cubicBezTo>
                    <a:pt x="5993" y="21750"/>
                    <a:pt x="6201" y="22485"/>
                    <a:pt x="6591" y="23165"/>
                  </a:cubicBezTo>
                  <a:cubicBezTo>
                    <a:pt x="6020" y="22557"/>
                    <a:pt x="5766" y="21796"/>
                    <a:pt x="5975" y="20961"/>
                  </a:cubicBezTo>
                  <a:close/>
                  <a:moveTo>
                    <a:pt x="6101" y="20952"/>
                  </a:moveTo>
                  <a:lnTo>
                    <a:pt x="6101" y="20952"/>
                  </a:lnTo>
                  <a:cubicBezTo>
                    <a:pt x="6618" y="21650"/>
                    <a:pt x="7054" y="22421"/>
                    <a:pt x="6836" y="23292"/>
                  </a:cubicBezTo>
                  <a:cubicBezTo>
                    <a:pt x="6374" y="22584"/>
                    <a:pt x="6138" y="21796"/>
                    <a:pt x="6101" y="20952"/>
                  </a:cubicBezTo>
                  <a:close/>
                  <a:moveTo>
                    <a:pt x="4614" y="22394"/>
                  </a:moveTo>
                  <a:lnTo>
                    <a:pt x="4614" y="22394"/>
                  </a:lnTo>
                  <a:cubicBezTo>
                    <a:pt x="4079" y="23065"/>
                    <a:pt x="2900" y="23219"/>
                    <a:pt x="2003" y="23301"/>
                  </a:cubicBezTo>
                  <a:cubicBezTo>
                    <a:pt x="2411" y="22893"/>
                    <a:pt x="3018" y="22947"/>
                    <a:pt x="3535" y="22802"/>
                  </a:cubicBezTo>
                  <a:cubicBezTo>
                    <a:pt x="3907" y="22702"/>
                    <a:pt x="4261" y="22539"/>
                    <a:pt x="4614" y="22394"/>
                  </a:cubicBezTo>
                  <a:close/>
                  <a:moveTo>
                    <a:pt x="10046" y="21451"/>
                  </a:moveTo>
                  <a:lnTo>
                    <a:pt x="10046" y="21451"/>
                  </a:lnTo>
                  <a:cubicBezTo>
                    <a:pt x="10137" y="21650"/>
                    <a:pt x="10255" y="21895"/>
                    <a:pt x="10282" y="21959"/>
                  </a:cubicBezTo>
                  <a:cubicBezTo>
                    <a:pt x="10626" y="22666"/>
                    <a:pt x="10563" y="23219"/>
                    <a:pt x="10300" y="23899"/>
                  </a:cubicBezTo>
                  <a:cubicBezTo>
                    <a:pt x="10110" y="23101"/>
                    <a:pt x="10010" y="22276"/>
                    <a:pt x="10046" y="21451"/>
                  </a:cubicBezTo>
                  <a:close/>
                  <a:moveTo>
                    <a:pt x="9928" y="21224"/>
                  </a:moveTo>
                  <a:cubicBezTo>
                    <a:pt x="9928" y="21224"/>
                    <a:pt x="9937" y="21242"/>
                    <a:pt x="9955" y="21270"/>
                  </a:cubicBezTo>
                  <a:cubicBezTo>
                    <a:pt x="9955" y="21270"/>
                    <a:pt x="9946" y="21270"/>
                    <a:pt x="9946" y="21279"/>
                  </a:cubicBezTo>
                  <a:cubicBezTo>
                    <a:pt x="9901" y="22195"/>
                    <a:pt x="9946" y="23065"/>
                    <a:pt x="10137" y="23954"/>
                  </a:cubicBezTo>
                  <a:cubicBezTo>
                    <a:pt x="9910" y="23654"/>
                    <a:pt x="9765" y="23310"/>
                    <a:pt x="9720" y="22920"/>
                  </a:cubicBezTo>
                  <a:cubicBezTo>
                    <a:pt x="9701" y="22757"/>
                    <a:pt x="9701" y="21261"/>
                    <a:pt x="9928" y="21224"/>
                  </a:cubicBezTo>
                  <a:close/>
                  <a:moveTo>
                    <a:pt x="5692" y="23542"/>
                  </a:moveTo>
                  <a:cubicBezTo>
                    <a:pt x="6005" y="23542"/>
                    <a:pt x="6321" y="23568"/>
                    <a:pt x="6636" y="23591"/>
                  </a:cubicBezTo>
                  <a:cubicBezTo>
                    <a:pt x="5666" y="23908"/>
                    <a:pt x="4623" y="23845"/>
                    <a:pt x="3653" y="24189"/>
                  </a:cubicBezTo>
                  <a:cubicBezTo>
                    <a:pt x="3907" y="23954"/>
                    <a:pt x="4678" y="23664"/>
                    <a:pt x="4805" y="23636"/>
                  </a:cubicBezTo>
                  <a:cubicBezTo>
                    <a:pt x="5097" y="23565"/>
                    <a:pt x="5393" y="23542"/>
                    <a:pt x="5692" y="23542"/>
                  </a:cubicBezTo>
                  <a:close/>
                  <a:moveTo>
                    <a:pt x="6419" y="23800"/>
                  </a:moveTo>
                  <a:lnTo>
                    <a:pt x="6419" y="23800"/>
                  </a:lnTo>
                  <a:cubicBezTo>
                    <a:pt x="6101" y="23999"/>
                    <a:pt x="5766" y="24162"/>
                    <a:pt x="5394" y="24271"/>
                  </a:cubicBezTo>
                  <a:cubicBezTo>
                    <a:pt x="5222" y="24322"/>
                    <a:pt x="4524" y="24490"/>
                    <a:pt x="4037" y="24490"/>
                  </a:cubicBezTo>
                  <a:cubicBezTo>
                    <a:pt x="3832" y="24490"/>
                    <a:pt x="3665" y="24460"/>
                    <a:pt x="3590" y="24380"/>
                  </a:cubicBezTo>
                  <a:cubicBezTo>
                    <a:pt x="4496" y="24026"/>
                    <a:pt x="5485" y="24035"/>
                    <a:pt x="6419" y="23800"/>
                  </a:cubicBezTo>
                  <a:close/>
                  <a:moveTo>
                    <a:pt x="12757" y="24734"/>
                  </a:moveTo>
                  <a:cubicBezTo>
                    <a:pt x="12730" y="24761"/>
                    <a:pt x="12712" y="24788"/>
                    <a:pt x="12685" y="24815"/>
                  </a:cubicBezTo>
                  <a:cubicBezTo>
                    <a:pt x="11869" y="25196"/>
                    <a:pt x="11034" y="25559"/>
                    <a:pt x="10200" y="25894"/>
                  </a:cubicBezTo>
                  <a:cubicBezTo>
                    <a:pt x="10781" y="25051"/>
                    <a:pt x="11751" y="24734"/>
                    <a:pt x="12757" y="24734"/>
                  </a:cubicBezTo>
                  <a:close/>
                  <a:moveTo>
                    <a:pt x="12367" y="25142"/>
                  </a:moveTo>
                  <a:cubicBezTo>
                    <a:pt x="11857" y="25626"/>
                    <a:pt x="11264" y="25978"/>
                    <a:pt x="10573" y="25978"/>
                  </a:cubicBezTo>
                  <a:cubicBezTo>
                    <a:pt x="10540" y="25978"/>
                    <a:pt x="10506" y="25978"/>
                    <a:pt x="10472" y="25976"/>
                  </a:cubicBezTo>
                  <a:cubicBezTo>
                    <a:pt x="11107" y="25704"/>
                    <a:pt x="11742" y="25432"/>
                    <a:pt x="12367" y="25142"/>
                  </a:cubicBezTo>
                  <a:close/>
                  <a:moveTo>
                    <a:pt x="8378" y="1"/>
                  </a:moveTo>
                  <a:cubicBezTo>
                    <a:pt x="8364" y="1"/>
                    <a:pt x="8350" y="5"/>
                    <a:pt x="8341" y="14"/>
                  </a:cubicBezTo>
                  <a:cubicBezTo>
                    <a:pt x="8051" y="395"/>
                    <a:pt x="7643" y="703"/>
                    <a:pt x="7444" y="1148"/>
                  </a:cubicBezTo>
                  <a:cubicBezTo>
                    <a:pt x="7244" y="1610"/>
                    <a:pt x="7317" y="2154"/>
                    <a:pt x="7453" y="2626"/>
                  </a:cubicBezTo>
                  <a:cubicBezTo>
                    <a:pt x="7462" y="2644"/>
                    <a:pt x="7471" y="2653"/>
                    <a:pt x="7489" y="2662"/>
                  </a:cubicBezTo>
                  <a:cubicBezTo>
                    <a:pt x="7425" y="2816"/>
                    <a:pt x="7380" y="2961"/>
                    <a:pt x="7326" y="3106"/>
                  </a:cubicBezTo>
                  <a:cubicBezTo>
                    <a:pt x="7308" y="2553"/>
                    <a:pt x="7035" y="2018"/>
                    <a:pt x="6745" y="1511"/>
                  </a:cubicBezTo>
                  <a:cubicBezTo>
                    <a:pt x="6730" y="1487"/>
                    <a:pt x="6704" y="1476"/>
                    <a:pt x="6679" y="1476"/>
                  </a:cubicBezTo>
                  <a:cubicBezTo>
                    <a:pt x="6645" y="1476"/>
                    <a:pt x="6611" y="1496"/>
                    <a:pt x="6600" y="1538"/>
                  </a:cubicBezTo>
                  <a:cubicBezTo>
                    <a:pt x="6383" y="2336"/>
                    <a:pt x="6537" y="3197"/>
                    <a:pt x="7081" y="3832"/>
                  </a:cubicBezTo>
                  <a:cubicBezTo>
                    <a:pt x="6954" y="4213"/>
                    <a:pt x="6845" y="4594"/>
                    <a:pt x="6745" y="4984"/>
                  </a:cubicBezTo>
                  <a:lnTo>
                    <a:pt x="6709" y="4984"/>
                  </a:lnTo>
                  <a:cubicBezTo>
                    <a:pt x="6836" y="4539"/>
                    <a:pt x="6899" y="4068"/>
                    <a:pt x="6709" y="3632"/>
                  </a:cubicBezTo>
                  <a:cubicBezTo>
                    <a:pt x="6510" y="3179"/>
                    <a:pt x="6101" y="2862"/>
                    <a:pt x="5820" y="2463"/>
                  </a:cubicBezTo>
                  <a:cubicBezTo>
                    <a:pt x="5808" y="2439"/>
                    <a:pt x="5786" y="2427"/>
                    <a:pt x="5762" y="2427"/>
                  </a:cubicBezTo>
                  <a:cubicBezTo>
                    <a:pt x="5733" y="2427"/>
                    <a:pt x="5704" y="2445"/>
                    <a:pt x="5693" y="2481"/>
                  </a:cubicBezTo>
                  <a:cubicBezTo>
                    <a:pt x="5494" y="3097"/>
                    <a:pt x="5313" y="3805"/>
                    <a:pt x="5630" y="4421"/>
                  </a:cubicBezTo>
                  <a:cubicBezTo>
                    <a:pt x="5848" y="4829"/>
                    <a:pt x="6237" y="5120"/>
                    <a:pt x="6700" y="5129"/>
                  </a:cubicBezTo>
                  <a:cubicBezTo>
                    <a:pt x="6582" y="5564"/>
                    <a:pt x="6482" y="5990"/>
                    <a:pt x="6392" y="6425"/>
                  </a:cubicBezTo>
                  <a:cubicBezTo>
                    <a:pt x="6401" y="6226"/>
                    <a:pt x="6401" y="6017"/>
                    <a:pt x="6328" y="5827"/>
                  </a:cubicBezTo>
                  <a:cubicBezTo>
                    <a:pt x="6183" y="5473"/>
                    <a:pt x="5793" y="5337"/>
                    <a:pt x="5539" y="5074"/>
                  </a:cubicBezTo>
                  <a:cubicBezTo>
                    <a:pt x="5520" y="5058"/>
                    <a:pt x="5499" y="5050"/>
                    <a:pt x="5478" y="5050"/>
                  </a:cubicBezTo>
                  <a:cubicBezTo>
                    <a:pt x="5432" y="5050"/>
                    <a:pt x="5391" y="5087"/>
                    <a:pt x="5385" y="5138"/>
                  </a:cubicBezTo>
                  <a:cubicBezTo>
                    <a:pt x="5340" y="5827"/>
                    <a:pt x="5376" y="6915"/>
                    <a:pt x="6265" y="7033"/>
                  </a:cubicBezTo>
                  <a:lnTo>
                    <a:pt x="6274" y="7033"/>
                  </a:lnTo>
                  <a:cubicBezTo>
                    <a:pt x="6228" y="7269"/>
                    <a:pt x="6183" y="7513"/>
                    <a:pt x="6147" y="7749"/>
                  </a:cubicBezTo>
                  <a:cubicBezTo>
                    <a:pt x="6129" y="7758"/>
                    <a:pt x="6111" y="7767"/>
                    <a:pt x="6101" y="7776"/>
                  </a:cubicBezTo>
                  <a:cubicBezTo>
                    <a:pt x="6029" y="7804"/>
                    <a:pt x="6056" y="7912"/>
                    <a:pt x="6120" y="7931"/>
                  </a:cubicBezTo>
                  <a:cubicBezTo>
                    <a:pt x="6038" y="8447"/>
                    <a:pt x="5965" y="8964"/>
                    <a:pt x="5920" y="9490"/>
                  </a:cubicBezTo>
                  <a:cubicBezTo>
                    <a:pt x="5612" y="8729"/>
                    <a:pt x="5222" y="7994"/>
                    <a:pt x="4714" y="7368"/>
                  </a:cubicBezTo>
                  <a:cubicBezTo>
                    <a:pt x="5476" y="6389"/>
                    <a:pt x="4515" y="5156"/>
                    <a:pt x="4297" y="4149"/>
                  </a:cubicBezTo>
                  <a:cubicBezTo>
                    <a:pt x="4293" y="4119"/>
                    <a:pt x="4269" y="4105"/>
                    <a:pt x="4244" y="4105"/>
                  </a:cubicBezTo>
                  <a:cubicBezTo>
                    <a:pt x="4217" y="4105"/>
                    <a:pt x="4188" y="4121"/>
                    <a:pt x="4179" y="4149"/>
                  </a:cubicBezTo>
                  <a:cubicBezTo>
                    <a:pt x="3862" y="5002"/>
                    <a:pt x="3825" y="5954"/>
                    <a:pt x="4179" y="6770"/>
                  </a:cubicBezTo>
                  <a:cubicBezTo>
                    <a:pt x="3916" y="6525"/>
                    <a:pt x="3626" y="6307"/>
                    <a:pt x="3309" y="6126"/>
                  </a:cubicBezTo>
                  <a:cubicBezTo>
                    <a:pt x="3309" y="6095"/>
                    <a:pt x="3288" y="6070"/>
                    <a:pt x="3253" y="6070"/>
                  </a:cubicBezTo>
                  <a:cubicBezTo>
                    <a:pt x="3248" y="6070"/>
                    <a:pt x="3242" y="6071"/>
                    <a:pt x="3236" y="6072"/>
                  </a:cubicBezTo>
                  <a:lnTo>
                    <a:pt x="3227" y="6072"/>
                  </a:lnTo>
                  <a:cubicBezTo>
                    <a:pt x="3218" y="6072"/>
                    <a:pt x="3218" y="6063"/>
                    <a:pt x="3209" y="6063"/>
                  </a:cubicBezTo>
                  <a:cubicBezTo>
                    <a:pt x="3209" y="6044"/>
                    <a:pt x="3209" y="6035"/>
                    <a:pt x="3191" y="6017"/>
                  </a:cubicBezTo>
                  <a:cubicBezTo>
                    <a:pt x="2719" y="5555"/>
                    <a:pt x="2411" y="4956"/>
                    <a:pt x="1794" y="4648"/>
                  </a:cubicBezTo>
                  <a:cubicBezTo>
                    <a:pt x="1268" y="4394"/>
                    <a:pt x="670" y="4349"/>
                    <a:pt x="89" y="4313"/>
                  </a:cubicBezTo>
                  <a:cubicBezTo>
                    <a:pt x="87" y="4312"/>
                    <a:pt x="84" y="4312"/>
                    <a:pt x="81" y="4312"/>
                  </a:cubicBezTo>
                  <a:cubicBezTo>
                    <a:pt x="16" y="4312"/>
                    <a:pt x="1" y="4414"/>
                    <a:pt x="53" y="4449"/>
                  </a:cubicBezTo>
                  <a:cubicBezTo>
                    <a:pt x="688" y="4875"/>
                    <a:pt x="833" y="5682"/>
                    <a:pt x="1549" y="6063"/>
                  </a:cubicBezTo>
                  <a:cubicBezTo>
                    <a:pt x="1869" y="6228"/>
                    <a:pt x="2208" y="6309"/>
                    <a:pt x="2550" y="6309"/>
                  </a:cubicBezTo>
                  <a:cubicBezTo>
                    <a:pt x="2770" y="6309"/>
                    <a:pt x="2992" y="6275"/>
                    <a:pt x="3209" y="6208"/>
                  </a:cubicBezTo>
                  <a:cubicBezTo>
                    <a:pt x="3907" y="6661"/>
                    <a:pt x="4424" y="7260"/>
                    <a:pt x="4850" y="7931"/>
                  </a:cubicBezTo>
                  <a:cubicBezTo>
                    <a:pt x="4517" y="7682"/>
                    <a:pt x="4144" y="7596"/>
                    <a:pt x="3752" y="7596"/>
                  </a:cubicBezTo>
                  <a:cubicBezTo>
                    <a:pt x="2854" y="7596"/>
                    <a:pt x="1853" y="8049"/>
                    <a:pt x="986" y="8049"/>
                  </a:cubicBezTo>
                  <a:cubicBezTo>
                    <a:pt x="974" y="8049"/>
                    <a:pt x="963" y="8049"/>
                    <a:pt x="951" y="8049"/>
                  </a:cubicBezTo>
                  <a:cubicBezTo>
                    <a:pt x="948" y="8048"/>
                    <a:pt x="944" y="8048"/>
                    <a:pt x="941" y="8048"/>
                  </a:cubicBezTo>
                  <a:cubicBezTo>
                    <a:pt x="867" y="8048"/>
                    <a:pt x="835" y="8150"/>
                    <a:pt x="887" y="8203"/>
                  </a:cubicBezTo>
                  <a:cubicBezTo>
                    <a:pt x="1413" y="8756"/>
                    <a:pt x="2057" y="9273"/>
                    <a:pt x="2855" y="9354"/>
                  </a:cubicBezTo>
                  <a:cubicBezTo>
                    <a:pt x="2917" y="9361"/>
                    <a:pt x="2979" y="9364"/>
                    <a:pt x="3039" y="9364"/>
                  </a:cubicBezTo>
                  <a:cubicBezTo>
                    <a:pt x="3829" y="9364"/>
                    <a:pt x="4498" y="8838"/>
                    <a:pt x="5113" y="8375"/>
                  </a:cubicBezTo>
                  <a:cubicBezTo>
                    <a:pt x="5394" y="8892"/>
                    <a:pt x="5639" y="9445"/>
                    <a:pt x="5875" y="9998"/>
                  </a:cubicBezTo>
                  <a:cubicBezTo>
                    <a:pt x="5784" y="11295"/>
                    <a:pt x="5775" y="12592"/>
                    <a:pt x="5866" y="13879"/>
                  </a:cubicBezTo>
                  <a:cubicBezTo>
                    <a:pt x="5820" y="14006"/>
                    <a:pt x="5775" y="14133"/>
                    <a:pt x="5739" y="14260"/>
                  </a:cubicBezTo>
                  <a:cubicBezTo>
                    <a:pt x="5739" y="14269"/>
                    <a:pt x="5739" y="14269"/>
                    <a:pt x="5739" y="14269"/>
                  </a:cubicBezTo>
                  <a:cubicBezTo>
                    <a:pt x="5331" y="13870"/>
                    <a:pt x="4868" y="13516"/>
                    <a:pt x="4360" y="13226"/>
                  </a:cubicBezTo>
                  <a:cubicBezTo>
                    <a:pt x="4632" y="12809"/>
                    <a:pt x="4841" y="12356"/>
                    <a:pt x="4759" y="11848"/>
                  </a:cubicBezTo>
                  <a:cubicBezTo>
                    <a:pt x="4651" y="11213"/>
                    <a:pt x="4243" y="10542"/>
                    <a:pt x="3907" y="10007"/>
                  </a:cubicBezTo>
                  <a:cubicBezTo>
                    <a:pt x="3888" y="9983"/>
                    <a:pt x="3854" y="9970"/>
                    <a:pt x="3822" y="9970"/>
                  </a:cubicBezTo>
                  <a:cubicBezTo>
                    <a:pt x="3793" y="9970"/>
                    <a:pt x="3766" y="9981"/>
                    <a:pt x="3753" y="10007"/>
                  </a:cubicBezTo>
                  <a:cubicBezTo>
                    <a:pt x="3499" y="10551"/>
                    <a:pt x="3200" y="11023"/>
                    <a:pt x="3309" y="11630"/>
                  </a:cubicBezTo>
                  <a:cubicBezTo>
                    <a:pt x="3399" y="12111"/>
                    <a:pt x="3608" y="12564"/>
                    <a:pt x="3880" y="12963"/>
                  </a:cubicBezTo>
                  <a:cubicBezTo>
                    <a:pt x="3644" y="12845"/>
                    <a:pt x="3408" y="12746"/>
                    <a:pt x="3163" y="12655"/>
                  </a:cubicBezTo>
                  <a:cubicBezTo>
                    <a:pt x="3046" y="11367"/>
                    <a:pt x="1613" y="11113"/>
                    <a:pt x="561" y="11041"/>
                  </a:cubicBezTo>
                  <a:cubicBezTo>
                    <a:pt x="557" y="11041"/>
                    <a:pt x="554" y="11040"/>
                    <a:pt x="551" y="11040"/>
                  </a:cubicBezTo>
                  <a:cubicBezTo>
                    <a:pt x="475" y="11040"/>
                    <a:pt x="427" y="11135"/>
                    <a:pt x="470" y="11204"/>
                  </a:cubicBezTo>
                  <a:cubicBezTo>
                    <a:pt x="769" y="11712"/>
                    <a:pt x="1042" y="12483"/>
                    <a:pt x="1586" y="12791"/>
                  </a:cubicBezTo>
                  <a:cubicBezTo>
                    <a:pt x="1796" y="12911"/>
                    <a:pt x="2029" y="12960"/>
                    <a:pt x="2265" y="12960"/>
                  </a:cubicBezTo>
                  <a:cubicBezTo>
                    <a:pt x="2527" y="12960"/>
                    <a:pt x="2793" y="12900"/>
                    <a:pt x="3036" y="12809"/>
                  </a:cubicBezTo>
                  <a:cubicBezTo>
                    <a:pt x="3046" y="12827"/>
                    <a:pt x="3064" y="12836"/>
                    <a:pt x="3082" y="12845"/>
                  </a:cubicBezTo>
                  <a:cubicBezTo>
                    <a:pt x="3245" y="12927"/>
                    <a:pt x="3399" y="13009"/>
                    <a:pt x="3553" y="13090"/>
                  </a:cubicBezTo>
                  <a:cubicBezTo>
                    <a:pt x="3431" y="13071"/>
                    <a:pt x="3304" y="13063"/>
                    <a:pt x="3175" y="13063"/>
                  </a:cubicBezTo>
                  <a:cubicBezTo>
                    <a:pt x="2431" y="13063"/>
                    <a:pt x="1595" y="13336"/>
                    <a:pt x="969" y="13444"/>
                  </a:cubicBezTo>
                  <a:cubicBezTo>
                    <a:pt x="878" y="13453"/>
                    <a:pt x="878" y="13580"/>
                    <a:pt x="942" y="13625"/>
                  </a:cubicBezTo>
                  <a:cubicBezTo>
                    <a:pt x="1424" y="13923"/>
                    <a:pt x="1961" y="14071"/>
                    <a:pt x="2494" y="14071"/>
                  </a:cubicBezTo>
                  <a:cubicBezTo>
                    <a:pt x="3114" y="14071"/>
                    <a:pt x="3730" y="13871"/>
                    <a:pt x="4252" y="13471"/>
                  </a:cubicBezTo>
                  <a:cubicBezTo>
                    <a:pt x="4823" y="13816"/>
                    <a:pt x="5376" y="14188"/>
                    <a:pt x="5920" y="14605"/>
                  </a:cubicBezTo>
                  <a:cubicBezTo>
                    <a:pt x="6047" y="15983"/>
                    <a:pt x="6265" y="17352"/>
                    <a:pt x="6600" y="18694"/>
                  </a:cubicBezTo>
                  <a:cubicBezTo>
                    <a:pt x="6655" y="18939"/>
                    <a:pt x="6718" y="19184"/>
                    <a:pt x="6782" y="19429"/>
                  </a:cubicBezTo>
                  <a:cubicBezTo>
                    <a:pt x="6364" y="19048"/>
                    <a:pt x="5929" y="18703"/>
                    <a:pt x="5467" y="18386"/>
                  </a:cubicBezTo>
                  <a:cubicBezTo>
                    <a:pt x="6074" y="17252"/>
                    <a:pt x="4732" y="16418"/>
                    <a:pt x="4415" y="15421"/>
                  </a:cubicBezTo>
                  <a:cubicBezTo>
                    <a:pt x="4404" y="15394"/>
                    <a:pt x="4374" y="15376"/>
                    <a:pt x="4345" y="15376"/>
                  </a:cubicBezTo>
                  <a:cubicBezTo>
                    <a:pt x="4326" y="15376"/>
                    <a:pt x="4308" y="15384"/>
                    <a:pt x="4297" y="15403"/>
                  </a:cubicBezTo>
                  <a:cubicBezTo>
                    <a:pt x="3880" y="16273"/>
                    <a:pt x="4070" y="17271"/>
                    <a:pt x="4705" y="17924"/>
                  </a:cubicBezTo>
                  <a:cubicBezTo>
                    <a:pt x="4505" y="17806"/>
                    <a:pt x="4306" y="17697"/>
                    <a:pt x="4097" y="17606"/>
                  </a:cubicBezTo>
                  <a:cubicBezTo>
                    <a:pt x="4122" y="17549"/>
                    <a:pt x="4087" y="17477"/>
                    <a:pt x="4020" y="17477"/>
                  </a:cubicBezTo>
                  <a:cubicBezTo>
                    <a:pt x="4013" y="17477"/>
                    <a:pt x="4006" y="17477"/>
                    <a:pt x="3998" y="17479"/>
                  </a:cubicBezTo>
                  <a:cubicBezTo>
                    <a:pt x="3735" y="17053"/>
                    <a:pt x="3426" y="16627"/>
                    <a:pt x="2982" y="16382"/>
                  </a:cubicBezTo>
                  <a:cubicBezTo>
                    <a:pt x="2420" y="16074"/>
                    <a:pt x="1676" y="16065"/>
                    <a:pt x="1060" y="15965"/>
                  </a:cubicBezTo>
                  <a:cubicBezTo>
                    <a:pt x="1054" y="15963"/>
                    <a:pt x="1047" y="15963"/>
                    <a:pt x="1041" y="15963"/>
                  </a:cubicBezTo>
                  <a:cubicBezTo>
                    <a:pt x="965" y="15963"/>
                    <a:pt x="894" y="16061"/>
                    <a:pt x="969" y="16128"/>
                  </a:cubicBezTo>
                  <a:cubicBezTo>
                    <a:pt x="1504" y="16609"/>
                    <a:pt x="1649" y="17243"/>
                    <a:pt x="2347" y="17579"/>
                  </a:cubicBezTo>
                  <a:cubicBezTo>
                    <a:pt x="2637" y="17714"/>
                    <a:pt x="2932" y="17774"/>
                    <a:pt x="3229" y="17774"/>
                  </a:cubicBezTo>
                  <a:cubicBezTo>
                    <a:pt x="3472" y="17774"/>
                    <a:pt x="3717" y="17734"/>
                    <a:pt x="3961" y="17661"/>
                  </a:cubicBezTo>
                  <a:cubicBezTo>
                    <a:pt x="4360" y="17887"/>
                    <a:pt x="4750" y="18132"/>
                    <a:pt x="5131" y="18395"/>
                  </a:cubicBezTo>
                  <a:cubicBezTo>
                    <a:pt x="4556" y="18238"/>
                    <a:pt x="3952" y="18143"/>
                    <a:pt x="3356" y="18143"/>
                  </a:cubicBezTo>
                  <a:cubicBezTo>
                    <a:pt x="2402" y="18143"/>
                    <a:pt x="1467" y="18387"/>
                    <a:pt x="697" y="19012"/>
                  </a:cubicBezTo>
                  <a:cubicBezTo>
                    <a:pt x="633" y="19066"/>
                    <a:pt x="670" y="19193"/>
                    <a:pt x="751" y="19202"/>
                  </a:cubicBezTo>
                  <a:cubicBezTo>
                    <a:pt x="1448" y="19318"/>
                    <a:pt x="2191" y="19504"/>
                    <a:pt x="2915" y="19504"/>
                  </a:cubicBezTo>
                  <a:cubicBezTo>
                    <a:pt x="3096" y="19504"/>
                    <a:pt x="3276" y="19492"/>
                    <a:pt x="3454" y="19465"/>
                  </a:cubicBezTo>
                  <a:cubicBezTo>
                    <a:pt x="4143" y="19365"/>
                    <a:pt x="4778" y="19030"/>
                    <a:pt x="5376" y="18667"/>
                  </a:cubicBezTo>
                  <a:cubicBezTo>
                    <a:pt x="5403" y="18649"/>
                    <a:pt x="5421" y="18622"/>
                    <a:pt x="5421" y="18595"/>
                  </a:cubicBezTo>
                  <a:cubicBezTo>
                    <a:pt x="5938" y="18966"/>
                    <a:pt x="6419" y="19365"/>
                    <a:pt x="6881" y="19819"/>
                  </a:cubicBezTo>
                  <a:cubicBezTo>
                    <a:pt x="7271" y="21378"/>
                    <a:pt x="7706" y="22974"/>
                    <a:pt x="8232" y="24543"/>
                  </a:cubicBezTo>
                  <a:cubicBezTo>
                    <a:pt x="7824" y="24180"/>
                    <a:pt x="7389" y="23845"/>
                    <a:pt x="6954" y="23518"/>
                  </a:cubicBezTo>
                  <a:cubicBezTo>
                    <a:pt x="6954" y="23509"/>
                    <a:pt x="6954" y="23491"/>
                    <a:pt x="6936" y="23482"/>
                  </a:cubicBezTo>
                  <a:cubicBezTo>
                    <a:pt x="6936" y="23482"/>
                    <a:pt x="6936" y="23473"/>
                    <a:pt x="6927" y="23473"/>
                  </a:cubicBezTo>
                  <a:cubicBezTo>
                    <a:pt x="7308" y="22394"/>
                    <a:pt x="6673" y="21460"/>
                    <a:pt x="6056" y="20617"/>
                  </a:cubicBezTo>
                  <a:cubicBezTo>
                    <a:pt x="6036" y="20593"/>
                    <a:pt x="6009" y="20581"/>
                    <a:pt x="5983" y="20581"/>
                  </a:cubicBezTo>
                  <a:cubicBezTo>
                    <a:pt x="5951" y="20581"/>
                    <a:pt x="5921" y="20599"/>
                    <a:pt x="5911" y="20635"/>
                  </a:cubicBezTo>
                  <a:cubicBezTo>
                    <a:pt x="5603" y="21433"/>
                    <a:pt x="5702" y="22340"/>
                    <a:pt x="6201" y="22993"/>
                  </a:cubicBezTo>
                  <a:cubicBezTo>
                    <a:pt x="5802" y="22720"/>
                    <a:pt x="5385" y="22457"/>
                    <a:pt x="4968" y="22222"/>
                  </a:cubicBezTo>
                  <a:cubicBezTo>
                    <a:pt x="4977" y="22213"/>
                    <a:pt x="4986" y="22204"/>
                    <a:pt x="4995" y="22185"/>
                  </a:cubicBezTo>
                  <a:cubicBezTo>
                    <a:pt x="5131" y="21714"/>
                    <a:pt x="5195" y="21242"/>
                    <a:pt x="4886" y="20825"/>
                  </a:cubicBezTo>
                  <a:cubicBezTo>
                    <a:pt x="4578" y="20399"/>
                    <a:pt x="4070" y="20163"/>
                    <a:pt x="3771" y="19719"/>
                  </a:cubicBezTo>
                  <a:cubicBezTo>
                    <a:pt x="3754" y="19698"/>
                    <a:pt x="3730" y="19687"/>
                    <a:pt x="3707" y="19687"/>
                  </a:cubicBezTo>
                  <a:cubicBezTo>
                    <a:pt x="3680" y="19687"/>
                    <a:pt x="3654" y="19703"/>
                    <a:pt x="3644" y="19737"/>
                  </a:cubicBezTo>
                  <a:cubicBezTo>
                    <a:pt x="3635" y="19792"/>
                    <a:pt x="3626" y="19846"/>
                    <a:pt x="3626" y="19891"/>
                  </a:cubicBezTo>
                  <a:cubicBezTo>
                    <a:pt x="3599" y="19909"/>
                    <a:pt x="3581" y="19946"/>
                    <a:pt x="3608" y="19973"/>
                  </a:cubicBezTo>
                  <a:cubicBezTo>
                    <a:pt x="3526" y="20707"/>
                    <a:pt x="3871" y="21351"/>
                    <a:pt x="4351" y="21895"/>
                  </a:cubicBezTo>
                  <a:cubicBezTo>
                    <a:pt x="4043" y="21741"/>
                    <a:pt x="3735" y="21587"/>
                    <a:pt x="3417" y="21442"/>
                  </a:cubicBezTo>
                  <a:cubicBezTo>
                    <a:pt x="3417" y="21415"/>
                    <a:pt x="3408" y="21387"/>
                    <a:pt x="3372" y="21369"/>
                  </a:cubicBezTo>
                  <a:cubicBezTo>
                    <a:pt x="3293" y="20663"/>
                    <a:pt x="2446" y="20535"/>
                    <a:pt x="1779" y="20535"/>
                  </a:cubicBezTo>
                  <a:cubicBezTo>
                    <a:pt x="1606" y="20535"/>
                    <a:pt x="1446" y="20544"/>
                    <a:pt x="1314" y="20553"/>
                  </a:cubicBezTo>
                  <a:cubicBezTo>
                    <a:pt x="1268" y="20553"/>
                    <a:pt x="1232" y="20599"/>
                    <a:pt x="1259" y="20644"/>
                  </a:cubicBezTo>
                  <a:cubicBezTo>
                    <a:pt x="1459" y="20970"/>
                    <a:pt x="1640" y="21442"/>
                    <a:pt x="2030" y="21596"/>
                  </a:cubicBezTo>
                  <a:cubicBezTo>
                    <a:pt x="2153" y="21650"/>
                    <a:pt x="2297" y="21670"/>
                    <a:pt x="2448" y="21670"/>
                  </a:cubicBezTo>
                  <a:cubicBezTo>
                    <a:pt x="2731" y="21670"/>
                    <a:pt x="3039" y="21598"/>
                    <a:pt x="3281" y="21533"/>
                  </a:cubicBezTo>
                  <a:cubicBezTo>
                    <a:pt x="3635" y="21696"/>
                    <a:pt x="3970" y="21877"/>
                    <a:pt x="4315" y="22059"/>
                  </a:cubicBezTo>
                  <a:cubicBezTo>
                    <a:pt x="4246" y="22053"/>
                    <a:pt x="4176" y="22051"/>
                    <a:pt x="4107" y="22051"/>
                  </a:cubicBezTo>
                  <a:cubicBezTo>
                    <a:pt x="3086" y="22051"/>
                    <a:pt x="2068" y="22601"/>
                    <a:pt x="1431" y="23373"/>
                  </a:cubicBezTo>
                  <a:cubicBezTo>
                    <a:pt x="1379" y="23435"/>
                    <a:pt x="1394" y="23573"/>
                    <a:pt x="1494" y="23573"/>
                  </a:cubicBezTo>
                  <a:cubicBezTo>
                    <a:pt x="1498" y="23573"/>
                    <a:pt x="1501" y="23573"/>
                    <a:pt x="1504" y="23573"/>
                  </a:cubicBezTo>
                  <a:cubicBezTo>
                    <a:pt x="2547" y="23446"/>
                    <a:pt x="4261" y="23391"/>
                    <a:pt x="4868" y="22376"/>
                  </a:cubicBezTo>
                  <a:cubicBezTo>
                    <a:pt x="5430" y="22702"/>
                    <a:pt x="5975" y="23056"/>
                    <a:pt x="6510" y="23437"/>
                  </a:cubicBezTo>
                  <a:cubicBezTo>
                    <a:pt x="6217" y="23400"/>
                    <a:pt x="5910" y="23375"/>
                    <a:pt x="5603" y="23375"/>
                  </a:cubicBezTo>
                  <a:cubicBezTo>
                    <a:pt x="4705" y="23375"/>
                    <a:pt x="3811" y="23591"/>
                    <a:pt x="3290" y="24362"/>
                  </a:cubicBezTo>
                  <a:cubicBezTo>
                    <a:pt x="3263" y="24407"/>
                    <a:pt x="3290" y="24471"/>
                    <a:pt x="3336" y="24480"/>
                  </a:cubicBezTo>
                  <a:cubicBezTo>
                    <a:pt x="3635" y="24533"/>
                    <a:pt x="3932" y="24561"/>
                    <a:pt x="4226" y="24561"/>
                  </a:cubicBezTo>
                  <a:cubicBezTo>
                    <a:pt x="5170" y="24561"/>
                    <a:pt x="6075" y="24279"/>
                    <a:pt x="6863" y="23691"/>
                  </a:cubicBezTo>
                  <a:cubicBezTo>
                    <a:pt x="7371" y="24063"/>
                    <a:pt x="7870" y="24462"/>
                    <a:pt x="8350" y="24888"/>
                  </a:cubicBezTo>
                  <a:cubicBezTo>
                    <a:pt x="9312" y="27690"/>
                    <a:pt x="10590" y="30374"/>
                    <a:pt x="12467" y="32541"/>
                  </a:cubicBezTo>
                  <a:cubicBezTo>
                    <a:pt x="12507" y="32587"/>
                    <a:pt x="12554" y="32607"/>
                    <a:pt x="12600" y="32607"/>
                  </a:cubicBezTo>
                  <a:cubicBezTo>
                    <a:pt x="12753" y="32607"/>
                    <a:pt x="12899" y="32395"/>
                    <a:pt x="12766" y="32242"/>
                  </a:cubicBezTo>
                  <a:cubicBezTo>
                    <a:pt x="11506" y="30791"/>
                    <a:pt x="10508" y="29104"/>
                    <a:pt x="9692" y="27300"/>
                  </a:cubicBezTo>
                  <a:cubicBezTo>
                    <a:pt x="9747" y="26910"/>
                    <a:pt x="9819" y="26529"/>
                    <a:pt x="9901" y="26148"/>
                  </a:cubicBezTo>
                  <a:cubicBezTo>
                    <a:pt x="9921" y="26168"/>
                    <a:pt x="9940" y="26183"/>
                    <a:pt x="9967" y="26183"/>
                  </a:cubicBezTo>
                  <a:cubicBezTo>
                    <a:pt x="9977" y="26183"/>
                    <a:pt x="9988" y="26180"/>
                    <a:pt x="10001" y="26175"/>
                  </a:cubicBezTo>
                  <a:cubicBezTo>
                    <a:pt x="10055" y="26148"/>
                    <a:pt x="10119" y="26121"/>
                    <a:pt x="10182" y="26103"/>
                  </a:cubicBezTo>
                  <a:cubicBezTo>
                    <a:pt x="10331" y="26135"/>
                    <a:pt x="10478" y="26151"/>
                    <a:pt x="10623" y="26151"/>
                  </a:cubicBezTo>
                  <a:cubicBezTo>
                    <a:pt x="11486" y="26151"/>
                    <a:pt x="12274" y="25607"/>
                    <a:pt x="12848" y="24924"/>
                  </a:cubicBezTo>
                  <a:cubicBezTo>
                    <a:pt x="12875" y="24915"/>
                    <a:pt x="12912" y="24897"/>
                    <a:pt x="12948" y="24879"/>
                  </a:cubicBezTo>
                  <a:cubicBezTo>
                    <a:pt x="12993" y="24860"/>
                    <a:pt x="12993" y="24806"/>
                    <a:pt x="12966" y="24770"/>
                  </a:cubicBezTo>
                  <a:cubicBezTo>
                    <a:pt x="12993" y="24743"/>
                    <a:pt x="13011" y="24724"/>
                    <a:pt x="13029" y="24697"/>
                  </a:cubicBezTo>
                  <a:cubicBezTo>
                    <a:pt x="13075" y="24634"/>
                    <a:pt x="13011" y="24561"/>
                    <a:pt x="12948" y="24561"/>
                  </a:cubicBezTo>
                  <a:cubicBezTo>
                    <a:pt x="12882" y="24559"/>
                    <a:pt x="12816" y="24557"/>
                    <a:pt x="12750" y="24557"/>
                  </a:cubicBezTo>
                  <a:cubicBezTo>
                    <a:pt x="11654" y="24557"/>
                    <a:pt x="10564" y="24919"/>
                    <a:pt x="9983" y="25894"/>
                  </a:cubicBezTo>
                  <a:cubicBezTo>
                    <a:pt x="9973" y="25894"/>
                    <a:pt x="9973" y="25894"/>
                    <a:pt x="9964" y="25885"/>
                  </a:cubicBezTo>
                  <a:cubicBezTo>
                    <a:pt x="10273" y="24697"/>
                    <a:pt x="10762" y="23555"/>
                    <a:pt x="11442" y="22539"/>
                  </a:cubicBezTo>
                  <a:cubicBezTo>
                    <a:pt x="12011" y="22996"/>
                    <a:pt x="12616" y="23195"/>
                    <a:pt x="13211" y="23195"/>
                  </a:cubicBezTo>
                  <a:cubicBezTo>
                    <a:pt x="14363" y="23195"/>
                    <a:pt x="15477" y="22452"/>
                    <a:pt x="16212" y="21406"/>
                  </a:cubicBezTo>
                  <a:cubicBezTo>
                    <a:pt x="16258" y="21324"/>
                    <a:pt x="16194" y="21215"/>
                    <a:pt x="16103" y="21215"/>
                  </a:cubicBezTo>
                  <a:cubicBezTo>
                    <a:pt x="15351" y="21233"/>
                    <a:pt x="14544" y="21206"/>
                    <a:pt x="13809" y="21378"/>
                  </a:cubicBezTo>
                  <a:cubicBezTo>
                    <a:pt x="13029" y="21560"/>
                    <a:pt x="12340" y="21995"/>
                    <a:pt x="11606" y="22312"/>
                  </a:cubicBezTo>
                  <a:cubicBezTo>
                    <a:pt x="11841" y="21977"/>
                    <a:pt x="12095" y="21650"/>
                    <a:pt x="12376" y="21351"/>
                  </a:cubicBezTo>
                  <a:cubicBezTo>
                    <a:pt x="12413" y="21351"/>
                    <a:pt x="12440" y="21315"/>
                    <a:pt x="12449" y="21279"/>
                  </a:cubicBezTo>
                  <a:cubicBezTo>
                    <a:pt x="12794" y="20916"/>
                    <a:pt x="13174" y="20580"/>
                    <a:pt x="13583" y="20281"/>
                  </a:cubicBezTo>
                  <a:cubicBezTo>
                    <a:pt x="13601" y="20272"/>
                    <a:pt x="13610" y="20254"/>
                    <a:pt x="13619" y="20227"/>
                  </a:cubicBezTo>
                  <a:cubicBezTo>
                    <a:pt x="13619" y="20227"/>
                    <a:pt x="13628" y="20236"/>
                    <a:pt x="13628" y="20236"/>
                  </a:cubicBezTo>
                  <a:cubicBezTo>
                    <a:pt x="13713" y="20242"/>
                    <a:pt x="13799" y="20246"/>
                    <a:pt x="13883" y="20246"/>
                  </a:cubicBezTo>
                  <a:cubicBezTo>
                    <a:pt x="15090" y="20246"/>
                    <a:pt x="16189" y="19589"/>
                    <a:pt x="16756" y="18513"/>
                  </a:cubicBezTo>
                  <a:cubicBezTo>
                    <a:pt x="16791" y="18452"/>
                    <a:pt x="16759" y="18358"/>
                    <a:pt x="16685" y="18358"/>
                  </a:cubicBezTo>
                  <a:cubicBezTo>
                    <a:pt x="16682" y="18358"/>
                    <a:pt x="16678" y="18358"/>
                    <a:pt x="16675" y="18359"/>
                  </a:cubicBezTo>
                  <a:cubicBezTo>
                    <a:pt x="15550" y="18440"/>
                    <a:pt x="13519" y="18449"/>
                    <a:pt x="13564" y="20045"/>
                  </a:cubicBezTo>
                  <a:cubicBezTo>
                    <a:pt x="13537" y="20064"/>
                    <a:pt x="13528" y="20091"/>
                    <a:pt x="13528" y="20118"/>
                  </a:cubicBezTo>
                  <a:cubicBezTo>
                    <a:pt x="13519" y="20127"/>
                    <a:pt x="13501" y="20127"/>
                    <a:pt x="13492" y="20136"/>
                  </a:cubicBezTo>
                  <a:cubicBezTo>
                    <a:pt x="13120" y="20399"/>
                    <a:pt x="12766" y="20707"/>
                    <a:pt x="12440" y="21034"/>
                  </a:cubicBezTo>
                  <a:cubicBezTo>
                    <a:pt x="12594" y="20517"/>
                    <a:pt x="13048" y="20154"/>
                    <a:pt x="13156" y="19619"/>
                  </a:cubicBezTo>
                  <a:cubicBezTo>
                    <a:pt x="13338" y="18794"/>
                    <a:pt x="12875" y="17987"/>
                    <a:pt x="13057" y="17153"/>
                  </a:cubicBezTo>
                  <a:cubicBezTo>
                    <a:pt x="13070" y="17094"/>
                    <a:pt x="13026" y="17049"/>
                    <a:pt x="12977" y="17049"/>
                  </a:cubicBezTo>
                  <a:cubicBezTo>
                    <a:pt x="12958" y="17049"/>
                    <a:pt x="12938" y="17056"/>
                    <a:pt x="12921" y="17071"/>
                  </a:cubicBezTo>
                  <a:cubicBezTo>
                    <a:pt x="12277" y="17688"/>
                    <a:pt x="11778" y="18422"/>
                    <a:pt x="11705" y="19329"/>
                  </a:cubicBezTo>
                  <a:cubicBezTo>
                    <a:pt x="11651" y="19928"/>
                    <a:pt x="11687" y="20862"/>
                    <a:pt x="12204" y="21270"/>
                  </a:cubicBezTo>
                  <a:cubicBezTo>
                    <a:pt x="11615" y="21895"/>
                    <a:pt x="11107" y="22603"/>
                    <a:pt x="10690" y="23364"/>
                  </a:cubicBezTo>
                  <a:cubicBezTo>
                    <a:pt x="10753" y="23129"/>
                    <a:pt x="10771" y="22893"/>
                    <a:pt x="10735" y="22648"/>
                  </a:cubicBezTo>
                  <a:cubicBezTo>
                    <a:pt x="10626" y="22040"/>
                    <a:pt x="10173" y="21560"/>
                    <a:pt x="9992" y="20979"/>
                  </a:cubicBezTo>
                  <a:cubicBezTo>
                    <a:pt x="9983" y="20957"/>
                    <a:pt x="9962" y="20945"/>
                    <a:pt x="9942" y="20945"/>
                  </a:cubicBezTo>
                  <a:cubicBezTo>
                    <a:pt x="9921" y="20945"/>
                    <a:pt x="9901" y="20957"/>
                    <a:pt x="9892" y="20979"/>
                  </a:cubicBezTo>
                  <a:cubicBezTo>
                    <a:pt x="9574" y="22040"/>
                    <a:pt x="9221" y="23464"/>
                    <a:pt x="10227" y="24244"/>
                  </a:cubicBezTo>
                  <a:cubicBezTo>
                    <a:pt x="10227" y="24244"/>
                    <a:pt x="10227" y="24244"/>
                    <a:pt x="10227" y="24253"/>
                  </a:cubicBezTo>
                  <a:cubicBezTo>
                    <a:pt x="10236" y="24253"/>
                    <a:pt x="10246" y="24262"/>
                    <a:pt x="10255" y="24271"/>
                  </a:cubicBezTo>
                  <a:cubicBezTo>
                    <a:pt x="9892" y="25133"/>
                    <a:pt x="9647" y="26048"/>
                    <a:pt x="9547" y="26973"/>
                  </a:cubicBezTo>
                  <a:cubicBezTo>
                    <a:pt x="8686" y="25006"/>
                    <a:pt x="8024" y="22920"/>
                    <a:pt x="7462" y="20880"/>
                  </a:cubicBezTo>
                  <a:cubicBezTo>
                    <a:pt x="8187" y="19420"/>
                    <a:pt x="8931" y="17987"/>
                    <a:pt x="9865" y="16690"/>
                  </a:cubicBezTo>
                  <a:cubicBezTo>
                    <a:pt x="9910" y="16690"/>
                    <a:pt x="9955" y="16654"/>
                    <a:pt x="9937" y="16609"/>
                  </a:cubicBezTo>
                  <a:cubicBezTo>
                    <a:pt x="10218" y="16219"/>
                    <a:pt x="10518" y="15847"/>
                    <a:pt x="10835" y="15493"/>
                  </a:cubicBezTo>
                  <a:cubicBezTo>
                    <a:pt x="10835" y="15493"/>
                    <a:pt x="10835" y="15493"/>
                    <a:pt x="10835" y="15502"/>
                  </a:cubicBezTo>
                  <a:cubicBezTo>
                    <a:pt x="11567" y="16330"/>
                    <a:pt x="12523" y="16522"/>
                    <a:pt x="13518" y="16522"/>
                  </a:cubicBezTo>
                  <a:cubicBezTo>
                    <a:pt x="14126" y="16522"/>
                    <a:pt x="14747" y="16450"/>
                    <a:pt x="15342" y="16409"/>
                  </a:cubicBezTo>
                  <a:cubicBezTo>
                    <a:pt x="15414" y="16400"/>
                    <a:pt x="15478" y="16300"/>
                    <a:pt x="15414" y="16246"/>
                  </a:cubicBezTo>
                  <a:cubicBezTo>
                    <a:pt x="14483" y="15523"/>
                    <a:pt x="13387" y="14950"/>
                    <a:pt x="12244" y="14950"/>
                  </a:cubicBezTo>
                  <a:cubicBezTo>
                    <a:pt x="11895" y="14950"/>
                    <a:pt x="11542" y="15003"/>
                    <a:pt x="11189" y="15122"/>
                  </a:cubicBezTo>
                  <a:cubicBezTo>
                    <a:pt x="11488" y="14813"/>
                    <a:pt x="11796" y="14523"/>
                    <a:pt x="12141" y="14242"/>
                  </a:cubicBezTo>
                  <a:cubicBezTo>
                    <a:pt x="12466" y="14323"/>
                    <a:pt x="12832" y="14401"/>
                    <a:pt x="13187" y="14401"/>
                  </a:cubicBezTo>
                  <a:cubicBezTo>
                    <a:pt x="13386" y="14401"/>
                    <a:pt x="13581" y="14376"/>
                    <a:pt x="13764" y="14314"/>
                  </a:cubicBezTo>
                  <a:cubicBezTo>
                    <a:pt x="14381" y="14097"/>
                    <a:pt x="14970" y="13516"/>
                    <a:pt x="15487" y="13127"/>
                  </a:cubicBezTo>
                  <a:cubicBezTo>
                    <a:pt x="15559" y="13063"/>
                    <a:pt x="15541" y="12954"/>
                    <a:pt x="15441" y="12945"/>
                  </a:cubicBezTo>
                  <a:cubicBezTo>
                    <a:pt x="15212" y="12930"/>
                    <a:pt x="14971" y="12919"/>
                    <a:pt x="14726" y="12919"/>
                  </a:cubicBezTo>
                  <a:cubicBezTo>
                    <a:pt x="13770" y="12919"/>
                    <a:pt x="12766" y="13098"/>
                    <a:pt x="12268" y="13979"/>
                  </a:cubicBezTo>
                  <a:lnTo>
                    <a:pt x="12250" y="13979"/>
                  </a:lnTo>
                  <a:cubicBezTo>
                    <a:pt x="12213" y="14006"/>
                    <a:pt x="12177" y="14033"/>
                    <a:pt x="12141" y="14061"/>
                  </a:cubicBezTo>
                  <a:cubicBezTo>
                    <a:pt x="12123" y="14070"/>
                    <a:pt x="12114" y="14070"/>
                    <a:pt x="12095" y="14079"/>
                  </a:cubicBezTo>
                  <a:cubicBezTo>
                    <a:pt x="12068" y="14088"/>
                    <a:pt x="12050" y="14106"/>
                    <a:pt x="12041" y="14133"/>
                  </a:cubicBezTo>
                  <a:cubicBezTo>
                    <a:pt x="11832" y="14287"/>
                    <a:pt x="11633" y="14460"/>
                    <a:pt x="11442" y="14623"/>
                  </a:cubicBezTo>
                  <a:cubicBezTo>
                    <a:pt x="11442" y="14623"/>
                    <a:pt x="11442" y="14614"/>
                    <a:pt x="11433" y="14614"/>
                  </a:cubicBezTo>
                  <a:cubicBezTo>
                    <a:pt x="11705" y="14206"/>
                    <a:pt x="12104" y="13952"/>
                    <a:pt x="12304" y="13498"/>
                  </a:cubicBezTo>
                  <a:cubicBezTo>
                    <a:pt x="12531" y="12991"/>
                    <a:pt x="12649" y="12428"/>
                    <a:pt x="12812" y="11902"/>
                  </a:cubicBezTo>
                  <a:cubicBezTo>
                    <a:pt x="12826" y="11844"/>
                    <a:pt x="12771" y="11781"/>
                    <a:pt x="12716" y="11781"/>
                  </a:cubicBezTo>
                  <a:cubicBezTo>
                    <a:pt x="12702" y="11781"/>
                    <a:pt x="12688" y="11785"/>
                    <a:pt x="12676" y="11794"/>
                  </a:cubicBezTo>
                  <a:cubicBezTo>
                    <a:pt x="11796" y="12446"/>
                    <a:pt x="10590" y="13562"/>
                    <a:pt x="11316" y="14741"/>
                  </a:cubicBezTo>
                  <a:cubicBezTo>
                    <a:pt x="10835" y="15176"/>
                    <a:pt x="10409" y="15657"/>
                    <a:pt x="10010" y="16164"/>
                  </a:cubicBezTo>
                  <a:cubicBezTo>
                    <a:pt x="10164" y="15756"/>
                    <a:pt x="10463" y="15403"/>
                    <a:pt x="10545" y="14958"/>
                  </a:cubicBezTo>
                  <a:cubicBezTo>
                    <a:pt x="10672" y="14251"/>
                    <a:pt x="10490" y="13526"/>
                    <a:pt x="10617" y="12818"/>
                  </a:cubicBezTo>
                  <a:cubicBezTo>
                    <a:pt x="10629" y="12759"/>
                    <a:pt x="10591" y="12723"/>
                    <a:pt x="10547" y="12723"/>
                  </a:cubicBezTo>
                  <a:cubicBezTo>
                    <a:pt x="10524" y="12723"/>
                    <a:pt x="10500" y="12733"/>
                    <a:pt x="10481" y="12755"/>
                  </a:cubicBezTo>
                  <a:cubicBezTo>
                    <a:pt x="9656" y="13897"/>
                    <a:pt x="9176" y="15176"/>
                    <a:pt x="9747" y="16518"/>
                  </a:cubicBezTo>
                  <a:cubicBezTo>
                    <a:pt x="9275" y="17171"/>
                    <a:pt x="8849" y="17860"/>
                    <a:pt x="8468" y="18567"/>
                  </a:cubicBezTo>
                  <a:cubicBezTo>
                    <a:pt x="8631" y="18023"/>
                    <a:pt x="8922" y="17543"/>
                    <a:pt x="8949" y="16944"/>
                  </a:cubicBezTo>
                  <a:cubicBezTo>
                    <a:pt x="8976" y="16155"/>
                    <a:pt x="8722" y="15384"/>
                    <a:pt x="8459" y="14650"/>
                  </a:cubicBezTo>
                  <a:cubicBezTo>
                    <a:pt x="8449" y="14625"/>
                    <a:pt x="8421" y="14609"/>
                    <a:pt x="8396" y="14609"/>
                  </a:cubicBezTo>
                  <a:cubicBezTo>
                    <a:pt x="8374" y="14609"/>
                    <a:pt x="8354" y="14621"/>
                    <a:pt x="8350" y="14650"/>
                  </a:cubicBezTo>
                  <a:cubicBezTo>
                    <a:pt x="8033" y="16201"/>
                    <a:pt x="6863" y="17515"/>
                    <a:pt x="8187" y="18948"/>
                  </a:cubicBezTo>
                  <a:cubicBezTo>
                    <a:pt x="8196" y="18966"/>
                    <a:pt x="8205" y="18966"/>
                    <a:pt x="8214" y="18975"/>
                  </a:cubicBezTo>
                  <a:cubicBezTo>
                    <a:pt x="8223" y="18984"/>
                    <a:pt x="8223" y="18994"/>
                    <a:pt x="8223" y="18994"/>
                  </a:cubicBezTo>
                  <a:cubicBezTo>
                    <a:pt x="8223" y="19003"/>
                    <a:pt x="8223" y="19003"/>
                    <a:pt x="8223" y="19012"/>
                  </a:cubicBezTo>
                  <a:cubicBezTo>
                    <a:pt x="7942" y="19556"/>
                    <a:pt x="7670" y="20109"/>
                    <a:pt x="7407" y="20662"/>
                  </a:cubicBezTo>
                  <a:cubicBezTo>
                    <a:pt x="7217" y="19973"/>
                    <a:pt x="7035" y="19293"/>
                    <a:pt x="6863" y="18622"/>
                  </a:cubicBezTo>
                  <a:cubicBezTo>
                    <a:pt x="6455" y="17053"/>
                    <a:pt x="6210" y="15457"/>
                    <a:pt x="6092" y="13870"/>
                  </a:cubicBezTo>
                  <a:cubicBezTo>
                    <a:pt x="6247" y="13516"/>
                    <a:pt x="6410" y="13190"/>
                    <a:pt x="6600" y="12873"/>
                  </a:cubicBezTo>
                  <a:cubicBezTo>
                    <a:pt x="7000" y="13044"/>
                    <a:pt x="7419" y="13125"/>
                    <a:pt x="7836" y="13125"/>
                  </a:cubicBezTo>
                  <a:cubicBezTo>
                    <a:pt x="8589" y="13125"/>
                    <a:pt x="9336" y="12859"/>
                    <a:pt x="9955" y="12374"/>
                  </a:cubicBezTo>
                  <a:cubicBezTo>
                    <a:pt x="10019" y="12329"/>
                    <a:pt x="9983" y="12220"/>
                    <a:pt x="9910" y="12202"/>
                  </a:cubicBezTo>
                  <a:cubicBezTo>
                    <a:pt x="9393" y="12069"/>
                    <a:pt x="8871" y="11994"/>
                    <a:pt x="8344" y="11994"/>
                  </a:cubicBezTo>
                  <a:cubicBezTo>
                    <a:pt x="8114" y="11994"/>
                    <a:pt x="7884" y="12008"/>
                    <a:pt x="7652" y="12038"/>
                  </a:cubicBezTo>
                  <a:cubicBezTo>
                    <a:pt x="7489" y="12057"/>
                    <a:pt x="7289" y="12075"/>
                    <a:pt x="7099" y="12111"/>
                  </a:cubicBezTo>
                  <a:cubicBezTo>
                    <a:pt x="7398" y="11721"/>
                    <a:pt x="7716" y="11349"/>
                    <a:pt x="8078" y="11014"/>
                  </a:cubicBezTo>
                  <a:cubicBezTo>
                    <a:pt x="8078" y="11032"/>
                    <a:pt x="8078" y="11050"/>
                    <a:pt x="8096" y="11068"/>
                  </a:cubicBezTo>
                  <a:cubicBezTo>
                    <a:pt x="8555" y="11438"/>
                    <a:pt x="9067" y="11561"/>
                    <a:pt x="9600" y="11561"/>
                  </a:cubicBezTo>
                  <a:cubicBezTo>
                    <a:pt x="10426" y="11561"/>
                    <a:pt x="11301" y="11264"/>
                    <a:pt x="12095" y="11132"/>
                  </a:cubicBezTo>
                  <a:cubicBezTo>
                    <a:pt x="12159" y="11123"/>
                    <a:pt x="12168" y="11023"/>
                    <a:pt x="12114" y="10996"/>
                  </a:cubicBezTo>
                  <a:cubicBezTo>
                    <a:pt x="11300" y="10623"/>
                    <a:pt x="10449" y="10345"/>
                    <a:pt x="9578" y="10345"/>
                  </a:cubicBezTo>
                  <a:cubicBezTo>
                    <a:pt x="9303" y="10345"/>
                    <a:pt x="9027" y="10373"/>
                    <a:pt x="8749" y="10433"/>
                  </a:cubicBezTo>
                  <a:cubicBezTo>
                    <a:pt x="9003" y="10243"/>
                    <a:pt x="9257" y="10053"/>
                    <a:pt x="9529" y="9871"/>
                  </a:cubicBezTo>
                  <a:cubicBezTo>
                    <a:pt x="9790" y="9964"/>
                    <a:pt x="10046" y="10006"/>
                    <a:pt x="10293" y="10006"/>
                  </a:cubicBezTo>
                  <a:cubicBezTo>
                    <a:pt x="11383" y="10006"/>
                    <a:pt x="12314" y="9183"/>
                    <a:pt x="12757" y="8148"/>
                  </a:cubicBezTo>
                  <a:cubicBezTo>
                    <a:pt x="12785" y="8085"/>
                    <a:pt x="12748" y="7994"/>
                    <a:pt x="12667" y="7994"/>
                  </a:cubicBezTo>
                  <a:cubicBezTo>
                    <a:pt x="11424" y="8012"/>
                    <a:pt x="9828" y="8194"/>
                    <a:pt x="9475" y="9626"/>
                  </a:cubicBezTo>
                  <a:cubicBezTo>
                    <a:pt x="9475" y="9644"/>
                    <a:pt x="9475" y="9644"/>
                    <a:pt x="9484" y="9654"/>
                  </a:cubicBezTo>
                  <a:lnTo>
                    <a:pt x="9466" y="9663"/>
                  </a:lnTo>
                  <a:cubicBezTo>
                    <a:pt x="9438" y="9681"/>
                    <a:pt x="9420" y="9708"/>
                    <a:pt x="9420" y="9735"/>
                  </a:cubicBezTo>
                  <a:cubicBezTo>
                    <a:pt x="9112" y="9898"/>
                    <a:pt x="8822" y="10080"/>
                    <a:pt x="8532" y="10288"/>
                  </a:cubicBezTo>
                  <a:cubicBezTo>
                    <a:pt x="8668" y="10134"/>
                    <a:pt x="8777" y="9971"/>
                    <a:pt x="8849" y="9790"/>
                  </a:cubicBezTo>
                  <a:cubicBezTo>
                    <a:pt x="9030" y="9300"/>
                    <a:pt x="8958" y="8710"/>
                    <a:pt x="8913" y="8203"/>
                  </a:cubicBezTo>
                  <a:cubicBezTo>
                    <a:pt x="8906" y="8159"/>
                    <a:pt x="8870" y="8128"/>
                    <a:pt x="8830" y="8128"/>
                  </a:cubicBezTo>
                  <a:cubicBezTo>
                    <a:pt x="8812" y="8128"/>
                    <a:pt x="8793" y="8134"/>
                    <a:pt x="8777" y="8148"/>
                  </a:cubicBezTo>
                  <a:cubicBezTo>
                    <a:pt x="8432" y="8493"/>
                    <a:pt x="7969" y="8846"/>
                    <a:pt x="7833" y="9336"/>
                  </a:cubicBezTo>
                  <a:cubicBezTo>
                    <a:pt x="7697" y="9790"/>
                    <a:pt x="7770" y="10325"/>
                    <a:pt x="7951" y="10760"/>
                  </a:cubicBezTo>
                  <a:cubicBezTo>
                    <a:pt x="7453" y="11213"/>
                    <a:pt x="7008" y="11730"/>
                    <a:pt x="6646" y="12301"/>
                  </a:cubicBezTo>
                  <a:cubicBezTo>
                    <a:pt x="6546" y="12374"/>
                    <a:pt x="6473" y="12465"/>
                    <a:pt x="6437" y="12592"/>
                  </a:cubicBezTo>
                  <a:cubicBezTo>
                    <a:pt x="6437" y="12610"/>
                    <a:pt x="6437" y="12619"/>
                    <a:pt x="6437" y="12628"/>
                  </a:cubicBezTo>
                  <a:cubicBezTo>
                    <a:pt x="6301" y="12873"/>
                    <a:pt x="6174" y="13117"/>
                    <a:pt x="6065" y="13371"/>
                  </a:cubicBezTo>
                  <a:cubicBezTo>
                    <a:pt x="5975" y="11549"/>
                    <a:pt x="6065" y="9726"/>
                    <a:pt x="6328" y="7922"/>
                  </a:cubicBezTo>
                  <a:cubicBezTo>
                    <a:pt x="6918" y="7876"/>
                    <a:pt x="7407" y="7931"/>
                    <a:pt x="7933" y="7550"/>
                  </a:cubicBezTo>
                  <a:cubicBezTo>
                    <a:pt x="8568" y="7087"/>
                    <a:pt x="9030" y="6353"/>
                    <a:pt x="9493" y="5727"/>
                  </a:cubicBezTo>
                  <a:cubicBezTo>
                    <a:pt x="9529" y="5682"/>
                    <a:pt x="9475" y="5600"/>
                    <a:pt x="9420" y="5600"/>
                  </a:cubicBezTo>
                  <a:cubicBezTo>
                    <a:pt x="8187" y="5673"/>
                    <a:pt x="7008" y="6326"/>
                    <a:pt x="6410" y="7396"/>
                  </a:cubicBezTo>
                  <a:cubicBezTo>
                    <a:pt x="6537" y="6634"/>
                    <a:pt x="6691" y="5863"/>
                    <a:pt x="6881" y="5101"/>
                  </a:cubicBezTo>
                  <a:cubicBezTo>
                    <a:pt x="7507" y="5020"/>
                    <a:pt x="8051" y="5002"/>
                    <a:pt x="8604" y="4675"/>
                  </a:cubicBezTo>
                  <a:cubicBezTo>
                    <a:pt x="9094" y="4385"/>
                    <a:pt x="9466" y="3977"/>
                    <a:pt x="9847" y="3569"/>
                  </a:cubicBezTo>
                  <a:cubicBezTo>
                    <a:pt x="9874" y="3560"/>
                    <a:pt x="9910" y="3542"/>
                    <a:pt x="9937" y="3533"/>
                  </a:cubicBezTo>
                  <a:cubicBezTo>
                    <a:pt x="9973" y="3515"/>
                    <a:pt x="9983" y="3478"/>
                    <a:pt x="9964" y="3451"/>
                  </a:cubicBezTo>
                  <a:cubicBezTo>
                    <a:pt x="9983" y="3424"/>
                    <a:pt x="10001" y="3406"/>
                    <a:pt x="10028" y="3379"/>
                  </a:cubicBezTo>
                  <a:cubicBezTo>
                    <a:pt x="10064" y="3333"/>
                    <a:pt x="10037" y="3261"/>
                    <a:pt x="9973" y="3261"/>
                  </a:cubicBezTo>
                  <a:cubicBezTo>
                    <a:pt x="8867" y="3270"/>
                    <a:pt x="7670" y="3496"/>
                    <a:pt x="7063" y="4403"/>
                  </a:cubicBezTo>
                  <a:cubicBezTo>
                    <a:pt x="7108" y="4231"/>
                    <a:pt x="7153" y="4059"/>
                    <a:pt x="7199" y="3895"/>
                  </a:cubicBezTo>
                  <a:cubicBezTo>
                    <a:pt x="7244" y="3877"/>
                    <a:pt x="7271" y="3832"/>
                    <a:pt x="7235" y="3787"/>
                  </a:cubicBezTo>
                  <a:cubicBezTo>
                    <a:pt x="7235" y="3787"/>
                    <a:pt x="7235" y="3778"/>
                    <a:pt x="7235" y="3778"/>
                  </a:cubicBezTo>
                  <a:cubicBezTo>
                    <a:pt x="7344" y="3415"/>
                    <a:pt x="7453" y="3052"/>
                    <a:pt x="7570" y="2689"/>
                  </a:cubicBezTo>
                  <a:cubicBezTo>
                    <a:pt x="7580" y="2680"/>
                    <a:pt x="7570" y="2671"/>
                    <a:pt x="7570" y="2662"/>
                  </a:cubicBezTo>
                  <a:cubicBezTo>
                    <a:pt x="7570" y="2653"/>
                    <a:pt x="7570" y="2653"/>
                    <a:pt x="7580" y="2653"/>
                  </a:cubicBezTo>
                  <a:cubicBezTo>
                    <a:pt x="8650" y="2553"/>
                    <a:pt x="10200" y="2445"/>
                    <a:pt x="10400" y="1102"/>
                  </a:cubicBezTo>
                  <a:cubicBezTo>
                    <a:pt x="10408" y="1055"/>
                    <a:pt x="10373" y="1000"/>
                    <a:pt x="10322" y="1000"/>
                  </a:cubicBezTo>
                  <a:cubicBezTo>
                    <a:pt x="10315" y="1000"/>
                    <a:pt x="10307" y="1001"/>
                    <a:pt x="10300" y="1003"/>
                  </a:cubicBezTo>
                  <a:cubicBezTo>
                    <a:pt x="9837" y="1157"/>
                    <a:pt x="9321" y="1112"/>
                    <a:pt x="8849" y="1211"/>
                  </a:cubicBezTo>
                  <a:cubicBezTo>
                    <a:pt x="8831" y="767"/>
                    <a:pt x="8695" y="377"/>
                    <a:pt x="8414" y="14"/>
                  </a:cubicBezTo>
                  <a:cubicBezTo>
                    <a:pt x="8405" y="5"/>
                    <a:pt x="8391" y="1"/>
                    <a:pt x="8378" y="1"/>
                  </a:cubicBezTo>
                  <a:close/>
                </a:path>
              </a:pathLst>
            </a:custGeom>
            <a:solidFill>
              <a:srgbClr val="CF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2760;p69">
            <a:extLst>
              <a:ext uri="{FF2B5EF4-FFF2-40B4-BE49-F238E27FC236}">
                <a16:creationId xmlns:a16="http://schemas.microsoft.com/office/drawing/2014/main" id="{42AD6842-C3AE-E7F0-AA10-506A11570C15}"/>
              </a:ext>
            </a:extLst>
          </p:cNvPr>
          <p:cNvSpPr txBox="1">
            <a:spLocks/>
          </p:cNvSpPr>
          <p:nvPr/>
        </p:nvSpPr>
        <p:spPr>
          <a:xfrm>
            <a:off x="4116804" y="4528220"/>
            <a:ext cx="3133084" cy="478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2000" dirty="0">
                <a:solidFill>
                  <a:srgbClr val="D1A14A"/>
                </a:solidFill>
              </a:rPr>
              <a:t>plantillaspower-point.com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53" name="Google Shape;953;p42"/>
          <p:cNvSpPr txBox="1">
            <a:spLocks noGrp="1"/>
          </p:cNvSpPr>
          <p:nvPr>
            <p:ph type="ctrTitle"/>
          </p:nvPr>
        </p:nvSpPr>
        <p:spPr>
          <a:xfrm>
            <a:off x="2680805" y="217100"/>
            <a:ext cx="63228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010029"/>
                </a:solidFill>
              </a:rPr>
              <a:t>MAYBE YOU NEED TO </a:t>
            </a:r>
            <a:br>
              <a:rPr lang="en" sz="2400" dirty="0">
                <a:solidFill>
                  <a:srgbClr val="010029"/>
                </a:solidFill>
              </a:rPr>
            </a:br>
            <a:r>
              <a:rPr lang="en" sz="2400" dirty="0">
                <a:solidFill>
                  <a:srgbClr val="010029"/>
                </a:solidFill>
              </a:rPr>
              <a:t>DIVIDE THE TEXT</a:t>
            </a:r>
            <a:endParaRPr sz="2400" dirty="0">
              <a:solidFill>
                <a:srgbClr val="010029"/>
              </a:solidFill>
            </a:endParaRPr>
          </a:p>
        </p:txBody>
      </p:sp>
      <p:sp>
        <p:nvSpPr>
          <p:cNvPr id="954" name="Google Shape;954;p42"/>
          <p:cNvSpPr txBox="1">
            <a:spLocks noGrp="1"/>
          </p:cNvSpPr>
          <p:nvPr>
            <p:ph type="subTitle" idx="2"/>
          </p:nvPr>
        </p:nvSpPr>
        <p:spPr>
          <a:xfrm>
            <a:off x="5651862" y="3546338"/>
            <a:ext cx="2463682" cy="102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0000"/>
                </a:solidFill>
              </a:rPr>
              <a:t>Venus has a beautiful name and is the second planet from the Sun. It’s terribly hot, even hotter than Mercury</a:t>
            </a:r>
            <a:endParaRPr dirty="0">
              <a:solidFill>
                <a:srgbClr val="000000"/>
              </a:solidFill>
            </a:endParaRPr>
          </a:p>
        </p:txBody>
      </p:sp>
      <p:sp>
        <p:nvSpPr>
          <p:cNvPr id="955" name="Google Shape;955;p42"/>
          <p:cNvSpPr txBox="1">
            <a:spLocks noGrp="1"/>
          </p:cNvSpPr>
          <p:nvPr>
            <p:ph type="subTitle" idx="3"/>
          </p:nvPr>
        </p:nvSpPr>
        <p:spPr>
          <a:xfrm>
            <a:off x="843390" y="3072575"/>
            <a:ext cx="3363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solidFill>
                  <a:srgbClr val="010029"/>
                </a:solidFill>
              </a:rPr>
              <a:t>MERCURY</a:t>
            </a:r>
            <a:endParaRPr b="1" dirty="0">
              <a:solidFill>
                <a:srgbClr val="010029"/>
              </a:solidFill>
            </a:endParaRPr>
          </a:p>
        </p:txBody>
      </p:sp>
      <p:sp>
        <p:nvSpPr>
          <p:cNvPr id="956" name="Google Shape;956;p42"/>
          <p:cNvSpPr txBox="1">
            <a:spLocks noGrp="1"/>
          </p:cNvSpPr>
          <p:nvPr>
            <p:ph type="subTitle" idx="4"/>
          </p:nvPr>
        </p:nvSpPr>
        <p:spPr>
          <a:xfrm>
            <a:off x="5154640" y="3072575"/>
            <a:ext cx="33828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010029"/>
                </a:solidFill>
              </a:rPr>
              <a:t>VENUS</a:t>
            </a:r>
            <a:endParaRPr b="1">
              <a:solidFill>
                <a:srgbClr val="010029"/>
              </a:solidFill>
            </a:endParaRPr>
          </a:p>
        </p:txBody>
      </p:sp>
      <p:grpSp>
        <p:nvGrpSpPr>
          <p:cNvPr id="8" name="Grupo 7"/>
          <p:cNvGrpSpPr/>
          <p:nvPr/>
        </p:nvGrpSpPr>
        <p:grpSpPr>
          <a:xfrm>
            <a:off x="1681011" y="1508982"/>
            <a:ext cx="1606706" cy="1502909"/>
            <a:chOff x="-3532188" y="-719138"/>
            <a:chExt cx="2359025" cy="2206626"/>
          </a:xfrm>
        </p:grpSpPr>
        <p:sp>
          <p:nvSpPr>
            <p:cNvPr id="5" name="Freeform 5"/>
            <p:cNvSpPr>
              <a:spLocks noEditPoints="1"/>
            </p:cNvSpPr>
            <p:nvPr/>
          </p:nvSpPr>
          <p:spPr bwMode="auto">
            <a:xfrm>
              <a:off x="-3532188" y="-719138"/>
              <a:ext cx="2359025" cy="2206626"/>
            </a:xfrm>
            <a:custGeom>
              <a:avLst/>
              <a:gdLst>
                <a:gd name="T0" fmla="*/ 158 w 845"/>
                <a:gd name="T1" fmla="*/ 275 h 790"/>
                <a:gd name="T2" fmla="*/ 318 w 845"/>
                <a:gd name="T3" fmla="*/ 201 h 790"/>
                <a:gd name="T4" fmla="*/ 337 w 845"/>
                <a:gd name="T5" fmla="*/ 168 h 790"/>
                <a:gd name="T6" fmla="*/ 498 w 845"/>
                <a:gd name="T7" fmla="*/ 5 h 790"/>
                <a:gd name="T8" fmla="*/ 673 w 845"/>
                <a:gd name="T9" fmla="*/ 70 h 790"/>
                <a:gd name="T10" fmla="*/ 656 w 845"/>
                <a:gd name="T11" fmla="*/ 61 h 790"/>
                <a:gd name="T12" fmla="*/ 550 w 845"/>
                <a:gd name="T13" fmla="*/ 145 h 790"/>
                <a:gd name="T14" fmla="*/ 575 w 845"/>
                <a:gd name="T15" fmla="*/ 252 h 790"/>
                <a:gd name="T16" fmla="*/ 675 w 845"/>
                <a:gd name="T17" fmla="*/ 232 h 790"/>
                <a:gd name="T18" fmla="*/ 815 w 845"/>
                <a:gd name="T19" fmla="*/ 342 h 790"/>
                <a:gd name="T20" fmla="*/ 783 w 845"/>
                <a:gd name="T21" fmla="*/ 494 h 790"/>
                <a:gd name="T22" fmla="*/ 803 w 845"/>
                <a:gd name="T23" fmla="*/ 515 h 790"/>
                <a:gd name="T24" fmla="*/ 812 w 845"/>
                <a:gd name="T25" fmla="*/ 710 h 790"/>
                <a:gd name="T26" fmla="*/ 591 w 845"/>
                <a:gd name="T27" fmla="*/ 745 h 790"/>
                <a:gd name="T28" fmla="*/ 554 w 845"/>
                <a:gd name="T29" fmla="*/ 705 h 790"/>
                <a:gd name="T30" fmla="*/ 436 w 845"/>
                <a:gd name="T31" fmla="*/ 700 h 790"/>
                <a:gd name="T32" fmla="*/ 373 w 845"/>
                <a:gd name="T33" fmla="*/ 768 h 790"/>
                <a:gd name="T34" fmla="*/ 189 w 845"/>
                <a:gd name="T35" fmla="*/ 739 h 790"/>
                <a:gd name="T36" fmla="*/ 141 w 845"/>
                <a:gd name="T37" fmla="*/ 588 h 790"/>
                <a:gd name="T38" fmla="*/ 113 w 845"/>
                <a:gd name="T39" fmla="*/ 584 h 790"/>
                <a:gd name="T40" fmla="*/ 44 w 845"/>
                <a:gd name="T41" fmla="*/ 360 h 790"/>
                <a:gd name="T42" fmla="*/ 159 w 845"/>
                <a:gd name="T43" fmla="*/ 317 h 790"/>
                <a:gd name="T44" fmla="*/ 349 w 845"/>
                <a:gd name="T45" fmla="*/ 378 h 790"/>
                <a:gd name="T46" fmla="*/ 310 w 845"/>
                <a:gd name="T47" fmla="*/ 431 h 790"/>
                <a:gd name="T48" fmla="*/ 356 w 845"/>
                <a:gd name="T49" fmla="*/ 397 h 790"/>
                <a:gd name="T50" fmla="*/ 556 w 845"/>
                <a:gd name="T51" fmla="*/ 397 h 790"/>
                <a:gd name="T52" fmla="*/ 513 w 845"/>
                <a:gd name="T53" fmla="*/ 445 h 790"/>
                <a:gd name="T54" fmla="*/ 562 w 845"/>
                <a:gd name="T55" fmla="*/ 418 h 790"/>
                <a:gd name="T56" fmla="*/ 451 w 845"/>
                <a:gd name="T57" fmla="*/ 499 h 790"/>
                <a:gd name="T58" fmla="*/ 405 w 845"/>
                <a:gd name="T59" fmla="*/ 513 h 790"/>
                <a:gd name="T60" fmla="*/ 397 w 845"/>
                <a:gd name="T61" fmla="*/ 487 h 790"/>
                <a:gd name="T62" fmla="*/ 443 w 845"/>
                <a:gd name="T63" fmla="*/ 531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5" h="790">
                  <a:moveTo>
                    <a:pt x="159" y="317"/>
                  </a:moveTo>
                  <a:cubicBezTo>
                    <a:pt x="156" y="303"/>
                    <a:pt x="155" y="289"/>
                    <a:pt x="158" y="275"/>
                  </a:cubicBezTo>
                  <a:cubicBezTo>
                    <a:pt x="164" y="243"/>
                    <a:pt x="183" y="221"/>
                    <a:pt x="211" y="207"/>
                  </a:cubicBezTo>
                  <a:cubicBezTo>
                    <a:pt x="245" y="188"/>
                    <a:pt x="281" y="188"/>
                    <a:pt x="318" y="201"/>
                  </a:cubicBezTo>
                  <a:cubicBezTo>
                    <a:pt x="319" y="202"/>
                    <a:pt x="321" y="202"/>
                    <a:pt x="323" y="203"/>
                  </a:cubicBezTo>
                  <a:cubicBezTo>
                    <a:pt x="328" y="191"/>
                    <a:pt x="332" y="179"/>
                    <a:pt x="337" y="168"/>
                  </a:cubicBezTo>
                  <a:cubicBezTo>
                    <a:pt x="359" y="120"/>
                    <a:pt x="388" y="78"/>
                    <a:pt x="428" y="44"/>
                  </a:cubicBezTo>
                  <a:cubicBezTo>
                    <a:pt x="449" y="26"/>
                    <a:pt x="472" y="13"/>
                    <a:pt x="498" y="5"/>
                  </a:cubicBezTo>
                  <a:cubicBezTo>
                    <a:pt x="516" y="0"/>
                    <a:pt x="535" y="0"/>
                    <a:pt x="553" y="2"/>
                  </a:cubicBezTo>
                  <a:cubicBezTo>
                    <a:pt x="603" y="6"/>
                    <a:pt x="643" y="30"/>
                    <a:pt x="673" y="70"/>
                  </a:cubicBezTo>
                  <a:cubicBezTo>
                    <a:pt x="675" y="72"/>
                    <a:pt x="676" y="74"/>
                    <a:pt x="677" y="75"/>
                  </a:cubicBezTo>
                  <a:cubicBezTo>
                    <a:pt x="670" y="70"/>
                    <a:pt x="664" y="64"/>
                    <a:pt x="656" y="61"/>
                  </a:cubicBezTo>
                  <a:cubicBezTo>
                    <a:pt x="627" y="46"/>
                    <a:pt x="594" y="54"/>
                    <a:pt x="573" y="81"/>
                  </a:cubicBezTo>
                  <a:cubicBezTo>
                    <a:pt x="558" y="100"/>
                    <a:pt x="551" y="121"/>
                    <a:pt x="550" y="145"/>
                  </a:cubicBezTo>
                  <a:cubicBezTo>
                    <a:pt x="548" y="167"/>
                    <a:pt x="549" y="189"/>
                    <a:pt x="556" y="209"/>
                  </a:cubicBezTo>
                  <a:cubicBezTo>
                    <a:pt x="560" y="224"/>
                    <a:pt x="568" y="238"/>
                    <a:pt x="575" y="252"/>
                  </a:cubicBezTo>
                  <a:cubicBezTo>
                    <a:pt x="575" y="253"/>
                    <a:pt x="578" y="253"/>
                    <a:pt x="579" y="252"/>
                  </a:cubicBezTo>
                  <a:cubicBezTo>
                    <a:pt x="609" y="232"/>
                    <a:pt x="642" y="230"/>
                    <a:pt x="675" y="232"/>
                  </a:cubicBezTo>
                  <a:cubicBezTo>
                    <a:pt x="695" y="234"/>
                    <a:pt x="713" y="239"/>
                    <a:pt x="730" y="247"/>
                  </a:cubicBezTo>
                  <a:cubicBezTo>
                    <a:pt x="771" y="267"/>
                    <a:pt x="803" y="296"/>
                    <a:pt x="815" y="342"/>
                  </a:cubicBezTo>
                  <a:cubicBezTo>
                    <a:pt x="822" y="368"/>
                    <a:pt x="819" y="394"/>
                    <a:pt x="813" y="420"/>
                  </a:cubicBezTo>
                  <a:cubicBezTo>
                    <a:pt x="807" y="446"/>
                    <a:pt x="796" y="470"/>
                    <a:pt x="783" y="494"/>
                  </a:cubicBezTo>
                  <a:cubicBezTo>
                    <a:pt x="782" y="495"/>
                    <a:pt x="781" y="497"/>
                    <a:pt x="780" y="498"/>
                  </a:cubicBezTo>
                  <a:cubicBezTo>
                    <a:pt x="788" y="504"/>
                    <a:pt x="796" y="509"/>
                    <a:pt x="803" y="515"/>
                  </a:cubicBezTo>
                  <a:cubicBezTo>
                    <a:pt x="828" y="537"/>
                    <a:pt x="839" y="565"/>
                    <a:pt x="842" y="597"/>
                  </a:cubicBezTo>
                  <a:cubicBezTo>
                    <a:pt x="845" y="638"/>
                    <a:pt x="837" y="677"/>
                    <a:pt x="812" y="710"/>
                  </a:cubicBezTo>
                  <a:cubicBezTo>
                    <a:pt x="786" y="746"/>
                    <a:pt x="749" y="766"/>
                    <a:pt x="705" y="772"/>
                  </a:cubicBezTo>
                  <a:cubicBezTo>
                    <a:pt x="664" y="777"/>
                    <a:pt x="626" y="768"/>
                    <a:pt x="591" y="745"/>
                  </a:cubicBezTo>
                  <a:cubicBezTo>
                    <a:pt x="577" y="735"/>
                    <a:pt x="566" y="723"/>
                    <a:pt x="556" y="709"/>
                  </a:cubicBezTo>
                  <a:cubicBezTo>
                    <a:pt x="556" y="707"/>
                    <a:pt x="555" y="706"/>
                    <a:pt x="554" y="705"/>
                  </a:cubicBezTo>
                  <a:cubicBezTo>
                    <a:pt x="541" y="733"/>
                    <a:pt x="517" y="741"/>
                    <a:pt x="489" y="740"/>
                  </a:cubicBezTo>
                  <a:cubicBezTo>
                    <a:pt x="465" y="738"/>
                    <a:pt x="445" y="726"/>
                    <a:pt x="436" y="700"/>
                  </a:cubicBezTo>
                  <a:cubicBezTo>
                    <a:pt x="433" y="707"/>
                    <a:pt x="430" y="713"/>
                    <a:pt x="427" y="719"/>
                  </a:cubicBezTo>
                  <a:cubicBezTo>
                    <a:pt x="415" y="743"/>
                    <a:pt x="396" y="758"/>
                    <a:pt x="373" y="768"/>
                  </a:cubicBezTo>
                  <a:cubicBezTo>
                    <a:pt x="322" y="790"/>
                    <a:pt x="272" y="786"/>
                    <a:pt x="224" y="761"/>
                  </a:cubicBezTo>
                  <a:cubicBezTo>
                    <a:pt x="212" y="755"/>
                    <a:pt x="199" y="748"/>
                    <a:pt x="189" y="739"/>
                  </a:cubicBezTo>
                  <a:cubicBezTo>
                    <a:pt x="159" y="716"/>
                    <a:pt x="145" y="684"/>
                    <a:pt x="139" y="647"/>
                  </a:cubicBezTo>
                  <a:cubicBezTo>
                    <a:pt x="136" y="627"/>
                    <a:pt x="138" y="607"/>
                    <a:pt x="141" y="588"/>
                  </a:cubicBezTo>
                  <a:cubicBezTo>
                    <a:pt x="141" y="587"/>
                    <a:pt x="141" y="586"/>
                    <a:pt x="142" y="584"/>
                  </a:cubicBezTo>
                  <a:cubicBezTo>
                    <a:pt x="132" y="584"/>
                    <a:pt x="122" y="585"/>
                    <a:pt x="113" y="584"/>
                  </a:cubicBezTo>
                  <a:cubicBezTo>
                    <a:pt x="66" y="580"/>
                    <a:pt x="34" y="555"/>
                    <a:pt x="18" y="510"/>
                  </a:cubicBezTo>
                  <a:cubicBezTo>
                    <a:pt x="0" y="455"/>
                    <a:pt x="7" y="405"/>
                    <a:pt x="44" y="360"/>
                  </a:cubicBezTo>
                  <a:cubicBezTo>
                    <a:pt x="73" y="325"/>
                    <a:pt x="111" y="312"/>
                    <a:pt x="156" y="317"/>
                  </a:cubicBezTo>
                  <a:cubicBezTo>
                    <a:pt x="157" y="317"/>
                    <a:pt x="157" y="317"/>
                    <a:pt x="159" y="317"/>
                  </a:cubicBezTo>
                  <a:close/>
                  <a:moveTo>
                    <a:pt x="356" y="397"/>
                  </a:moveTo>
                  <a:cubicBezTo>
                    <a:pt x="355" y="393"/>
                    <a:pt x="353" y="385"/>
                    <a:pt x="349" y="378"/>
                  </a:cubicBezTo>
                  <a:cubicBezTo>
                    <a:pt x="343" y="365"/>
                    <a:pt x="329" y="363"/>
                    <a:pt x="318" y="373"/>
                  </a:cubicBezTo>
                  <a:cubicBezTo>
                    <a:pt x="303" y="386"/>
                    <a:pt x="299" y="415"/>
                    <a:pt x="310" y="431"/>
                  </a:cubicBezTo>
                  <a:cubicBezTo>
                    <a:pt x="318" y="444"/>
                    <a:pt x="331" y="446"/>
                    <a:pt x="342" y="435"/>
                  </a:cubicBezTo>
                  <a:cubicBezTo>
                    <a:pt x="352" y="426"/>
                    <a:pt x="355" y="414"/>
                    <a:pt x="356" y="397"/>
                  </a:cubicBezTo>
                  <a:close/>
                  <a:moveTo>
                    <a:pt x="562" y="418"/>
                  </a:moveTo>
                  <a:cubicBezTo>
                    <a:pt x="560" y="411"/>
                    <a:pt x="559" y="403"/>
                    <a:pt x="556" y="397"/>
                  </a:cubicBezTo>
                  <a:cubicBezTo>
                    <a:pt x="549" y="382"/>
                    <a:pt x="533" y="380"/>
                    <a:pt x="521" y="392"/>
                  </a:cubicBezTo>
                  <a:cubicBezTo>
                    <a:pt x="509" y="405"/>
                    <a:pt x="505" y="429"/>
                    <a:pt x="513" y="445"/>
                  </a:cubicBezTo>
                  <a:cubicBezTo>
                    <a:pt x="522" y="462"/>
                    <a:pt x="539" y="464"/>
                    <a:pt x="551" y="449"/>
                  </a:cubicBezTo>
                  <a:cubicBezTo>
                    <a:pt x="558" y="440"/>
                    <a:pt x="561" y="429"/>
                    <a:pt x="562" y="418"/>
                  </a:cubicBezTo>
                  <a:close/>
                  <a:moveTo>
                    <a:pt x="454" y="489"/>
                  </a:moveTo>
                  <a:cubicBezTo>
                    <a:pt x="453" y="493"/>
                    <a:pt x="452" y="496"/>
                    <a:pt x="451" y="499"/>
                  </a:cubicBezTo>
                  <a:cubicBezTo>
                    <a:pt x="448" y="505"/>
                    <a:pt x="446" y="511"/>
                    <a:pt x="443" y="517"/>
                  </a:cubicBezTo>
                  <a:cubicBezTo>
                    <a:pt x="433" y="531"/>
                    <a:pt x="412" y="529"/>
                    <a:pt x="405" y="513"/>
                  </a:cubicBezTo>
                  <a:cubicBezTo>
                    <a:pt x="402" y="508"/>
                    <a:pt x="401" y="502"/>
                    <a:pt x="400" y="496"/>
                  </a:cubicBezTo>
                  <a:cubicBezTo>
                    <a:pt x="399" y="494"/>
                    <a:pt x="398" y="491"/>
                    <a:pt x="397" y="487"/>
                  </a:cubicBezTo>
                  <a:cubicBezTo>
                    <a:pt x="389" y="496"/>
                    <a:pt x="393" y="518"/>
                    <a:pt x="403" y="528"/>
                  </a:cubicBezTo>
                  <a:cubicBezTo>
                    <a:pt x="413" y="539"/>
                    <a:pt x="431" y="540"/>
                    <a:pt x="443" y="531"/>
                  </a:cubicBezTo>
                  <a:cubicBezTo>
                    <a:pt x="454" y="522"/>
                    <a:pt x="461" y="500"/>
                    <a:pt x="454" y="489"/>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6"/>
            <p:cNvSpPr>
              <a:spLocks/>
            </p:cNvSpPr>
            <p:nvPr/>
          </p:nvSpPr>
          <p:spPr bwMode="auto">
            <a:xfrm>
              <a:off x="-1646238" y="-490538"/>
              <a:ext cx="128588" cy="160338"/>
            </a:xfrm>
            <a:custGeom>
              <a:avLst/>
              <a:gdLst>
                <a:gd name="T0" fmla="*/ 22 w 46"/>
                <a:gd name="T1" fmla="*/ 43 h 57"/>
                <a:gd name="T2" fmla="*/ 20 w 46"/>
                <a:gd name="T3" fmla="*/ 53 h 57"/>
                <a:gd name="T4" fmla="*/ 17 w 46"/>
                <a:gd name="T5" fmla="*/ 57 h 57"/>
                <a:gd name="T6" fmla="*/ 13 w 46"/>
                <a:gd name="T7" fmla="*/ 54 h 57"/>
                <a:gd name="T8" fmla="*/ 8 w 46"/>
                <a:gd name="T9" fmla="*/ 39 h 57"/>
                <a:gd name="T10" fmla="*/ 1 w 46"/>
                <a:gd name="T11" fmla="*/ 29 h 57"/>
                <a:gd name="T12" fmla="*/ 5 w 46"/>
                <a:gd name="T13" fmla="*/ 0 h 57"/>
                <a:gd name="T14" fmla="*/ 41 w 46"/>
                <a:gd name="T15" fmla="*/ 20 h 57"/>
                <a:gd name="T16" fmla="*/ 43 w 46"/>
                <a:gd name="T17" fmla="*/ 22 h 57"/>
                <a:gd name="T18" fmla="*/ 45 w 46"/>
                <a:gd name="T19" fmla="*/ 29 h 57"/>
                <a:gd name="T20" fmla="*/ 37 w 46"/>
                <a:gd name="T21" fmla="*/ 33 h 57"/>
                <a:gd name="T22" fmla="*/ 43 w 46"/>
                <a:gd name="T23" fmla="*/ 41 h 57"/>
                <a:gd name="T24" fmla="*/ 44 w 46"/>
                <a:gd name="T25" fmla="*/ 50 h 57"/>
                <a:gd name="T26" fmla="*/ 34 w 46"/>
                <a:gd name="T27" fmla="*/ 52 h 57"/>
                <a:gd name="T28" fmla="*/ 22 w 46"/>
                <a:gd name="T29"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7">
                  <a:moveTo>
                    <a:pt x="22" y="43"/>
                  </a:moveTo>
                  <a:cubicBezTo>
                    <a:pt x="21" y="46"/>
                    <a:pt x="21" y="49"/>
                    <a:pt x="20" y="53"/>
                  </a:cubicBezTo>
                  <a:cubicBezTo>
                    <a:pt x="20" y="54"/>
                    <a:pt x="18" y="56"/>
                    <a:pt x="17" y="57"/>
                  </a:cubicBezTo>
                  <a:cubicBezTo>
                    <a:pt x="16" y="57"/>
                    <a:pt x="13" y="55"/>
                    <a:pt x="13" y="54"/>
                  </a:cubicBezTo>
                  <a:cubicBezTo>
                    <a:pt x="11" y="49"/>
                    <a:pt x="9" y="44"/>
                    <a:pt x="8" y="39"/>
                  </a:cubicBezTo>
                  <a:cubicBezTo>
                    <a:pt x="0" y="37"/>
                    <a:pt x="0" y="37"/>
                    <a:pt x="1" y="29"/>
                  </a:cubicBezTo>
                  <a:cubicBezTo>
                    <a:pt x="2" y="20"/>
                    <a:pt x="4" y="10"/>
                    <a:pt x="5" y="0"/>
                  </a:cubicBezTo>
                  <a:cubicBezTo>
                    <a:pt x="18" y="6"/>
                    <a:pt x="31" y="11"/>
                    <a:pt x="41" y="20"/>
                  </a:cubicBezTo>
                  <a:cubicBezTo>
                    <a:pt x="42" y="21"/>
                    <a:pt x="43" y="21"/>
                    <a:pt x="43" y="22"/>
                  </a:cubicBezTo>
                  <a:cubicBezTo>
                    <a:pt x="44" y="24"/>
                    <a:pt x="46" y="28"/>
                    <a:pt x="45" y="29"/>
                  </a:cubicBezTo>
                  <a:cubicBezTo>
                    <a:pt x="44" y="31"/>
                    <a:pt x="40" y="32"/>
                    <a:pt x="37" y="33"/>
                  </a:cubicBezTo>
                  <a:cubicBezTo>
                    <a:pt x="39" y="35"/>
                    <a:pt x="42" y="38"/>
                    <a:pt x="43" y="41"/>
                  </a:cubicBezTo>
                  <a:cubicBezTo>
                    <a:pt x="45" y="44"/>
                    <a:pt x="45" y="49"/>
                    <a:pt x="44" y="50"/>
                  </a:cubicBezTo>
                  <a:cubicBezTo>
                    <a:pt x="42" y="52"/>
                    <a:pt x="37" y="53"/>
                    <a:pt x="34" y="52"/>
                  </a:cubicBezTo>
                  <a:cubicBezTo>
                    <a:pt x="30" y="50"/>
                    <a:pt x="26" y="46"/>
                    <a:pt x="22" y="43"/>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60" name="Grupo 59"/>
          <p:cNvGrpSpPr/>
          <p:nvPr/>
        </p:nvGrpSpPr>
        <p:grpSpPr>
          <a:xfrm>
            <a:off x="6042687" y="1498114"/>
            <a:ext cx="1606706" cy="1502909"/>
            <a:chOff x="-3532188" y="-719138"/>
            <a:chExt cx="2359025" cy="2206626"/>
          </a:xfrm>
        </p:grpSpPr>
        <p:sp>
          <p:nvSpPr>
            <p:cNvPr id="61" name="Freeform 5"/>
            <p:cNvSpPr>
              <a:spLocks noEditPoints="1"/>
            </p:cNvSpPr>
            <p:nvPr/>
          </p:nvSpPr>
          <p:spPr bwMode="auto">
            <a:xfrm>
              <a:off x="-3532188" y="-719138"/>
              <a:ext cx="2359025" cy="2206626"/>
            </a:xfrm>
            <a:custGeom>
              <a:avLst/>
              <a:gdLst>
                <a:gd name="T0" fmla="*/ 158 w 845"/>
                <a:gd name="T1" fmla="*/ 275 h 790"/>
                <a:gd name="T2" fmla="*/ 318 w 845"/>
                <a:gd name="T3" fmla="*/ 201 h 790"/>
                <a:gd name="T4" fmla="*/ 337 w 845"/>
                <a:gd name="T5" fmla="*/ 168 h 790"/>
                <a:gd name="T6" fmla="*/ 498 w 845"/>
                <a:gd name="T7" fmla="*/ 5 h 790"/>
                <a:gd name="T8" fmla="*/ 673 w 845"/>
                <a:gd name="T9" fmla="*/ 70 h 790"/>
                <a:gd name="T10" fmla="*/ 656 w 845"/>
                <a:gd name="T11" fmla="*/ 61 h 790"/>
                <a:gd name="T12" fmla="*/ 550 w 845"/>
                <a:gd name="T13" fmla="*/ 145 h 790"/>
                <a:gd name="T14" fmla="*/ 575 w 845"/>
                <a:gd name="T15" fmla="*/ 252 h 790"/>
                <a:gd name="T16" fmla="*/ 675 w 845"/>
                <a:gd name="T17" fmla="*/ 232 h 790"/>
                <a:gd name="T18" fmla="*/ 815 w 845"/>
                <a:gd name="T19" fmla="*/ 342 h 790"/>
                <a:gd name="T20" fmla="*/ 783 w 845"/>
                <a:gd name="T21" fmla="*/ 494 h 790"/>
                <a:gd name="T22" fmla="*/ 803 w 845"/>
                <a:gd name="T23" fmla="*/ 515 h 790"/>
                <a:gd name="T24" fmla="*/ 812 w 845"/>
                <a:gd name="T25" fmla="*/ 710 h 790"/>
                <a:gd name="T26" fmla="*/ 591 w 845"/>
                <a:gd name="T27" fmla="*/ 745 h 790"/>
                <a:gd name="T28" fmla="*/ 554 w 845"/>
                <a:gd name="T29" fmla="*/ 705 h 790"/>
                <a:gd name="T30" fmla="*/ 436 w 845"/>
                <a:gd name="T31" fmla="*/ 700 h 790"/>
                <a:gd name="T32" fmla="*/ 373 w 845"/>
                <a:gd name="T33" fmla="*/ 768 h 790"/>
                <a:gd name="T34" fmla="*/ 189 w 845"/>
                <a:gd name="T35" fmla="*/ 739 h 790"/>
                <a:gd name="T36" fmla="*/ 141 w 845"/>
                <a:gd name="T37" fmla="*/ 588 h 790"/>
                <a:gd name="T38" fmla="*/ 113 w 845"/>
                <a:gd name="T39" fmla="*/ 584 h 790"/>
                <a:gd name="T40" fmla="*/ 44 w 845"/>
                <a:gd name="T41" fmla="*/ 360 h 790"/>
                <a:gd name="T42" fmla="*/ 159 w 845"/>
                <a:gd name="T43" fmla="*/ 317 h 790"/>
                <a:gd name="T44" fmla="*/ 349 w 845"/>
                <a:gd name="T45" fmla="*/ 378 h 790"/>
                <a:gd name="T46" fmla="*/ 310 w 845"/>
                <a:gd name="T47" fmla="*/ 431 h 790"/>
                <a:gd name="T48" fmla="*/ 356 w 845"/>
                <a:gd name="T49" fmla="*/ 397 h 790"/>
                <a:gd name="T50" fmla="*/ 556 w 845"/>
                <a:gd name="T51" fmla="*/ 397 h 790"/>
                <a:gd name="T52" fmla="*/ 513 w 845"/>
                <a:gd name="T53" fmla="*/ 445 h 790"/>
                <a:gd name="T54" fmla="*/ 562 w 845"/>
                <a:gd name="T55" fmla="*/ 418 h 790"/>
                <a:gd name="T56" fmla="*/ 451 w 845"/>
                <a:gd name="T57" fmla="*/ 499 h 790"/>
                <a:gd name="T58" fmla="*/ 405 w 845"/>
                <a:gd name="T59" fmla="*/ 513 h 790"/>
                <a:gd name="T60" fmla="*/ 397 w 845"/>
                <a:gd name="T61" fmla="*/ 487 h 790"/>
                <a:gd name="T62" fmla="*/ 443 w 845"/>
                <a:gd name="T63" fmla="*/ 531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5" h="790">
                  <a:moveTo>
                    <a:pt x="159" y="317"/>
                  </a:moveTo>
                  <a:cubicBezTo>
                    <a:pt x="156" y="303"/>
                    <a:pt x="155" y="289"/>
                    <a:pt x="158" y="275"/>
                  </a:cubicBezTo>
                  <a:cubicBezTo>
                    <a:pt x="164" y="243"/>
                    <a:pt x="183" y="221"/>
                    <a:pt x="211" y="207"/>
                  </a:cubicBezTo>
                  <a:cubicBezTo>
                    <a:pt x="245" y="188"/>
                    <a:pt x="281" y="188"/>
                    <a:pt x="318" y="201"/>
                  </a:cubicBezTo>
                  <a:cubicBezTo>
                    <a:pt x="319" y="202"/>
                    <a:pt x="321" y="202"/>
                    <a:pt x="323" y="203"/>
                  </a:cubicBezTo>
                  <a:cubicBezTo>
                    <a:pt x="328" y="191"/>
                    <a:pt x="332" y="179"/>
                    <a:pt x="337" y="168"/>
                  </a:cubicBezTo>
                  <a:cubicBezTo>
                    <a:pt x="359" y="120"/>
                    <a:pt x="388" y="78"/>
                    <a:pt x="428" y="44"/>
                  </a:cubicBezTo>
                  <a:cubicBezTo>
                    <a:pt x="449" y="26"/>
                    <a:pt x="472" y="13"/>
                    <a:pt x="498" y="5"/>
                  </a:cubicBezTo>
                  <a:cubicBezTo>
                    <a:pt x="516" y="0"/>
                    <a:pt x="535" y="0"/>
                    <a:pt x="553" y="2"/>
                  </a:cubicBezTo>
                  <a:cubicBezTo>
                    <a:pt x="603" y="6"/>
                    <a:pt x="643" y="30"/>
                    <a:pt x="673" y="70"/>
                  </a:cubicBezTo>
                  <a:cubicBezTo>
                    <a:pt x="675" y="72"/>
                    <a:pt x="676" y="74"/>
                    <a:pt x="677" y="75"/>
                  </a:cubicBezTo>
                  <a:cubicBezTo>
                    <a:pt x="670" y="70"/>
                    <a:pt x="664" y="64"/>
                    <a:pt x="656" y="61"/>
                  </a:cubicBezTo>
                  <a:cubicBezTo>
                    <a:pt x="627" y="46"/>
                    <a:pt x="594" y="54"/>
                    <a:pt x="573" y="81"/>
                  </a:cubicBezTo>
                  <a:cubicBezTo>
                    <a:pt x="558" y="100"/>
                    <a:pt x="551" y="121"/>
                    <a:pt x="550" y="145"/>
                  </a:cubicBezTo>
                  <a:cubicBezTo>
                    <a:pt x="548" y="167"/>
                    <a:pt x="549" y="189"/>
                    <a:pt x="556" y="209"/>
                  </a:cubicBezTo>
                  <a:cubicBezTo>
                    <a:pt x="560" y="224"/>
                    <a:pt x="568" y="238"/>
                    <a:pt x="575" y="252"/>
                  </a:cubicBezTo>
                  <a:cubicBezTo>
                    <a:pt x="575" y="253"/>
                    <a:pt x="578" y="253"/>
                    <a:pt x="579" y="252"/>
                  </a:cubicBezTo>
                  <a:cubicBezTo>
                    <a:pt x="609" y="232"/>
                    <a:pt x="642" y="230"/>
                    <a:pt x="675" y="232"/>
                  </a:cubicBezTo>
                  <a:cubicBezTo>
                    <a:pt x="695" y="234"/>
                    <a:pt x="713" y="239"/>
                    <a:pt x="730" y="247"/>
                  </a:cubicBezTo>
                  <a:cubicBezTo>
                    <a:pt x="771" y="267"/>
                    <a:pt x="803" y="296"/>
                    <a:pt x="815" y="342"/>
                  </a:cubicBezTo>
                  <a:cubicBezTo>
                    <a:pt x="822" y="368"/>
                    <a:pt x="819" y="394"/>
                    <a:pt x="813" y="420"/>
                  </a:cubicBezTo>
                  <a:cubicBezTo>
                    <a:pt x="807" y="446"/>
                    <a:pt x="796" y="470"/>
                    <a:pt x="783" y="494"/>
                  </a:cubicBezTo>
                  <a:cubicBezTo>
                    <a:pt x="782" y="495"/>
                    <a:pt x="781" y="497"/>
                    <a:pt x="780" y="498"/>
                  </a:cubicBezTo>
                  <a:cubicBezTo>
                    <a:pt x="788" y="504"/>
                    <a:pt x="796" y="509"/>
                    <a:pt x="803" y="515"/>
                  </a:cubicBezTo>
                  <a:cubicBezTo>
                    <a:pt x="828" y="537"/>
                    <a:pt x="839" y="565"/>
                    <a:pt x="842" y="597"/>
                  </a:cubicBezTo>
                  <a:cubicBezTo>
                    <a:pt x="845" y="638"/>
                    <a:pt x="837" y="677"/>
                    <a:pt x="812" y="710"/>
                  </a:cubicBezTo>
                  <a:cubicBezTo>
                    <a:pt x="786" y="746"/>
                    <a:pt x="749" y="766"/>
                    <a:pt x="705" y="772"/>
                  </a:cubicBezTo>
                  <a:cubicBezTo>
                    <a:pt x="664" y="777"/>
                    <a:pt x="626" y="768"/>
                    <a:pt x="591" y="745"/>
                  </a:cubicBezTo>
                  <a:cubicBezTo>
                    <a:pt x="577" y="735"/>
                    <a:pt x="566" y="723"/>
                    <a:pt x="556" y="709"/>
                  </a:cubicBezTo>
                  <a:cubicBezTo>
                    <a:pt x="556" y="707"/>
                    <a:pt x="555" y="706"/>
                    <a:pt x="554" y="705"/>
                  </a:cubicBezTo>
                  <a:cubicBezTo>
                    <a:pt x="541" y="733"/>
                    <a:pt x="517" y="741"/>
                    <a:pt x="489" y="740"/>
                  </a:cubicBezTo>
                  <a:cubicBezTo>
                    <a:pt x="465" y="738"/>
                    <a:pt x="445" y="726"/>
                    <a:pt x="436" y="700"/>
                  </a:cubicBezTo>
                  <a:cubicBezTo>
                    <a:pt x="433" y="707"/>
                    <a:pt x="430" y="713"/>
                    <a:pt x="427" y="719"/>
                  </a:cubicBezTo>
                  <a:cubicBezTo>
                    <a:pt x="415" y="743"/>
                    <a:pt x="396" y="758"/>
                    <a:pt x="373" y="768"/>
                  </a:cubicBezTo>
                  <a:cubicBezTo>
                    <a:pt x="322" y="790"/>
                    <a:pt x="272" y="786"/>
                    <a:pt x="224" y="761"/>
                  </a:cubicBezTo>
                  <a:cubicBezTo>
                    <a:pt x="212" y="755"/>
                    <a:pt x="199" y="748"/>
                    <a:pt x="189" y="739"/>
                  </a:cubicBezTo>
                  <a:cubicBezTo>
                    <a:pt x="159" y="716"/>
                    <a:pt x="145" y="684"/>
                    <a:pt x="139" y="647"/>
                  </a:cubicBezTo>
                  <a:cubicBezTo>
                    <a:pt x="136" y="627"/>
                    <a:pt x="138" y="607"/>
                    <a:pt x="141" y="588"/>
                  </a:cubicBezTo>
                  <a:cubicBezTo>
                    <a:pt x="141" y="587"/>
                    <a:pt x="141" y="586"/>
                    <a:pt x="142" y="584"/>
                  </a:cubicBezTo>
                  <a:cubicBezTo>
                    <a:pt x="132" y="584"/>
                    <a:pt x="122" y="585"/>
                    <a:pt x="113" y="584"/>
                  </a:cubicBezTo>
                  <a:cubicBezTo>
                    <a:pt x="66" y="580"/>
                    <a:pt x="34" y="555"/>
                    <a:pt x="18" y="510"/>
                  </a:cubicBezTo>
                  <a:cubicBezTo>
                    <a:pt x="0" y="455"/>
                    <a:pt x="7" y="405"/>
                    <a:pt x="44" y="360"/>
                  </a:cubicBezTo>
                  <a:cubicBezTo>
                    <a:pt x="73" y="325"/>
                    <a:pt x="111" y="312"/>
                    <a:pt x="156" y="317"/>
                  </a:cubicBezTo>
                  <a:cubicBezTo>
                    <a:pt x="157" y="317"/>
                    <a:pt x="157" y="317"/>
                    <a:pt x="159" y="317"/>
                  </a:cubicBezTo>
                  <a:close/>
                  <a:moveTo>
                    <a:pt x="356" y="397"/>
                  </a:moveTo>
                  <a:cubicBezTo>
                    <a:pt x="355" y="393"/>
                    <a:pt x="353" y="385"/>
                    <a:pt x="349" y="378"/>
                  </a:cubicBezTo>
                  <a:cubicBezTo>
                    <a:pt x="343" y="365"/>
                    <a:pt x="329" y="363"/>
                    <a:pt x="318" y="373"/>
                  </a:cubicBezTo>
                  <a:cubicBezTo>
                    <a:pt x="303" y="386"/>
                    <a:pt x="299" y="415"/>
                    <a:pt x="310" y="431"/>
                  </a:cubicBezTo>
                  <a:cubicBezTo>
                    <a:pt x="318" y="444"/>
                    <a:pt x="331" y="446"/>
                    <a:pt x="342" y="435"/>
                  </a:cubicBezTo>
                  <a:cubicBezTo>
                    <a:pt x="352" y="426"/>
                    <a:pt x="355" y="414"/>
                    <a:pt x="356" y="397"/>
                  </a:cubicBezTo>
                  <a:close/>
                  <a:moveTo>
                    <a:pt x="562" y="418"/>
                  </a:moveTo>
                  <a:cubicBezTo>
                    <a:pt x="560" y="411"/>
                    <a:pt x="559" y="403"/>
                    <a:pt x="556" y="397"/>
                  </a:cubicBezTo>
                  <a:cubicBezTo>
                    <a:pt x="549" y="382"/>
                    <a:pt x="533" y="380"/>
                    <a:pt x="521" y="392"/>
                  </a:cubicBezTo>
                  <a:cubicBezTo>
                    <a:pt x="509" y="405"/>
                    <a:pt x="505" y="429"/>
                    <a:pt x="513" y="445"/>
                  </a:cubicBezTo>
                  <a:cubicBezTo>
                    <a:pt x="522" y="462"/>
                    <a:pt x="539" y="464"/>
                    <a:pt x="551" y="449"/>
                  </a:cubicBezTo>
                  <a:cubicBezTo>
                    <a:pt x="558" y="440"/>
                    <a:pt x="561" y="429"/>
                    <a:pt x="562" y="418"/>
                  </a:cubicBezTo>
                  <a:close/>
                  <a:moveTo>
                    <a:pt x="454" y="489"/>
                  </a:moveTo>
                  <a:cubicBezTo>
                    <a:pt x="453" y="493"/>
                    <a:pt x="452" y="496"/>
                    <a:pt x="451" y="499"/>
                  </a:cubicBezTo>
                  <a:cubicBezTo>
                    <a:pt x="448" y="505"/>
                    <a:pt x="446" y="511"/>
                    <a:pt x="443" y="517"/>
                  </a:cubicBezTo>
                  <a:cubicBezTo>
                    <a:pt x="433" y="531"/>
                    <a:pt x="412" y="529"/>
                    <a:pt x="405" y="513"/>
                  </a:cubicBezTo>
                  <a:cubicBezTo>
                    <a:pt x="402" y="508"/>
                    <a:pt x="401" y="502"/>
                    <a:pt x="400" y="496"/>
                  </a:cubicBezTo>
                  <a:cubicBezTo>
                    <a:pt x="399" y="494"/>
                    <a:pt x="398" y="491"/>
                    <a:pt x="397" y="487"/>
                  </a:cubicBezTo>
                  <a:cubicBezTo>
                    <a:pt x="389" y="496"/>
                    <a:pt x="393" y="518"/>
                    <a:pt x="403" y="528"/>
                  </a:cubicBezTo>
                  <a:cubicBezTo>
                    <a:pt x="413" y="539"/>
                    <a:pt x="431" y="540"/>
                    <a:pt x="443" y="531"/>
                  </a:cubicBezTo>
                  <a:cubicBezTo>
                    <a:pt x="454" y="522"/>
                    <a:pt x="461" y="500"/>
                    <a:pt x="454" y="489"/>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62" name="Freeform 6"/>
            <p:cNvSpPr>
              <a:spLocks/>
            </p:cNvSpPr>
            <p:nvPr/>
          </p:nvSpPr>
          <p:spPr bwMode="auto">
            <a:xfrm>
              <a:off x="-1646238" y="-490538"/>
              <a:ext cx="128588" cy="160338"/>
            </a:xfrm>
            <a:custGeom>
              <a:avLst/>
              <a:gdLst>
                <a:gd name="T0" fmla="*/ 22 w 46"/>
                <a:gd name="T1" fmla="*/ 43 h 57"/>
                <a:gd name="T2" fmla="*/ 20 w 46"/>
                <a:gd name="T3" fmla="*/ 53 h 57"/>
                <a:gd name="T4" fmla="*/ 17 w 46"/>
                <a:gd name="T5" fmla="*/ 57 h 57"/>
                <a:gd name="T6" fmla="*/ 13 w 46"/>
                <a:gd name="T7" fmla="*/ 54 h 57"/>
                <a:gd name="T8" fmla="*/ 8 w 46"/>
                <a:gd name="T9" fmla="*/ 39 h 57"/>
                <a:gd name="T10" fmla="*/ 1 w 46"/>
                <a:gd name="T11" fmla="*/ 29 h 57"/>
                <a:gd name="T12" fmla="*/ 5 w 46"/>
                <a:gd name="T13" fmla="*/ 0 h 57"/>
                <a:gd name="T14" fmla="*/ 41 w 46"/>
                <a:gd name="T15" fmla="*/ 20 h 57"/>
                <a:gd name="T16" fmla="*/ 43 w 46"/>
                <a:gd name="T17" fmla="*/ 22 h 57"/>
                <a:gd name="T18" fmla="*/ 45 w 46"/>
                <a:gd name="T19" fmla="*/ 29 h 57"/>
                <a:gd name="T20" fmla="*/ 37 w 46"/>
                <a:gd name="T21" fmla="*/ 33 h 57"/>
                <a:gd name="T22" fmla="*/ 43 w 46"/>
                <a:gd name="T23" fmla="*/ 41 h 57"/>
                <a:gd name="T24" fmla="*/ 44 w 46"/>
                <a:gd name="T25" fmla="*/ 50 h 57"/>
                <a:gd name="T26" fmla="*/ 34 w 46"/>
                <a:gd name="T27" fmla="*/ 52 h 57"/>
                <a:gd name="T28" fmla="*/ 22 w 46"/>
                <a:gd name="T29"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7">
                  <a:moveTo>
                    <a:pt x="22" y="43"/>
                  </a:moveTo>
                  <a:cubicBezTo>
                    <a:pt x="21" y="46"/>
                    <a:pt x="21" y="49"/>
                    <a:pt x="20" y="53"/>
                  </a:cubicBezTo>
                  <a:cubicBezTo>
                    <a:pt x="20" y="54"/>
                    <a:pt x="18" y="56"/>
                    <a:pt x="17" y="57"/>
                  </a:cubicBezTo>
                  <a:cubicBezTo>
                    <a:pt x="16" y="57"/>
                    <a:pt x="13" y="55"/>
                    <a:pt x="13" y="54"/>
                  </a:cubicBezTo>
                  <a:cubicBezTo>
                    <a:pt x="11" y="49"/>
                    <a:pt x="9" y="44"/>
                    <a:pt x="8" y="39"/>
                  </a:cubicBezTo>
                  <a:cubicBezTo>
                    <a:pt x="0" y="37"/>
                    <a:pt x="0" y="37"/>
                    <a:pt x="1" y="29"/>
                  </a:cubicBezTo>
                  <a:cubicBezTo>
                    <a:pt x="2" y="20"/>
                    <a:pt x="4" y="10"/>
                    <a:pt x="5" y="0"/>
                  </a:cubicBezTo>
                  <a:cubicBezTo>
                    <a:pt x="18" y="6"/>
                    <a:pt x="31" y="11"/>
                    <a:pt x="41" y="20"/>
                  </a:cubicBezTo>
                  <a:cubicBezTo>
                    <a:pt x="42" y="21"/>
                    <a:pt x="43" y="21"/>
                    <a:pt x="43" y="22"/>
                  </a:cubicBezTo>
                  <a:cubicBezTo>
                    <a:pt x="44" y="24"/>
                    <a:pt x="46" y="28"/>
                    <a:pt x="45" y="29"/>
                  </a:cubicBezTo>
                  <a:cubicBezTo>
                    <a:pt x="44" y="31"/>
                    <a:pt x="40" y="32"/>
                    <a:pt x="37" y="33"/>
                  </a:cubicBezTo>
                  <a:cubicBezTo>
                    <a:pt x="39" y="35"/>
                    <a:pt x="42" y="38"/>
                    <a:pt x="43" y="41"/>
                  </a:cubicBezTo>
                  <a:cubicBezTo>
                    <a:pt x="45" y="44"/>
                    <a:pt x="45" y="49"/>
                    <a:pt x="44" y="50"/>
                  </a:cubicBezTo>
                  <a:cubicBezTo>
                    <a:pt x="42" y="52"/>
                    <a:pt x="37" y="53"/>
                    <a:pt x="34" y="52"/>
                  </a:cubicBezTo>
                  <a:cubicBezTo>
                    <a:pt x="30" y="50"/>
                    <a:pt x="26" y="46"/>
                    <a:pt x="22" y="43"/>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grpSp>
      <p:pic>
        <p:nvPicPr>
          <p:cNvPr id="9" name="Imagen 8"/>
          <p:cNvPicPr>
            <a:picLocks noChangeAspect="1"/>
          </p:cNvPicPr>
          <p:nvPr/>
        </p:nvPicPr>
        <p:blipFill>
          <a:blip r:embed="rId3"/>
          <a:stretch>
            <a:fillRect/>
          </a:stretch>
        </p:blipFill>
        <p:spPr>
          <a:xfrm>
            <a:off x="448014" y="337411"/>
            <a:ext cx="8430315" cy="1089151"/>
          </a:xfrm>
          <a:prstGeom prst="rect">
            <a:avLst/>
          </a:prstGeom>
        </p:spPr>
      </p:pic>
      <p:sp>
        <p:nvSpPr>
          <p:cNvPr id="65" name="Google Shape;954;p42"/>
          <p:cNvSpPr txBox="1">
            <a:spLocks noGrp="1"/>
          </p:cNvSpPr>
          <p:nvPr>
            <p:ph type="subTitle" idx="2"/>
          </p:nvPr>
        </p:nvSpPr>
        <p:spPr>
          <a:xfrm>
            <a:off x="1326593" y="3631004"/>
            <a:ext cx="2463682" cy="102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0000"/>
                </a:solidFill>
              </a:rPr>
              <a:t>Venus has a beautiful name and is the second planet from the Sun. It’s terribly hot, even hotter than Mercury</a:t>
            </a:r>
            <a:endParaRPr dirty="0">
              <a:solidFill>
                <a:srgbClr val="000000"/>
              </a:solidFill>
            </a:endParaRPr>
          </a:p>
        </p:txBody>
      </p:sp>
      <p:grpSp>
        <p:nvGrpSpPr>
          <p:cNvPr id="26" name="Grupo 25">
            <a:extLst>
              <a:ext uri="{FF2B5EF4-FFF2-40B4-BE49-F238E27FC236}">
                <a16:creationId xmlns:a16="http://schemas.microsoft.com/office/drawing/2014/main" id="{8BF62AA4-A236-BC3B-FC70-5417F53C6F6F}"/>
              </a:ext>
            </a:extLst>
          </p:cNvPr>
          <p:cNvGrpSpPr/>
          <p:nvPr/>
        </p:nvGrpSpPr>
        <p:grpSpPr>
          <a:xfrm>
            <a:off x="7944932" y="3918085"/>
            <a:ext cx="1185016" cy="1479638"/>
            <a:chOff x="1051970" y="1647710"/>
            <a:chExt cx="5200917" cy="6493985"/>
          </a:xfrm>
        </p:grpSpPr>
        <p:sp>
          <p:nvSpPr>
            <p:cNvPr id="27" name="Freeform 13">
              <a:extLst>
                <a:ext uri="{FF2B5EF4-FFF2-40B4-BE49-F238E27FC236}">
                  <a16:creationId xmlns:a16="http://schemas.microsoft.com/office/drawing/2014/main" id="{EF598CC7-39D6-1120-1E74-4C648C5E5169}"/>
                </a:ext>
              </a:extLst>
            </p:cNvPr>
            <p:cNvSpPr>
              <a:spLocks/>
            </p:cNvSpPr>
            <p:nvPr/>
          </p:nvSpPr>
          <p:spPr bwMode="auto">
            <a:xfrm rot="8950285" flipV="1">
              <a:off x="1749264" y="3771794"/>
              <a:ext cx="2914995" cy="4369901"/>
            </a:xfrm>
            <a:custGeom>
              <a:avLst/>
              <a:gdLst>
                <a:gd name="T0" fmla="*/ 388 w 2127"/>
                <a:gd name="T1" fmla="*/ 1550 h 3157"/>
                <a:gd name="T2" fmla="*/ 312 w 2127"/>
                <a:gd name="T3" fmla="*/ 1481 h 3157"/>
                <a:gd name="T4" fmla="*/ 259 w 2127"/>
                <a:gd name="T5" fmla="*/ 1260 h 3157"/>
                <a:gd name="T6" fmla="*/ 380 w 2127"/>
                <a:gd name="T7" fmla="*/ 1152 h 3157"/>
                <a:gd name="T8" fmla="*/ 318 w 2127"/>
                <a:gd name="T9" fmla="*/ 915 h 3157"/>
                <a:gd name="T10" fmla="*/ 345 w 2127"/>
                <a:gd name="T11" fmla="*/ 802 h 3157"/>
                <a:gd name="T12" fmla="*/ 349 w 2127"/>
                <a:gd name="T13" fmla="*/ 635 h 3157"/>
                <a:gd name="T14" fmla="*/ 421 w 2127"/>
                <a:gd name="T15" fmla="*/ 485 h 3157"/>
                <a:gd name="T16" fmla="*/ 561 w 2127"/>
                <a:gd name="T17" fmla="*/ 367 h 3157"/>
                <a:gd name="T18" fmla="*/ 569 w 2127"/>
                <a:gd name="T19" fmla="*/ 271 h 3157"/>
                <a:gd name="T20" fmla="*/ 561 w 2127"/>
                <a:gd name="T21" fmla="*/ 181 h 3157"/>
                <a:gd name="T22" fmla="*/ 625 w 2127"/>
                <a:gd name="T23" fmla="*/ 148 h 3157"/>
                <a:gd name="T24" fmla="*/ 769 w 2127"/>
                <a:gd name="T25" fmla="*/ 90 h 3157"/>
                <a:gd name="T26" fmla="*/ 909 w 2127"/>
                <a:gd name="T27" fmla="*/ 57 h 3157"/>
                <a:gd name="T28" fmla="*/ 1114 w 2127"/>
                <a:gd name="T29" fmla="*/ 148 h 3157"/>
                <a:gd name="T30" fmla="*/ 1236 w 2127"/>
                <a:gd name="T31" fmla="*/ 300 h 3157"/>
                <a:gd name="T32" fmla="*/ 1447 w 2127"/>
                <a:gd name="T33" fmla="*/ 373 h 3157"/>
                <a:gd name="T34" fmla="*/ 1554 w 2127"/>
                <a:gd name="T35" fmla="*/ 475 h 3157"/>
                <a:gd name="T36" fmla="*/ 1775 w 2127"/>
                <a:gd name="T37" fmla="*/ 691 h 3157"/>
                <a:gd name="T38" fmla="*/ 1677 w 2127"/>
                <a:gd name="T39" fmla="*/ 814 h 3157"/>
                <a:gd name="T40" fmla="*/ 1939 w 2127"/>
                <a:gd name="T41" fmla="*/ 1097 h 3157"/>
                <a:gd name="T42" fmla="*/ 1890 w 2127"/>
                <a:gd name="T43" fmla="*/ 1273 h 3157"/>
                <a:gd name="T44" fmla="*/ 2095 w 2127"/>
                <a:gd name="T45" fmla="*/ 1310 h 3157"/>
                <a:gd name="T46" fmla="*/ 1794 w 2127"/>
                <a:gd name="T47" fmla="*/ 1274 h 3157"/>
                <a:gd name="T48" fmla="*/ 1811 w 2127"/>
                <a:gd name="T49" fmla="*/ 1429 h 3157"/>
                <a:gd name="T50" fmla="*/ 1930 w 2127"/>
                <a:gd name="T51" fmla="*/ 1478 h 3157"/>
                <a:gd name="T52" fmla="*/ 1627 w 2127"/>
                <a:gd name="T53" fmla="*/ 1415 h 3157"/>
                <a:gd name="T54" fmla="*/ 1667 w 2127"/>
                <a:gd name="T55" fmla="*/ 1497 h 3157"/>
                <a:gd name="T56" fmla="*/ 1629 w 2127"/>
                <a:gd name="T57" fmla="*/ 1664 h 3157"/>
                <a:gd name="T58" fmla="*/ 1496 w 2127"/>
                <a:gd name="T59" fmla="*/ 1500 h 3157"/>
                <a:gd name="T60" fmla="*/ 1532 w 2127"/>
                <a:gd name="T61" fmla="*/ 1589 h 3157"/>
                <a:gd name="T62" fmla="*/ 1509 w 2127"/>
                <a:gd name="T63" fmla="*/ 1647 h 3157"/>
                <a:gd name="T64" fmla="*/ 1579 w 2127"/>
                <a:gd name="T65" fmla="*/ 1799 h 3157"/>
                <a:gd name="T66" fmla="*/ 1631 w 2127"/>
                <a:gd name="T67" fmla="*/ 2080 h 3157"/>
                <a:gd name="T68" fmla="*/ 1652 w 2127"/>
                <a:gd name="T69" fmla="*/ 2242 h 3157"/>
                <a:gd name="T70" fmla="*/ 1572 w 2127"/>
                <a:gd name="T71" fmla="*/ 2303 h 3157"/>
                <a:gd name="T72" fmla="*/ 1567 w 2127"/>
                <a:gd name="T73" fmla="*/ 2433 h 3157"/>
                <a:gd name="T74" fmla="*/ 1498 w 2127"/>
                <a:gd name="T75" fmla="*/ 2455 h 3157"/>
                <a:gd name="T76" fmla="*/ 1384 w 2127"/>
                <a:gd name="T77" fmla="*/ 2483 h 3157"/>
                <a:gd name="T78" fmla="*/ 1251 w 2127"/>
                <a:gd name="T79" fmla="*/ 2679 h 3157"/>
                <a:gd name="T80" fmla="*/ 998 w 2127"/>
                <a:gd name="T81" fmla="*/ 2538 h 3157"/>
                <a:gd name="T82" fmla="*/ 790 w 2127"/>
                <a:gd name="T83" fmla="*/ 2468 h 3157"/>
                <a:gd name="T84" fmla="*/ 649 w 2127"/>
                <a:gd name="T85" fmla="*/ 2321 h 3157"/>
                <a:gd name="T86" fmla="*/ 513 w 2127"/>
                <a:gd name="T87" fmla="*/ 2337 h 3157"/>
                <a:gd name="T88" fmla="*/ 574 w 2127"/>
                <a:gd name="T89" fmla="*/ 2476 h 3157"/>
                <a:gd name="T90" fmla="*/ 545 w 2127"/>
                <a:gd name="T91" fmla="*/ 2580 h 3157"/>
                <a:gd name="T92" fmla="*/ 349 w 2127"/>
                <a:gd name="T93" fmla="*/ 2754 h 3157"/>
                <a:gd name="T94" fmla="*/ 407 w 2127"/>
                <a:gd name="T95" fmla="*/ 2783 h 3157"/>
                <a:gd name="T96" fmla="*/ 456 w 2127"/>
                <a:gd name="T97" fmla="*/ 2817 h 3157"/>
                <a:gd name="T98" fmla="*/ 449 w 2127"/>
                <a:gd name="T99" fmla="*/ 2968 h 3157"/>
                <a:gd name="T100" fmla="*/ 392 w 2127"/>
                <a:gd name="T101" fmla="*/ 3084 h 3157"/>
                <a:gd name="T102" fmla="*/ 349 w 2127"/>
                <a:gd name="T103" fmla="*/ 3149 h 3157"/>
                <a:gd name="T104" fmla="*/ 164 w 2127"/>
                <a:gd name="T105" fmla="*/ 3145 h 3157"/>
                <a:gd name="T106" fmla="*/ 18 w 2127"/>
                <a:gd name="T107" fmla="*/ 2940 h 3157"/>
                <a:gd name="T108" fmla="*/ 139 w 2127"/>
                <a:gd name="T109" fmla="*/ 2743 h 3157"/>
                <a:gd name="T110" fmla="*/ 100 w 2127"/>
                <a:gd name="T111" fmla="*/ 2541 h 3157"/>
                <a:gd name="T112" fmla="*/ 211 w 2127"/>
                <a:gd name="T113" fmla="*/ 2293 h 3157"/>
                <a:gd name="T114" fmla="*/ 341 w 2127"/>
                <a:gd name="T115" fmla="*/ 2266 h 3157"/>
                <a:gd name="T116" fmla="*/ 417 w 2127"/>
                <a:gd name="T117" fmla="*/ 2296 h 3157"/>
                <a:gd name="T118" fmla="*/ 508 w 2127"/>
                <a:gd name="T119" fmla="*/ 2062 h 3157"/>
                <a:gd name="T120" fmla="*/ 488 w 2127"/>
                <a:gd name="T121" fmla="*/ 1904 h 3157"/>
                <a:gd name="T122" fmla="*/ 496 w 2127"/>
                <a:gd name="T123" fmla="*/ 1782 h 3157"/>
                <a:gd name="T124" fmla="*/ 514 w 2127"/>
                <a:gd name="T125" fmla="*/ 1618 h 3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7" h="3157">
                  <a:moveTo>
                    <a:pt x="440" y="1547"/>
                  </a:moveTo>
                  <a:cubicBezTo>
                    <a:pt x="431" y="1553"/>
                    <a:pt x="430" y="1563"/>
                    <a:pt x="426" y="1570"/>
                  </a:cubicBezTo>
                  <a:cubicBezTo>
                    <a:pt x="422" y="1577"/>
                    <a:pt x="419" y="1587"/>
                    <a:pt x="408" y="1586"/>
                  </a:cubicBezTo>
                  <a:cubicBezTo>
                    <a:pt x="395" y="1585"/>
                    <a:pt x="382" y="1582"/>
                    <a:pt x="376" y="1569"/>
                  </a:cubicBezTo>
                  <a:cubicBezTo>
                    <a:pt x="370" y="1558"/>
                    <a:pt x="372" y="1549"/>
                    <a:pt x="388" y="1550"/>
                  </a:cubicBezTo>
                  <a:cubicBezTo>
                    <a:pt x="399" y="1551"/>
                    <a:pt x="401" y="1544"/>
                    <a:pt x="401" y="1535"/>
                  </a:cubicBezTo>
                  <a:cubicBezTo>
                    <a:pt x="403" y="1510"/>
                    <a:pt x="380" y="1494"/>
                    <a:pt x="357" y="1505"/>
                  </a:cubicBezTo>
                  <a:cubicBezTo>
                    <a:pt x="349" y="1508"/>
                    <a:pt x="342" y="1512"/>
                    <a:pt x="333" y="1515"/>
                  </a:cubicBezTo>
                  <a:cubicBezTo>
                    <a:pt x="323" y="1517"/>
                    <a:pt x="315" y="1514"/>
                    <a:pt x="309" y="1505"/>
                  </a:cubicBezTo>
                  <a:cubicBezTo>
                    <a:pt x="302" y="1496"/>
                    <a:pt x="307" y="1489"/>
                    <a:pt x="312" y="1481"/>
                  </a:cubicBezTo>
                  <a:cubicBezTo>
                    <a:pt x="321" y="1467"/>
                    <a:pt x="336" y="1464"/>
                    <a:pt x="351" y="1459"/>
                  </a:cubicBezTo>
                  <a:cubicBezTo>
                    <a:pt x="387" y="1447"/>
                    <a:pt x="387" y="1447"/>
                    <a:pt x="375" y="1411"/>
                  </a:cubicBezTo>
                  <a:cubicBezTo>
                    <a:pt x="364" y="1376"/>
                    <a:pt x="354" y="1342"/>
                    <a:pt x="353" y="1306"/>
                  </a:cubicBezTo>
                  <a:cubicBezTo>
                    <a:pt x="353" y="1294"/>
                    <a:pt x="346" y="1293"/>
                    <a:pt x="338" y="1291"/>
                  </a:cubicBezTo>
                  <a:cubicBezTo>
                    <a:pt x="312" y="1284"/>
                    <a:pt x="286" y="1275"/>
                    <a:pt x="259" y="1260"/>
                  </a:cubicBezTo>
                  <a:cubicBezTo>
                    <a:pt x="282" y="1252"/>
                    <a:pt x="302" y="1256"/>
                    <a:pt x="323" y="1257"/>
                  </a:cubicBezTo>
                  <a:cubicBezTo>
                    <a:pt x="367" y="1259"/>
                    <a:pt x="387" y="1243"/>
                    <a:pt x="392" y="1204"/>
                  </a:cubicBezTo>
                  <a:cubicBezTo>
                    <a:pt x="395" y="1186"/>
                    <a:pt x="389" y="1176"/>
                    <a:pt x="371" y="1172"/>
                  </a:cubicBezTo>
                  <a:cubicBezTo>
                    <a:pt x="363" y="1170"/>
                    <a:pt x="355" y="1170"/>
                    <a:pt x="348" y="1164"/>
                  </a:cubicBezTo>
                  <a:cubicBezTo>
                    <a:pt x="356" y="1152"/>
                    <a:pt x="369" y="1152"/>
                    <a:pt x="380" y="1152"/>
                  </a:cubicBezTo>
                  <a:cubicBezTo>
                    <a:pt x="392" y="1152"/>
                    <a:pt x="395" y="1147"/>
                    <a:pt x="396" y="1137"/>
                  </a:cubicBezTo>
                  <a:cubicBezTo>
                    <a:pt x="398" y="1109"/>
                    <a:pt x="388" y="1086"/>
                    <a:pt x="374" y="1063"/>
                  </a:cubicBezTo>
                  <a:cubicBezTo>
                    <a:pt x="366" y="1050"/>
                    <a:pt x="357" y="1036"/>
                    <a:pt x="349" y="1023"/>
                  </a:cubicBezTo>
                  <a:cubicBezTo>
                    <a:pt x="337" y="1002"/>
                    <a:pt x="333" y="980"/>
                    <a:pt x="340" y="957"/>
                  </a:cubicBezTo>
                  <a:cubicBezTo>
                    <a:pt x="346" y="934"/>
                    <a:pt x="340" y="923"/>
                    <a:pt x="318" y="915"/>
                  </a:cubicBezTo>
                  <a:cubicBezTo>
                    <a:pt x="315" y="914"/>
                    <a:pt x="312" y="914"/>
                    <a:pt x="307" y="913"/>
                  </a:cubicBezTo>
                  <a:cubicBezTo>
                    <a:pt x="316" y="897"/>
                    <a:pt x="331" y="894"/>
                    <a:pt x="344" y="889"/>
                  </a:cubicBezTo>
                  <a:cubicBezTo>
                    <a:pt x="360" y="883"/>
                    <a:pt x="372" y="874"/>
                    <a:pt x="377" y="857"/>
                  </a:cubicBezTo>
                  <a:cubicBezTo>
                    <a:pt x="382" y="845"/>
                    <a:pt x="380" y="836"/>
                    <a:pt x="367" y="831"/>
                  </a:cubicBezTo>
                  <a:cubicBezTo>
                    <a:pt x="353" y="826"/>
                    <a:pt x="344" y="819"/>
                    <a:pt x="345" y="802"/>
                  </a:cubicBezTo>
                  <a:cubicBezTo>
                    <a:pt x="345" y="786"/>
                    <a:pt x="357" y="784"/>
                    <a:pt x="369" y="781"/>
                  </a:cubicBezTo>
                  <a:cubicBezTo>
                    <a:pt x="373" y="780"/>
                    <a:pt x="380" y="780"/>
                    <a:pt x="379" y="773"/>
                  </a:cubicBezTo>
                  <a:cubicBezTo>
                    <a:pt x="379" y="765"/>
                    <a:pt x="375" y="756"/>
                    <a:pt x="367" y="754"/>
                  </a:cubicBezTo>
                  <a:cubicBezTo>
                    <a:pt x="345" y="748"/>
                    <a:pt x="347" y="734"/>
                    <a:pt x="352" y="716"/>
                  </a:cubicBezTo>
                  <a:cubicBezTo>
                    <a:pt x="358" y="689"/>
                    <a:pt x="357" y="662"/>
                    <a:pt x="349" y="635"/>
                  </a:cubicBezTo>
                  <a:cubicBezTo>
                    <a:pt x="347" y="627"/>
                    <a:pt x="346" y="620"/>
                    <a:pt x="351" y="613"/>
                  </a:cubicBezTo>
                  <a:cubicBezTo>
                    <a:pt x="364" y="593"/>
                    <a:pt x="371" y="574"/>
                    <a:pt x="356" y="551"/>
                  </a:cubicBezTo>
                  <a:cubicBezTo>
                    <a:pt x="351" y="542"/>
                    <a:pt x="361" y="537"/>
                    <a:pt x="367" y="538"/>
                  </a:cubicBezTo>
                  <a:cubicBezTo>
                    <a:pt x="400" y="545"/>
                    <a:pt x="411" y="528"/>
                    <a:pt x="413" y="499"/>
                  </a:cubicBezTo>
                  <a:cubicBezTo>
                    <a:pt x="414" y="494"/>
                    <a:pt x="418" y="490"/>
                    <a:pt x="421" y="485"/>
                  </a:cubicBezTo>
                  <a:cubicBezTo>
                    <a:pt x="437" y="458"/>
                    <a:pt x="439" y="456"/>
                    <a:pt x="470" y="463"/>
                  </a:cubicBezTo>
                  <a:cubicBezTo>
                    <a:pt x="487" y="467"/>
                    <a:pt x="498" y="465"/>
                    <a:pt x="506" y="447"/>
                  </a:cubicBezTo>
                  <a:cubicBezTo>
                    <a:pt x="512" y="434"/>
                    <a:pt x="523" y="422"/>
                    <a:pt x="539" y="420"/>
                  </a:cubicBezTo>
                  <a:cubicBezTo>
                    <a:pt x="554" y="418"/>
                    <a:pt x="555" y="408"/>
                    <a:pt x="555" y="397"/>
                  </a:cubicBezTo>
                  <a:cubicBezTo>
                    <a:pt x="555" y="386"/>
                    <a:pt x="554" y="376"/>
                    <a:pt x="561" y="367"/>
                  </a:cubicBezTo>
                  <a:cubicBezTo>
                    <a:pt x="566" y="360"/>
                    <a:pt x="561" y="355"/>
                    <a:pt x="556" y="352"/>
                  </a:cubicBezTo>
                  <a:cubicBezTo>
                    <a:pt x="548" y="349"/>
                    <a:pt x="541" y="347"/>
                    <a:pt x="533" y="346"/>
                  </a:cubicBezTo>
                  <a:cubicBezTo>
                    <a:pt x="507" y="339"/>
                    <a:pt x="506" y="337"/>
                    <a:pt x="517" y="314"/>
                  </a:cubicBezTo>
                  <a:cubicBezTo>
                    <a:pt x="522" y="302"/>
                    <a:pt x="530" y="292"/>
                    <a:pt x="536" y="281"/>
                  </a:cubicBezTo>
                  <a:cubicBezTo>
                    <a:pt x="544" y="268"/>
                    <a:pt x="552" y="255"/>
                    <a:pt x="569" y="271"/>
                  </a:cubicBezTo>
                  <a:cubicBezTo>
                    <a:pt x="575" y="276"/>
                    <a:pt x="583" y="273"/>
                    <a:pt x="585" y="264"/>
                  </a:cubicBezTo>
                  <a:cubicBezTo>
                    <a:pt x="588" y="253"/>
                    <a:pt x="592" y="241"/>
                    <a:pt x="578" y="232"/>
                  </a:cubicBezTo>
                  <a:cubicBezTo>
                    <a:pt x="577" y="232"/>
                    <a:pt x="576" y="232"/>
                    <a:pt x="574" y="231"/>
                  </a:cubicBezTo>
                  <a:cubicBezTo>
                    <a:pt x="566" y="228"/>
                    <a:pt x="552" y="235"/>
                    <a:pt x="550" y="220"/>
                  </a:cubicBezTo>
                  <a:cubicBezTo>
                    <a:pt x="548" y="206"/>
                    <a:pt x="552" y="193"/>
                    <a:pt x="561" y="181"/>
                  </a:cubicBezTo>
                  <a:cubicBezTo>
                    <a:pt x="569" y="172"/>
                    <a:pt x="580" y="166"/>
                    <a:pt x="591" y="162"/>
                  </a:cubicBezTo>
                  <a:cubicBezTo>
                    <a:pt x="600" y="159"/>
                    <a:pt x="607" y="159"/>
                    <a:pt x="608" y="171"/>
                  </a:cubicBezTo>
                  <a:cubicBezTo>
                    <a:pt x="609" y="175"/>
                    <a:pt x="611" y="179"/>
                    <a:pt x="615" y="179"/>
                  </a:cubicBezTo>
                  <a:cubicBezTo>
                    <a:pt x="622" y="179"/>
                    <a:pt x="623" y="174"/>
                    <a:pt x="623" y="170"/>
                  </a:cubicBezTo>
                  <a:cubicBezTo>
                    <a:pt x="624" y="162"/>
                    <a:pt x="624" y="155"/>
                    <a:pt x="625" y="148"/>
                  </a:cubicBezTo>
                  <a:cubicBezTo>
                    <a:pt x="628" y="124"/>
                    <a:pt x="644" y="115"/>
                    <a:pt x="666" y="124"/>
                  </a:cubicBezTo>
                  <a:cubicBezTo>
                    <a:pt x="669" y="125"/>
                    <a:pt x="671" y="126"/>
                    <a:pt x="673" y="127"/>
                  </a:cubicBezTo>
                  <a:cubicBezTo>
                    <a:pt x="705" y="144"/>
                    <a:pt x="710" y="143"/>
                    <a:pt x="725" y="109"/>
                  </a:cubicBezTo>
                  <a:cubicBezTo>
                    <a:pt x="731" y="96"/>
                    <a:pt x="738" y="89"/>
                    <a:pt x="753" y="91"/>
                  </a:cubicBezTo>
                  <a:cubicBezTo>
                    <a:pt x="759" y="92"/>
                    <a:pt x="764" y="91"/>
                    <a:pt x="769" y="90"/>
                  </a:cubicBezTo>
                  <a:cubicBezTo>
                    <a:pt x="799" y="89"/>
                    <a:pt x="822" y="78"/>
                    <a:pt x="829" y="45"/>
                  </a:cubicBezTo>
                  <a:cubicBezTo>
                    <a:pt x="832" y="33"/>
                    <a:pt x="837" y="21"/>
                    <a:pt x="845" y="11"/>
                  </a:cubicBezTo>
                  <a:cubicBezTo>
                    <a:pt x="850" y="4"/>
                    <a:pt x="858" y="0"/>
                    <a:pt x="866" y="3"/>
                  </a:cubicBezTo>
                  <a:cubicBezTo>
                    <a:pt x="876" y="6"/>
                    <a:pt x="872" y="15"/>
                    <a:pt x="871" y="22"/>
                  </a:cubicBezTo>
                  <a:cubicBezTo>
                    <a:pt x="867" y="66"/>
                    <a:pt x="867" y="66"/>
                    <a:pt x="909" y="57"/>
                  </a:cubicBezTo>
                  <a:cubicBezTo>
                    <a:pt x="924" y="54"/>
                    <a:pt x="938" y="53"/>
                    <a:pt x="953" y="56"/>
                  </a:cubicBezTo>
                  <a:cubicBezTo>
                    <a:pt x="968" y="60"/>
                    <a:pt x="980" y="63"/>
                    <a:pt x="986" y="82"/>
                  </a:cubicBezTo>
                  <a:cubicBezTo>
                    <a:pt x="996" y="109"/>
                    <a:pt x="1034" y="117"/>
                    <a:pt x="1066" y="102"/>
                  </a:cubicBezTo>
                  <a:cubicBezTo>
                    <a:pt x="1071" y="100"/>
                    <a:pt x="1075" y="97"/>
                    <a:pt x="1081" y="94"/>
                  </a:cubicBezTo>
                  <a:cubicBezTo>
                    <a:pt x="1085" y="117"/>
                    <a:pt x="1091" y="138"/>
                    <a:pt x="1114" y="148"/>
                  </a:cubicBezTo>
                  <a:cubicBezTo>
                    <a:pt x="1135" y="157"/>
                    <a:pt x="1155" y="152"/>
                    <a:pt x="1176" y="148"/>
                  </a:cubicBezTo>
                  <a:cubicBezTo>
                    <a:pt x="1178" y="154"/>
                    <a:pt x="1174" y="156"/>
                    <a:pt x="1172" y="159"/>
                  </a:cubicBezTo>
                  <a:cubicBezTo>
                    <a:pt x="1152" y="181"/>
                    <a:pt x="1160" y="206"/>
                    <a:pt x="1189" y="215"/>
                  </a:cubicBezTo>
                  <a:cubicBezTo>
                    <a:pt x="1219" y="224"/>
                    <a:pt x="1219" y="224"/>
                    <a:pt x="1209" y="254"/>
                  </a:cubicBezTo>
                  <a:cubicBezTo>
                    <a:pt x="1202" y="275"/>
                    <a:pt x="1214" y="297"/>
                    <a:pt x="1236" y="300"/>
                  </a:cubicBezTo>
                  <a:cubicBezTo>
                    <a:pt x="1247" y="302"/>
                    <a:pt x="1248" y="292"/>
                    <a:pt x="1250" y="285"/>
                  </a:cubicBezTo>
                  <a:cubicBezTo>
                    <a:pt x="1253" y="273"/>
                    <a:pt x="1255" y="259"/>
                    <a:pt x="1270" y="255"/>
                  </a:cubicBezTo>
                  <a:cubicBezTo>
                    <a:pt x="1280" y="253"/>
                    <a:pt x="1287" y="252"/>
                    <a:pt x="1283" y="267"/>
                  </a:cubicBezTo>
                  <a:cubicBezTo>
                    <a:pt x="1274" y="305"/>
                    <a:pt x="1284" y="318"/>
                    <a:pt x="1322" y="321"/>
                  </a:cubicBezTo>
                  <a:cubicBezTo>
                    <a:pt x="1370" y="325"/>
                    <a:pt x="1411" y="342"/>
                    <a:pt x="1447" y="373"/>
                  </a:cubicBezTo>
                  <a:cubicBezTo>
                    <a:pt x="1465" y="389"/>
                    <a:pt x="1484" y="402"/>
                    <a:pt x="1507" y="410"/>
                  </a:cubicBezTo>
                  <a:cubicBezTo>
                    <a:pt x="1519" y="414"/>
                    <a:pt x="1530" y="414"/>
                    <a:pt x="1540" y="405"/>
                  </a:cubicBezTo>
                  <a:cubicBezTo>
                    <a:pt x="1549" y="397"/>
                    <a:pt x="1560" y="392"/>
                    <a:pt x="1570" y="402"/>
                  </a:cubicBezTo>
                  <a:cubicBezTo>
                    <a:pt x="1580" y="413"/>
                    <a:pt x="1569" y="421"/>
                    <a:pt x="1563" y="427"/>
                  </a:cubicBezTo>
                  <a:cubicBezTo>
                    <a:pt x="1548" y="442"/>
                    <a:pt x="1547" y="456"/>
                    <a:pt x="1554" y="475"/>
                  </a:cubicBezTo>
                  <a:cubicBezTo>
                    <a:pt x="1581" y="551"/>
                    <a:pt x="1584" y="629"/>
                    <a:pt x="1581" y="708"/>
                  </a:cubicBezTo>
                  <a:cubicBezTo>
                    <a:pt x="1580" y="748"/>
                    <a:pt x="1580" y="748"/>
                    <a:pt x="1616" y="763"/>
                  </a:cubicBezTo>
                  <a:cubicBezTo>
                    <a:pt x="1649" y="776"/>
                    <a:pt x="1649" y="776"/>
                    <a:pt x="1675" y="750"/>
                  </a:cubicBezTo>
                  <a:cubicBezTo>
                    <a:pt x="1693" y="732"/>
                    <a:pt x="1711" y="713"/>
                    <a:pt x="1734" y="700"/>
                  </a:cubicBezTo>
                  <a:cubicBezTo>
                    <a:pt x="1746" y="694"/>
                    <a:pt x="1759" y="688"/>
                    <a:pt x="1775" y="691"/>
                  </a:cubicBezTo>
                  <a:cubicBezTo>
                    <a:pt x="1772" y="703"/>
                    <a:pt x="1764" y="711"/>
                    <a:pt x="1758" y="720"/>
                  </a:cubicBezTo>
                  <a:cubicBezTo>
                    <a:pt x="1746" y="738"/>
                    <a:pt x="1738" y="757"/>
                    <a:pt x="1738" y="778"/>
                  </a:cubicBezTo>
                  <a:cubicBezTo>
                    <a:pt x="1737" y="790"/>
                    <a:pt x="1733" y="792"/>
                    <a:pt x="1722" y="791"/>
                  </a:cubicBezTo>
                  <a:cubicBezTo>
                    <a:pt x="1711" y="790"/>
                    <a:pt x="1699" y="790"/>
                    <a:pt x="1689" y="796"/>
                  </a:cubicBezTo>
                  <a:cubicBezTo>
                    <a:pt x="1683" y="801"/>
                    <a:pt x="1678" y="807"/>
                    <a:pt x="1677" y="814"/>
                  </a:cubicBezTo>
                  <a:cubicBezTo>
                    <a:pt x="1677" y="823"/>
                    <a:pt x="1686" y="823"/>
                    <a:pt x="1692" y="825"/>
                  </a:cubicBezTo>
                  <a:cubicBezTo>
                    <a:pt x="1732" y="839"/>
                    <a:pt x="1772" y="852"/>
                    <a:pt x="1813" y="867"/>
                  </a:cubicBezTo>
                  <a:cubicBezTo>
                    <a:pt x="1837" y="875"/>
                    <a:pt x="1861" y="886"/>
                    <a:pt x="1882" y="902"/>
                  </a:cubicBezTo>
                  <a:cubicBezTo>
                    <a:pt x="1923" y="931"/>
                    <a:pt x="1936" y="968"/>
                    <a:pt x="1924" y="1017"/>
                  </a:cubicBezTo>
                  <a:cubicBezTo>
                    <a:pt x="1912" y="1061"/>
                    <a:pt x="1912" y="1061"/>
                    <a:pt x="1939" y="1097"/>
                  </a:cubicBezTo>
                  <a:cubicBezTo>
                    <a:pt x="1923" y="1108"/>
                    <a:pt x="1913" y="1125"/>
                    <a:pt x="1904" y="1141"/>
                  </a:cubicBezTo>
                  <a:cubicBezTo>
                    <a:pt x="1895" y="1157"/>
                    <a:pt x="1884" y="1170"/>
                    <a:pt x="1865" y="1174"/>
                  </a:cubicBezTo>
                  <a:cubicBezTo>
                    <a:pt x="1851" y="1177"/>
                    <a:pt x="1837" y="1180"/>
                    <a:pt x="1834" y="1197"/>
                  </a:cubicBezTo>
                  <a:cubicBezTo>
                    <a:pt x="1830" y="1217"/>
                    <a:pt x="1831" y="1236"/>
                    <a:pt x="1849" y="1250"/>
                  </a:cubicBezTo>
                  <a:cubicBezTo>
                    <a:pt x="1861" y="1260"/>
                    <a:pt x="1876" y="1267"/>
                    <a:pt x="1890" y="1273"/>
                  </a:cubicBezTo>
                  <a:cubicBezTo>
                    <a:pt x="1914" y="1284"/>
                    <a:pt x="1939" y="1294"/>
                    <a:pt x="1961" y="1309"/>
                  </a:cubicBezTo>
                  <a:cubicBezTo>
                    <a:pt x="1974" y="1318"/>
                    <a:pt x="1981" y="1314"/>
                    <a:pt x="1983" y="1298"/>
                  </a:cubicBezTo>
                  <a:cubicBezTo>
                    <a:pt x="1984" y="1274"/>
                    <a:pt x="1997" y="1257"/>
                    <a:pt x="2020" y="1250"/>
                  </a:cubicBezTo>
                  <a:cubicBezTo>
                    <a:pt x="2045" y="1242"/>
                    <a:pt x="2073" y="1249"/>
                    <a:pt x="2088" y="1267"/>
                  </a:cubicBezTo>
                  <a:cubicBezTo>
                    <a:pt x="2099" y="1280"/>
                    <a:pt x="2101" y="1295"/>
                    <a:pt x="2095" y="1310"/>
                  </a:cubicBezTo>
                  <a:cubicBezTo>
                    <a:pt x="2088" y="1329"/>
                    <a:pt x="2096" y="1338"/>
                    <a:pt x="2112" y="1343"/>
                  </a:cubicBezTo>
                  <a:cubicBezTo>
                    <a:pt x="2122" y="1346"/>
                    <a:pt x="2127" y="1351"/>
                    <a:pt x="2125" y="1362"/>
                  </a:cubicBezTo>
                  <a:cubicBezTo>
                    <a:pt x="2123" y="1374"/>
                    <a:pt x="2114" y="1368"/>
                    <a:pt x="2108" y="1368"/>
                  </a:cubicBezTo>
                  <a:cubicBezTo>
                    <a:pt x="2002" y="1361"/>
                    <a:pt x="1903" y="1334"/>
                    <a:pt x="1815" y="1274"/>
                  </a:cubicBezTo>
                  <a:cubicBezTo>
                    <a:pt x="1807" y="1268"/>
                    <a:pt x="1800" y="1268"/>
                    <a:pt x="1794" y="1274"/>
                  </a:cubicBezTo>
                  <a:cubicBezTo>
                    <a:pt x="1782" y="1284"/>
                    <a:pt x="1770" y="1294"/>
                    <a:pt x="1759" y="1304"/>
                  </a:cubicBezTo>
                  <a:cubicBezTo>
                    <a:pt x="1743" y="1319"/>
                    <a:pt x="1727" y="1334"/>
                    <a:pt x="1704" y="1340"/>
                  </a:cubicBezTo>
                  <a:cubicBezTo>
                    <a:pt x="1693" y="1342"/>
                    <a:pt x="1693" y="1350"/>
                    <a:pt x="1698" y="1358"/>
                  </a:cubicBezTo>
                  <a:cubicBezTo>
                    <a:pt x="1705" y="1368"/>
                    <a:pt x="1712" y="1378"/>
                    <a:pt x="1726" y="1381"/>
                  </a:cubicBezTo>
                  <a:cubicBezTo>
                    <a:pt x="1758" y="1390"/>
                    <a:pt x="1785" y="1409"/>
                    <a:pt x="1811" y="1429"/>
                  </a:cubicBezTo>
                  <a:cubicBezTo>
                    <a:pt x="1831" y="1445"/>
                    <a:pt x="1851" y="1460"/>
                    <a:pt x="1874" y="1471"/>
                  </a:cubicBezTo>
                  <a:cubicBezTo>
                    <a:pt x="1890" y="1480"/>
                    <a:pt x="1899" y="1477"/>
                    <a:pt x="1904" y="1460"/>
                  </a:cubicBezTo>
                  <a:cubicBezTo>
                    <a:pt x="1906" y="1451"/>
                    <a:pt x="1908" y="1441"/>
                    <a:pt x="1922" y="1445"/>
                  </a:cubicBezTo>
                  <a:cubicBezTo>
                    <a:pt x="1935" y="1449"/>
                    <a:pt x="1940" y="1458"/>
                    <a:pt x="1941" y="1470"/>
                  </a:cubicBezTo>
                  <a:cubicBezTo>
                    <a:pt x="1941" y="1478"/>
                    <a:pt x="1935" y="1478"/>
                    <a:pt x="1930" y="1478"/>
                  </a:cubicBezTo>
                  <a:cubicBezTo>
                    <a:pt x="1914" y="1479"/>
                    <a:pt x="1900" y="1483"/>
                    <a:pt x="1887" y="1493"/>
                  </a:cubicBezTo>
                  <a:cubicBezTo>
                    <a:pt x="1881" y="1498"/>
                    <a:pt x="1877" y="1496"/>
                    <a:pt x="1871" y="1493"/>
                  </a:cubicBezTo>
                  <a:cubicBezTo>
                    <a:pt x="1813" y="1464"/>
                    <a:pt x="1751" y="1440"/>
                    <a:pt x="1708" y="1388"/>
                  </a:cubicBezTo>
                  <a:cubicBezTo>
                    <a:pt x="1695" y="1373"/>
                    <a:pt x="1664" y="1380"/>
                    <a:pt x="1656" y="1400"/>
                  </a:cubicBezTo>
                  <a:cubicBezTo>
                    <a:pt x="1649" y="1415"/>
                    <a:pt x="1641" y="1417"/>
                    <a:pt x="1627" y="1415"/>
                  </a:cubicBezTo>
                  <a:cubicBezTo>
                    <a:pt x="1620" y="1414"/>
                    <a:pt x="1612" y="1415"/>
                    <a:pt x="1605" y="1417"/>
                  </a:cubicBezTo>
                  <a:cubicBezTo>
                    <a:pt x="1593" y="1420"/>
                    <a:pt x="1590" y="1430"/>
                    <a:pt x="1588" y="1441"/>
                  </a:cubicBezTo>
                  <a:cubicBezTo>
                    <a:pt x="1586" y="1452"/>
                    <a:pt x="1593" y="1457"/>
                    <a:pt x="1601" y="1461"/>
                  </a:cubicBezTo>
                  <a:cubicBezTo>
                    <a:pt x="1611" y="1466"/>
                    <a:pt x="1623" y="1470"/>
                    <a:pt x="1634" y="1475"/>
                  </a:cubicBezTo>
                  <a:cubicBezTo>
                    <a:pt x="1646" y="1480"/>
                    <a:pt x="1658" y="1486"/>
                    <a:pt x="1667" y="1497"/>
                  </a:cubicBezTo>
                  <a:cubicBezTo>
                    <a:pt x="1682" y="1516"/>
                    <a:pt x="1679" y="1534"/>
                    <a:pt x="1656" y="1541"/>
                  </a:cubicBezTo>
                  <a:cubicBezTo>
                    <a:pt x="1613" y="1554"/>
                    <a:pt x="1610" y="1570"/>
                    <a:pt x="1633" y="1611"/>
                  </a:cubicBezTo>
                  <a:cubicBezTo>
                    <a:pt x="1642" y="1628"/>
                    <a:pt x="1653" y="1643"/>
                    <a:pt x="1646" y="1664"/>
                  </a:cubicBezTo>
                  <a:cubicBezTo>
                    <a:pt x="1644" y="1668"/>
                    <a:pt x="1644" y="1674"/>
                    <a:pt x="1638" y="1673"/>
                  </a:cubicBezTo>
                  <a:cubicBezTo>
                    <a:pt x="1632" y="1673"/>
                    <a:pt x="1630" y="1668"/>
                    <a:pt x="1629" y="1664"/>
                  </a:cubicBezTo>
                  <a:cubicBezTo>
                    <a:pt x="1627" y="1646"/>
                    <a:pt x="1616" y="1640"/>
                    <a:pt x="1599" y="1639"/>
                  </a:cubicBezTo>
                  <a:cubicBezTo>
                    <a:pt x="1575" y="1637"/>
                    <a:pt x="1560" y="1623"/>
                    <a:pt x="1552" y="1600"/>
                  </a:cubicBezTo>
                  <a:cubicBezTo>
                    <a:pt x="1546" y="1580"/>
                    <a:pt x="1540" y="1560"/>
                    <a:pt x="1533" y="1540"/>
                  </a:cubicBezTo>
                  <a:cubicBezTo>
                    <a:pt x="1529" y="1526"/>
                    <a:pt x="1521" y="1514"/>
                    <a:pt x="1510" y="1506"/>
                  </a:cubicBezTo>
                  <a:cubicBezTo>
                    <a:pt x="1506" y="1503"/>
                    <a:pt x="1502" y="1498"/>
                    <a:pt x="1496" y="1500"/>
                  </a:cubicBezTo>
                  <a:cubicBezTo>
                    <a:pt x="1489" y="1504"/>
                    <a:pt x="1486" y="1510"/>
                    <a:pt x="1487" y="1517"/>
                  </a:cubicBezTo>
                  <a:cubicBezTo>
                    <a:pt x="1488" y="1530"/>
                    <a:pt x="1490" y="1543"/>
                    <a:pt x="1492" y="1556"/>
                  </a:cubicBezTo>
                  <a:cubicBezTo>
                    <a:pt x="1493" y="1561"/>
                    <a:pt x="1498" y="1562"/>
                    <a:pt x="1502" y="1563"/>
                  </a:cubicBezTo>
                  <a:cubicBezTo>
                    <a:pt x="1506" y="1564"/>
                    <a:pt x="1511" y="1564"/>
                    <a:pt x="1515" y="1566"/>
                  </a:cubicBezTo>
                  <a:cubicBezTo>
                    <a:pt x="1527" y="1569"/>
                    <a:pt x="1536" y="1576"/>
                    <a:pt x="1532" y="1589"/>
                  </a:cubicBezTo>
                  <a:cubicBezTo>
                    <a:pt x="1528" y="1600"/>
                    <a:pt x="1516" y="1595"/>
                    <a:pt x="1507" y="1594"/>
                  </a:cubicBezTo>
                  <a:cubicBezTo>
                    <a:pt x="1504" y="1593"/>
                    <a:pt x="1500" y="1592"/>
                    <a:pt x="1498" y="1590"/>
                  </a:cubicBezTo>
                  <a:cubicBezTo>
                    <a:pt x="1480" y="1574"/>
                    <a:pt x="1478" y="1587"/>
                    <a:pt x="1474" y="1602"/>
                  </a:cubicBezTo>
                  <a:cubicBezTo>
                    <a:pt x="1468" y="1624"/>
                    <a:pt x="1468" y="1623"/>
                    <a:pt x="1492" y="1625"/>
                  </a:cubicBezTo>
                  <a:cubicBezTo>
                    <a:pt x="1506" y="1625"/>
                    <a:pt x="1515" y="1630"/>
                    <a:pt x="1509" y="1647"/>
                  </a:cubicBezTo>
                  <a:cubicBezTo>
                    <a:pt x="1505" y="1659"/>
                    <a:pt x="1502" y="1671"/>
                    <a:pt x="1500" y="1684"/>
                  </a:cubicBezTo>
                  <a:cubicBezTo>
                    <a:pt x="1497" y="1705"/>
                    <a:pt x="1504" y="1712"/>
                    <a:pt x="1525" y="1709"/>
                  </a:cubicBezTo>
                  <a:cubicBezTo>
                    <a:pt x="1529" y="1709"/>
                    <a:pt x="1532" y="1709"/>
                    <a:pt x="1535" y="1708"/>
                  </a:cubicBezTo>
                  <a:cubicBezTo>
                    <a:pt x="1553" y="1704"/>
                    <a:pt x="1560" y="1707"/>
                    <a:pt x="1558" y="1728"/>
                  </a:cubicBezTo>
                  <a:cubicBezTo>
                    <a:pt x="1554" y="1754"/>
                    <a:pt x="1565" y="1777"/>
                    <a:pt x="1579" y="1799"/>
                  </a:cubicBezTo>
                  <a:cubicBezTo>
                    <a:pt x="1596" y="1825"/>
                    <a:pt x="1618" y="1849"/>
                    <a:pt x="1631" y="1877"/>
                  </a:cubicBezTo>
                  <a:cubicBezTo>
                    <a:pt x="1639" y="1894"/>
                    <a:pt x="1643" y="1910"/>
                    <a:pt x="1634" y="1929"/>
                  </a:cubicBezTo>
                  <a:cubicBezTo>
                    <a:pt x="1623" y="1951"/>
                    <a:pt x="1628" y="1975"/>
                    <a:pt x="1637" y="1998"/>
                  </a:cubicBezTo>
                  <a:cubicBezTo>
                    <a:pt x="1640" y="2005"/>
                    <a:pt x="1643" y="2011"/>
                    <a:pt x="1645" y="2017"/>
                  </a:cubicBezTo>
                  <a:cubicBezTo>
                    <a:pt x="1662" y="2054"/>
                    <a:pt x="1662" y="2054"/>
                    <a:pt x="1631" y="2080"/>
                  </a:cubicBezTo>
                  <a:cubicBezTo>
                    <a:pt x="1625" y="2085"/>
                    <a:pt x="1621" y="2090"/>
                    <a:pt x="1623" y="2100"/>
                  </a:cubicBezTo>
                  <a:cubicBezTo>
                    <a:pt x="1625" y="2111"/>
                    <a:pt x="1624" y="2123"/>
                    <a:pt x="1622" y="2134"/>
                  </a:cubicBezTo>
                  <a:cubicBezTo>
                    <a:pt x="1618" y="2151"/>
                    <a:pt x="1627" y="2158"/>
                    <a:pt x="1641" y="2163"/>
                  </a:cubicBezTo>
                  <a:cubicBezTo>
                    <a:pt x="1686" y="2179"/>
                    <a:pt x="1686" y="2179"/>
                    <a:pt x="1659" y="2218"/>
                  </a:cubicBezTo>
                  <a:cubicBezTo>
                    <a:pt x="1654" y="2225"/>
                    <a:pt x="1652" y="2233"/>
                    <a:pt x="1652" y="2242"/>
                  </a:cubicBezTo>
                  <a:cubicBezTo>
                    <a:pt x="1652" y="2249"/>
                    <a:pt x="1659" y="2258"/>
                    <a:pt x="1647" y="2261"/>
                  </a:cubicBezTo>
                  <a:cubicBezTo>
                    <a:pt x="1637" y="2264"/>
                    <a:pt x="1627" y="2263"/>
                    <a:pt x="1621" y="2253"/>
                  </a:cubicBezTo>
                  <a:cubicBezTo>
                    <a:pt x="1615" y="2245"/>
                    <a:pt x="1611" y="2236"/>
                    <a:pt x="1606" y="2226"/>
                  </a:cubicBezTo>
                  <a:cubicBezTo>
                    <a:pt x="1582" y="2235"/>
                    <a:pt x="1571" y="2256"/>
                    <a:pt x="1562" y="2277"/>
                  </a:cubicBezTo>
                  <a:cubicBezTo>
                    <a:pt x="1557" y="2287"/>
                    <a:pt x="1566" y="2296"/>
                    <a:pt x="1572" y="2303"/>
                  </a:cubicBezTo>
                  <a:cubicBezTo>
                    <a:pt x="1581" y="2312"/>
                    <a:pt x="1590" y="2320"/>
                    <a:pt x="1598" y="2328"/>
                  </a:cubicBezTo>
                  <a:cubicBezTo>
                    <a:pt x="1607" y="2337"/>
                    <a:pt x="1613" y="2347"/>
                    <a:pt x="1614" y="2360"/>
                  </a:cubicBezTo>
                  <a:cubicBezTo>
                    <a:pt x="1615" y="2377"/>
                    <a:pt x="1610" y="2381"/>
                    <a:pt x="1593" y="2377"/>
                  </a:cubicBezTo>
                  <a:cubicBezTo>
                    <a:pt x="1572" y="2371"/>
                    <a:pt x="1567" y="2377"/>
                    <a:pt x="1570" y="2398"/>
                  </a:cubicBezTo>
                  <a:cubicBezTo>
                    <a:pt x="1571" y="2410"/>
                    <a:pt x="1581" y="2425"/>
                    <a:pt x="1567" y="2433"/>
                  </a:cubicBezTo>
                  <a:cubicBezTo>
                    <a:pt x="1554" y="2440"/>
                    <a:pt x="1542" y="2427"/>
                    <a:pt x="1532" y="2419"/>
                  </a:cubicBezTo>
                  <a:cubicBezTo>
                    <a:pt x="1528" y="2415"/>
                    <a:pt x="1524" y="2412"/>
                    <a:pt x="1519" y="2409"/>
                  </a:cubicBezTo>
                  <a:cubicBezTo>
                    <a:pt x="1513" y="2405"/>
                    <a:pt x="1505" y="2404"/>
                    <a:pt x="1499" y="2410"/>
                  </a:cubicBezTo>
                  <a:cubicBezTo>
                    <a:pt x="1493" y="2415"/>
                    <a:pt x="1495" y="2422"/>
                    <a:pt x="1499" y="2428"/>
                  </a:cubicBezTo>
                  <a:cubicBezTo>
                    <a:pt x="1504" y="2437"/>
                    <a:pt x="1508" y="2446"/>
                    <a:pt x="1498" y="2455"/>
                  </a:cubicBezTo>
                  <a:cubicBezTo>
                    <a:pt x="1488" y="2463"/>
                    <a:pt x="1478" y="2458"/>
                    <a:pt x="1469" y="2452"/>
                  </a:cubicBezTo>
                  <a:cubicBezTo>
                    <a:pt x="1468" y="2451"/>
                    <a:pt x="1466" y="2449"/>
                    <a:pt x="1464" y="2448"/>
                  </a:cubicBezTo>
                  <a:cubicBezTo>
                    <a:pt x="1439" y="2430"/>
                    <a:pt x="1433" y="2432"/>
                    <a:pt x="1421" y="2461"/>
                  </a:cubicBezTo>
                  <a:cubicBezTo>
                    <a:pt x="1416" y="2475"/>
                    <a:pt x="1411" y="2486"/>
                    <a:pt x="1394" y="2484"/>
                  </a:cubicBezTo>
                  <a:cubicBezTo>
                    <a:pt x="1390" y="2484"/>
                    <a:pt x="1387" y="2484"/>
                    <a:pt x="1384" y="2483"/>
                  </a:cubicBezTo>
                  <a:cubicBezTo>
                    <a:pt x="1367" y="2477"/>
                    <a:pt x="1352" y="2485"/>
                    <a:pt x="1354" y="2502"/>
                  </a:cubicBezTo>
                  <a:cubicBezTo>
                    <a:pt x="1356" y="2519"/>
                    <a:pt x="1347" y="2525"/>
                    <a:pt x="1335" y="2526"/>
                  </a:cubicBezTo>
                  <a:cubicBezTo>
                    <a:pt x="1296" y="2528"/>
                    <a:pt x="1288" y="2552"/>
                    <a:pt x="1287" y="2586"/>
                  </a:cubicBezTo>
                  <a:cubicBezTo>
                    <a:pt x="1286" y="2610"/>
                    <a:pt x="1280" y="2634"/>
                    <a:pt x="1273" y="2658"/>
                  </a:cubicBezTo>
                  <a:cubicBezTo>
                    <a:pt x="1269" y="2669"/>
                    <a:pt x="1263" y="2676"/>
                    <a:pt x="1251" y="2679"/>
                  </a:cubicBezTo>
                  <a:cubicBezTo>
                    <a:pt x="1210" y="2691"/>
                    <a:pt x="1169" y="2694"/>
                    <a:pt x="1131" y="2668"/>
                  </a:cubicBezTo>
                  <a:cubicBezTo>
                    <a:pt x="1117" y="2658"/>
                    <a:pt x="1108" y="2647"/>
                    <a:pt x="1110" y="2628"/>
                  </a:cubicBezTo>
                  <a:cubicBezTo>
                    <a:pt x="1114" y="2600"/>
                    <a:pt x="1100" y="2575"/>
                    <a:pt x="1086" y="2551"/>
                  </a:cubicBezTo>
                  <a:cubicBezTo>
                    <a:pt x="1083" y="2544"/>
                    <a:pt x="1077" y="2543"/>
                    <a:pt x="1070" y="2542"/>
                  </a:cubicBezTo>
                  <a:cubicBezTo>
                    <a:pt x="1046" y="2539"/>
                    <a:pt x="1022" y="2537"/>
                    <a:pt x="998" y="2538"/>
                  </a:cubicBezTo>
                  <a:cubicBezTo>
                    <a:pt x="983" y="2538"/>
                    <a:pt x="973" y="2533"/>
                    <a:pt x="964" y="2522"/>
                  </a:cubicBezTo>
                  <a:cubicBezTo>
                    <a:pt x="955" y="2512"/>
                    <a:pt x="947" y="2501"/>
                    <a:pt x="934" y="2495"/>
                  </a:cubicBezTo>
                  <a:cubicBezTo>
                    <a:pt x="920" y="2489"/>
                    <a:pt x="908" y="2487"/>
                    <a:pt x="893" y="2497"/>
                  </a:cubicBezTo>
                  <a:cubicBezTo>
                    <a:pt x="875" y="2510"/>
                    <a:pt x="859" y="2504"/>
                    <a:pt x="852" y="2482"/>
                  </a:cubicBezTo>
                  <a:cubicBezTo>
                    <a:pt x="839" y="2444"/>
                    <a:pt x="821" y="2440"/>
                    <a:pt x="790" y="2468"/>
                  </a:cubicBezTo>
                  <a:cubicBezTo>
                    <a:pt x="773" y="2482"/>
                    <a:pt x="762" y="2501"/>
                    <a:pt x="747" y="2517"/>
                  </a:cubicBezTo>
                  <a:cubicBezTo>
                    <a:pt x="735" y="2529"/>
                    <a:pt x="723" y="2540"/>
                    <a:pt x="700" y="2543"/>
                  </a:cubicBezTo>
                  <a:cubicBezTo>
                    <a:pt x="719" y="2512"/>
                    <a:pt x="734" y="2485"/>
                    <a:pt x="752" y="2457"/>
                  </a:cubicBezTo>
                  <a:cubicBezTo>
                    <a:pt x="770" y="2428"/>
                    <a:pt x="746" y="2370"/>
                    <a:pt x="711" y="2373"/>
                  </a:cubicBezTo>
                  <a:cubicBezTo>
                    <a:pt x="670" y="2376"/>
                    <a:pt x="657" y="2354"/>
                    <a:pt x="649" y="2321"/>
                  </a:cubicBezTo>
                  <a:cubicBezTo>
                    <a:pt x="647" y="2316"/>
                    <a:pt x="646" y="2311"/>
                    <a:pt x="644" y="2306"/>
                  </a:cubicBezTo>
                  <a:cubicBezTo>
                    <a:pt x="638" y="2284"/>
                    <a:pt x="636" y="2283"/>
                    <a:pt x="616" y="2294"/>
                  </a:cubicBezTo>
                  <a:cubicBezTo>
                    <a:pt x="599" y="2304"/>
                    <a:pt x="586" y="2318"/>
                    <a:pt x="574" y="2334"/>
                  </a:cubicBezTo>
                  <a:cubicBezTo>
                    <a:pt x="567" y="2344"/>
                    <a:pt x="561" y="2348"/>
                    <a:pt x="548" y="2343"/>
                  </a:cubicBezTo>
                  <a:cubicBezTo>
                    <a:pt x="537" y="2339"/>
                    <a:pt x="525" y="2338"/>
                    <a:pt x="513" y="2337"/>
                  </a:cubicBezTo>
                  <a:cubicBezTo>
                    <a:pt x="505" y="2336"/>
                    <a:pt x="498" y="2340"/>
                    <a:pt x="496" y="2348"/>
                  </a:cubicBezTo>
                  <a:cubicBezTo>
                    <a:pt x="494" y="2357"/>
                    <a:pt x="497" y="2363"/>
                    <a:pt x="505" y="2367"/>
                  </a:cubicBezTo>
                  <a:cubicBezTo>
                    <a:pt x="511" y="2370"/>
                    <a:pt x="517" y="2372"/>
                    <a:pt x="523" y="2375"/>
                  </a:cubicBezTo>
                  <a:cubicBezTo>
                    <a:pt x="533" y="2380"/>
                    <a:pt x="537" y="2387"/>
                    <a:pt x="535" y="2399"/>
                  </a:cubicBezTo>
                  <a:cubicBezTo>
                    <a:pt x="529" y="2435"/>
                    <a:pt x="542" y="2460"/>
                    <a:pt x="574" y="2476"/>
                  </a:cubicBezTo>
                  <a:cubicBezTo>
                    <a:pt x="579" y="2479"/>
                    <a:pt x="590" y="2478"/>
                    <a:pt x="588" y="2487"/>
                  </a:cubicBezTo>
                  <a:cubicBezTo>
                    <a:pt x="587" y="2496"/>
                    <a:pt x="578" y="2498"/>
                    <a:pt x="569" y="2499"/>
                  </a:cubicBezTo>
                  <a:cubicBezTo>
                    <a:pt x="568" y="2499"/>
                    <a:pt x="567" y="2499"/>
                    <a:pt x="566" y="2499"/>
                  </a:cubicBezTo>
                  <a:cubicBezTo>
                    <a:pt x="542" y="2503"/>
                    <a:pt x="535" y="2514"/>
                    <a:pt x="547" y="2533"/>
                  </a:cubicBezTo>
                  <a:cubicBezTo>
                    <a:pt x="558" y="2551"/>
                    <a:pt x="555" y="2565"/>
                    <a:pt x="545" y="2580"/>
                  </a:cubicBezTo>
                  <a:cubicBezTo>
                    <a:pt x="532" y="2600"/>
                    <a:pt x="522" y="2621"/>
                    <a:pt x="528" y="2646"/>
                  </a:cubicBezTo>
                  <a:cubicBezTo>
                    <a:pt x="531" y="2657"/>
                    <a:pt x="520" y="2662"/>
                    <a:pt x="513" y="2664"/>
                  </a:cubicBezTo>
                  <a:cubicBezTo>
                    <a:pt x="487" y="2673"/>
                    <a:pt x="475" y="2690"/>
                    <a:pt x="472" y="2716"/>
                  </a:cubicBezTo>
                  <a:cubicBezTo>
                    <a:pt x="470" y="2732"/>
                    <a:pt x="464" y="2735"/>
                    <a:pt x="448" y="2725"/>
                  </a:cubicBezTo>
                  <a:cubicBezTo>
                    <a:pt x="414" y="2704"/>
                    <a:pt x="364" y="2719"/>
                    <a:pt x="349" y="2754"/>
                  </a:cubicBezTo>
                  <a:cubicBezTo>
                    <a:pt x="346" y="2761"/>
                    <a:pt x="342" y="2770"/>
                    <a:pt x="349" y="2776"/>
                  </a:cubicBezTo>
                  <a:cubicBezTo>
                    <a:pt x="356" y="2782"/>
                    <a:pt x="366" y="2785"/>
                    <a:pt x="375" y="2779"/>
                  </a:cubicBezTo>
                  <a:cubicBezTo>
                    <a:pt x="381" y="2776"/>
                    <a:pt x="387" y="2771"/>
                    <a:pt x="393" y="2767"/>
                  </a:cubicBezTo>
                  <a:cubicBezTo>
                    <a:pt x="399" y="2762"/>
                    <a:pt x="405" y="2759"/>
                    <a:pt x="410" y="2765"/>
                  </a:cubicBezTo>
                  <a:cubicBezTo>
                    <a:pt x="416" y="2772"/>
                    <a:pt x="412" y="2778"/>
                    <a:pt x="407" y="2783"/>
                  </a:cubicBezTo>
                  <a:cubicBezTo>
                    <a:pt x="403" y="2788"/>
                    <a:pt x="397" y="2792"/>
                    <a:pt x="393" y="2796"/>
                  </a:cubicBezTo>
                  <a:cubicBezTo>
                    <a:pt x="384" y="2805"/>
                    <a:pt x="379" y="2817"/>
                    <a:pt x="388" y="2827"/>
                  </a:cubicBezTo>
                  <a:cubicBezTo>
                    <a:pt x="396" y="2835"/>
                    <a:pt x="407" y="2827"/>
                    <a:pt x="415" y="2821"/>
                  </a:cubicBezTo>
                  <a:cubicBezTo>
                    <a:pt x="422" y="2816"/>
                    <a:pt x="427" y="2807"/>
                    <a:pt x="436" y="2804"/>
                  </a:cubicBezTo>
                  <a:cubicBezTo>
                    <a:pt x="449" y="2799"/>
                    <a:pt x="457" y="2801"/>
                    <a:pt x="456" y="2817"/>
                  </a:cubicBezTo>
                  <a:cubicBezTo>
                    <a:pt x="455" y="2839"/>
                    <a:pt x="446" y="2857"/>
                    <a:pt x="434" y="2874"/>
                  </a:cubicBezTo>
                  <a:cubicBezTo>
                    <a:pt x="419" y="2896"/>
                    <a:pt x="418" y="2908"/>
                    <a:pt x="434" y="2929"/>
                  </a:cubicBezTo>
                  <a:cubicBezTo>
                    <a:pt x="439" y="2937"/>
                    <a:pt x="447" y="2944"/>
                    <a:pt x="454" y="2951"/>
                  </a:cubicBezTo>
                  <a:cubicBezTo>
                    <a:pt x="457" y="2954"/>
                    <a:pt x="462" y="2957"/>
                    <a:pt x="460" y="2962"/>
                  </a:cubicBezTo>
                  <a:cubicBezTo>
                    <a:pt x="458" y="2968"/>
                    <a:pt x="453" y="2969"/>
                    <a:pt x="449" y="2968"/>
                  </a:cubicBezTo>
                  <a:cubicBezTo>
                    <a:pt x="431" y="2964"/>
                    <a:pt x="427" y="2972"/>
                    <a:pt x="428" y="2988"/>
                  </a:cubicBezTo>
                  <a:cubicBezTo>
                    <a:pt x="429" y="3008"/>
                    <a:pt x="416" y="3022"/>
                    <a:pt x="402" y="3033"/>
                  </a:cubicBezTo>
                  <a:cubicBezTo>
                    <a:pt x="391" y="3042"/>
                    <a:pt x="390" y="3049"/>
                    <a:pt x="401" y="3057"/>
                  </a:cubicBezTo>
                  <a:cubicBezTo>
                    <a:pt x="407" y="3061"/>
                    <a:pt x="411" y="3065"/>
                    <a:pt x="409" y="3073"/>
                  </a:cubicBezTo>
                  <a:cubicBezTo>
                    <a:pt x="407" y="3084"/>
                    <a:pt x="399" y="3082"/>
                    <a:pt x="392" y="3084"/>
                  </a:cubicBezTo>
                  <a:cubicBezTo>
                    <a:pt x="388" y="3085"/>
                    <a:pt x="383" y="3085"/>
                    <a:pt x="378" y="3086"/>
                  </a:cubicBezTo>
                  <a:cubicBezTo>
                    <a:pt x="351" y="3089"/>
                    <a:pt x="345" y="3104"/>
                    <a:pt x="361" y="3127"/>
                  </a:cubicBezTo>
                  <a:cubicBezTo>
                    <a:pt x="363" y="3130"/>
                    <a:pt x="365" y="3132"/>
                    <a:pt x="366" y="3135"/>
                  </a:cubicBezTo>
                  <a:cubicBezTo>
                    <a:pt x="369" y="3141"/>
                    <a:pt x="371" y="3149"/>
                    <a:pt x="365" y="3153"/>
                  </a:cubicBezTo>
                  <a:cubicBezTo>
                    <a:pt x="360" y="3157"/>
                    <a:pt x="353" y="3153"/>
                    <a:pt x="349" y="3149"/>
                  </a:cubicBezTo>
                  <a:cubicBezTo>
                    <a:pt x="345" y="3145"/>
                    <a:pt x="342" y="3141"/>
                    <a:pt x="339" y="3136"/>
                  </a:cubicBezTo>
                  <a:cubicBezTo>
                    <a:pt x="333" y="3129"/>
                    <a:pt x="327" y="3127"/>
                    <a:pt x="319" y="3133"/>
                  </a:cubicBezTo>
                  <a:cubicBezTo>
                    <a:pt x="300" y="3146"/>
                    <a:pt x="279" y="3148"/>
                    <a:pt x="258" y="3149"/>
                  </a:cubicBezTo>
                  <a:cubicBezTo>
                    <a:pt x="233" y="3151"/>
                    <a:pt x="207" y="3148"/>
                    <a:pt x="182" y="3154"/>
                  </a:cubicBezTo>
                  <a:cubicBezTo>
                    <a:pt x="173" y="3156"/>
                    <a:pt x="168" y="3150"/>
                    <a:pt x="164" y="3145"/>
                  </a:cubicBezTo>
                  <a:cubicBezTo>
                    <a:pt x="150" y="3129"/>
                    <a:pt x="137" y="3113"/>
                    <a:pt x="112" y="3121"/>
                  </a:cubicBezTo>
                  <a:cubicBezTo>
                    <a:pt x="107" y="3122"/>
                    <a:pt x="104" y="3118"/>
                    <a:pt x="102" y="3114"/>
                  </a:cubicBezTo>
                  <a:cubicBezTo>
                    <a:pt x="91" y="3094"/>
                    <a:pt x="73" y="3078"/>
                    <a:pt x="58" y="3061"/>
                  </a:cubicBezTo>
                  <a:cubicBezTo>
                    <a:pt x="35" y="3035"/>
                    <a:pt x="22" y="3006"/>
                    <a:pt x="31" y="2971"/>
                  </a:cubicBezTo>
                  <a:cubicBezTo>
                    <a:pt x="34" y="2957"/>
                    <a:pt x="26" y="2948"/>
                    <a:pt x="18" y="2940"/>
                  </a:cubicBezTo>
                  <a:cubicBezTo>
                    <a:pt x="0" y="2921"/>
                    <a:pt x="1" y="2911"/>
                    <a:pt x="21" y="2896"/>
                  </a:cubicBezTo>
                  <a:cubicBezTo>
                    <a:pt x="43" y="2881"/>
                    <a:pt x="43" y="2881"/>
                    <a:pt x="25" y="2859"/>
                  </a:cubicBezTo>
                  <a:cubicBezTo>
                    <a:pt x="21" y="2854"/>
                    <a:pt x="18" y="2850"/>
                    <a:pt x="24" y="2844"/>
                  </a:cubicBezTo>
                  <a:cubicBezTo>
                    <a:pt x="44" y="2821"/>
                    <a:pt x="62" y="2798"/>
                    <a:pt x="83" y="2776"/>
                  </a:cubicBezTo>
                  <a:cubicBezTo>
                    <a:pt x="98" y="2759"/>
                    <a:pt x="117" y="2748"/>
                    <a:pt x="139" y="2743"/>
                  </a:cubicBezTo>
                  <a:cubicBezTo>
                    <a:pt x="153" y="2739"/>
                    <a:pt x="180" y="2703"/>
                    <a:pt x="181" y="2688"/>
                  </a:cubicBezTo>
                  <a:cubicBezTo>
                    <a:pt x="181" y="2683"/>
                    <a:pt x="181" y="2679"/>
                    <a:pt x="175" y="2677"/>
                  </a:cubicBezTo>
                  <a:cubicBezTo>
                    <a:pt x="144" y="2663"/>
                    <a:pt x="129" y="2636"/>
                    <a:pt x="116" y="2607"/>
                  </a:cubicBezTo>
                  <a:cubicBezTo>
                    <a:pt x="113" y="2601"/>
                    <a:pt x="111" y="2596"/>
                    <a:pt x="108" y="2591"/>
                  </a:cubicBezTo>
                  <a:cubicBezTo>
                    <a:pt x="98" y="2575"/>
                    <a:pt x="93" y="2561"/>
                    <a:pt x="100" y="2541"/>
                  </a:cubicBezTo>
                  <a:cubicBezTo>
                    <a:pt x="107" y="2521"/>
                    <a:pt x="96" y="2501"/>
                    <a:pt x="86" y="2483"/>
                  </a:cubicBezTo>
                  <a:cubicBezTo>
                    <a:pt x="82" y="2474"/>
                    <a:pt x="80" y="2468"/>
                    <a:pt x="87" y="2459"/>
                  </a:cubicBezTo>
                  <a:cubicBezTo>
                    <a:pt x="115" y="2421"/>
                    <a:pt x="136" y="2379"/>
                    <a:pt x="140" y="2330"/>
                  </a:cubicBezTo>
                  <a:cubicBezTo>
                    <a:pt x="141" y="2323"/>
                    <a:pt x="143" y="2320"/>
                    <a:pt x="150" y="2322"/>
                  </a:cubicBezTo>
                  <a:cubicBezTo>
                    <a:pt x="178" y="2328"/>
                    <a:pt x="196" y="2313"/>
                    <a:pt x="211" y="2293"/>
                  </a:cubicBezTo>
                  <a:cubicBezTo>
                    <a:pt x="218" y="2284"/>
                    <a:pt x="224" y="2279"/>
                    <a:pt x="237" y="2285"/>
                  </a:cubicBezTo>
                  <a:cubicBezTo>
                    <a:pt x="253" y="2294"/>
                    <a:pt x="268" y="2286"/>
                    <a:pt x="281" y="2275"/>
                  </a:cubicBezTo>
                  <a:cubicBezTo>
                    <a:pt x="292" y="2266"/>
                    <a:pt x="303" y="2255"/>
                    <a:pt x="314" y="2246"/>
                  </a:cubicBezTo>
                  <a:cubicBezTo>
                    <a:pt x="325" y="2238"/>
                    <a:pt x="335" y="2237"/>
                    <a:pt x="338" y="2254"/>
                  </a:cubicBezTo>
                  <a:cubicBezTo>
                    <a:pt x="338" y="2258"/>
                    <a:pt x="339" y="2262"/>
                    <a:pt x="341" y="2266"/>
                  </a:cubicBezTo>
                  <a:cubicBezTo>
                    <a:pt x="343" y="2271"/>
                    <a:pt x="343" y="2279"/>
                    <a:pt x="350" y="2280"/>
                  </a:cubicBezTo>
                  <a:cubicBezTo>
                    <a:pt x="356" y="2280"/>
                    <a:pt x="360" y="2275"/>
                    <a:pt x="363" y="2271"/>
                  </a:cubicBezTo>
                  <a:cubicBezTo>
                    <a:pt x="378" y="2254"/>
                    <a:pt x="384" y="2255"/>
                    <a:pt x="393" y="2276"/>
                  </a:cubicBezTo>
                  <a:cubicBezTo>
                    <a:pt x="395" y="2281"/>
                    <a:pt x="396" y="2285"/>
                    <a:pt x="399" y="2289"/>
                  </a:cubicBezTo>
                  <a:cubicBezTo>
                    <a:pt x="403" y="2295"/>
                    <a:pt x="407" y="2300"/>
                    <a:pt x="417" y="2296"/>
                  </a:cubicBezTo>
                  <a:cubicBezTo>
                    <a:pt x="426" y="2291"/>
                    <a:pt x="426" y="2287"/>
                    <a:pt x="424" y="2279"/>
                  </a:cubicBezTo>
                  <a:cubicBezTo>
                    <a:pt x="414" y="2234"/>
                    <a:pt x="425" y="2195"/>
                    <a:pt x="452" y="2158"/>
                  </a:cubicBezTo>
                  <a:cubicBezTo>
                    <a:pt x="468" y="2136"/>
                    <a:pt x="489" y="2122"/>
                    <a:pt x="516" y="2118"/>
                  </a:cubicBezTo>
                  <a:cubicBezTo>
                    <a:pt x="528" y="2116"/>
                    <a:pt x="530" y="2112"/>
                    <a:pt x="526" y="2101"/>
                  </a:cubicBezTo>
                  <a:cubicBezTo>
                    <a:pt x="521" y="2088"/>
                    <a:pt x="517" y="2073"/>
                    <a:pt x="508" y="2062"/>
                  </a:cubicBezTo>
                  <a:cubicBezTo>
                    <a:pt x="501" y="2054"/>
                    <a:pt x="503" y="2050"/>
                    <a:pt x="512" y="2045"/>
                  </a:cubicBezTo>
                  <a:cubicBezTo>
                    <a:pt x="531" y="2036"/>
                    <a:pt x="542" y="1996"/>
                    <a:pt x="531" y="1978"/>
                  </a:cubicBezTo>
                  <a:cubicBezTo>
                    <a:pt x="527" y="1972"/>
                    <a:pt x="521" y="1972"/>
                    <a:pt x="516" y="1971"/>
                  </a:cubicBezTo>
                  <a:cubicBezTo>
                    <a:pt x="500" y="1967"/>
                    <a:pt x="485" y="1962"/>
                    <a:pt x="473" y="1950"/>
                  </a:cubicBezTo>
                  <a:cubicBezTo>
                    <a:pt x="454" y="1929"/>
                    <a:pt x="460" y="1910"/>
                    <a:pt x="488" y="1904"/>
                  </a:cubicBezTo>
                  <a:cubicBezTo>
                    <a:pt x="496" y="1902"/>
                    <a:pt x="505" y="1902"/>
                    <a:pt x="513" y="1900"/>
                  </a:cubicBezTo>
                  <a:cubicBezTo>
                    <a:pt x="535" y="1894"/>
                    <a:pt x="541" y="1884"/>
                    <a:pt x="534" y="1862"/>
                  </a:cubicBezTo>
                  <a:cubicBezTo>
                    <a:pt x="531" y="1851"/>
                    <a:pt x="525" y="1843"/>
                    <a:pt x="519" y="1834"/>
                  </a:cubicBezTo>
                  <a:cubicBezTo>
                    <a:pt x="512" y="1825"/>
                    <a:pt x="506" y="1817"/>
                    <a:pt x="501" y="1807"/>
                  </a:cubicBezTo>
                  <a:cubicBezTo>
                    <a:pt x="497" y="1800"/>
                    <a:pt x="494" y="1791"/>
                    <a:pt x="496" y="1782"/>
                  </a:cubicBezTo>
                  <a:cubicBezTo>
                    <a:pt x="500" y="1770"/>
                    <a:pt x="511" y="1778"/>
                    <a:pt x="518" y="1777"/>
                  </a:cubicBezTo>
                  <a:cubicBezTo>
                    <a:pt x="535" y="1773"/>
                    <a:pt x="553" y="1772"/>
                    <a:pt x="567" y="1761"/>
                  </a:cubicBezTo>
                  <a:cubicBezTo>
                    <a:pt x="576" y="1753"/>
                    <a:pt x="578" y="1746"/>
                    <a:pt x="571" y="1735"/>
                  </a:cubicBezTo>
                  <a:cubicBezTo>
                    <a:pt x="561" y="1720"/>
                    <a:pt x="547" y="1706"/>
                    <a:pt x="535" y="1693"/>
                  </a:cubicBezTo>
                  <a:cubicBezTo>
                    <a:pt x="515" y="1671"/>
                    <a:pt x="499" y="1649"/>
                    <a:pt x="514" y="1618"/>
                  </a:cubicBezTo>
                  <a:cubicBezTo>
                    <a:pt x="517" y="1610"/>
                    <a:pt x="512" y="1605"/>
                    <a:pt x="508" y="1600"/>
                  </a:cubicBezTo>
                  <a:cubicBezTo>
                    <a:pt x="501" y="1590"/>
                    <a:pt x="490" y="1584"/>
                    <a:pt x="480" y="1579"/>
                  </a:cubicBezTo>
                  <a:cubicBezTo>
                    <a:pt x="464" y="1571"/>
                    <a:pt x="448" y="1565"/>
                    <a:pt x="440" y="1547"/>
                  </a:cubicBezTo>
                  <a:close/>
                </a:path>
              </a:pathLst>
            </a:custGeom>
            <a:solidFill>
              <a:srgbClr val="F7A60B">
                <a:alpha val="40000"/>
              </a:srgbClr>
            </a:solidFill>
            <a:ln>
              <a:noFill/>
            </a:ln>
            <a:scene3d>
              <a:camera prst="isometricTopUp">
                <a:rot lat="585005" lon="17518078" rev="3941966"/>
              </a:camera>
              <a:lightRig rig="threePt" dir="t"/>
            </a:scene3d>
          </p:spPr>
          <p:txBody>
            <a:bodyPr vert="horz" wrap="square" lIns="60960" tIns="30480" rIns="60960" bIns="3048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cs typeface="+mn-cs"/>
              </a:endParaRPr>
            </a:p>
          </p:txBody>
        </p:sp>
        <p:grpSp>
          <p:nvGrpSpPr>
            <p:cNvPr id="28" name="Group 9">
              <a:extLst>
                <a:ext uri="{FF2B5EF4-FFF2-40B4-BE49-F238E27FC236}">
                  <a16:creationId xmlns:a16="http://schemas.microsoft.com/office/drawing/2014/main" id="{3FC712A7-1E6C-90FB-30B0-435A054D8296}"/>
                </a:ext>
              </a:extLst>
            </p:cNvPr>
            <p:cNvGrpSpPr/>
            <p:nvPr/>
          </p:nvGrpSpPr>
          <p:grpSpPr>
            <a:xfrm>
              <a:off x="1208858" y="1722497"/>
              <a:ext cx="5044029" cy="3666808"/>
              <a:chOff x="1826560" y="2200625"/>
              <a:chExt cx="4684890" cy="3405729"/>
            </a:xfrm>
            <a:solidFill>
              <a:srgbClr val="F7A60B">
                <a:alpha val="40000"/>
              </a:srgbClr>
            </a:solidFill>
          </p:grpSpPr>
          <p:sp>
            <p:nvSpPr>
              <p:cNvPr id="33" name="Graphic 1">
                <a:extLst>
                  <a:ext uri="{FF2B5EF4-FFF2-40B4-BE49-F238E27FC236}">
                    <a16:creationId xmlns:a16="http://schemas.microsoft.com/office/drawing/2014/main" id="{B79551A1-0AFE-B7C9-465F-CA73099D7126}"/>
                  </a:ext>
                </a:extLst>
              </p:cNvPr>
              <p:cNvSpPr/>
              <p:nvPr/>
            </p:nvSpPr>
            <p:spPr>
              <a:xfrm rot="3180245" flipH="1">
                <a:off x="3517428" y="509757"/>
                <a:ext cx="1303153" cy="4684890"/>
              </a:xfrm>
              <a:custGeom>
                <a:avLst/>
                <a:gdLst>
                  <a:gd name="connsiteX0" fmla="*/ 1154719 w 1152525"/>
                  <a:gd name="connsiteY0" fmla="*/ 2333878 h 4143375"/>
                  <a:gd name="connsiteX1" fmla="*/ 1115667 w 1152525"/>
                  <a:gd name="connsiteY1" fmla="*/ 1725230 h 4143375"/>
                  <a:gd name="connsiteX2" fmla="*/ 1017559 w 1152525"/>
                  <a:gd name="connsiteY2" fmla="*/ 1345183 h 4143375"/>
                  <a:gd name="connsiteX3" fmla="*/ 1017559 w 1152525"/>
                  <a:gd name="connsiteY3" fmla="*/ 1345183 h 4143375"/>
                  <a:gd name="connsiteX4" fmla="*/ 986127 w 1152525"/>
                  <a:gd name="connsiteY4" fmla="*/ 1166113 h 4143375"/>
                  <a:gd name="connsiteX5" fmla="*/ 890877 w 1152525"/>
                  <a:gd name="connsiteY5" fmla="*/ 868933 h 4143375"/>
                  <a:gd name="connsiteX6" fmla="*/ 846109 w 1152525"/>
                  <a:gd name="connsiteY6" fmla="*/ 723200 h 4143375"/>
                  <a:gd name="connsiteX7" fmla="*/ 730857 w 1152525"/>
                  <a:gd name="connsiteY7" fmla="*/ 423163 h 4143375"/>
                  <a:gd name="connsiteX8" fmla="*/ 663229 w 1152525"/>
                  <a:gd name="connsiteY8" fmla="*/ 74548 h 4143375"/>
                  <a:gd name="connsiteX9" fmla="*/ 653704 w 1152525"/>
                  <a:gd name="connsiteY9" fmla="*/ 1205 h 4143375"/>
                  <a:gd name="connsiteX10" fmla="*/ 586077 w 1152525"/>
                  <a:gd name="connsiteY10" fmla="*/ 58355 h 4143375"/>
                  <a:gd name="connsiteX11" fmla="*/ 509877 w 1152525"/>
                  <a:gd name="connsiteY11" fmla="*/ 172655 h 4143375"/>
                  <a:gd name="connsiteX12" fmla="*/ 399387 w 1152525"/>
                  <a:gd name="connsiteY12" fmla="*/ 325055 h 4143375"/>
                  <a:gd name="connsiteX13" fmla="*/ 376527 w 1152525"/>
                  <a:gd name="connsiteY13" fmla="*/ 360298 h 4143375"/>
                  <a:gd name="connsiteX14" fmla="*/ 152689 w 1152525"/>
                  <a:gd name="connsiteY14" fmla="*/ 698435 h 4143375"/>
                  <a:gd name="connsiteX15" fmla="*/ 10767 w 1152525"/>
                  <a:gd name="connsiteY15" fmla="*/ 1196593 h 4143375"/>
                  <a:gd name="connsiteX16" fmla="*/ 20292 w 1152525"/>
                  <a:gd name="connsiteY16" fmla="*/ 1388998 h 4143375"/>
                  <a:gd name="connsiteX17" fmla="*/ 26007 w 1152525"/>
                  <a:gd name="connsiteY17" fmla="*/ 1449958 h 4143375"/>
                  <a:gd name="connsiteX18" fmla="*/ 82204 w 1152525"/>
                  <a:gd name="connsiteY18" fmla="*/ 1870010 h 4143375"/>
                  <a:gd name="connsiteX19" fmla="*/ 87919 w 1152525"/>
                  <a:gd name="connsiteY19" fmla="*/ 1921445 h 4143375"/>
                  <a:gd name="connsiteX20" fmla="*/ 108874 w 1152525"/>
                  <a:gd name="connsiteY20" fmla="*/ 2122423 h 4143375"/>
                  <a:gd name="connsiteX21" fmla="*/ 159357 w 1152525"/>
                  <a:gd name="connsiteY21" fmla="*/ 2355785 h 4143375"/>
                  <a:gd name="connsiteX22" fmla="*/ 201267 w 1152525"/>
                  <a:gd name="connsiteY22" fmla="*/ 2654870 h 4143375"/>
                  <a:gd name="connsiteX23" fmla="*/ 209839 w 1152525"/>
                  <a:gd name="connsiteY23" fmla="*/ 2913950 h 4143375"/>
                  <a:gd name="connsiteX24" fmla="*/ 183169 w 1152525"/>
                  <a:gd name="connsiteY24" fmla="*/ 3205415 h 4143375"/>
                  <a:gd name="connsiteX25" fmla="*/ 130782 w 1152525"/>
                  <a:gd name="connsiteY25" fmla="*/ 3453065 h 4143375"/>
                  <a:gd name="connsiteX26" fmla="*/ 123162 w 1152525"/>
                  <a:gd name="connsiteY26" fmla="*/ 3662615 h 4143375"/>
                  <a:gd name="connsiteX27" fmla="*/ 197457 w 1152525"/>
                  <a:gd name="connsiteY27" fmla="*/ 3816920 h 4143375"/>
                  <a:gd name="connsiteX28" fmla="*/ 207934 w 1152525"/>
                  <a:gd name="connsiteY28" fmla="*/ 3896930 h 4143375"/>
                  <a:gd name="connsiteX29" fmla="*/ 209839 w 1152525"/>
                  <a:gd name="connsiteY29" fmla="*/ 4116958 h 4143375"/>
                  <a:gd name="connsiteX30" fmla="*/ 217459 w 1152525"/>
                  <a:gd name="connsiteY30" fmla="*/ 4145533 h 4143375"/>
                  <a:gd name="connsiteX31" fmla="*/ 255559 w 1152525"/>
                  <a:gd name="connsiteY31" fmla="*/ 4137913 h 4143375"/>
                  <a:gd name="connsiteX32" fmla="*/ 319377 w 1152525"/>
                  <a:gd name="connsiteY32" fmla="*/ 3989323 h 4143375"/>
                  <a:gd name="connsiteX33" fmla="*/ 474634 w 1152525"/>
                  <a:gd name="connsiteY33" fmla="*/ 3714050 h 4143375"/>
                  <a:gd name="connsiteX34" fmla="*/ 726094 w 1152525"/>
                  <a:gd name="connsiteY34" fmla="*/ 3431158 h 4143375"/>
                  <a:gd name="connsiteX35" fmla="*/ 816582 w 1152525"/>
                  <a:gd name="connsiteY35" fmla="*/ 3313048 h 4143375"/>
                  <a:gd name="connsiteX36" fmla="*/ 907069 w 1152525"/>
                  <a:gd name="connsiteY36" fmla="*/ 3190175 h 4143375"/>
                  <a:gd name="connsiteX37" fmla="*/ 987079 w 1152525"/>
                  <a:gd name="connsiteY37" fmla="*/ 2992055 h 4143375"/>
                  <a:gd name="connsiteX38" fmla="*/ 1132812 w 1152525"/>
                  <a:gd name="connsiteY38" fmla="*/ 2508185 h 4143375"/>
                  <a:gd name="connsiteX39" fmla="*/ 1154719 w 1152525"/>
                  <a:gd name="connsiteY39" fmla="*/ 2333878 h 4143375"/>
                  <a:gd name="connsiteX40" fmla="*/ 1120429 w 1152525"/>
                  <a:gd name="connsiteY40" fmla="*/ 2364358 h 4143375"/>
                  <a:gd name="connsiteX41" fmla="*/ 816582 w 1152525"/>
                  <a:gd name="connsiteY41" fmla="*/ 2673920 h 4143375"/>
                  <a:gd name="connsiteX42" fmla="*/ 1126144 w 1152525"/>
                  <a:gd name="connsiteY42" fmla="*/ 2386265 h 4143375"/>
                  <a:gd name="connsiteX43" fmla="*/ 1053754 w 1152525"/>
                  <a:gd name="connsiteY43" fmla="*/ 2601530 h 4143375"/>
                  <a:gd name="connsiteX44" fmla="*/ 695614 w 1152525"/>
                  <a:gd name="connsiteY44" fmla="*/ 2945383 h 4143375"/>
                  <a:gd name="connsiteX45" fmla="*/ 863254 w 1152525"/>
                  <a:gd name="connsiteY45" fmla="*/ 2712020 h 4143375"/>
                  <a:gd name="connsiteX46" fmla="*/ 676564 w 1152525"/>
                  <a:gd name="connsiteY46" fmla="*/ 2950145 h 4143375"/>
                  <a:gd name="connsiteX47" fmla="*/ 733714 w 1152525"/>
                  <a:gd name="connsiteY47" fmla="*/ 2650108 h 4143375"/>
                  <a:gd name="connsiteX48" fmla="*/ 1009939 w 1152525"/>
                  <a:gd name="connsiteY48" fmla="*/ 2372930 h 4143375"/>
                  <a:gd name="connsiteX49" fmla="*/ 1127097 w 1152525"/>
                  <a:gd name="connsiteY49" fmla="*/ 2187193 h 4143375"/>
                  <a:gd name="connsiteX50" fmla="*/ 1120429 w 1152525"/>
                  <a:gd name="connsiteY50" fmla="*/ 2364358 h 4143375"/>
                  <a:gd name="connsiteX51" fmla="*/ 1122334 w 1152525"/>
                  <a:gd name="connsiteY51" fmla="*/ 2003360 h 4143375"/>
                  <a:gd name="connsiteX52" fmla="*/ 1001367 w 1152525"/>
                  <a:gd name="connsiteY52" fmla="*/ 2350070 h 4143375"/>
                  <a:gd name="connsiteX53" fmla="*/ 737524 w 1152525"/>
                  <a:gd name="connsiteY53" fmla="*/ 2623438 h 4143375"/>
                  <a:gd name="connsiteX54" fmla="*/ 751812 w 1152525"/>
                  <a:gd name="connsiteY54" fmla="*/ 2549143 h 4143375"/>
                  <a:gd name="connsiteX55" fmla="*/ 845157 w 1152525"/>
                  <a:gd name="connsiteY55" fmla="*/ 2401505 h 4143375"/>
                  <a:gd name="connsiteX56" fmla="*/ 1039467 w 1152525"/>
                  <a:gd name="connsiteY56" fmla="*/ 2150045 h 4143375"/>
                  <a:gd name="connsiteX57" fmla="*/ 1122334 w 1152525"/>
                  <a:gd name="connsiteY57" fmla="*/ 2003360 h 4143375"/>
                  <a:gd name="connsiteX58" fmla="*/ 1008034 w 1152525"/>
                  <a:gd name="connsiteY58" fmla="*/ 1356613 h 4143375"/>
                  <a:gd name="connsiteX59" fmla="*/ 1027084 w 1152525"/>
                  <a:gd name="connsiteY59" fmla="*/ 1506155 h 4143375"/>
                  <a:gd name="connsiteX60" fmla="*/ 982317 w 1152525"/>
                  <a:gd name="connsiteY60" fmla="*/ 1604263 h 4143375"/>
                  <a:gd name="connsiteX61" fmla="*/ 1035657 w 1152525"/>
                  <a:gd name="connsiteY61" fmla="*/ 1533778 h 4143375"/>
                  <a:gd name="connsiteX62" fmla="*/ 1056612 w 1152525"/>
                  <a:gd name="connsiteY62" fmla="*/ 1547113 h 4143375"/>
                  <a:gd name="connsiteX63" fmla="*/ 1065184 w 1152525"/>
                  <a:gd name="connsiteY63" fmla="*/ 1630933 h 4143375"/>
                  <a:gd name="connsiteX64" fmla="*/ 1044229 w 1152525"/>
                  <a:gd name="connsiteY64" fmla="*/ 1715705 h 4143375"/>
                  <a:gd name="connsiteX65" fmla="*/ 1044229 w 1152525"/>
                  <a:gd name="connsiteY65" fmla="*/ 1715705 h 4143375"/>
                  <a:gd name="connsiteX66" fmla="*/ 1044229 w 1152525"/>
                  <a:gd name="connsiteY66" fmla="*/ 1715705 h 4143375"/>
                  <a:gd name="connsiteX67" fmla="*/ 995652 w 1152525"/>
                  <a:gd name="connsiteY67" fmla="*/ 1834768 h 4143375"/>
                  <a:gd name="connsiteX68" fmla="*/ 1077567 w 1152525"/>
                  <a:gd name="connsiteY68" fmla="*/ 1683320 h 4143375"/>
                  <a:gd name="connsiteX69" fmla="*/ 1103284 w 1152525"/>
                  <a:gd name="connsiteY69" fmla="*/ 1837625 h 4143375"/>
                  <a:gd name="connsiteX70" fmla="*/ 1004224 w 1152525"/>
                  <a:gd name="connsiteY70" fmla="*/ 2167190 h 4143375"/>
                  <a:gd name="connsiteX71" fmla="*/ 826107 w 1152525"/>
                  <a:gd name="connsiteY71" fmla="*/ 2389123 h 4143375"/>
                  <a:gd name="connsiteX72" fmla="*/ 751812 w 1152525"/>
                  <a:gd name="connsiteY72" fmla="*/ 2505328 h 4143375"/>
                  <a:gd name="connsiteX73" fmla="*/ 760384 w 1152525"/>
                  <a:gd name="connsiteY73" fmla="*/ 2401505 h 4143375"/>
                  <a:gd name="connsiteX74" fmla="*/ 941359 w 1152525"/>
                  <a:gd name="connsiteY74" fmla="*/ 2153855 h 4143375"/>
                  <a:gd name="connsiteX75" fmla="*/ 1005177 w 1152525"/>
                  <a:gd name="connsiteY75" fmla="*/ 2010028 h 4143375"/>
                  <a:gd name="connsiteX76" fmla="*/ 934692 w 1152525"/>
                  <a:gd name="connsiteY76" fmla="*/ 2128138 h 4143375"/>
                  <a:gd name="connsiteX77" fmla="*/ 892782 w 1152525"/>
                  <a:gd name="connsiteY77" fmla="*/ 2183383 h 4143375"/>
                  <a:gd name="connsiteX78" fmla="*/ 760384 w 1152525"/>
                  <a:gd name="connsiteY78" fmla="*/ 2365310 h 4143375"/>
                  <a:gd name="connsiteX79" fmla="*/ 754669 w 1152525"/>
                  <a:gd name="connsiteY79" fmla="*/ 2264345 h 4143375"/>
                  <a:gd name="connsiteX80" fmla="*/ 764194 w 1152525"/>
                  <a:gd name="connsiteY80" fmla="*/ 2077655 h 4143375"/>
                  <a:gd name="connsiteX81" fmla="*/ 925167 w 1152525"/>
                  <a:gd name="connsiteY81" fmla="*/ 1889060 h 4143375"/>
                  <a:gd name="connsiteX82" fmla="*/ 756574 w 1152525"/>
                  <a:gd name="connsiteY82" fmla="*/ 2061463 h 4143375"/>
                  <a:gd name="connsiteX83" fmla="*/ 902307 w 1152525"/>
                  <a:gd name="connsiteY83" fmla="*/ 1629028 h 4143375"/>
                  <a:gd name="connsiteX84" fmla="*/ 1008034 w 1152525"/>
                  <a:gd name="connsiteY84" fmla="*/ 1356613 h 4143375"/>
                  <a:gd name="connsiteX85" fmla="*/ 933739 w 1152525"/>
                  <a:gd name="connsiteY85" fmla="*/ 1175638 h 4143375"/>
                  <a:gd name="connsiteX86" fmla="*/ 940407 w 1152525"/>
                  <a:gd name="connsiteY86" fmla="*/ 1108963 h 4143375"/>
                  <a:gd name="connsiteX87" fmla="*/ 988032 w 1152525"/>
                  <a:gd name="connsiteY87" fmla="*/ 1327085 h 4143375"/>
                  <a:gd name="connsiteX88" fmla="*/ 750859 w 1152525"/>
                  <a:gd name="connsiteY88" fmla="*/ 1846198 h 4143375"/>
                  <a:gd name="connsiteX89" fmla="*/ 758479 w 1152525"/>
                  <a:gd name="connsiteY89" fmla="*/ 1688083 h 4143375"/>
                  <a:gd name="connsiteX90" fmla="*/ 863254 w 1152525"/>
                  <a:gd name="connsiteY90" fmla="*/ 1483295 h 4143375"/>
                  <a:gd name="connsiteX91" fmla="*/ 933739 w 1152525"/>
                  <a:gd name="connsiteY91" fmla="*/ 1175638 h 4143375"/>
                  <a:gd name="connsiteX92" fmla="*/ 913737 w 1152525"/>
                  <a:gd name="connsiteY92" fmla="*/ 1079435 h 4143375"/>
                  <a:gd name="connsiteX93" fmla="*/ 838489 w 1152525"/>
                  <a:gd name="connsiteY93" fmla="*/ 1467103 h 4143375"/>
                  <a:gd name="connsiteX94" fmla="*/ 737524 w 1152525"/>
                  <a:gd name="connsiteY94" fmla="*/ 1673795 h 4143375"/>
                  <a:gd name="connsiteX95" fmla="*/ 733714 w 1152525"/>
                  <a:gd name="connsiteY95" fmla="*/ 1611883 h 4143375"/>
                  <a:gd name="connsiteX96" fmla="*/ 793722 w 1152525"/>
                  <a:gd name="connsiteY96" fmla="*/ 1456625 h 4143375"/>
                  <a:gd name="connsiteX97" fmla="*/ 867064 w 1152525"/>
                  <a:gd name="connsiteY97" fmla="*/ 1279460 h 4143375"/>
                  <a:gd name="connsiteX98" fmla="*/ 727047 w 1152525"/>
                  <a:gd name="connsiteY98" fmla="*/ 1581403 h 4143375"/>
                  <a:gd name="connsiteX99" fmla="*/ 719427 w 1152525"/>
                  <a:gd name="connsiteY99" fmla="*/ 1499488 h 4143375"/>
                  <a:gd name="connsiteX100" fmla="*/ 866112 w 1152525"/>
                  <a:gd name="connsiteY100" fmla="*/ 1182305 h 4143375"/>
                  <a:gd name="connsiteX101" fmla="*/ 895639 w 1152525"/>
                  <a:gd name="connsiteY101" fmla="*/ 1006093 h 4143375"/>
                  <a:gd name="connsiteX102" fmla="*/ 913737 w 1152525"/>
                  <a:gd name="connsiteY102" fmla="*/ 1079435 h 4143375"/>
                  <a:gd name="connsiteX103" fmla="*/ 737524 w 1152525"/>
                  <a:gd name="connsiteY103" fmla="*/ 732725 h 4143375"/>
                  <a:gd name="connsiteX104" fmla="*/ 704187 w 1152525"/>
                  <a:gd name="connsiteY104" fmla="*/ 995615 h 4143375"/>
                  <a:gd name="connsiteX105" fmla="*/ 664182 w 1152525"/>
                  <a:gd name="connsiteY105" fmla="*/ 1186115 h 4143375"/>
                  <a:gd name="connsiteX106" fmla="*/ 723237 w 1152525"/>
                  <a:gd name="connsiteY106" fmla="*/ 1008950 h 4143375"/>
                  <a:gd name="connsiteX107" fmla="*/ 740382 w 1152525"/>
                  <a:gd name="connsiteY107" fmla="*/ 857503 h 4143375"/>
                  <a:gd name="connsiteX108" fmla="*/ 773719 w 1152525"/>
                  <a:gd name="connsiteY108" fmla="*/ 673670 h 4143375"/>
                  <a:gd name="connsiteX109" fmla="*/ 796579 w 1152525"/>
                  <a:gd name="connsiteY109" fmla="*/ 1012760 h 4143375"/>
                  <a:gd name="connsiteX110" fmla="*/ 696567 w 1152525"/>
                  <a:gd name="connsiteY110" fmla="*/ 1308988 h 4143375"/>
                  <a:gd name="connsiteX111" fmla="*/ 838489 w 1152525"/>
                  <a:gd name="connsiteY111" fmla="*/ 825118 h 4143375"/>
                  <a:gd name="connsiteX112" fmla="*/ 874684 w 1152525"/>
                  <a:gd name="connsiteY112" fmla="*/ 1001330 h 4143375"/>
                  <a:gd name="connsiteX113" fmla="*/ 706092 w 1152525"/>
                  <a:gd name="connsiteY113" fmla="*/ 1474723 h 4143375"/>
                  <a:gd name="connsiteX114" fmla="*/ 667039 w 1152525"/>
                  <a:gd name="connsiteY114" fmla="*/ 1326133 h 4143375"/>
                  <a:gd name="connsiteX115" fmla="*/ 627034 w 1152525"/>
                  <a:gd name="connsiteY115" fmla="*/ 1074673 h 4143375"/>
                  <a:gd name="connsiteX116" fmla="*/ 646084 w 1152525"/>
                  <a:gd name="connsiteY116" fmla="*/ 977518 h 4143375"/>
                  <a:gd name="connsiteX117" fmla="*/ 704187 w 1152525"/>
                  <a:gd name="connsiteY117" fmla="*/ 640333 h 4143375"/>
                  <a:gd name="connsiteX118" fmla="*/ 704187 w 1152525"/>
                  <a:gd name="connsiteY118" fmla="*/ 640333 h 4143375"/>
                  <a:gd name="connsiteX119" fmla="*/ 727999 w 1152525"/>
                  <a:gd name="connsiteY119" fmla="*/ 518413 h 4143375"/>
                  <a:gd name="connsiteX120" fmla="*/ 737524 w 1152525"/>
                  <a:gd name="connsiteY120" fmla="*/ 732725 h 4143375"/>
                  <a:gd name="connsiteX121" fmla="*/ 711807 w 1152525"/>
                  <a:gd name="connsiteY121" fmla="*/ 495553 h 4143375"/>
                  <a:gd name="connsiteX122" fmla="*/ 673707 w 1152525"/>
                  <a:gd name="connsiteY122" fmla="*/ 714628 h 4143375"/>
                  <a:gd name="connsiteX123" fmla="*/ 614652 w 1152525"/>
                  <a:gd name="connsiteY123" fmla="*/ 982280 h 4143375"/>
                  <a:gd name="connsiteX124" fmla="*/ 701329 w 1152525"/>
                  <a:gd name="connsiteY124" fmla="*/ 394588 h 4143375"/>
                  <a:gd name="connsiteX125" fmla="*/ 711807 w 1152525"/>
                  <a:gd name="connsiteY125" fmla="*/ 495553 h 4143375"/>
                  <a:gd name="connsiteX126" fmla="*/ 630844 w 1152525"/>
                  <a:gd name="connsiteY126" fmla="*/ 94550 h 4143375"/>
                  <a:gd name="connsiteX127" fmla="*/ 637512 w 1152525"/>
                  <a:gd name="connsiteY127" fmla="*/ 548893 h 4143375"/>
                  <a:gd name="connsiteX128" fmla="*/ 630844 w 1152525"/>
                  <a:gd name="connsiteY128" fmla="*/ 94550 h 4143375"/>
                  <a:gd name="connsiteX129" fmla="*/ 485112 w 1152525"/>
                  <a:gd name="connsiteY129" fmla="*/ 346010 h 4143375"/>
                  <a:gd name="connsiteX130" fmla="*/ 606079 w 1152525"/>
                  <a:gd name="connsiteY130" fmla="*/ 77405 h 4143375"/>
                  <a:gd name="connsiteX131" fmla="*/ 579409 w 1152525"/>
                  <a:gd name="connsiteY131" fmla="*/ 254570 h 4143375"/>
                  <a:gd name="connsiteX132" fmla="*/ 609889 w 1152525"/>
                  <a:gd name="connsiteY132" fmla="*/ 532700 h 4143375"/>
                  <a:gd name="connsiteX133" fmla="*/ 591792 w 1152525"/>
                  <a:gd name="connsiteY133" fmla="*/ 763205 h 4143375"/>
                  <a:gd name="connsiteX134" fmla="*/ 485112 w 1152525"/>
                  <a:gd name="connsiteY134" fmla="*/ 346010 h 4143375"/>
                  <a:gd name="connsiteX135" fmla="*/ 373669 w 1152525"/>
                  <a:gd name="connsiteY135" fmla="*/ 413638 h 4143375"/>
                  <a:gd name="connsiteX136" fmla="*/ 484159 w 1152525"/>
                  <a:gd name="connsiteY136" fmla="*/ 234568 h 4143375"/>
                  <a:gd name="connsiteX137" fmla="*/ 464157 w 1152525"/>
                  <a:gd name="connsiteY137" fmla="*/ 356488 h 4143375"/>
                  <a:gd name="connsiteX138" fmla="*/ 504162 w 1152525"/>
                  <a:gd name="connsiteY138" fmla="*/ 582230 h 4143375"/>
                  <a:gd name="connsiteX139" fmla="*/ 543214 w 1152525"/>
                  <a:gd name="connsiteY139" fmla="*/ 707008 h 4143375"/>
                  <a:gd name="connsiteX140" fmla="*/ 586077 w 1152525"/>
                  <a:gd name="connsiteY140" fmla="*/ 1007045 h 4143375"/>
                  <a:gd name="connsiteX141" fmla="*/ 540357 w 1152525"/>
                  <a:gd name="connsiteY141" fmla="*/ 910843 h 4143375"/>
                  <a:gd name="connsiteX142" fmla="*/ 456537 w 1152525"/>
                  <a:gd name="connsiteY142" fmla="*/ 757490 h 4143375"/>
                  <a:gd name="connsiteX143" fmla="*/ 373669 w 1152525"/>
                  <a:gd name="connsiteY143" fmla="*/ 413638 h 4143375"/>
                  <a:gd name="connsiteX144" fmla="*/ 202219 w 1152525"/>
                  <a:gd name="connsiteY144" fmla="*/ 661288 h 4143375"/>
                  <a:gd name="connsiteX145" fmla="*/ 319377 w 1152525"/>
                  <a:gd name="connsiteY145" fmla="*/ 457453 h 4143375"/>
                  <a:gd name="connsiteX146" fmla="*/ 348904 w 1152525"/>
                  <a:gd name="connsiteY146" fmla="*/ 465073 h 4143375"/>
                  <a:gd name="connsiteX147" fmla="*/ 446059 w 1152525"/>
                  <a:gd name="connsiteY147" fmla="*/ 793685 h 4143375"/>
                  <a:gd name="connsiteX148" fmla="*/ 607032 w 1152525"/>
                  <a:gd name="connsiteY148" fmla="*/ 1151825 h 4143375"/>
                  <a:gd name="connsiteX149" fmla="*/ 448917 w 1152525"/>
                  <a:gd name="connsiteY149" fmla="*/ 908938 h 4143375"/>
                  <a:gd name="connsiteX150" fmla="*/ 611794 w 1152525"/>
                  <a:gd name="connsiteY150" fmla="*/ 1188973 h 4143375"/>
                  <a:gd name="connsiteX151" fmla="*/ 637512 w 1152525"/>
                  <a:gd name="connsiteY151" fmla="*/ 1319465 h 4143375"/>
                  <a:gd name="connsiteX152" fmla="*/ 641322 w 1152525"/>
                  <a:gd name="connsiteY152" fmla="*/ 1372805 h 4143375"/>
                  <a:gd name="connsiteX153" fmla="*/ 457489 w 1152525"/>
                  <a:gd name="connsiteY153" fmla="*/ 1154683 h 4143375"/>
                  <a:gd name="connsiteX154" fmla="*/ 202219 w 1152525"/>
                  <a:gd name="connsiteY154" fmla="*/ 661288 h 4143375"/>
                  <a:gd name="connsiteX155" fmla="*/ 137449 w 1152525"/>
                  <a:gd name="connsiteY155" fmla="*/ 858455 h 4143375"/>
                  <a:gd name="connsiteX156" fmla="*/ 189837 w 1152525"/>
                  <a:gd name="connsiteY156" fmla="*/ 1002283 h 4143375"/>
                  <a:gd name="connsiteX157" fmla="*/ 311757 w 1152525"/>
                  <a:gd name="connsiteY157" fmla="*/ 1138490 h 4143375"/>
                  <a:gd name="connsiteX158" fmla="*/ 182217 w 1152525"/>
                  <a:gd name="connsiteY158" fmla="*/ 684148 h 4143375"/>
                  <a:gd name="connsiteX159" fmla="*/ 186979 w 1152525"/>
                  <a:gd name="connsiteY159" fmla="*/ 724153 h 4143375"/>
                  <a:gd name="connsiteX160" fmla="*/ 316519 w 1152525"/>
                  <a:gd name="connsiteY160" fmla="*/ 1022285 h 4143375"/>
                  <a:gd name="connsiteX161" fmla="*/ 464157 w 1152525"/>
                  <a:gd name="connsiteY161" fmla="*/ 1194688 h 4143375"/>
                  <a:gd name="connsiteX162" fmla="*/ 464157 w 1152525"/>
                  <a:gd name="connsiteY162" fmla="*/ 1194688 h 4143375"/>
                  <a:gd name="connsiteX163" fmla="*/ 464157 w 1152525"/>
                  <a:gd name="connsiteY163" fmla="*/ 1194688 h 4143375"/>
                  <a:gd name="connsiteX164" fmla="*/ 636559 w 1152525"/>
                  <a:gd name="connsiteY164" fmla="*/ 1409953 h 4143375"/>
                  <a:gd name="connsiteX165" fmla="*/ 653704 w 1152525"/>
                  <a:gd name="connsiteY165" fmla="*/ 1509965 h 4143375"/>
                  <a:gd name="connsiteX166" fmla="*/ 668944 w 1152525"/>
                  <a:gd name="connsiteY166" fmla="*/ 1680463 h 4143375"/>
                  <a:gd name="connsiteX167" fmla="*/ 292707 w 1152525"/>
                  <a:gd name="connsiteY167" fmla="*/ 1261363 h 4143375"/>
                  <a:gd name="connsiteX168" fmla="*/ 149832 w 1152525"/>
                  <a:gd name="connsiteY168" fmla="*/ 1002283 h 4143375"/>
                  <a:gd name="connsiteX169" fmla="*/ 137449 w 1152525"/>
                  <a:gd name="connsiteY169" fmla="*/ 858455 h 4143375"/>
                  <a:gd name="connsiteX170" fmla="*/ 56487 w 1152525"/>
                  <a:gd name="connsiteY170" fmla="*/ 1119440 h 4143375"/>
                  <a:gd name="connsiteX171" fmla="*/ 130782 w 1152525"/>
                  <a:gd name="connsiteY171" fmla="*/ 1298510 h 4143375"/>
                  <a:gd name="connsiteX172" fmla="*/ 79347 w 1152525"/>
                  <a:gd name="connsiteY172" fmla="*/ 1132775 h 4143375"/>
                  <a:gd name="connsiteX173" fmla="*/ 109827 w 1152525"/>
                  <a:gd name="connsiteY173" fmla="*/ 954658 h 4143375"/>
                  <a:gd name="connsiteX174" fmla="*/ 217459 w 1152525"/>
                  <a:gd name="connsiteY174" fmla="*/ 1204213 h 4143375"/>
                  <a:gd name="connsiteX175" fmla="*/ 478444 w 1152525"/>
                  <a:gd name="connsiteY175" fmla="*/ 1486153 h 4143375"/>
                  <a:gd name="connsiteX176" fmla="*/ 594649 w 1152525"/>
                  <a:gd name="connsiteY176" fmla="*/ 1608073 h 4143375"/>
                  <a:gd name="connsiteX177" fmla="*/ 218412 w 1152525"/>
                  <a:gd name="connsiteY177" fmla="*/ 1357565 h 4143375"/>
                  <a:gd name="connsiteX178" fmla="*/ 667992 w 1152525"/>
                  <a:gd name="connsiteY178" fmla="*/ 1737613 h 4143375"/>
                  <a:gd name="connsiteX179" fmla="*/ 667992 w 1152525"/>
                  <a:gd name="connsiteY179" fmla="*/ 1846198 h 4143375"/>
                  <a:gd name="connsiteX180" fmla="*/ 674659 w 1152525"/>
                  <a:gd name="connsiteY180" fmla="*/ 1924303 h 4143375"/>
                  <a:gd name="connsiteX181" fmla="*/ 662277 w 1152525"/>
                  <a:gd name="connsiteY181" fmla="*/ 1940495 h 4143375"/>
                  <a:gd name="connsiteX182" fmla="*/ 325092 w 1152525"/>
                  <a:gd name="connsiteY182" fmla="*/ 1641410 h 4143375"/>
                  <a:gd name="connsiteX183" fmla="*/ 114589 w 1152525"/>
                  <a:gd name="connsiteY183" fmla="*/ 1483295 h 4143375"/>
                  <a:gd name="connsiteX184" fmla="*/ 56487 w 1152525"/>
                  <a:gd name="connsiteY184" fmla="*/ 1119440 h 4143375"/>
                  <a:gd name="connsiteX185" fmla="*/ 55534 w 1152525"/>
                  <a:gd name="connsiteY185" fmla="*/ 1467103 h 4143375"/>
                  <a:gd name="connsiteX186" fmla="*/ 323187 w 1152525"/>
                  <a:gd name="connsiteY186" fmla="*/ 1677605 h 4143375"/>
                  <a:gd name="connsiteX187" fmla="*/ 598459 w 1152525"/>
                  <a:gd name="connsiteY187" fmla="*/ 1898585 h 4143375"/>
                  <a:gd name="connsiteX188" fmla="*/ 663229 w 1152525"/>
                  <a:gd name="connsiteY188" fmla="*/ 1992883 h 4143375"/>
                  <a:gd name="connsiteX189" fmla="*/ 660372 w 1152525"/>
                  <a:gd name="connsiteY189" fmla="*/ 2209100 h 4143375"/>
                  <a:gd name="connsiteX190" fmla="*/ 592744 w 1152525"/>
                  <a:gd name="connsiteY190" fmla="*/ 2114803 h 4143375"/>
                  <a:gd name="connsiteX191" fmla="*/ 319377 w 1152525"/>
                  <a:gd name="connsiteY191" fmla="*/ 1866200 h 4143375"/>
                  <a:gd name="connsiteX192" fmla="*/ 142212 w 1152525"/>
                  <a:gd name="connsiteY192" fmla="*/ 1725230 h 4143375"/>
                  <a:gd name="connsiteX193" fmla="*/ 54582 w 1152525"/>
                  <a:gd name="connsiteY193" fmla="*/ 1581403 h 4143375"/>
                  <a:gd name="connsiteX194" fmla="*/ 55534 w 1152525"/>
                  <a:gd name="connsiteY194" fmla="*/ 1467103 h 4143375"/>
                  <a:gd name="connsiteX195" fmla="*/ 69822 w 1152525"/>
                  <a:gd name="connsiteY195" fmla="*/ 1692845 h 4143375"/>
                  <a:gd name="connsiteX196" fmla="*/ 294612 w 1152525"/>
                  <a:gd name="connsiteY196" fmla="*/ 1879535 h 4143375"/>
                  <a:gd name="connsiteX197" fmla="*/ 294612 w 1152525"/>
                  <a:gd name="connsiteY197" fmla="*/ 1879535 h 4143375"/>
                  <a:gd name="connsiteX198" fmla="*/ 659419 w 1152525"/>
                  <a:gd name="connsiteY198" fmla="*/ 2282443 h 4143375"/>
                  <a:gd name="connsiteX199" fmla="*/ 460347 w 1152525"/>
                  <a:gd name="connsiteY199" fmla="*/ 2119565 h 4143375"/>
                  <a:gd name="connsiteX200" fmla="*/ 656562 w 1152525"/>
                  <a:gd name="connsiteY200" fmla="*/ 2334830 h 4143375"/>
                  <a:gd name="connsiteX201" fmla="*/ 640369 w 1152525"/>
                  <a:gd name="connsiteY201" fmla="*/ 2509138 h 4143375"/>
                  <a:gd name="connsiteX202" fmla="*/ 456537 w 1152525"/>
                  <a:gd name="connsiteY202" fmla="*/ 2230055 h 4143375"/>
                  <a:gd name="connsiteX203" fmla="*/ 266037 w 1152525"/>
                  <a:gd name="connsiteY203" fmla="*/ 2050985 h 4143375"/>
                  <a:gd name="connsiteX204" fmla="*/ 69822 w 1152525"/>
                  <a:gd name="connsiteY204" fmla="*/ 1692845 h 4143375"/>
                  <a:gd name="connsiteX205" fmla="*/ 135544 w 1152525"/>
                  <a:gd name="connsiteY205" fmla="*/ 2132900 h 4143375"/>
                  <a:gd name="connsiteX206" fmla="*/ 326997 w 1152525"/>
                  <a:gd name="connsiteY206" fmla="*/ 2269108 h 4143375"/>
                  <a:gd name="connsiteX207" fmla="*/ 119352 w 1152525"/>
                  <a:gd name="connsiteY207" fmla="*/ 2081465 h 4143375"/>
                  <a:gd name="connsiteX208" fmla="*/ 112684 w 1152525"/>
                  <a:gd name="connsiteY208" fmla="*/ 1971928 h 4143375"/>
                  <a:gd name="connsiteX209" fmla="*/ 117447 w 1152525"/>
                  <a:gd name="connsiteY209" fmla="*/ 1924303 h 4143375"/>
                  <a:gd name="connsiteX210" fmla="*/ 144117 w 1152525"/>
                  <a:gd name="connsiteY210" fmla="*/ 1955735 h 4143375"/>
                  <a:gd name="connsiteX211" fmla="*/ 292707 w 1152525"/>
                  <a:gd name="connsiteY211" fmla="*/ 2117660 h 4143375"/>
                  <a:gd name="connsiteX212" fmla="*/ 292707 w 1152525"/>
                  <a:gd name="connsiteY212" fmla="*/ 2117660 h 4143375"/>
                  <a:gd name="connsiteX213" fmla="*/ 597507 w 1152525"/>
                  <a:gd name="connsiteY213" fmla="*/ 2470085 h 4143375"/>
                  <a:gd name="connsiteX214" fmla="*/ 627987 w 1152525"/>
                  <a:gd name="connsiteY214" fmla="*/ 2611055 h 4143375"/>
                  <a:gd name="connsiteX215" fmla="*/ 515592 w 1152525"/>
                  <a:gd name="connsiteY215" fmla="*/ 2436748 h 4143375"/>
                  <a:gd name="connsiteX216" fmla="*/ 618462 w 1152525"/>
                  <a:gd name="connsiteY216" fmla="*/ 2642488 h 4143375"/>
                  <a:gd name="connsiteX217" fmla="*/ 600364 w 1152525"/>
                  <a:gd name="connsiteY217" fmla="*/ 2744405 h 4143375"/>
                  <a:gd name="connsiteX218" fmla="*/ 201267 w 1152525"/>
                  <a:gd name="connsiteY218" fmla="*/ 2273870 h 4143375"/>
                  <a:gd name="connsiteX219" fmla="*/ 135544 w 1152525"/>
                  <a:gd name="connsiteY219" fmla="*/ 2132900 h 4143375"/>
                  <a:gd name="connsiteX220" fmla="*/ 181264 w 1152525"/>
                  <a:gd name="connsiteY220" fmla="*/ 2282443 h 4143375"/>
                  <a:gd name="connsiteX221" fmla="*/ 538452 w 1152525"/>
                  <a:gd name="connsiteY221" fmla="*/ 2651060 h 4143375"/>
                  <a:gd name="connsiteX222" fmla="*/ 244129 w 1152525"/>
                  <a:gd name="connsiteY222" fmla="*/ 2368168 h 4143375"/>
                  <a:gd name="connsiteX223" fmla="*/ 333664 w 1152525"/>
                  <a:gd name="connsiteY223" fmla="*/ 2469133 h 4143375"/>
                  <a:gd name="connsiteX224" fmla="*/ 333664 w 1152525"/>
                  <a:gd name="connsiteY224" fmla="*/ 2469133 h 4143375"/>
                  <a:gd name="connsiteX225" fmla="*/ 565122 w 1152525"/>
                  <a:gd name="connsiteY225" fmla="*/ 2732023 h 4143375"/>
                  <a:gd name="connsiteX226" fmla="*/ 583219 w 1152525"/>
                  <a:gd name="connsiteY226" fmla="*/ 2819653 h 4143375"/>
                  <a:gd name="connsiteX227" fmla="*/ 561312 w 1152525"/>
                  <a:gd name="connsiteY227" fmla="*/ 2951098 h 4143375"/>
                  <a:gd name="connsiteX228" fmla="*/ 422247 w 1152525"/>
                  <a:gd name="connsiteY228" fmla="*/ 2740595 h 4143375"/>
                  <a:gd name="connsiteX229" fmla="*/ 292707 w 1152525"/>
                  <a:gd name="connsiteY229" fmla="*/ 2623438 h 4143375"/>
                  <a:gd name="connsiteX230" fmla="*/ 181264 w 1152525"/>
                  <a:gd name="connsiteY230" fmla="*/ 2282443 h 4143375"/>
                  <a:gd name="connsiteX231" fmla="*/ 510829 w 1152525"/>
                  <a:gd name="connsiteY231" fmla="*/ 3152075 h 4143375"/>
                  <a:gd name="connsiteX232" fmla="*/ 379384 w 1152525"/>
                  <a:gd name="connsiteY232" fmla="*/ 2880613 h 4143375"/>
                  <a:gd name="connsiteX233" fmla="*/ 282229 w 1152525"/>
                  <a:gd name="connsiteY233" fmla="*/ 2765360 h 4143375"/>
                  <a:gd name="connsiteX234" fmla="*/ 224127 w 1152525"/>
                  <a:gd name="connsiteY234" fmla="*/ 2585338 h 4143375"/>
                  <a:gd name="connsiteX235" fmla="*/ 349857 w 1152525"/>
                  <a:gd name="connsiteY235" fmla="*/ 2698685 h 4143375"/>
                  <a:gd name="connsiteX236" fmla="*/ 537499 w 1152525"/>
                  <a:gd name="connsiteY236" fmla="*/ 2938715 h 4143375"/>
                  <a:gd name="connsiteX237" fmla="*/ 547024 w 1152525"/>
                  <a:gd name="connsiteY237" fmla="*/ 3017773 h 4143375"/>
                  <a:gd name="connsiteX238" fmla="*/ 510829 w 1152525"/>
                  <a:gd name="connsiteY238" fmla="*/ 3152075 h 4143375"/>
                  <a:gd name="connsiteX239" fmla="*/ 224127 w 1152525"/>
                  <a:gd name="connsiteY239" fmla="*/ 2726308 h 4143375"/>
                  <a:gd name="connsiteX240" fmla="*/ 330807 w 1152525"/>
                  <a:gd name="connsiteY240" fmla="*/ 2860610 h 4143375"/>
                  <a:gd name="connsiteX241" fmla="*/ 362239 w 1152525"/>
                  <a:gd name="connsiteY241" fmla="*/ 2895853 h 4143375"/>
                  <a:gd name="connsiteX242" fmla="*/ 488922 w 1152525"/>
                  <a:gd name="connsiteY242" fmla="*/ 3133978 h 4143375"/>
                  <a:gd name="connsiteX243" fmla="*/ 488922 w 1152525"/>
                  <a:gd name="connsiteY243" fmla="*/ 3213035 h 4143375"/>
                  <a:gd name="connsiteX244" fmla="*/ 451774 w 1152525"/>
                  <a:gd name="connsiteY244" fmla="*/ 3316858 h 4143375"/>
                  <a:gd name="connsiteX245" fmla="*/ 314614 w 1152525"/>
                  <a:gd name="connsiteY245" fmla="*/ 3022535 h 4143375"/>
                  <a:gd name="connsiteX246" fmla="*/ 238414 w 1152525"/>
                  <a:gd name="connsiteY246" fmla="*/ 2828225 h 4143375"/>
                  <a:gd name="connsiteX247" fmla="*/ 364144 w 1152525"/>
                  <a:gd name="connsiteY247" fmla="*/ 2993008 h 4143375"/>
                  <a:gd name="connsiteX248" fmla="*/ 224127 w 1152525"/>
                  <a:gd name="connsiteY248" fmla="*/ 2726308 h 4143375"/>
                  <a:gd name="connsiteX249" fmla="*/ 230794 w 1152525"/>
                  <a:gd name="connsiteY249" fmla="*/ 2937763 h 4143375"/>
                  <a:gd name="connsiteX250" fmla="*/ 296517 w 1152525"/>
                  <a:gd name="connsiteY250" fmla="*/ 3040633 h 4143375"/>
                  <a:gd name="connsiteX251" fmla="*/ 432724 w 1152525"/>
                  <a:gd name="connsiteY251" fmla="*/ 3317810 h 4143375"/>
                  <a:gd name="connsiteX252" fmla="*/ 408912 w 1152525"/>
                  <a:gd name="connsiteY252" fmla="*/ 3442588 h 4143375"/>
                  <a:gd name="connsiteX253" fmla="*/ 373669 w 1152525"/>
                  <a:gd name="connsiteY253" fmla="*/ 3530218 h 4143375"/>
                  <a:gd name="connsiteX254" fmla="*/ 371764 w 1152525"/>
                  <a:gd name="connsiteY254" fmla="*/ 3498785 h 4143375"/>
                  <a:gd name="connsiteX255" fmla="*/ 263179 w 1152525"/>
                  <a:gd name="connsiteY255" fmla="*/ 3234943 h 4143375"/>
                  <a:gd name="connsiteX256" fmla="*/ 263179 w 1152525"/>
                  <a:gd name="connsiteY256" fmla="*/ 3234943 h 4143375"/>
                  <a:gd name="connsiteX257" fmla="*/ 230794 w 1152525"/>
                  <a:gd name="connsiteY257" fmla="*/ 2937763 h 4143375"/>
                  <a:gd name="connsiteX258" fmla="*/ 203172 w 1152525"/>
                  <a:gd name="connsiteY258" fmla="*/ 3145408 h 4143375"/>
                  <a:gd name="connsiteX259" fmla="*/ 331759 w 1152525"/>
                  <a:gd name="connsiteY259" fmla="*/ 3407345 h 4143375"/>
                  <a:gd name="connsiteX260" fmla="*/ 298422 w 1152525"/>
                  <a:gd name="connsiteY260" fmla="*/ 3365435 h 4143375"/>
                  <a:gd name="connsiteX261" fmla="*/ 340332 w 1152525"/>
                  <a:gd name="connsiteY261" fmla="*/ 3462590 h 4143375"/>
                  <a:gd name="connsiteX262" fmla="*/ 306042 w 1152525"/>
                  <a:gd name="connsiteY262" fmla="*/ 3632135 h 4143375"/>
                  <a:gd name="connsiteX263" fmla="*/ 202219 w 1152525"/>
                  <a:gd name="connsiteY263" fmla="*/ 3295903 h 4143375"/>
                  <a:gd name="connsiteX264" fmla="*/ 224127 w 1152525"/>
                  <a:gd name="connsiteY264" fmla="*/ 3275900 h 4143375"/>
                  <a:gd name="connsiteX265" fmla="*/ 292707 w 1152525"/>
                  <a:gd name="connsiteY265" fmla="*/ 3359720 h 4143375"/>
                  <a:gd name="connsiteX266" fmla="*/ 249844 w 1152525"/>
                  <a:gd name="connsiteY266" fmla="*/ 3297808 h 4143375"/>
                  <a:gd name="connsiteX267" fmla="*/ 219364 w 1152525"/>
                  <a:gd name="connsiteY267" fmla="*/ 3251135 h 4143375"/>
                  <a:gd name="connsiteX268" fmla="*/ 203172 w 1152525"/>
                  <a:gd name="connsiteY268" fmla="*/ 3145408 h 4143375"/>
                  <a:gd name="connsiteX269" fmla="*/ 193647 w 1152525"/>
                  <a:gd name="connsiteY269" fmla="*/ 3329240 h 4143375"/>
                  <a:gd name="connsiteX270" fmla="*/ 235557 w 1152525"/>
                  <a:gd name="connsiteY270" fmla="*/ 3394010 h 4143375"/>
                  <a:gd name="connsiteX271" fmla="*/ 288897 w 1152525"/>
                  <a:gd name="connsiteY271" fmla="*/ 3655948 h 4143375"/>
                  <a:gd name="connsiteX272" fmla="*/ 194599 w 1152525"/>
                  <a:gd name="connsiteY272" fmla="*/ 3442588 h 4143375"/>
                  <a:gd name="connsiteX273" fmla="*/ 193647 w 1152525"/>
                  <a:gd name="connsiteY273" fmla="*/ 3329240 h 4143375"/>
                  <a:gd name="connsiteX274" fmla="*/ 206982 w 1152525"/>
                  <a:gd name="connsiteY274" fmla="*/ 3799775 h 4143375"/>
                  <a:gd name="connsiteX275" fmla="*/ 135544 w 1152525"/>
                  <a:gd name="connsiteY275" fmla="*/ 3530218 h 4143375"/>
                  <a:gd name="connsiteX276" fmla="*/ 146022 w 1152525"/>
                  <a:gd name="connsiteY276" fmla="*/ 3492118 h 4143375"/>
                  <a:gd name="connsiteX277" fmla="*/ 242224 w 1152525"/>
                  <a:gd name="connsiteY277" fmla="*/ 3711193 h 4143375"/>
                  <a:gd name="connsiteX278" fmla="*/ 164119 w 1152525"/>
                  <a:gd name="connsiteY278" fmla="*/ 3414965 h 4143375"/>
                  <a:gd name="connsiteX279" fmla="*/ 243177 w 1152525"/>
                  <a:gd name="connsiteY279" fmla="*/ 3789298 h 4143375"/>
                  <a:gd name="connsiteX280" fmla="*/ 206982 w 1152525"/>
                  <a:gd name="connsiteY280" fmla="*/ 3799775 h 4143375"/>
                  <a:gd name="connsiteX281" fmla="*/ 292707 w 1152525"/>
                  <a:gd name="connsiteY281" fmla="*/ 3984560 h 4143375"/>
                  <a:gd name="connsiteX282" fmla="*/ 263179 w 1152525"/>
                  <a:gd name="connsiteY282" fmla="*/ 4068380 h 4143375"/>
                  <a:gd name="connsiteX283" fmla="*/ 231747 w 1152525"/>
                  <a:gd name="connsiteY283" fmla="*/ 4109338 h 4143375"/>
                  <a:gd name="connsiteX284" fmla="*/ 216507 w 1152525"/>
                  <a:gd name="connsiteY284" fmla="*/ 4051235 h 4143375"/>
                  <a:gd name="connsiteX285" fmla="*/ 239367 w 1152525"/>
                  <a:gd name="connsiteY285" fmla="*/ 3840733 h 4143375"/>
                  <a:gd name="connsiteX286" fmla="*/ 407959 w 1152525"/>
                  <a:gd name="connsiteY286" fmla="*/ 3498785 h 4143375"/>
                  <a:gd name="connsiteX287" fmla="*/ 634654 w 1152525"/>
                  <a:gd name="connsiteY287" fmla="*/ 2705353 h 4143375"/>
                  <a:gd name="connsiteX288" fmla="*/ 634654 w 1152525"/>
                  <a:gd name="connsiteY288" fmla="*/ 2705353 h 4143375"/>
                  <a:gd name="connsiteX289" fmla="*/ 693709 w 1152525"/>
                  <a:gd name="connsiteY289" fmla="*/ 1993835 h 4143375"/>
                  <a:gd name="connsiteX290" fmla="*/ 691804 w 1152525"/>
                  <a:gd name="connsiteY290" fmla="*/ 1918588 h 4143375"/>
                  <a:gd name="connsiteX291" fmla="*/ 661324 w 1152525"/>
                  <a:gd name="connsiteY291" fmla="*/ 1385188 h 4143375"/>
                  <a:gd name="connsiteX292" fmla="*/ 709902 w 1152525"/>
                  <a:gd name="connsiteY292" fmla="*/ 1654745 h 4143375"/>
                  <a:gd name="connsiteX293" fmla="*/ 729904 w 1152525"/>
                  <a:gd name="connsiteY293" fmla="*/ 2509138 h 4143375"/>
                  <a:gd name="connsiteX294" fmla="*/ 635607 w 1152525"/>
                  <a:gd name="connsiteY294" fmla="*/ 3024440 h 4143375"/>
                  <a:gd name="connsiteX295" fmla="*/ 435582 w 1152525"/>
                  <a:gd name="connsiteY295" fmla="*/ 3557840 h 4143375"/>
                  <a:gd name="connsiteX296" fmla="*/ 339379 w 1152525"/>
                  <a:gd name="connsiteY296" fmla="*/ 3805490 h 4143375"/>
                  <a:gd name="connsiteX297" fmla="*/ 339379 w 1152525"/>
                  <a:gd name="connsiteY297" fmla="*/ 3805490 h 4143375"/>
                  <a:gd name="connsiteX298" fmla="*/ 339379 w 1152525"/>
                  <a:gd name="connsiteY298" fmla="*/ 3805490 h 4143375"/>
                  <a:gd name="connsiteX299" fmla="*/ 292707 w 1152525"/>
                  <a:gd name="connsiteY299" fmla="*/ 3984560 h 4143375"/>
                  <a:gd name="connsiteX300" fmla="*/ 387957 w 1152525"/>
                  <a:gd name="connsiteY300" fmla="*/ 3737863 h 4143375"/>
                  <a:gd name="connsiteX301" fmla="*/ 469872 w 1152525"/>
                  <a:gd name="connsiteY301" fmla="*/ 3649280 h 4143375"/>
                  <a:gd name="connsiteX302" fmla="*/ 387957 w 1152525"/>
                  <a:gd name="connsiteY302" fmla="*/ 3737863 h 4143375"/>
                  <a:gd name="connsiteX303" fmla="*/ 729904 w 1152525"/>
                  <a:gd name="connsiteY303" fmla="*/ 3345433 h 4143375"/>
                  <a:gd name="connsiteX304" fmla="*/ 420342 w 1152525"/>
                  <a:gd name="connsiteY304" fmla="*/ 3663568 h 4143375"/>
                  <a:gd name="connsiteX305" fmla="*/ 738477 w 1152525"/>
                  <a:gd name="connsiteY305" fmla="*/ 3320668 h 4143375"/>
                  <a:gd name="connsiteX306" fmla="*/ 729904 w 1152525"/>
                  <a:gd name="connsiteY306" fmla="*/ 3345433 h 4143375"/>
                  <a:gd name="connsiteX307" fmla="*/ 902307 w 1152525"/>
                  <a:gd name="connsiteY307" fmla="*/ 3049205 h 4143375"/>
                  <a:gd name="connsiteX308" fmla="*/ 793722 w 1152525"/>
                  <a:gd name="connsiteY308" fmla="*/ 3161600 h 4143375"/>
                  <a:gd name="connsiteX309" fmla="*/ 835632 w 1152525"/>
                  <a:gd name="connsiteY309" fmla="*/ 3132073 h 4143375"/>
                  <a:gd name="connsiteX310" fmla="*/ 938502 w 1152525"/>
                  <a:gd name="connsiteY310" fmla="*/ 3037775 h 4143375"/>
                  <a:gd name="connsiteX311" fmla="*/ 835632 w 1152525"/>
                  <a:gd name="connsiteY311" fmla="*/ 3221608 h 4143375"/>
                  <a:gd name="connsiteX312" fmla="*/ 498447 w 1152525"/>
                  <a:gd name="connsiteY312" fmla="*/ 3478783 h 4143375"/>
                  <a:gd name="connsiteX313" fmla="*/ 671802 w 1152525"/>
                  <a:gd name="connsiteY313" fmla="*/ 3277805 h 4143375"/>
                  <a:gd name="connsiteX314" fmla="*/ 520354 w 1152525"/>
                  <a:gd name="connsiteY314" fmla="*/ 3389248 h 4143375"/>
                  <a:gd name="connsiteX315" fmla="*/ 634654 w 1152525"/>
                  <a:gd name="connsiteY315" fmla="*/ 3213035 h 4143375"/>
                  <a:gd name="connsiteX316" fmla="*/ 1008987 w 1152525"/>
                  <a:gd name="connsiteY316" fmla="*/ 2836798 h 4143375"/>
                  <a:gd name="connsiteX317" fmla="*/ 902307 w 1152525"/>
                  <a:gd name="connsiteY317" fmla="*/ 3049205 h 4143375"/>
                  <a:gd name="connsiteX318" fmla="*/ 1039467 w 1152525"/>
                  <a:gd name="connsiteY318" fmla="*/ 2749168 h 4143375"/>
                  <a:gd name="connsiteX319" fmla="*/ 701329 w 1152525"/>
                  <a:gd name="connsiteY319" fmla="*/ 3099688 h 4143375"/>
                  <a:gd name="connsiteX320" fmla="*/ 588934 w 1152525"/>
                  <a:gd name="connsiteY320" fmla="*/ 3216845 h 4143375"/>
                  <a:gd name="connsiteX321" fmla="*/ 661324 w 1152525"/>
                  <a:gd name="connsiteY321" fmla="*/ 3024440 h 4143375"/>
                  <a:gd name="connsiteX322" fmla="*/ 707997 w 1152525"/>
                  <a:gd name="connsiteY322" fmla="*/ 2963480 h 4143375"/>
                  <a:gd name="connsiteX323" fmla="*/ 976602 w 1152525"/>
                  <a:gd name="connsiteY323" fmla="*/ 2710115 h 4143375"/>
                  <a:gd name="connsiteX324" fmla="*/ 1095664 w 1152525"/>
                  <a:gd name="connsiteY324" fmla="*/ 2595815 h 4143375"/>
                  <a:gd name="connsiteX325" fmla="*/ 1039467 w 1152525"/>
                  <a:gd name="connsiteY325" fmla="*/ 2749168 h 414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1152525" h="4143375">
                    <a:moveTo>
                      <a:pt x="1154719" y="2333878"/>
                    </a:moveTo>
                    <a:cubicBezTo>
                      <a:pt x="1163292" y="2129090"/>
                      <a:pt x="1154719" y="1926208"/>
                      <a:pt x="1115667" y="1725230"/>
                    </a:cubicBezTo>
                    <a:cubicBezTo>
                      <a:pt x="1090902" y="1597595"/>
                      <a:pt x="1072804" y="1466150"/>
                      <a:pt x="1017559" y="1345183"/>
                    </a:cubicBezTo>
                    <a:lnTo>
                      <a:pt x="1017559" y="1345183"/>
                    </a:lnTo>
                    <a:cubicBezTo>
                      <a:pt x="1018512" y="1341373"/>
                      <a:pt x="994699" y="1177543"/>
                      <a:pt x="986127" y="1166113"/>
                    </a:cubicBezTo>
                    <a:cubicBezTo>
                      <a:pt x="971839" y="1135633"/>
                      <a:pt x="904212" y="894650"/>
                      <a:pt x="890877" y="868933"/>
                    </a:cubicBezTo>
                    <a:cubicBezTo>
                      <a:pt x="867064" y="823213"/>
                      <a:pt x="853729" y="773683"/>
                      <a:pt x="846109" y="723200"/>
                    </a:cubicBezTo>
                    <a:cubicBezTo>
                      <a:pt x="839442" y="717485"/>
                      <a:pt x="736572" y="423163"/>
                      <a:pt x="730857" y="423163"/>
                    </a:cubicBezTo>
                    <a:cubicBezTo>
                      <a:pt x="690852" y="310768"/>
                      <a:pt x="661324" y="195515"/>
                      <a:pt x="663229" y="74548"/>
                    </a:cubicBezTo>
                    <a:cubicBezTo>
                      <a:pt x="664182" y="49783"/>
                      <a:pt x="679422" y="11683"/>
                      <a:pt x="653704" y="1205"/>
                    </a:cubicBezTo>
                    <a:cubicBezTo>
                      <a:pt x="630844" y="-7367"/>
                      <a:pt x="603222" y="31685"/>
                      <a:pt x="586077" y="58355"/>
                    </a:cubicBezTo>
                    <a:cubicBezTo>
                      <a:pt x="561312" y="96455"/>
                      <a:pt x="543214" y="144080"/>
                      <a:pt x="509877" y="172655"/>
                    </a:cubicBezTo>
                    <a:cubicBezTo>
                      <a:pt x="458442" y="215518"/>
                      <a:pt x="429867" y="269810"/>
                      <a:pt x="399387" y="325055"/>
                    </a:cubicBezTo>
                    <a:cubicBezTo>
                      <a:pt x="392719" y="337438"/>
                      <a:pt x="386052" y="350773"/>
                      <a:pt x="376527" y="360298"/>
                    </a:cubicBezTo>
                    <a:cubicBezTo>
                      <a:pt x="278419" y="458405"/>
                      <a:pt x="202219" y="568895"/>
                      <a:pt x="152689" y="698435"/>
                    </a:cubicBezTo>
                    <a:cubicBezTo>
                      <a:pt x="90777" y="860360"/>
                      <a:pt x="50772" y="1028953"/>
                      <a:pt x="10767" y="1196593"/>
                    </a:cubicBezTo>
                    <a:cubicBezTo>
                      <a:pt x="-4473" y="1260410"/>
                      <a:pt x="-5426" y="1326133"/>
                      <a:pt x="20292" y="1388998"/>
                    </a:cubicBezTo>
                    <a:cubicBezTo>
                      <a:pt x="27912" y="1409000"/>
                      <a:pt x="27912" y="1429003"/>
                      <a:pt x="26007" y="1449958"/>
                    </a:cubicBezTo>
                    <a:cubicBezTo>
                      <a:pt x="12672" y="1593785"/>
                      <a:pt x="37437" y="1732850"/>
                      <a:pt x="82204" y="1870010"/>
                    </a:cubicBezTo>
                    <a:cubicBezTo>
                      <a:pt x="87919" y="1887155"/>
                      <a:pt x="90777" y="1903348"/>
                      <a:pt x="87919" y="1921445"/>
                    </a:cubicBezTo>
                    <a:cubicBezTo>
                      <a:pt x="77442" y="1990025"/>
                      <a:pt x="82204" y="2060510"/>
                      <a:pt x="108874" y="2122423"/>
                    </a:cubicBezTo>
                    <a:cubicBezTo>
                      <a:pt x="141259" y="2198623"/>
                      <a:pt x="150784" y="2275775"/>
                      <a:pt x="159357" y="2355785"/>
                    </a:cubicBezTo>
                    <a:cubicBezTo>
                      <a:pt x="169834" y="2455798"/>
                      <a:pt x="201267" y="2552953"/>
                      <a:pt x="201267" y="2654870"/>
                    </a:cubicBezTo>
                    <a:cubicBezTo>
                      <a:pt x="201267" y="2741548"/>
                      <a:pt x="229842" y="2832988"/>
                      <a:pt x="209839" y="2913950"/>
                    </a:cubicBezTo>
                    <a:cubicBezTo>
                      <a:pt x="186027" y="3012058"/>
                      <a:pt x="184122" y="3109213"/>
                      <a:pt x="183169" y="3205415"/>
                    </a:cubicBezTo>
                    <a:cubicBezTo>
                      <a:pt x="182217" y="3293998"/>
                      <a:pt x="152689" y="3372103"/>
                      <a:pt x="130782" y="3453065"/>
                    </a:cubicBezTo>
                    <a:cubicBezTo>
                      <a:pt x="110779" y="3524503"/>
                      <a:pt x="100302" y="3591178"/>
                      <a:pt x="123162" y="3662615"/>
                    </a:cubicBezTo>
                    <a:cubicBezTo>
                      <a:pt x="140307" y="3717860"/>
                      <a:pt x="166024" y="3769295"/>
                      <a:pt x="197457" y="3816920"/>
                    </a:cubicBezTo>
                    <a:cubicBezTo>
                      <a:pt x="214602" y="3843590"/>
                      <a:pt x="218412" y="3847400"/>
                      <a:pt x="207934" y="3896930"/>
                    </a:cubicBezTo>
                    <a:cubicBezTo>
                      <a:pt x="192694" y="3972178"/>
                      <a:pt x="197457" y="4024565"/>
                      <a:pt x="209839" y="4116958"/>
                    </a:cubicBezTo>
                    <a:cubicBezTo>
                      <a:pt x="199362" y="4135055"/>
                      <a:pt x="206982" y="4139818"/>
                      <a:pt x="217459" y="4145533"/>
                    </a:cubicBezTo>
                    <a:cubicBezTo>
                      <a:pt x="228889" y="4151248"/>
                      <a:pt x="247939" y="4147438"/>
                      <a:pt x="255559" y="4137913"/>
                    </a:cubicBezTo>
                    <a:cubicBezTo>
                      <a:pt x="287944" y="4096003"/>
                      <a:pt x="307947" y="4041710"/>
                      <a:pt x="319377" y="3989323"/>
                    </a:cubicBezTo>
                    <a:cubicBezTo>
                      <a:pt x="346047" y="3868355"/>
                      <a:pt x="401292" y="3797870"/>
                      <a:pt x="474634" y="3714050"/>
                    </a:cubicBezTo>
                    <a:cubicBezTo>
                      <a:pt x="530832" y="3656900"/>
                      <a:pt x="700377" y="3471163"/>
                      <a:pt x="726094" y="3431158"/>
                    </a:cubicBezTo>
                    <a:cubicBezTo>
                      <a:pt x="748002" y="3400678"/>
                      <a:pt x="806104" y="3325430"/>
                      <a:pt x="816582" y="3313048"/>
                    </a:cubicBezTo>
                    <a:cubicBezTo>
                      <a:pt x="843252" y="3270185"/>
                      <a:pt x="879447" y="3233038"/>
                      <a:pt x="907069" y="3190175"/>
                    </a:cubicBezTo>
                    <a:cubicBezTo>
                      <a:pt x="932787" y="3151123"/>
                      <a:pt x="984222" y="3046348"/>
                      <a:pt x="987079" y="2992055"/>
                    </a:cubicBezTo>
                    <a:cubicBezTo>
                      <a:pt x="1053754" y="2856800"/>
                      <a:pt x="1138527" y="2502470"/>
                      <a:pt x="1132812" y="2508185"/>
                    </a:cubicBezTo>
                    <a:cubicBezTo>
                      <a:pt x="1137574" y="2456750"/>
                      <a:pt x="1151862" y="2388170"/>
                      <a:pt x="1154719" y="2333878"/>
                    </a:cubicBezTo>
                    <a:close/>
                    <a:moveTo>
                      <a:pt x="1120429" y="2364358"/>
                    </a:moveTo>
                    <a:lnTo>
                      <a:pt x="816582" y="2673920"/>
                    </a:lnTo>
                    <a:lnTo>
                      <a:pt x="1126144" y="2386265"/>
                    </a:lnTo>
                    <a:cubicBezTo>
                      <a:pt x="1119477" y="2464370"/>
                      <a:pt x="1105189" y="2548190"/>
                      <a:pt x="1053754" y="2601530"/>
                    </a:cubicBezTo>
                    <a:cubicBezTo>
                      <a:pt x="1053754" y="2601530"/>
                      <a:pt x="708949" y="2933953"/>
                      <a:pt x="695614" y="2945383"/>
                    </a:cubicBezTo>
                    <a:cubicBezTo>
                      <a:pt x="700377" y="2906330"/>
                      <a:pt x="836584" y="2747263"/>
                      <a:pt x="863254" y="2712020"/>
                    </a:cubicBezTo>
                    <a:cubicBezTo>
                      <a:pt x="793722" y="2775838"/>
                      <a:pt x="687042" y="2913950"/>
                      <a:pt x="676564" y="2950145"/>
                    </a:cubicBezTo>
                    <a:lnTo>
                      <a:pt x="733714" y="2650108"/>
                    </a:lnTo>
                    <a:lnTo>
                      <a:pt x="1009939" y="2372930"/>
                    </a:lnTo>
                    <a:cubicBezTo>
                      <a:pt x="1044229" y="2328163"/>
                      <a:pt x="1100427" y="2240533"/>
                      <a:pt x="1127097" y="2187193"/>
                    </a:cubicBezTo>
                    <a:cubicBezTo>
                      <a:pt x="1129954" y="2231008"/>
                      <a:pt x="1132812" y="2313875"/>
                      <a:pt x="1120429" y="2364358"/>
                    </a:cubicBezTo>
                    <a:close/>
                    <a:moveTo>
                      <a:pt x="1122334" y="2003360"/>
                    </a:moveTo>
                    <a:cubicBezTo>
                      <a:pt x="1140432" y="2133853"/>
                      <a:pt x="1077567" y="2256725"/>
                      <a:pt x="1001367" y="2350070"/>
                    </a:cubicBezTo>
                    <a:lnTo>
                      <a:pt x="737524" y="2623438"/>
                    </a:lnTo>
                    <a:lnTo>
                      <a:pt x="751812" y="2549143"/>
                    </a:lnTo>
                    <a:cubicBezTo>
                      <a:pt x="756574" y="2535808"/>
                      <a:pt x="805152" y="2445320"/>
                      <a:pt x="845157" y="2401505"/>
                    </a:cubicBezTo>
                    <a:cubicBezTo>
                      <a:pt x="923262" y="2312923"/>
                      <a:pt x="984222" y="2241485"/>
                      <a:pt x="1039467" y="2150045"/>
                    </a:cubicBezTo>
                    <a:cubicBezTo>
                      <a:pt x="1069947" y="2103373"/>
                      <a:pt x="1094712" y="2052890"/>
                      <a:pt x="1122334" y="2003360"/>
                    </a:cubicBezTo>
                    <a:close/>
                    <a:moveTo>
                      <a:pt x="1008034" y="1356613"/>
                    </a:moveTo>
                    <a:cubicBezTo>
                      <a:pt x="1008034" y="1407095"/>
                      <a:pt x="1038514" y="1454720"/>
                      <a:pt x="1027084" y="1506155"/>
                    </a:cubicBezTo>
                    <a:cubicBezTo>
                      <a:pt x="1021369" y="1525205"/>
                      <a:pt x="983269" y="1591880"/>
                      <a:pt x="982317" y="1604263"/>
                    </a:cubicBezTo>
                    <a:cubicBezTo>
                      <a:pt x="984222" y="1601405"/>
                      <a:pt x="1033752" y="1536635"/>
                      <a:pt x="1035657" y="1533778"/>
                    </a:cubicBezTo>
                    <a:cubicBezTo>
                      <a:pt x="1051849" y="1523300"/>
                      <a:pt x="1054707" y="1535683"/>
                      <a:pt x="1056612" y="1547113"/>
                    </a:cubicBezTo>
                    <a:cubicBezTo>
                      <a:pt x="1061374" y="1574735"/>
                      <a:pt x="1069947" y="1602358"/>
                      <a:pt x="1065184" y="1630933"/>
                    </a:cubicBezTo>
                    <a:cubicBezTo>
                      <a:pt x="1058517" y="1659508"/>
                      <a:pt x="1050897" y="1687130"/>
                      <a:pt x="1044229" y="1715705"/>
                    </a:cubicBezTo>
                    <a:cubicBezTo>
                      <a:pt x="1044229" y="1715705"/>
                      <a:pt x="1044229" y="1715705"/>
                      <a:pt x="1044229" y="1715705"/>
                    </a:cubicBezTo>
                    <a:cubicBezTo>
                      <a:pt x="1044229" y="1715705"/>
                      <a:pt x="1044229" y="1715705"/>
                      <a:pt x="1044229" y="1715705"/>
                    </a:cubicBezTo>
                    <a:cubicBezTo>
                      <a:pt x="1033752" y="1750948"/>
                      <a:pt x="1027084" y="1776665"/>
                      <a:pt x="995652" y="1834768"/>
                    </a:cubicBezTo>
                    <a:cubicBezTo>
                      <a:pt x="1041372" y="1787143"/>
                      <a:pt x="1055659" y="1737613"/>
                      <a:pt x="1077567" y="1683320"/>
                    </a:cubicBezTo>
                    <a:cubicBezTo>
                      <a:pt x="1096617" y="1726183"/>
                      <a:pt x="1094712" y="1776665"/>
                      <a:pt x="1103284" y="1837625"/>
                    </a:cubicBezTo>
                    <a:cubicBezTo>
                      <a:pt x="1117572" y="1965260"/>
                      <a:pt x="1078519" y="2069083"/>
                      <a:pt x="1004224" y="2167190"/>
                    </a:cubicBezTo>
                    <a:cubicBezTo>
                      <a:pt x="947074" y="2242438"/>
                      <a:pt x="886114" y="2315780"/>
                      <a:pt x="826107" y="2389123"/>
                    </a:cubicBezTo>
                    <a:cubicBezTo>
                      <a:pt x="793722" y="2429128"/>
                      <a:pt x="779434" y="2463418"/>
                      <a:pt x="751812" y="2505328"/>
                    </a:cubicBezTo>
                    <a:cubicBezTo>
                      <a:pt x="752764" y="2444368"/>
                      <a:pt x="748002" y="2416745"/>
                      <a:pt x="760384" y="2401505"/>
                    </a:cubicBezTo>
                    <a:cubicBezTo>
                      <a:pt x="826107" y="2317685"/>
                      <a:pt x="887067" y="2239580"/>
                      <a:pt x="941359" y="2153855"/>
                    </a:cubicBezTo>
                    <a:cubicBezTo>
                      <a:pt x="960409" y="2123375"/>
                      <a:pt x="1002319" y="2073845"/>
                      <a:pt x="1005177" y="2010028"/>
                    </a:cubicBezTo>
                    <a:cubicBezTo>
                      <a:pt x="980412" y="2073845"/>
                      <a:pt x="954694" y="2094800"/>
                      <a:pt x="934692" y="2128138"/>
                    </a:cubicBezTo>
                    <a:cubicBezTo>
                      <a:pt x="934692" y="2128138"/>
                      <a:pt x="892782" y="2183383"/>
                      <a:pt x="892782" y="2183383"/>
                    </a:cubicBezTo>
                    <a:cubicBezTo>
                      <a:pt x="828964" y="2266250"/>
                      <a:pt x="775624" y="2346260"/>
                      <a:pt x="760384" y="2365310"/>
                    </a:cubicBezTo>
                    <a:cubicBezTo>
                      <a:pt x="752764" y="2332925"/>
                      <a:pt x="754669" y="2309113"/>
                      <a:pt x="754669" y="2264345"/>
                    </a:cubicBezTo>
                    <a:cubicBezTo>
                      <a:pt x="754669" y="2152903"/>
                      <a:pt x="758479" y="2088133"/>
                      <a:pt x="764194" y="2077655"/>
                    </a:cubicBezTo>
                    <a:cubicBezTo>
                      <a:pt x="777529" y="2053843"/>
                      <a:pt x="916594" y="1915730"/>
                      <a:pt x="925167" y="1889060"/>
                    </a:cubicBezTo>
                    <a:cubicBezTo>
                      <a:pt x="874684" y="1946210"/>
                      <a:pt x="795627" y="2002408"/>
                      <a:pt x="756574" y="2061463"/>
                    </a:cubicBezTo>
                    <a:cubicBezTo>
                      <a:pt x="742287" y="1872868"/>
                      <a:pt x="767052" y="1869058"/>
                      <a:pt x="902307" y="1629028"/>
                    </a:cubicBezTo>
                    <a:cubicBezTo>
                      <a:pt x="902307" y="1629980"/>
                      <a:pt x="974697" y="1486153"/>
                      <a:pt x="1008034" y="1356613"/>
                    </a:cubicBezTo>
                    <a:close/>
                    <a:moveTo>
                      <a:pt x="933739" y="1175638"/>
                    </a:moveTo>
                    <a:cubicBezTo>
                      <a:pt x="933739" y="1167065"/>
                      <a:pt x="937549" y="1117535"/>
                      <a:pt x="940407" y="1108963"/>
                    </a:cubicBezTo>
                    <a:cubicBezTo>
                      <a:pt x="974697" y="1189925"/>
                      <a:pt x="992794" y="1290890"/>
                      <a:pt x="988032" y="1327085"/>
                    </a:cubicBezTo>
                    <a:cubicBezTo>
                      <a:pt x="962314" y="1519490"/>
                      <a:pt x="843252" y="1681415"/>
                      <a:pt x="750859" y="1846198"/>
                    </a:cubicBezTo>
                    <a:cubicBezTo>
                      <a:pt x="746097" y="1773808"/>
                      <a:pt x="742287" y="1717610"/>
                      <a:pt x="758479" y="1688083"/>
                    </a:cubicBezTo>
                    <a:cubicBezTo>
                      <a:pt x="793722" y="1620455"/>
                      <a:pt x="832774" y="1552828"/>
                      <a:pt x="863254" y="1483295"/>
                    </a:cubicBezTo>
                    <a:cubicBezTo>
                      <a:pt x="905164" y="1385188"/>
                      <a:pt x="932787" y="1284223"/>
                      <a:pt x="933739" y="1175638"/>
                    </a:cubicBezTo>
                    <a:close/>
                    <a:moveTo>
                      <a:pt x="913737" y="1079435"/>
                    </a:moveTo>
                    <a:cubicBezTo>
                      <a:pt x="913737" y="1298510"/>
                      <a:pt x="864207" y="1417573"/>
                      <a:pt x="838489" y="1467103"/>
                    </a:cubicBezTo>
                    <a:cubicBezTo>
                      <a:pt x="804199" y="1532825"/>
                      <a:pt x="773719" y="1602358"/>
                      <a:pt x="737524" y="1673795"/>
                    </a:cubicBezTo>
                    <a:cubicBezTo>
                      <a:pt x="729904" y="1636648"/>
                      <a:pt x="731809" y="1621408"/>
                      <a:pt x="733714" y="1611883"/>
                    </a:cubicBezTo>
                    <a:cubicBezTo>
                      <a:pt x="748954" y="1548065"/>
                      <a:pt x="768957" y="1515680"/>
                      <a:pt x="793722" y="1456625"/>
                    </a:cubicBezTo>
                    <a:cubicBezTo>
                      <a:pt x="812772" y="1411858"/>
                      <a:pt x="867064" y="1282318"/>
                      <a:pt x="867064" y="1279460"/>
                    </a:cubicBezTo>
                    <a:cubicBezTo>
                      <a:pt x="855634" y="1298510"/>
                      <a:pt x="757527" y="1473770"/>
                      <a:pt x="727047" y="1581403"/>
                    </a:cubicBezTo>
                    <a:cubicBezTo>
                      <a:pt x="718474" y="1532825"/>
                      <a:pt x="713712" y="1514728"/>
                      <a:pt x="719427" y="1499488"/>
                    </a:cubicBezTo>
                    <a:cubicBezTo>
                      <a:pt x="764194" y="1390903"/>
                      <a:pt x="814677" y="1288033"/>
                      <a:pt x="866112" y="1182305"/>
                    </a:cubicBezTo>
                    <a:cubicBezTo>
                      <a:pt x="891829" y="1127060"/>
                      <a:pt x="896592" y="1058480"/>
                      <a:pt x="895639" y="1006093"/>
                    </a:cubicBezTo>
                    <a:cubicBezTo>
                      <a:pt x="912784" y="1020380"/>
                      <a:pt x="913737" y="1053718"/>
                      <a:pt x="913737" y="1079435"/>
                    </a:cubicBezTo>
                    <a:close/>
                    <a:moveTo>
                      <a:pt x="737524" y="732725"/>
                    </a:moveTo>
                    <a:cubicBezTo>
                      <a:pt x="717522" y="842263"/>
                      <a:pt x="708949" y="974660"/>
                      <a:pt x="704187" y="995615"/>
                    </a:cubicBezTo>
                    <a:cubicBezTo>
                      <a:pt x="704187" y="995615"/>
                      <a:pt x="696567" y="1124203"/>
                      <a:pt x="664182" y="1186115"/>
                    </a:cubicBezTo>
                    <a:cubicBezTo>
                      <a:pt x="702282" y="1140395"/>
                      <a:pt x="719427" y="1089913"/>
                      <a:pt x="723237" y="1008950"/>
                    </a:cubicBezTo>
                    <a:cubicBezTo>
                      <a:pt x="726094" y="951800"/>
                      <a:pt x="734667" y="920368"/>
                      <a:pt x="740382" y="857503"/>
                    </a:cubicBezTo>
                    <a:cubicBezTo>
                      <a:pt x="740382" y="857503"/>
                      <a:pt x="761337" y="713675"/>
                      <a:pt x="773719" y="673670"/>
                    </a:cubicBezTo>
                    <a:cubicBezTo>
                      <a:pt x="821344" y="775588"/>
                      <a:pt x="796579" y="1012760"/>
                      <a:pt x="796579" y="1012760"/>
                    </a:cubicBezTo>
                    <a:cubicBezTo>
                      <a:pt x="796579" y="1012760"/>
                      <a:pt x="772767" y="1182305"/>
                      <a:pt x="696567" y="1308988"/>
                    </a:cubicBezTo>
                    <a:cubicBezTo>
                      <a:pt x="794674" y="1188020"/>
                      <a:pt x="832774" y="995615"/>
                      <a:pt x="838489" y="825118"/>
                    </a:cubicBezTo>
                    <a:cubicBezTo>
                      <a:pt x="868017" y="865123"/>
                      <a:pt x="879447" y="954658"/>
                      <a:pt x="874684" y="1001330"/>
                    </a:cubicBezTo>
                    <a:cubicBezTo>
                      <a:pt x="863254" y="1169923"/>
                      <a:pt x="767052" y="1308035"/>
                      <a:pt x="706092" y="1474723"/>
                    </a:cubicBezTo>
                    <a:cubicBezTo>
                      <a:pt x="690852" y="1417573"/>
                      <a:pt x="679422" y="1371853"/>
                      <a:pt x="667039" y="1326133"/>
                    </a:cubicBezTo>
                    <a:cubicBezTo>
                      <a:pt x="650847" y="1242313"/>
                      <a:pt x="627987" y="1161350"/>
                      <a:pt x="627034" y="1074673"/>
                    </a:cubicBezTo>
                    <a:cubicBezTo>
                      <a:pt x="626082" y="1037525"/>
                      <a:pt x="628939" y="1011808"/>
                      <a:pt x="646084" y="977518"/>
                    </a:cubicBezTo>
                    <a:cubicBezTo>
                      <a:pt x="683232" y="900365"/>
                      <a:pt x="701329" y="667955"/>
                      <a:pt x="704187" y="640333"/>
                    </a:cubicBezTo>
                    <a:cubicBezTo>
                      <a:pt x="704187" y="640333"/>
                      <a:pt x="704187" y="640333"/>
                      <a:pt x="704187" y="640333"/>
                    </a:cubicBezTo>
                    <a:cubicBezTo>
                      <a:pt x="705139" y="620330"/>
                      <a:pt x="716569" y="541273"/>
                      <a:pt x="727999" y="518413"/>
                    </a:cubicBezTo>
                    <a:cubicBezTo>
                      <a:pt x="771814" y="590803"/>
                      <a:pt x="749907" y="684148"/>
                      <a:pt x="737524" y="732725"/>
                    </a:cubicBezTo>
                    <a:close/>
                    <a:moveTo>
                      <a:pt x="711807" y="495553"/>
                    </a:moveTo>
                    <a:cubicBezTo>
                      <a:pt x="683232" y="566038"/>
                      <a:pt x="677517" y="639380"/>
                      <a:pt x="673707" y="714628"/>
                    </a:cubicBezTo>
                    <a:cubicBezTo>
                      <a:pt x="669897" y="799400"/>
                      <a:pt x="646084" y="903223"/>
                      <a:pt x="614652" y="982280"/>
                    </a:cubicBezTo>
                    <a:cubicBezTo>
                      <a:pt x="592744" y="770825"/>
                      <a:pt x="662277" y="584135"/>
                      <a:pt x="701329" y="394588"/>
                    </a:cubicBezTo>
                    <a:cubicBezTo>
                      <a:pt x="720379" y="426020"/>
                      <a:pt x="724189" y="464120"/>
                      <a:pt x="711807" y="495553"/>
                    </a:cubicBezTo>
                    <a:close/>
                    <a:moveTo>
                      <a:pt x="630844" y="94550"/>
                    </a:moveTo>
                    <a:cubicBezTo>
                      <a:pt x="657514" y="238378"/>
                      <a:pt x="691804" y="387920"/>
                      <a:pt x="637512" y="548893"/>
                    </a:cubicBezTo>
                    <a:cubicBezTo>
                      <a:pt x="601317" y="400303"/>
                      <a:pt x="588934" y="239330"/>
                      <a:pt x="630844" y="94550"/>
                    </a:cubicBezTo>
                    <a:close/>
                    <a:moveTo>
                      <a:pt x="485112" y="346010"/>
                    </a:moveTo>
                    <a:cubicBezTo>
                      <a:pt x="491779" y="249808"/>
                      <a:pt x="513687" y="195515"/>
                      <a:pt x="606079" y="77405"/>
                    </a:cubicBezTo>
                    <a:cubicBezTo>
                      <a:pt x="594649" y="136460"/>
                      <a:pt x="582267" y="194563"/>
                      <a:pt x="579409" y="254570"/>
                    </a:cubicBezTo>
                    <a:cubicBezTo>
                      <a:pt x="575599" y="348868"/>
                      <a:pt x="595602" y="440308"/>
                      <a:pt x="609889" y="532700"/>
                    </a:cubicBezTo>
                    <a:cubicBezTo>
                      <a:pt x="622272" y="610805"/>
                      <a:pt x="604174" y="686053"/>
                      <a:pt x="591792" y="763205"/>
                    </a:cubicBezTo>
                    <a:cubicBezTo>
                      <a:pt x="551787" y="625093"/>
                      <a:pt x="474634" y="497458"/>
                      <a:pt x="485112" y="346010"/>
                    </a:cubicBezTo>
                    <a:close/>
                    <a:moveTo>
                      <a:pt x="373669" y="413638"/>
                    </a:moveTo>
                    <a:cubicBezTo>
                      <a:pt x="381289" y="377443"/>
                      <a:pt x="453679" y="291718"/>
                      <a:pt x="484159" y="234568"/>
                    </a:cubicBezTo>
                    <a:cubicBezTo>
                      <a:pt x="479397" y="278383"/>
                      <a:pt x="465109" y="325055"/>
                      <a:pt x="464157" y="356488"/>
                    </a:cubicBezTo>
                    <a:cubicBezTo>
                      <a:pt x="460347" y="432688"/>
                      <a:pt x="480349" y="511745"/>
                      <a:pt x="504162" y="582230"/>
                    </a:cubicBezTo>
                    <a:cubicBezTo>
                      <a:pt x="514639" y="613663"/>
                      <a:pt x="539404" y="695578"/>
                      <a:pt x="543214" y="707008"/>
                    </a:cubicBezTo>
                    <a:cubicBezTo>
                      <a:pt x="565122" y="787970"/>
                      <a:pt x="599412" y="913700"/>
                      <a:pt x="586077" y="1007045"/>
                    </a:cubicBezTo>
                    <a:cubicBezTo>
                      <a:pt x="570837" y="978470"/>
                      <a:pt x="555597" y="939418"/>
                      <a:pt x="540357" y="910843"/>
                    </a:cubicBezTo>
                    <a:cubicBezTo>
                      <a:pt x="540357" y="910843"/>
                      <a:pt x="478444" y="799400"/>
                      <a:pt x="456537" y="757490"/>
                    </a:cubicBezTo>
                    <a:cubicBezTo>
                      <a:pt x="399387" y="648905"/>
                      <a:pt x="345094" y="544130"/>
                      <a:pt x="373669" y="413638"/>
                    </a:cubicBezTo>
                    <a:close/>
                    <a:moveTo>
                      <a:pt x="202219" y="661288"/>
                    </a:moveTo>
                    <a:cubicBezTo>
                      <a:pt x="201267" y="609853"/>
                      <a:pt x="251749" y="545083"/>
                      <a:pt x="319377" y="457453"/>
                    </a:cubicBezTo>
                    <a:cubicBezTo>
                      <a:pt x="330807" y="443165"/>
                      <a:pt x="350809" y="435545"/>
                      <a:pt x="348904" y="465073"/>
                    </a:cubicBezTo>
                    <a:cubicBezTo>
                      <a:pt x="338427" y="587945"/>
                      <a:pt x="394624" y="689863"/>
                      <a:pt x="446059" y="793685"/>
                    </a:cubicBezTo>
                    <a:cubicBezTo>
                      <a:pt x="455584" y="812735"/>
                      <a:pt x="584172" y="1042288"/>
                      <a:pt x="607032" y="1151825"/>
                    </a:cubicBezTo>
                    <a:cubicBezTo>
                      <a:pt x="556549" y="1073720"/>
                      <a:pt x="490827" y="936560"/>
                      <a:pt x="448917" y="908938"/>
                    </a:cubicBezTo>
                    <a:cubicBezTo>
                      <a:pt x="505114" y="977518"/>
                      <a:pt x="580362" y="1128013"/>
                      <a:pt x="611794" y="1188973"/>
                    </a:cubicBezTo>
                    <a:cubicBezTo>
                      <a:pt x="626082" y="1220405"/>
                      <a:pt x="627034" y="1268030"/>
                      <a:pt x="637512" y="1319465"/>
                    </a:cubicBezTo>
                    <a:cubicBezTo>
                      <a:pt x="640369" y="1338515"/>
                      <a:pt x="640369" y="1356613"/>
                      <a:pt x="641322" y="1372805"/>
                    </a:cubicBezTo>
                    <a:cubicBezTo>
                      <a:pt x="584172" y="1295653"/>
                      <a:pt x="457489" y="1154683"/>
                      <a:pt x="457489" y="1154683"/>
                    </a:cubicBezTo>
                    <a:cubicBezTo>
                      <a:pt x="425104" y="1117535"/>
                      <a:pt x="205077" y="876553"/>
                      <a:pt x="202219" y="661288"/>
                    </a:cubicBezTo>
                    <a:close/>
                    <a:moveTo>
                      <a:pt x="137449" y="858455"/>
                    </a:moveTo>
                    <a:cubicBezTo>
                      <a:pt x="150784" y="904175"/>
                      <a:pt x="168882" y="960373"/>
                      <a:pt x="189837" y="1002283"/>
                    </a:cubicBezTo>
                    <a:cubicBezTo>
                      <a:pt x="211744" y="1044193"/>
                      <a:pt x="229842" y="1059433"/>
                      <a:pt x="311757" y="1138490"/>
                    </a:cubicBezTo>
                    <a:cubicBezTo>
                      <a:pt x="217459" y="1022285"/>
                      <a:pt x="103159" y="876553"/>
                      <a:pt x="182217" y="684148"/>
                    </a:cubicBezTo>
                    <a:cubicBezTo>
                      <a:pt x="183169" y="706055"/>
                      <a:pt x="186027" y="720343"/>
                      <a:pt x="186979" y="724153"/>
                    </a:cubicBezTo>
                    <a:cubicBezTo>
                      <a:pt x="207934" y="833690"/>
                      <a:pt x="250797" y="932750"/>
                      <a:pt x="316519" y="1022285"/>
                    </a:cubicBezTo>
                    <a:cubicBezTo>
                      <a:pt x="323187" y="1030858"/>
                      <a:pt x="441297" y="1167065"/>
                      <a:pt x="464157" y="1194688"/>
                    </a:cubicBezTo>
                    <a:cubicBezTo>
                      <a:pt x="464157" y="1194688"/>
                      <a:pt x="464157" y="1194688"/>
                      <a:pt x="464157" y="1194688"/>
                    </a:cubicBezTo>
                    <a:cubicBezTo>
                      <a:pt x="464157" y="1194688"/>
                      <a:pt x="464157" y="1194688"/>
                      <a:pt x="464157" y="1194688"/>
                    </a:cubicBezTo>
                    <a:cubicBezTo>
                      <a:pt x="537499" y="1270888"/>
                      <a:pt x="614652" y="1366138"/>
                      <a:pt x="636559" y="1409953"/>
                    </a:cubicBezTo>
                    <a:cubicBezTo>
                      <a:pt x="645132" y="1426145"/>
                      <a:pt x="653704" y="1490915"/>
                      <a:pt x="653704" y="1509965"/>
                    </a:cubicBezTo>
                    <a:cubicBezTo>
                      <a:pt x="656562" y="1570925"/>
                      <a:pt x="666087" y="1621408"/>
                      <a:pt x="668944" y="1680463"/>
                    </a:cubicBezTo>
                    <a:cubicBezTo>
                      <a:pt x="609889" y="1556638"/>
                      <a:pt x="333664" y="1309940"/>
                      <a:pt x="292707" y="1261363"/>
                    </a:cubicBezTo>
                    <a:cubicBezTo>
                      <a:pt x="250797" y="1207070"/>
                      <a:pt x="171739" y="1066100"/>
                      <a:pt x="149832" y="1002283"/>
                    </a:cubicBezTo>
                    <a:cubicBezTo>
                      <a:pt x="132687" y="956563"/>
                      <a:pt x="125067" y="908938"/>
                      <a:pt x="137449" y="858455"/>
                    </a:cubicBezTo>
                    <a:close/>
                    <a:moveTo>
                      <a:pt x="56487" y="1119440"/>
                    </a:moveTo>
                    <a:cubicBezTo>
                      <a:pt x="66964" y="1174685"/>
                      <a:pt x="86967" y="1233740"/>
                      <a:pt x="130782" y="1298510"/>
                    </a:cubicBezTo>
                    <a:cubicBezTo>
                      <a:pt x="107922" y="1244218"/>
                      <a:pt x="87919" y="1188973"/>
                      <a:pt x="79347" y="1132775"/>
                    </a:cubicBezTo>
                    <a:cubicBezTo>
                      <a:pt x="68869" y="1068005"/>
                      <a:pt x="79347" y="1019428"/>
                      <a:pt x="109827" y="954658"/>
                    </a:cubicBezTo>
                    <a:cubicBezTo>
                      <a:pt x="137449" y="1050860"/>
                      <a:pt x="177454" y="1143253"/>
                      <a:pt x="217459" y="1204213"/>
                    </a:cubicBezTo>
                    <a:cubicBezTo>
                      <a:pt x="286039" y="1312798"/>
                      <a:pt x="385099" y="1399475"/>
                      <a:pt x="478444" y="1486153"/>
                    </a:cubicBezTo>
                    <a:cubicBezTo>
                      <a:pt x="499399" y="1506155"/>
                      <a:pt x="558454" y="1569973"/>
                      <a:pt x="594649" y="1608073"/>
                    </a:cubicBezTo>
                    <a:cubicBezTo>
                      <a:pt x="523212" y="1544255"/>
                      <a:pt x="306042" y="1384235"/>
                      <a:pt x="218412" y="1357565"/>
                    </a:cubicBezTo>
                    <a:cubicBezTo>
                      <a:pt x="308899" y="1401380"/>
                      <a:pt x="638464" y="1628075"/>
                      <a:pt x="667992" y="1737613"/>
                    </a:cubicBezTo>
                    <a:cubicBezTo>
                      <a:pt x="676564" y="1769045"/>
                      <a:pt x="667992" y="1846198"/>
                      <a:pt x="667992" y="1846198"/>
                    </a:cubicBezTo>
                    <a:cubicBezTo>
                      <a:pt x="667992" y="1846198"/>
                      <a:pt x="674659" y="1888108"/>
                      <a:pt x="674659" y="1924303"/>
                    </a:cubicBezTo>
                    <a:cubicBezTo>
                      <a:pt x="674659" y="1945258"/>
                      <a:pt x="670849" y="1953830"/>
                      <a:pt x="662277" y="1940495"/>
                    </a:cubicBezTo>
                    <a:cubicBezTo>
                      <a:pt x="580362" y="1807145"/>
                      <a:pt x="453679" y="1723325"/>
                      <a:pt x="325092" y="1641410"/>
                    </a:cubicBezTo>
                    <a:cubicBezTo>
                      <a:pt x="302232" y="1627123"/>
                      <a:pt x="136497" y="1507108"/>
                      <a:pt x="114589" y="1483295"/>
                    </a:cubicBezTo>
                    <a:cubicBezTo>
                      <a:pt x="28864" y="1392808"/>
                      <a:pt x="-12093" y="1275650"/>
                      <a:pt x="56487" y="1119440"/>
                    </a:cubicBezTo>
                    <a:close/>
                    <a:moveTo>
                      <a:pt x="55534" y="1467103"/>
                    </a:moveTo>
                    <a:cubicBezTo>
                      <a:pt x="122209" y="1544255"/>
                      <a:pt x="262227" y="1636648"/>
                      <a:pt x="323187" y="1677605"/>
                    </a:cubicBezTo>
                    <a:cubicBezTo>
                      <a:pt x="458442" y="1764283"/>
                      <a:pt x="536547" y="1810955"/>
                      <a:pt x="598459" y="1898585"/>
                    </a:cubicBezTo>
                    <a:cubicBezTo>
                      <a:pt x="608937" y="1913825"/>
                      <a:pt x="658467" y="1971928"/>
                      <a:pt x="663229" y="1992883"/>
                    </a:cubicBezTo>
                    <a:cubicBezTo>
                      <a:pt x="667039" y="2047175"/>
                      <a:pt x="667992" y="2141473"/>
                      <a:pt x="660372" y="2209100"/>
                    </a:cubicBezTo>
                    <a:cubicBezTo>
                      <a:pt x="637512" y="2177668"/>
                      <a:pt x="617509" y="2144330"/>
                      <a:pt x="592744" y="2114803"/>
                    </a:cubicBezTo>
                    <a:cubicBezTo>
                      <a:pt x="513687" y="2019553"/>
                      <a:pt x="422247" y="1936685"/>
                      <a:pt x="319377" y="1866200"/>
                    </a:cubicBezTo>
                    <a:cubicBezTo>
                      <a:pt x="236509" y="1810003"/>
                      <a:pt x="142212" y="1725230"/>
                      <a:pt x="142212" y="1725230"/>
                    </a:cubicBezTo>
                    <a:cubicBezTo>
                      <a:pt x="101254" y="1690940"/>
                      <a:pt x="58392" y="1649030"/>
                      <a:pt x="54582" y="1581403"/>
                    </a:cubicBezTo>
                    <a:cubicBezTo>
                      <a:pt x="53629" y="1569020"/>
                      <a:pt x="45057" y="1492820"/>
                      <a:pt x="55534" y="1467103"/>
                    </a:cubicBezTo>
                    <a:close/>
                    <a:moveTo>
                      <a:pt x="69822" y="1692845"/>
                    </a:moveTo>
                    <a:cubicBezTo>
                      <a:pt x="143164" y="1770950"/>
                      <a:pt x="218412" y="1825243"/>
                      <a:pt x="294612" y="1879535"/>
                    </a:cubicBezTo>
                    <a:cubicBezTo>
                      <a:pt x="294612" y="1879535"/>
                      <a:pt x="294612" y="1879535"/>
                      <a:pt x="294612" y="1879535"/>
                    </a:cubicBezTo>
                    <a:cubicBezTo>
                      <a:pt x="380337" y="1939543"/>
                      <a:pt x="655609" y="2165285"/>
                      <a:pt x="659419" y="2282443"/>
                    </a:cubicBezTo>
                    <a:cubicBezTo>
                      <a:pt x="628939" y="2249105"/>
                      <a:pt x="504162" y="2119565"/>
                      <a:pt x="460347" y="2119565"/>
                    </a:cubicBezTo>
                    <a:cubicBezTo>
                      <a:pt x="530832" y="2161475"/>
                      <a:pt x="655609" y="2293873"/>
                      <a:pt x="656562" y="2334830"/>
                    </a:cubicBezTo>
                    <a:cubicBezTo>
                      <a:pt x="654657" y="2368168"/>
                      <a:pt x="649894" y="2449130"/>
                      <a:pt x="640369" y="2509138"/>
                    </a:cubicBezTo>
                    <a:cubicBezTo>
                      <a:pt x="599412" y="2393885"/>
                      <a:pt x="533689" y="2308160"/>
                      <a:pt x="456537" y="2230055"/>
                    </a:cubicBezTo>
                    <a:cubicBezTo>
                      <a:pt x="409864" y="2182430"/>
                      <a:pt x="276514" y="2070035"/>
                      <a:pt x="266037" y="2050985"/>
                    </a:cubicBezTo>
                    <a:cubicBezTo>
                      <a:pt x="266037" y="2050033"/>
                      <a:pt x="78394" y="1854770"/>
                      <a:pt x="69822" y="1692845"/>
                    </a:cubicBezTo>
                    <a:close/>
                    <a:moveTo>
                      <a:pt x="135544" y="2132900"/>
                    </a:moveTo>
                    <a:cubicBezTo>
                      <a:pt x="177454" y="2167190"/>
                      <a:pt x="276514" y="2195765"/>
                      <a:pt x="326997" y="2269108"/>
                    </a:cubicBezTo>
                    <a:cubicBezTo>
                      <a:pt x="301279" y="2180525"/>
                      <a:pt x="145069" y="2150045"/>
                      <a:pt x="119352" y="2081465"/>
                    </a:cubicBezTo>
                    <a:cubicBezTo>
                      <a:pt x="111732" y="2060510"/>
                      <a:pt x="114589" y="1994788"/>
                      <a:pt x="112684" y="1971928"/>
                    </a:cubicBezTo>
                    <a:cubicBezTo>
                      <a:pt x="111732" y="1958593"/>
                      <a:pt x="108874" y="1928113"/>
                      <a:pt x="117447" y="1924303"/>
                    </a:cubicBezTo>
                    <a:cubicBezTo>
                      <a:pt x="126972" y="1920493"/>
                      <a:pt x="140307" y="1949068"/>
                      <a:pt x="144117" y="1955735"/>
                    </a:cubicBezTo>
                    <a:cubicBezTo>
                      <a:pt x="186979" y="2015743"/>
                      <a:pt x="242224" y="2065273"/>
                      <a:pt x="292707" y="2117660"/>
                    </a:cubicBezTo>
                    <a:lnTo>
                      <a:pt x="292707" y="2117660"/>
                    </a:lnTo>
                    <a:cubicBezTo>
                      <a:pt x="350809" y="2170048"/>
                      <a:pt x="536547" y="2306255"/>
                      <a:pt x="597507" y="2470085"/>
                    </a:cubicBezTo>
                    <a:cubicBezTo>
                      <a:pt x="601317" y="2480563"/>
                      <a:pt x="632749" y="2527235"/>
                      <a:pt x="627987" y="2611055"/>
                    </a:cubicBezTo>
                    <a:cubicBezTo>
                      <a:pt x="612747" y="2590100"/>
                      <a:pt x="556549" y="2446273"/>
                      <a:pt x="515592" y="2436748"/>
                    </a:cubicBezTo>
                    <a:cubicBezTo>
                      <a:pt x="547024" y="2462465"/>
                      <a:pt x="618462" y="2615818"/>
                      <a:pt x="618462" y="2642488"/>
                    </a:cubicBezTo>
                    <a:cubicBezTo>
                      <a:pt x="617509" y="2666300"/>
                      <a:pt x="610842" y="2712020"/>
                      <a:pt x="600364" y="2744405"/>
                    </a:cubicBezTo>
                    <a:cubicBezTo>
                      <a:pt x="502257" y="2456750"/>
                      <a:pt x="201267" y="2273870"/>
                      <a:pt x="201267" y="2273870"/>
                    </a:cubicBezTo>
                    <a:cubicBezTo>
                      <a:pt x="176502" y="2251010"/>
                      <a:pt x="169834" y="2236723"/>
                      <a:pt x="135544" y="2132900"/>
                    </a:cubicBezTo>
                    <a:close/>
                    <a:moveTo>
                      <a:pt x="181264" y="2282443"/>
                    </a:moveTo>
                    <a:cubicBezTo>
                      <a:pt x="315567" y="2383408"/>
                      <a:pt x="465109" y="2493898"/>
                      <a:pt x="538452" y="2651060"/>
                    </a:cubicBezTo>
                    <a:cubicBezTo>
                      <a:pt x="452727" y="2552953"/>
                      <a:pt x="334617" y="2461513"/>
                      <a:pt x="244129" y="2368168"/>
                    </a:cubicBezTo>
                    <a:cubicBezTo>
                      <a:pt x="261274" y="2411983"/>
                      <a:pt x="294612" y="2431985"/>
                      <a:pt x="333664" y="2469133"/>
                    </a:cubicBezTo>
                    <a:lnTo>
                      <a:pt x="333664" y="2469133"/>
                    </a:lnTo>
                    <a:cubicBezTo>
                      <a:pt x="343189" y="2478658"/>
                      <a:pt x="487017" y="2584385"/>
                      <a:pt x="565122" y="2732023"/>
                    </a:cubicBezTo>
                    <a:cubicBezTo>
                      <a:pt x="568932" y="2739643"/>
                      <a:pt x="588934" y="2796793"/>
                      <a:pt x="583219" y="2819653"/>
                    </a:cubicBezTo>
                    <a:cubicBezTo>
                      <a:pt x="578457" y="2851085"/>
                      <a:pt x="574647" y="2910140"/>
                      <a:pt x="561312" y="2951098"/>
                    </a:cubicBezTo>
                    <a:cubicBezTo>
                      <a:pt x="529879" y="2852038"/>
                      <a:pt x="485112" y="2803460"/>
                      <a:pt x="422247" y="2740595"/>
                    </a:cubicBezTo>
                    <a:cubicBezTo>
                      <a:pt x="378432" y="2698685"/>
                      <a:pt x="292707" y="2623438"/>
                      <a:pt x="292707" y="2623438"/>
                    </a:cubicBezTo>
                    <a:cubicBezTo>
                      <a:pt x="176502" y="2525330"/>
                      <a:pt x="182217" y="2425318"/>
                      <a:pt x="181264" y="2282443"/>
                    </a:cubicBezTo>
                    <a:close/>
                    <a:moveTo>
                      <a:pt x="510829" y="3152075"/>
                    </a:moveTo>
                    <a:cubicBezTo>
                      <a:pt x="490827" y="3056825"/>
                      <a:pt x="463204" y="2973958"/>
                      <a:pt x="379384" y="2880613"/>
                    </a:cubicBezTo>
                    <a:cubicBezTo>
                      <a:pt x="357477" y="2860610"/>
                      <a:pt x="297469" y="2790125"/>
                      <a:pt x="282229" y="2765360"/>
                    </a:cubicBezTo>
                    <a:cubicBezTo>
                      <a:pt x="242224" y="2706305"/>
                      <a:pt x="219364" y="2678683"/>
                      <a:pt x="224127" y="2585338"/>
                    </a:cubicBezTo>
                    <a:cubicBezTo>
                      <a:pt x="263179" y="2624390"/>
                      <a:pt x="308899" y="2663443"/>
                      <a:pt x="349857" y="2698685"/>
                    </a:cubicBezTo>
                    <a:cubicBezTo>
                      <a:pt x="361287" y="2709163"/>
                      <a:pt x="507019" y="2847275"/>
                      <a:pt x="537499" y="2938715"/>
                    </a:cubicBezTo>
                    <a:cubicBezTo>
                      <a:pt x="544167" y="2958718"/>
                      <a:pt x="550834" y="2996818"/>
                      <a:pt x="547024" y="3017773"/>
                    </a:cubicBezTo>
                    <a:cubicBezTo>
                      <a:pt x="547024" y="3022535"/>
                      <a:pt x="514639" y="3151123"/>
                      <a:pt x="510829" y="3152075"/>
                    </a:cubicBezTo>
                    <a:close/>
                    <a:moveTo>
                      <a:pt x="224127" y="2726308"/>
                    </a:moveTo>
                    <a:cubicBezTo>
                      <a:pt x="246987" y="2753930"/>
                      <a:pt x="307947" y="2832988"/>
                      <a:pt x="330807" y="2860610"/>
                    </a:cubicBezTo>
                    <a:cubicBezTo>
                      <a:pt x="341284" y="2872040"/>
                      <a:pt x="351762" y="2884423"/>
                      <a:pt x="362239" y="2895853"/>
                    </a:cubicBezTo>
                    <a:cubicBezTo>
                      <a:pt x="428914" y="2962528"/>
                      <a:pt x="467014" y="3043490"/>
                      <a:pt x="488922" y="3133978"/>
                    </a:cubicBezTo>
                    <a:cubicBezTo>
                      <a:pt x="495589" y="3163505"/>
                      <a:pt x="495589" y="3172078"/>
                      <a:pt x="488922" y="3213035"/>
                    </a:cubicBezTo>
                    <a:cubicBezTo>
                      <a:pt x="483207" y="3239705"/>
                      <a:pt x="471777" y="3297808"/>
                      <a:pt x="451774" y="3316858"/>
                    </a:cubicBezTo>
                    <a:cubicBezTo>
                      <a:pt x="426057" y="3202558"/>
                      <a:pt x="357477" y="3100640"/>
                      <a:pt x="314614" y="3022535"/>
                    </a:cubicBezTo>
                    <a:cubicBezTo>
                      <a:pt x="269847" y="2942525"/>
                      <a:pt x="235557" y="2927285"/>
                      <a:pt x="238414" y="2828225"/>
                    </a:cubicBezTo>
                    <a:cubicBezTo>
                      <a:pt x="264132" y="2860610"/>
                      <a:pt x="343189" y="2927285"/>
                      <a:pt x="364144" y="2993008"/>
                    </a:cubicBezTo>
                    <a:cubicBezTo>
                      <a:pt x="346047" y="2917760"/>
                      <a:pt x="236509" y="2836798"/>
                      <a:pt x="224127" y="2726308"/>
                    </a:cubicBezTo>
                    <a:close/>
                    <a:moveTo>
                      <a:pt x="230794" y="2937763"/>
                    </a:moveTo>
                    <a:cubicBezTo>
                      <a:pt x="259369" y="2981578"/>
                      <a:pt x="279372" y="3006343"/>
                      <a:pt x="296517" y="3040633"/>
                    </a:cubicBezTo>
                    <a:cubicBezTo>
                      <a:pt x="307947" y="3067303"/>
                      <a:pt x="415579" y="3239705"/>
                      <a:pt x="432724" y="3317810"/>
                    </a:cubicBezTo>
                    <a:cubicBezTo>
                      <a:pt x="443202" y="3363530"/>
                      <a:pt x="431772" y="3399725"/>
                      <a:pt x="408912" y="3442588"/>
                    </a:cubicBezTo>
                    <a:cubicBezTo>
                      <a:pt x="402244" y="3463543"/>
                      <a:pt x="381289" y="3505453"/>
                      <a:pt x="373669" y="3530218"/>
                    </a:cubicBezTo>
                    <a:cubicBezTo>
                      <a:pt x="371764" y="3506405"/>
                      <a:pt x="372717" y="3499738"/>
                      <a:pt x="371764" y="3498785"/>
                    </a:cubicBezTo>
                    <a:cubicBezTo>
                      <a:pt x="358429" y="3401630"/>
                      <a:pt x="303184" y="3320668"/>
                      <a:pt x="263179" y="3234943"/>
                    </a:cubicBezTo>
                    <a:cubicBezTo>
                      <a:pt x="263179" y="3234943"/>
                      <a:pt x="263179" y="3234943"/>
                      <a:pt x="263179" y="3234943"/>
                    </a:cubicBezTo>
                    <a:cubicBezTo>
                      <a:pt x="205077" y="3143503"/>
                      <a:pt x="189837" y="3047300"/>
                      <a:pt x="230794" y="2937763"/>
                    </a:cubicBezTo>
                    <a:close/>
                    <a:moveTo>
                      <a:pt x="203172" y="3145408"/>
                    </a:moveTo>
                    <a:cubicBezTo>
                      <a:pt x="234604" y="3229228"/>
                      <a:pt x="298422" y="3334003"/>
                      <a:pt x="331759" y="3407345"/>
                    </a:cubicBezTo>
                    <a:cubicBezTo>
                      <a:pt x="318424" y="3387343"/>
                      <a:pt x="303184" y="3370198"/>
                      <a:pt x="298422" y="3365435"/>
                    </a:cubicBezTo>
                    <a:cubicBezTo>
                      <a:pt x="312709" y="3392105"/>
                      <a:pt x="327949" y="3414965"/>
                      <a:pt x="340332" y="3462590"/>
                    </a:cubicBezTo>
                    <a:cubicBezTo>
                      <a:pt x="355572" y="3521645"/>
                      <a:pt x="359382" y="3540695"/>
                      <a:pt x="306042" y="3632135"/>
                    </a:cubicBezTo>
                    <a:cubicBezTo>
                      <a:pt x="313662" y="3513073"/>
                      <a:pt x="246987" y="3398773"/>
                      <a:pt x="202219" y="3295903"/>
                    </a:cubicBezTo>
                    <a:cubicBezTo>
                      <a:pt x="193647" y="3269233"/>
                      <a:pt x="194599" y="3237800"/>
                      <a:pt x="224127" y="3275900"/>
                    </a:cubicBezTo>
                    <a:cubicBezTo>
                      <a:pt x="231747" y="3286378"/>
                      <a:pt x="285087" y="3349243"/>
                      <a:pt x="292707" y="3359720"/>
                    </a:cubicBezTo>
                    <a:cubicBezTo>
                      <a:pt x="288897" y="3351148"/>
                      <a:pt x="254607" y="3305428"/>
                      <a:pt x="249844" y="3297808"/>
                    </a:cubicBezTo>
                    <a:cubicBezTo>
                      <a:pt x="238414" y="3283520"/>
                      <a:pt x="228889" y="3267328"/>
                      <a:pt x="219364" y="3251135"/>
                    </a:cubicBezTo>
                    <a:cubicBezTo>
                      <a:pt x="207934" y="3228275"/>
                      <a:pt x="192694" y="3185413"/>
                      <a:pt x="203172" y="3145408"/>
                    </a:cubicBezTo>
                    <a:close/>
                    <a:moveTo>
                      <a:pt x="193647" y="3329240"/>
                    </a:moveTo>
                    <a:cubicBezTo>
                      <a:pt x="214602" y="3346385"/>
                      <a:pt x="229842" y="3374008"/>
                      <a:pt x="235557" y="3394010"/>
                    </a:cubicBezTo>
                    <a:cubicBezTo>
                      <a:pt x="264132" y="3466400"/>
                      <a:pt x="305089" y="3571175"/>
                      <a:pt x="288897" y="3655948"/>
                    </a:cubicBezTo>
                    <a:cubicBezTo>
                      <a:pt x="274609" y="3574985"/>
                      <a:pt x="194599" y="3442588"/>
                      <a:pt x="194599" y="3442588"/>
                    </a:cubicBezTo>
                    <a:cubicBezTo>
                      <a:pt x="179359" y="3408298"/>
                      <a:pt x="175549" y="3376865"/>
                      <a:pt x="193647" y="3329240"/>
                    </a:cubicBezTo>
                    <a:close/>
                    <a:moveTo>
                      <a:pt x="206982" y="3799775"/>
                    </a:moveTo>
                    <a:cubicBezTo>
                      <a:pt x="153642" y="3715003"/>
                      <a:pt x="119352" y="3634993"/>
                      <a:pt x="135544" y="3530218"/>
                    </a:cubicBezTo>
                    <a:cubicBezTo>
                      <a:pt x="138402" y="3513073"/>
                      <a:pt x="140307" y="3503548"/>
                      <a:pt x="146022" y="3492118"/>
                    </a:cubicBezTo>
                    <a:cubicBezTo>
                      <a:pt x="176502" y="3567365"/>
                      <a:pt x="193647" y="3635945"/>
                      <a:pt x="242224" y="3711193"/>
                    </a:cubicBezTo>
                    <a:cubicBezTo>
                      <a:pt x="216507" y="3625468"/>
                      <a:pt x="162214" y="3507358"/>
                      <a:pt x="164119" y="3414965"/>
                    </a:cubicBezTo>
                    <a:cubicBezTo>
                      <a:pt x="224127" y="3575938"/>
                      <a:pt x="327949" y="3631183"/>
                      <a:pt x="243177" y="3789298"/>
                    </a:cubicBezTo>
                    <a:cubicBezTo>
                      <a:pt x="233652" y="3805490"/>
                      <a:pt x="224127" y="3826445"/>
                      <a:pt x="206982" y="3799775"/>
                    </a:cubicBezTo>
                    <a:close/>
                    <a:moveTo>
                      <a:pt x="292707" y="3984560"/>
                    </a:moveTo>
                    <a:cubicBezTo>
                      <a:pt x="287944" y="4002658"/>
                      <a:pt x="272704" y="4052188"/>
                      <a:pt x="263179" y="4068380"/>
                    </a:cubicBezTo>
                    <a:cubicBezTo>
                      <a:pt x="257464" y="4077905"/>
                      <a:pt x="246987" y="4115053"/>
                      <a:pt x="231747" y="4109338"/>
                    </a:cubicBezTo>
                    <a:cubicBezTo>
                      <a:pt x="217459" y="4104575"/>
                      <a:pt x="218412" y="4063618"/>
                      <a:pt x="216507" y="4051235"/>
                    </a:cubicBezTo>
                    <a:cubicBezTo>
                      <a:pt x="206982" y="3963605"/>
                      <a:pt x="224127" y="3881690"/>
                      <a:pt x="239367" y="3840733"/>
                    </a:cubicBezTo>
                    <a:cubicBezTo>
                      <a:pt x="283182" y="3720718"/>
                      <a:pt x="352714" y="3614038"/>
                      <a:pt x="407959" y="3498785"/>
                    </a:cubicBezTo>
                    <a:cubicBezTo>
                      <a:pt x="517497" y="3243515"/>
                      <a:pt x="587982" y="2977768"/>
                      <a:pt x="634654" y="2705353"/>
                    </a:cubicBezTo>
                    <a:cubicBezTo>
                      <a:pt x="634654" y="2705353"/>
                      <a:pt x="634654" y="2705353"/>
                      <a:pt x="634654" y="2705353"/>
                    </a:cubicBezTo>
                    <a:cubicBezTo>
                      <a:pt x="674659" y="2470085"/>
                      <a:pt x="692757" y="2232913"/>
                      <a:pt x="693709" y="1993835"/>
                    </a:cubicBezTo>
                    <a:cubicBezTo>
                      <a:pt x="693709" y="1969070"/>
                      <a:pt x="692757" y="1943353"/>
                      <a:pt x="691804" y="1918588"/>
                    </a:cubicBezTo>
                    <a:cubicBezTo>
                      <a:pt x="697519" y="1739518"/>
                      <a:pt x="677517" y="1562353"/>
                      <a:pt x="661324" y="1385188"/>
                    </a:cubicBezTo>
                    <a:cubicBezTo>
                      <a:pt x="688947" y="1473770"/>
                      <a:pt x="700377" y="1564258"/>
                      <a:pt x="709902" y="1654745"/>
                    </a:cubicBezTo>
                    <a:cubicBezTo>
                      <a:pt x="738477" y="1938590"/>
                      <a:pt x="715617" y="2224340"/>
                      <a:pt x="729904" y="2509138"/>
                    </a:cubicBezTo>
                    <a:cubicBezTo>
                      <a:pt x="731809" y="2546285"/>
                      <a:pt x="653704" y="2965385"/>
                      <a:pt x="635607" y="3024440"/>
                    </a:cubicBezTo>
                    <a:cubicBezTo>
                      <a:pt x="572742" y="3190175"/>
                      <a:pt x="440344" y="3546410"/>
                      <a:pt x="435582" y="3557840"/>
                    </a:cubicBezTo>
                    <a:cubicBezTo>
                      <a:pt x="403197" y="3640708"/>
                      <a:pt x="371764" y="3722623"/>
                      <a:pt x="339379" y="3805490"/>
                    </a:cubicBezTo>
                    <a:cubicBezTo>
                      <a:pt x="339379" y="3805490"/>
                      <a:pt x="339379" y="3805490"/>
                      <a:pt x="339379" y="3805490"/>
                    </a:cubicBezTo>
                    <a:cubicBezTo>
                      <a:pt x="339379" y="3805490"/>
                      <a:pt x="339379" y="3805490"/>
                      <a:pt x="339379" y="3805490"/>
                    </a:cubicBezTo>
                    <a:cubicBezTo>
                      <a:pt x="324139" y="3874070"/>
                      <a:pt x="312709" y="3906455"/>
                      <a:pt x="292707" y="3984560"/>
                    </a:cubicBezTo>
                    <a:close/>
                    <a:moveTo>
                      <a:pt x="387957" y="3737863"/>
                    </a:moveTo>
                    <a:cubicBezTo>
                      <a:pt x="406054" y="3699763"/>
                      <a:pt x="440344" y="3676903"/>
                      <a:pt x="469872" y="3649280"/>
                    </a:cubicBezTo>
                    <a:cubicBezTo>
                      <a:pt x="447964" y="3682618"/>
                      <a:pt x="424152" y="3715955"/>
                      <a:pt x="387957" y="3737863"/>
                    </a:cubicBezTo>
                    <a:close/>
                    <a:moveTo>
                      <a:pt x="729904" y="3345433"/>
                    </a:moveTo>
                    <a:cubicBezTo>
                      <a:pt x="647989" y="3473068"/>
                      <a:pt x="511782" y="3546410"/>
                      <a:pt x="420342" y="3663568"/>
                    </a:cubicBezTo>
                    <a:cubicBezTo>
                      <a:pt x="424152" y="3558793"/>
                      <a:pt x="605127" y="3382580"/>
                      <a:pt x="738477" y="3320668"/>
                    </a:cubicBezTo>
                    <a:cubicBezTo>
                      <a:pt x="769909" y="3311143"/>
                      <a:pt x="734667" y="3337813"/>
                      <a:pt x="729904" y="3345433"/>
                    </a:cubicBezTo>
                    <a:close/>
                    <a:moveTo>
                      <a:pt x="902307" y="3049205"/>
                    </a:moveTo>
                    <a:cubicBezTo>
                      <a:pt x="890877" y="3065398"/>
                      <a:pt x="803247" y="3151123"/>
                      <a:pt x="793722" y="3161600"/>
                    </a:cubicBezTo>
                    <a:cubicBezTo>
                      <a:pt x="805152" y="3153980"/>
                      <a:pt x="824202" y="3139693"/>
                      <a:pt x="835632" y="3132073"/>
                    </a:cubicBezTo>
                    <a:cubicBezTo>
                      <a:pt x="855634" y="3114928"/>
                      <a:pt x="918499" y="3054920"/>
                      <a:pt x="938502" y="3037775"/>
                    </a:cubicBezTo>
                    <a:cubicBezTo>
                      <a:pt x="902307" y="3122548"/>
                      <a:pt x="871827" y="3189223"/>
                      <a:pt x="835632" y="3221608"/>
                    </a:cubicBezTo>
                    <a:cubicBezTo>
                      <a:pt x="734667" y="3311143"/>
                      <a:pt x="601317" y="3374008"/>
                      <a:pt x="498447" y="3478783"/>
                    </a:cubicBezTo>
                    <a:cubicBezTo>
                      <a:pt x="534642" y="3366388"/>
                      <a:pt x="636559" y="3304475"/>
                      <a:pt x="671802" y="3277805"/>
                    </a:cubicBezTo>
                    <a:cubicBezTo>
                      <a:pt x="614652" y="3292093"/>
                      <a:pt x="513687" y="3407345"/>
                      <a:pt x="520354" y="3389248"/>
                    </a:cubicBezTo>
                    <a:cubicBezTo>
                      <a:pt x="538452" y="3333050"/>
                      <a:pt x="594649" y="3254945"/>
                      <a:pt x="634654" y="3213035"/>
                    </a:cubicBezTo>
                    <a:cubicBezTo>
                      <a:pt x="757527" y="3085400"/>
                      <a:pt x="893734" y="2971100"/>
                      <a:pt x="1008987" y="2836798"/>
                    </a:cubicBezTo>
                    <a:cubicBezTo>
                      <a:pt x="999462" y="2902520"/>
                      <a:pt x="988984" y="2946335"/>
                      <a:pt x="902307" y="3049205"/>
                    </a:cubicBezTo>
                    <a:close/>
                    <a:moveTo>
                      <a:pt x="1039467" y="2749168"/>
                    </a:moveTo>
                    <a:cubicBezTo>
                      <a:pt x="939454" y="2875850"/>
                      <a:pt x="822297" y="2993008"/>
                      <a:pt x="701329" y="3099688"/>
                    </a:cubicBezTo>
                    <a:cubicBezTo>
                      <a:pt x="663229" y="3133025"/>
                      <a:pt x="629892" y="3173030"/>
                      <a:pt x="588934" y="3216845"/>
                    </a:cubicBezTo>
                    <a:cubicBezTo>
                      <a:pt x="609889" y="3153028"/>
                      <a:pt x="661324" y="3024440"/>
                      <a:pt x="661324" y="3024440"/>
                    </a:cubicBezTo>
                    <a:cubicBezTo>
                      <a:pt x="675612" y="2979673"/>
                      <a:pt x="687994" y="2981578"/>
                      <a:pt x="707997" y="2963480"/>
                    </a:cubicBezTo>
                    <a:cubicBezTo>
                      <a:pt x="709902" y="2961575"/>
                      <a:pt x="976602" y="2710115"/>
                      <a:pt x="976602" y="2710115"/>
                    </a:cubicBezTo>
                    <a:cubicBezTo>
                      <a:pt x="968982" y="2718688"/>
                      <a:pt x="1056612" y="2632963"/>
                      <a:pt x="1095664" y="2595815"/>
                    </a:cubicBezTo>
                    <a:cubicBezTo>
                      <a:pt x="1082329" y="2643440"/>
                      <a:pt x="1072804" y="2705353"/>
                      <a:pt x="1039467" y="2749168"/>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cs typeface="+mn-cs"/>
                </a:endParaRPr>
              </a:p>
            </p:txBody>
          </p:sp>
          <p:sp>
            <p:nvSpPr>
              <p:cNvPr id="34" name="Freeform: Shape 11">
                <a:extLst>
                  <a:ext uri="{FF2B5EF4-FFF2-40B4-BE49-F238E27FC236}">
                    <a16:creationId xmlns:a16="http://schemas.microsoft.com/office/drawing/2014/main" id="{FF6A49C8-E267-FD50-3950-3B578C3C4E4E}"/>
                  </a:ext>
                </a:extLst>
              </p:cNvPr>
              <p:cNvSpPr/>
              <p:nvPr/>
            </p:nvSpPr>
            <p:spPr>
              <a:xfrm rot="1520710">
                <a:off x="2169010" y="4277628"/>
                <a:ext cx="445448" cy="1328726"/>
              </a:xfrm>
              <a:custGeom>
                <a:avLst/>
                <a:gdLst>
                  <a:gd name="connsiteX0" fmla="*/ 541078 w 678947"/>
                  <a:gd name="connsiteY0" fmla="*/ 692150 h 1803619"/>
                  <a:gd name="connsiteX1" fmla="*/ 675744 w 678947"/>
                  <a:gd name="connsiteY1" fmla="*/ 1076908 h 1803619"/>
                  <a:gd name="connsiteX2" fmla="*/ 678947 w 678947"/>
                  <a:gd name="connsiteY2" fmla="*/ 1076908 h 1803619"/>
                  <a:gd name="connsiteX3" fmla="*/ 677934 w 678947"/>
                  <a:gd name="connsiteY3" fmla="*/ 1079426 h 1803619"/>
                  <a:gd name="connsiteX4" fmla="*/ 678947 w 678947"/>
                  <a:gd name="connsiteY4" fmla="*/ 1080591 h 1803619"/>
                  <a:gd name="connsiteX5" fmla="*/ 677465 w 678947"/>
                  <a:gd name="connsiteY5" fmla="*/ 1080591 h 1803619"/>
                  <a:gd name="connsiteX6" fmla="*/ 380803 w 678947"/>
                  <a:gd name="connsiteY6" fmla="*/ 1798594 h 1803619"/>
                  <a:gd name="connsiteX7" fmla="*/ 370346 w 678947"/>
                  <a:gd name="connsiteY7" fmla="*/ 1206657 h 1803619"/>
                  <a:gd name="connsiteX8" fmla="*/ 430248 w 678947"/>
                  <a:gd name="connsiteY8" fmla="*/ 1124930 h 1803619"/>
                  <a:gd name="connsiteX9" fmla="*/ 339473 w 678947"/>
                  <a:gd name="connsiteY9" fmla="*/ 1037677 h 1803619"/>
                  <a:gd name="connsiteX10" fmla="*/ 248698 w 678947"/>
                  <a:gd name="connsiteY10" fmla="*/ 1124930 h 1803619"/>
                  <a:gd name="connsiteX11" fmla="*/ 308601 w 678947"/>
                  <a:gd name="connsiteY11" fmla="*/ 1206658 h 1803619"/>
                  <a:gd name="connsiteX12" fmla="*/ 298145 w 678947"/>
                  <a:gd name="connsiteY12" fmla="*/ 1803619 h 1803619"/>
                  <a:gd name="connsiteX13" fmla="*/ 1482 w 678947"/>
                  <a:gd name="connsiteY13" fmla="*/ 1080591 h 1803619"/>
                  <a:gd name="connsiteX14" fmla="*/ 1 w 678947"/>
                  <a:gd name="connsiteY14" fmla="*/ 1080591 h 1803619"/>
                  <a:gd name="connsiteX15" fmla="*/ 977 w 678947"/>
                  <a:gd name="connsiteY15" fmla="*/ 1079335 h 1803619"/>
                  <a:gd name="connsiteX16" fmla="*/ 0 w 678947"/>
                  <a:gd name="connsiteY16" fmla="*/ 1076908 h 1803619"/>
                  <a:gd name="connsiteX17" fmla="*/ 2865 w 678947"/>
                  <a:gd name="connsiteY17" fmla="*/ 1076908 h 1803619"/>
                  <a:gd name="connsiteX18" fmla="*/ 128363 w 678947"/>
                  <a:gd name="connsiteY18" fmla="*/ 696719 h 1803619"/>
                  <a:gd name="connsiteX19" fmla="*/ 162613 w 678947"/>
                  <a:gd name="connsiteY19" fmla="*/ 573663 h 1803619"/>
                  <a:gd name="connsiteX20" fmla="*/ 516334 w 678947"/>
                  <a:gd name="connsiteY20" fmla="*/ 573663 h 1803619"/>
                  <a:gd name="connsiteX21" fmla="*/ 561325 w 678947"/>
                  <a:gd name="connsiteY21" fmla="*/ 618654 h 1803619"/>
                  <a:gd name="connsiteX22" fmla="*/ 516334 w 678947"/>
                  <a:gd name="connsiteY22" fmla="*/ 663645 h 1803619"/>
                  <a:gd name="connsiteX23" fmla="*/ 162613 w 678947"/>
                  <a:gd name="connsiteY23" fmla="*/ 663645 h 1803619"/>
                  <a:gd name="connsiteX24" fmla="*/ 117622 w 678947"/>
                  <a:gd name="connsiteY24" fmla="*/ 618654 h 1803619"/>
                  <a:gd name="connsiteX25" fmla="*/ 162613 w 678947"/>
                  <a:gd name="connsiteY25" fmla="*/ 573663 h 1803619"/>
                  <a:gd name="connsiteX26" fmla="*/ 346730 w 678947"/>
                  <a:gd name="connsiteY26" fmla="*/ 0 h 1803619"/>
                  <a:gd name="connsiteX27" fmla="*/ 477359 w 678947"/>
                  <a:gd name="connsiteY27" fmla="*/ 58057 h 1803619"/>
                  <a:gd name="connsiteX28" fmla="*/ 535416 w 678947"/>
                  <a:gd name="connsiteY28" fmla="*/ 508918 h 1803619"/>
                  <a:gd name="connsiteX29" fmla="*/ 143530 w 678947"/>
                  <a:gd name="connsiteY29" fmla="*/ 508918 h 1803619"/>
                  <a:gd name="connsiteX0" fmla="*/ 541078 w 678947"/>
                  <a:gd name="connsiteY0" fmla="*/ 913760 h 2025229"/>
                  <a:gd name="connsiteX1" fmla="*/ 675744 w 678947"/>
                  <a:gd name="connsiteY1" fmla="*/ 1298518 h 2025229"/>
                  <a:gd name="connsiteX2" fmla="*/ 678947 w 678947"/>
                  <a:gd name="connsiteY2" fmla="*/ 1298518 h 2025229"/>
                  <a:gd name="connsiteX3" fmla="*/ 677934 w 678947"/>
                  <a:gd name="connsiteY3" fmla="*/ 1301036 h 2025229"/>
                  <a:gd name="connsiteX4" fmla="*/ 678947 w 678947"/>
                  <a:gd name="connsiteY4" fmla="*/ 1302201 h 2025229"/>
                  <a:gd name="connsiteX5" fmla="*/ 677465 w 678947"/>
                  <a:gd name="connsiteY5" fmla="*/ 1302201 h 2025229"/>
                  <a:gd name="connsiteX6" fmla="*/ 380803 w 678947"/>
                  <a:gd name="connsiteY6" fmla="*/ 2020204 h 2025229"/>
                  <a:gd name="connsiteX7" fmla="*/ 370346 w 678947"/>
                  <a:gd name="connsiteY7" fmla="*/ 1428267 h 2025229"/>
                  <a:gd name="connsiteX8" fmla="*/ 430248 w 678947"/>
                  <a:gd name="connsiteY8" fmla="*/ 1346540 h 2025229"/>
                  <a:gd name="connsiteX9" fmla="*/ 339473 w 678947"/>
                  <a:gd name="connsiteY9" fmla="*/ 1259287 h 2025229"/>
                  <a:gd name="connsiteX10" fmla="*/ 248698 w 678947"/>
                  <a:gd name="connsiteY10" fmla="*/ 1346540 h 2025229"/>
                  <a:gd name="connsiteX11" fmla="*/ 308601 w 678947"/>
                  <a:gd name="connsiteY11" fmla="*/ 1428268 h 2025229"/>
                  <a:gd name="connsiteX12" fmla="*/ 298145 w 678947"/>
                  <a:gd name="connsiteY12" fmla="*/ 2025229 h 2025229"/>
                  <a:gd name="connsiteX13" fmla="*/ 1482 w 678947"/>
                  <a:gd name="connsiteY13" fmla="*/ 1302201 h 2025229"/>
                  <a:gd name="connsiteX14" fmla="*/ 1 w 678947"/>
                  <a:gd name="connsiteY14" fmla="*/ 1302201 h 2025229"/>
                  <a:gd name="connsiteX15" fmla="*/ 977 w 678947"/>
                  <a:gd name="connsiteY15" fmla="*/ 1300945 h 2025229"/>
                  <a:gd name="connsiteX16" fmla="*/ 0 w 678947"/>
                  <a:gd name="connsiteY16" fmla="*/ 1298518 h 2025229"/>
                  <a:gd name="connsiteX17" fmla="*/ 2865 w 678947"/>
                  <a:gd name="connsiteY17" fmla="*/ 1298518 h 2025229"/>
                  <a:gd name="connsiteX18" fmla="*/ 128363 w 678947"/>
                  <a:gd name="connsiteY18" fmla="*/ 918329 h 2025229"/>
                  <a:gd name="connsiteX19" fmla="*/ 541078 w 678947"/>
                  <a:gd name="connsiteY19" fmla="*/ 913760 h 2025229"/>
                  <a:gd name="connsiteX20" fmla="*/ 162613 w 678947"/>
                  <a:gd name="connsiteY20" fmla="*/ 795273 h 2025229"/>
                  <a:gd name="connsiteX21" fmla="*/ 516334 w 678947"/>
                  <a:gd name="connsiteY21" fmla="*/ 795273 h 2025229"/>
                  <a:gd name="connsiteX22" fmla="*/ 561325 w 678947"/>
                  <a:gd name="connsiteY22" fmla="*/ 840264 h 2025229"/>
                  <a:gd name="connsiteX23" fmla="*/ 516334 w 678947"/>
                  <a:gd name="connsiteY23" fmla="*/ 885255 h 2025229"/>
                  <a:gd name="connsiteX24" fmla="*/ 162613 w 678947"/>
                  <a:gd name="connsiteY24" fmla="*/ 885255 h 2025229"/>
                  <a:gd name="connsiteX25" fmla="*/ 117622 w 678947"/>
                  <a:gd name="connsiteY25" fmla="*/ 840264 h 2025229"/>
                  <a:gd name="connsiteX26" fmla="*/ 162613 w 678947"/>
                  <a:gd name="connsiteY26" fmla="*/ 795273 h 2025229"/>
                  <a:gd name="connsiteX27" fmla="*/ 306002 w 678947"/>
                  <a:gd name="connsiteY27" fmla="*/ 0 h 2025229"/>
                  <a:gd name="connsiteX28" fmla="*/ 477359 w 678947"/>
                  <a:gd name="connsiteY28" fmla="*/ 279667 h 2025229"/>
                  <a:gd name="connsiteX29" fmla="*/ 535416 w 678947"/>
                  <a:gd name="connsiteY29" fmla="*/ 730528 h 2025229"/>
                  <a:gd name="connsiteX30" fmla="*/ 143530 w 678947"/>
                  <a:gd name="connsiteY30" fmla="*/ 730528 h 2025229"/>
                  <a:gd name="connsiteX31" fmla="*/ 306002 w 678947"/>
                  <a:gd name="connsiteY31" fmla="*/ 0 h 20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947" h="2025229">
                    <a:moveTo>
                      <a:pt x="541078" y="913760"/>
                    </a:moveTo>
                    <a:cubicBezTo>
                      <a:pt x="517510" y="1040676"/>
                      <a:pt x="540707" y="1154107"/>
                      <a:pt x="675744" y="1298518"/>
                    </a:cubicBezTo>
                    <a:lnTo>
                      <a:pt x="678947" y="1298518"/>
                    </a:lnTo>
                    <a:lnTo>
                      <a:pt x="677934" y="1301036"/>
                    </a:lnTo>
                    <a:lnTo>
                      <a:pt x="678947" y="1302201"/>
                    </a:lnTo>
                    <a:lnTo>
                      <a:pt x="677465" y="1302201"/>
                    </a:lnTo>
                    <a:lnTo>
                      <a:pt x="380803" y="2020204"/>
                    </a:lnTo>
                    <a:lnTo>
                      <a:pt x="370346" y="1428267"/>
                    </a:lnTo>
                    <a:cubicBezTo>
                      <a:pt x="405337" y="1416402"/>
                      <a:pt x="430248" y="1384267"/>
                      <a:pt x="430248" y="1346540"/>
                    </a:cubicBezTo>
                    <a:cubicBezTo>
                      <a:pt x="430248" y="1298351"/>
                      <a:pt x="389607" y="1259287"/>
                      <a:pt x="339473" y="1259287"/>
                    </a:cubicBezTo>
                    <a:cubicBezTo>
                      <a:pt x="289339" y="1259287"/>
                      <a:pt x="248698" y="1298351"/>
                      <a:pt x="248698" y="1346540"/>
                    </a:cubicBezTo>
                    <a:cubicBezTo>
                      <a:pt x="248698" y="1384267"/>
                      <a:pt x="273609" y="1416402"/>
                      <a:pt x="308601" y="1428268"/>
                    </a:cubicBezTo>
                    <a:cubicBezTo>
                      <a:pt x="308601" y="1640657"/>
                      <a:pt x="298145" y="1812840"/>
                      <a:pt x="298145" y="2025229"/>
                    </a:cubicBezTo>
                    <a:cubicBezTo>
                      <a:pt x="195772" y="1770818"/>
                      <a:pt x="103855" y="1556612"/>
                      <a:pt x="1482" y="1302201"/>
                    </a:cubicBezTo>
                    <a:lnTo>
                      <a:pt x="1" y="1302201"/>
                    </a:lnTo>
                    <a:cubicBezTo>
                      <a:pt x="335" y="1301788"/>
                      <a:pt x="668" y="1301375"/>
                      <a:pt x="977" y="1300945"/>
                    </a:cubicBezTo>
                    <a:lnTo>
                      <a:pt x="0" y="1298518"/>
                    </a:lnTo>
                    <a:lnTo>
                      <a:pt x="2865" y="1298518"/>
                    </a:lnTo>
                    <a:cubicBezTo>
                      <a:pt x="133453" y="1136606"/>
                      <a:pt x="156667" y="1063482"/>
                      <a:pt x="128363" y="918329"/>
                    </a:cubicBezTo>
                    <a:lnTo>
                      <a:pt x="541078" y="913760"/>
                    </a:lnTo>
                    <a:close/>
                    <a:moveTo>
                      <a:pt x="162613" y="795273"/>
                    </a:moveTo>
                    <a:lnTo>
                      <a:pt x="516334" y="795273"/>
                    </a:lnTo>
                    <a:cubicBezTo>
                      <a:pt x="541182" y="795273"/>
                      <a:pt x="561325" y="815416"/>
                      <a:pt x="561325" y="840264"/>
                    </a:cubicBezTo>
                    <a:cubicBezTo>
                      <a:pt x="561325" y="865112"/>
                      <a:pt x="541182" y="885255"/>
                      <a:pt x="516334" y="885255"/>
                    </a:cubicBezTo>
                    <a:lnTo>
                      <a:pt x="162613" y="885255"/>
                    </a:lnTo>
                    <a:cubicBezTo>
                      <a:pt x="137765" y="885255"/>
                      <a:pt x="117622" y="865112"/>
                      <a:pt x="117622" y="840264"/>
                    </a:cubicBezTo>
                    <a:cubicBezTo>
                      <a:pt x="117622" y="815416"/>
                      <a:pt x="137765" y="795273"/>
                      <a:pt x="162613" y="795273"/>
                    </a:cubicBezTo>
                    <a:close/>
                    <a:moveTo>
                      <a:pt x="306002" y="0"/>
                    </a:moveTo>
                    <a:lnTo>
                      <a:pt x="477359" y="279667"/>
                    </a:lnTo>
                    <a:lnTo>
                      <a:pt x="535416" y="730528"/>
                    </a:lnTo>
                    <a:lnTo>
                      <a:pt x="143530" y="730528"/>
                    </a:lnTo>
                    <a:cubicBezTo>
                      <a:pt x="211263" y="560889"/>
                      <a:pt x="238269" y="169639"/>
                      <a:pt x="306002"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cs typeface="+mn-cs"/>
                </a:endParaRPr>
              </a:p>
            </p:txBody>
          </p:sp>
        </p:grpSp>
        <p:grpSp>
          <p:nvGrpSpPr>
            <p:cNvPr id="29" name="Group 4">
              <a:extLst>
                <a:ext uri="{FF2B5EF4-FFF2-40B4-BE49-F238E27FC236}">
                  <a16:creationId xmlns:a16="http://schemas.microsoft.com/office/drawing/2014/main" id="{6B55533B-0D6D-9311-6E5C-430CCFE9C734}"/>
                </a:ext>
              </a:extLst>
            </p:cNvPr>
            <p:cNvGrpSpPr/>
            <p:nvPr/>
          </p:nvGrpSpPr>
          <p:grpSpPr>
            <a:xfrm>
              <a:off x="1051970" y="1647710"/>
              <a:ext cx="5044029" cy="3666808"/>
              <a:chOff x="1826560" y="2200625"/>
              <a:chExt cx="4684890" cy="3405729"/>
            </a:xfrm>
          </p:grpSpPr>
          <p:sp>
            <p:nvSpPr>
              <p:cNvPr id="31" name="Graphic 1">
                <a:extLst>
                  <a:ext uri="{FF2B5EF4-FFF2-40B4-BE49-F238E27FC236}">
                    <a16:creationId xmlns:a16="http://schemas.microsoft.com/office/drawing/2014/main" id="{554D98CD-709B-27C7-AA4A-4D7D913E4437}"/>
                  </a:ext>
                </a:extLst>
              </p:cNvPr>
              <p:cNvSpPr/>
              <p:nvPr/>
            </p:nvSpPr>
            <p:spPr>
              <a:xfrm rot="3180245" flipH="1">
                <a:off x="3517428" y="509757"/>
                <a:ext cx="1303153" cy="4684890"/>
              </a:xfrm>
              <a:custGeom>
                <a:avLst/>
                <a:gdLst>
                  <a:gd name="connsiteX0" fmla="*/ 1154719 w 1152525"/>
                  <a:gd name="connsiteY0" fmla="*/ 2333878 h 4143375"/>
                  <a:gd name="connsiteX1" fmla="*/ 1115667 w 1152525"/>
                  <a:gd name="connsiteY1" fmla="*/ 1725230 h 4143375"/>
                  <a:gd name="connsiteX2" fmla="*/ 1017559 w 1152525"/>
                  <a:gd name="connsiteY2" fmla="*/ 1345183 h 4143375"/>
                  <a:gd name="connsiteX3" fmla="*/ 1017559 w 1152525"/>
                  <a:gd name="connsiteY3" fmla="*/ 1345183 h 4143375"/>
                  <a:gd name="connsiteX4" fmla="*/ 986127 w 1152525"/>
                  <a:gd name="connsiteY4" fmla="*/ 1166113 h 4143375"/>
                  <a:gd name="connsiteX5" fmla="*/ 890877 w 1152525"/>
                  <a:gd name="connsiteY5" fmla="*/ 868933 h 4143375"/>
                  <a:gd name="connsiteX6" fmla="*/ 846109 w 1152525"/>
                  <a:gd name="connsiteY6" fmla="*/ 723200 h 4143375"/>
                  <a:gd name="connsiteX7" fmla="*/ 730857 w 1152525"/>
                  <a:gd name="connsiteY7" fmla="*/ 423163 h 4143375"/>
                  <a:gd name="connsiteX8" fmla="*/ 663229 w 1152525"/>
                  <a:gd name="connsiteY8" fmla="*/ 74548 h 4143375"/>
                  <a:gd name="connsiteX9" fmla="*/ 653704 w 1152525"/>
                  <a:gd name="connsiteY9" fmla="*/ 1205 h 4143375"/>
                  <a:gd name="connsiteX10" fmla="*/ 586077 w 1152525"/>
                  <a:gd name="connsiteY10" fmla="*/ 58355 h 4143375"/>
                  <a:gd name="connsiteX11" fmla="*/ 509877 w 1152525"/>
                  <a:gd name="connsiteY11" fmla="*/ 172655 h 4143375"/>
                  <a:gd name="connsiteX12" fmla="*/ 399387 w 1152525"/>
                  <a:gd name="connsiteY12" fmla="*/ 325055 h 4143375"/>
                  <a:gd name="connsiteX13" fmla="*/ 376527 w 1152525"/>
                  <a:gd name="connsiteY13" fmla="*/ 360298 h 4143375"/>
                  <a:gd name="connsiteX14" fmla="*/ 152689 w 1152525"/>
                  <a:gd name="connsiteY14" fmla="*/ 698435 h 4143375"/>
                  <a:gd name="connsiteX15" fmla="*/ 10767 w 1152525"/>
                  <a:gd name="connsiteY15" fmla="*/ 1196593 h 4143375"/>
                  <a:gd name="connsiteX16" fmla="*/ 20292 w 1152525"/>
                  <a:gd name="connsiteY16" fmla="*/ 1388998 h 4143375"/>
                  <a:gd name="connsiteX17" fmla="*/ 26007 w 1152525"/>
                  <a:gd name="connsiteY17" fmla="*/ 1449958 h 4143375"/>
                  <a:gd name="connsiteX18" fmla="*/ 82204 w 1152525"/>
                  <a:gd name="connsiteY18" fmla="*/ 1870010 h 4143375"/>
                  <a:gd name="connsiteX19" fmla="*/ 87919 w 1152525"/>
                  <a:gd name="connsiteY19" fmla="*/ 1921445 h 4143375"/>
                  <a:gd name="connsiteX20" fmla="*/ 108874 w 1152525"/>
                  <a:gd name="connsiteY20" fmla="*/ 2122423 h 4143375"/>
                  <a:gd name="connsiteX21" fmla="*/ 159357 w 1152525"/>
                  <a:gd name="connsiteY21" fmla="*/ 2355785 h 4143375"/>
                  <a:gd name="connsiteX22" fmla="*/ 201267 w 1152525"/>
                  <a:gd name="connsiteY22" fmla="*/ 2654870 h 4143375"/>
                  <a:gd name="connsiteX23" fmla="*/ 209839 w 1152525"/>
                  <a:gd name="connsiteY23" fmla="*/ 2913950 h 4143375"/>
                  <a:gd name="connsiteX24" fmla="*/ 183169 w 1152525"/>
                  <a:gd name="connsiteY24" fmla="*/ 3205415 h 4143375"/>
                  <a:gd name="connsiteX25" fmla="*/ 130782 w 1152525"/>
                  <a:gd name="connsiteY25" fmla="*/ 3453065 h 4143375"/>
                  <a:gd name="connsiteX26" fmla="*/ 123162 w 1152525"/>
                  <a:gd name="connsiteY26" fmla="*/ 3662615 h 4143375"/>
                  <a:gd name="connsiteX27" fmla="*/ 197457 w 1152525"/>
                  <a:gd name="connsiteY27" fmla="*/ 3816920 h 4143375"/>
                  <a:gd name="connsiteX28" fmla="*/ 207934 w 1152525"/>
                  <a:gd name="connsiteY28" fmla="*/ 3896930 h 4143375"/>
                  <a:gd name="connsiteX29" fmla="*/ 209839 w 1152525"/>
                  <a:gd name="connsiteY29" fmla="*/ 4116958 h 4143375"/>
                  <a:gd name="connsiteX30" fmla="*/ 217459 w 1152525"/>
                  <a:gd name="connsiteY30" fmla="*/ 4145533 h 4143375"/>
                  <a:gd name="connsiteX31" fmla="*/ 255559 w 1152525"/>
                  <a:gd name="connsiteY31" fmla="*/ 4137913 h 4143375"/>
                  <a:gd name="connsiteX32" fmla="*/ 319377 w 1152525"/>
                  <a:gd name="connsiteY32" fmla="*/ 3989323 h 4143375"/>
                  <a:gd name="connsiteX33" fmla="*/ 474634 w 1152525"/>
                  <a:gd name="connsiteY33" fmla="*/ 3714050 h 4143375"/>
                  <a:gd name="connsiteX34" fmla="*/ 726094 w 1152525"/>
                  <a:gd name="connsiteY34" fmla="*/ 3431158 h 4143375"/>
                  <a:gd name="connsiteX35" fmla="*/ 816582 w 1152525"/>
                  <a:gd name="connsiteY35" fmla="*/ 3313048 h 4143375"/>
                  <a:gd name="connsiteX36" fmla="*/ 907069 w 1152525"/>
                  <a:gd name="connsiteY36" fmla="*/ 3190175 h 4143375"/>
                  <a:gd name="connsiteX37" fmla="*/ 987079 w 1152525"/>
                  <a:gd name="connsiteY37" fmla="*/ 2992055 h 4143375"/>
                  <a:gd name="connsiteX38" fmla="*/ 1132812 w 1152525"/>
                  <a:gd name="connsiteY38" fmla="*/ 2508185 h 4143375"/>
                  <a:gd name="connsiteX39" fmla="*/ 1154719 w 1152525"/>
                  <a:gd name="connsiteY39" fmla="*/ 2333878 h 4143375"/>
                  <a:gd name="connsiteX40" fmla="*/ 1120429 w 1152525"/>
                  <a:gd name="connsiteY40" fmla="*/ 2364358 h 4143375"/>
                  <a:gd name="connsiteX41" fmla="*/ 816582 w 1152525"/>
                  <a:gd name="connsiteY41" fmla="*/ 2673920 h 4143375"/>
                  <a:gd name="connsiteX42" fmla="*/ 1126144 w 1152525"/>
                  <a:gd name="connsiteY42" fmla="*/ 2386265 h 4143375"/>
                  <a:gd name="connsiteX43" fmla="*/ 1053754 w 1152525"/>
                  <a:gd name="connsiteY43" fmla="*/ 2601530 h 4143375"/>
                  <a:gd name="connsiteX44" fmla="*/ 695614 w 1152525"/>
                  <a:gd name="connsiteY44" fmla="*/ 2945383 h 4143375"/>
                  <a:gd name="connsiteX45" fmla="*/ 863254 w 1152525"/>
                  <a:gd name="connsiteY45" fmla="*/ 2712020 h 4143375"/>
                  <a:gd name="connsiteX46" fmla="*/ 676564 w 1152525"/>
                  <a:gd name="connsiteY46" fmla="*/ 2950145 h 4143375"/>
                  <a:gd name="connsiteX47" fmla="*/ 733714 w 1152525"/>
                  <a:gd name="connsiteY47" fmla="*/ 2650108 h 4143375"/>
                  <a:gd name="connsiteX48" fmla="*/ 1009939 w 1152525"/>
                  <a:gd name="connsiteY48" fmla="*/ 2372930 h 4143375"/>
                  <a:gd name="connsiteX49" fmla="*/ 1127097 w 1152525"/>
                  <a:gd name="connsiteY49" fmla="*/ 2187193 h 4143375"/>
                  <a:gd name="connsiteX50" fmla="*/ 1120429 w 1152525"/>
                  <a:gd name="connsiteY50" fmla="*/ 2364358 h 4143375"/>
                  <a:gd name="connsiteX51" fmla="*/ 1122334 w 1152525"/>
                  <a:gd name="connsiteY51" fmla="*/ 2003360 h 4143375"/>
                  <a:gd name="connsiteX52" fmla="*/ 1001367 w 1152525"/>
                  <a:gd name="connsiteY52" fmla="*/ 2350070 h 4143375"/>
                  <a:gd name="connsiteX53" fmla="*/ 737524 w 1152525"/>
                  <a:gd name="connsiteY53" fmla="*/ 2623438 h 4143375"/>
                  <a:gd name="connsiteX54" fmla="*/ 751812 w 1152525"/>
                  <a:gd name="connsiteY54" fmla="*/ 2549143 h 4143375"/>
                  <a:gd name="connsiteX55" fmla="*/ 845157 w 1152525"/>
                  <a:gd name="connsiteY55" fmla="*/ 2401505 h 4143375"/>
                  <a:gd name="connsiteX56" fmla="*/ 1039467 w 1152525"/>
                  <a:gd name="connsiteY56" fmla="*/ 2150045 h 4143375"/>
                  <a:gd name="connsiteX57" fmla="*/ 1122334 w 1152525"/>
                  <a:gd name="connsiteY57" fmla="*/ 2003360 h 4143375"/>
                  <a:gd name="connsiteX58" fmla="*/ 1008034 w 1152525"/>
                  <a:gd name="connsiteY58" fmla="*/ 1356613 h 4143375"/>
                  <a:gd name="connsiteX59" fmla="*/ 1027084 w 1152525"/>
                  <a:gd name="connsiteY59" fmla="*/ 1506155 h 4143375"/>
                  <a:gd name="connsiteX60" fmla="*/ 982317 w 1152525"/>
                  <a:gd name="connsiteY60" fmla="*/ 1604263 h 4143375"/>
                  <a:gd name="connsiteX61" fmla="*/ 1035657 w 1152525"/>
                  <a:gd name="connsiteY61" fmla="*/ 1533778 h 4143375"/>
                  <a:gd name="connsiteX62" fmla="*/ 1056612 w 1152525"/>
                  <a:gd name="connsiteY62" fmla="*/ 1547113 h 4143375"/>
                  <a:gd name="connsiteX63" fmla="*/ 1065184 w 1152525"/>
                  <a:gd name="connsiteY63" fmla="*/ 1630933 h 4143375"/>
                  <a:gd name="connsiteX64" fmla="*/ 1044229 w 1152525"/>
                  <a:gd name="connsiteY64" fmla="*/ 1715705 h 4143375"/>
                  <a:gd name="connsiteX65" fmla="*/ 1044229 w 1152525"/>
                  <a:gd name="connsiteY65" fmla="*/ 1715705 h 4143375"/>
                  <a:gd name="connsiteX66" fmla="*/ 1044229 w 1152525"/>
                  <a:gd name="connsiteY66" fmla="*/ 1715705 h 4143375"/>
                  <a:gd name="connsiteX67" fmla="*/ 995652 w 1152525"/>
                  <a:gd name="connsiteY67" fmla="*/ 1834768 h 4143375"/>
                  <a:gd name="connsiteX68" fmla="*/ 1077567 w 1152525"/>
                  <a:gd name="connsiteY68" fmla="*/ 1683320 h 4143375"/>
                  <a:gd name="connsiteX69" fmla="*/ 1103284 w 1152525"/>
                  <a:gd name="connsiteY69" fmla="*/ 1837625 h 4143375"/>
                  <a:gd name="connsiteX70" fmla="*/ 1004224 w 1152525"/>
                  <a:gd name="connsiteY70" fmla="*/ 2167190 h 4143375"/>
                  <a:gd name="connsiteX71" fmla="*/ 826107 w 1152525"/>
                  <a:gd name="connsiteY71" fmla="*/ 2389123 h 4143375"/>
                  <a:gd name="connsiteX72" fmla="*/ 751812 w 1152525"/>
                  <a:gd name="connsiteY72" fmla="*/ 2505328 h 4143375"/>
                  <a:gd name="connsiteX73" fmla="*/ 760384 w 1152525"/>
                  <a:gd name="connsiteY73" fmla="*/ 2401505 h 4143375"/>
                  <a:gd name="connsiteX74" fmla="*/ 941359 w 1152525"/>
                  <a:gd name="connsiteY74" fmla="*/ 2153855 h 4143375"/>
                  <a:gd name="connsiteX75" fmla="*/ 1005177 w 1152525"/>
                  <a:gd name="connsiteY75" fmla="*/ 2010028 h 4143375"/>
                  <a:gd name="connsiteX76" fmla="*/ 934692 w 1152525"/>
                  <a:gd name="connsiteY76" fmla="*/ 2128138 h 4143375"/>
                  <a:gd name="connsiteX77" fmla="*/ 892782 w 1152525"/>
                  <a:gd name="connsiteY77" fmla="*/ 2183383 h 4143375"/>
                  <a:gd name="connsiteX78" fmla="*/ 760384 w 1152525"/>
                  <a:gd name="connsiteY78" fmla="*/ 2365310 h 4143375"/>
                  <a:gd name="connsiteX79" fmla="*/ 754669 w 1152525"/>
                  <a:gd name="connsiteY79" fmla="*/ 2264345 h 4143375"/>
                  <a:gd name="connsiteX80" fmla="*/ 764194 w 1152525"/>
                  <a:gd name="connsiteY80" fmla="*/ 2077655 h 4143375"/>
                  <a:gd name="connsiteX81" fmla="*/ 925167 w 1152525"/>
                  <a:gd name="connsiteY81" fmla="*/ 1889060 h 4143375"/>
                  <a:gd name="connsiteX82" fmla="*/ 756574 w 1152525"/>
                  <a:gd name="connsiteY82" fmla="*/ 2061463 h 4143375"/>
                  <a:gd name="connsiteX83" fmla="*/ 902307 w 1152525"/>
                  <a:gd name="connsiteY83" fmla="*/ 1629028 h 4143375"/>
                  <a:gd name="connsiteX84" fmla="*/ 1008034 w 1152525"/>
                  <a:gd name="connsiteY84" fmla="*/ 1356613 h 4143375"/>
                  <a:gd name="connsiteX85" fmla="*/ 933739 w 1152525"/>
                  <a:gd name="connsiteY85" fmla="*/ 1175638 h 4143375"/>
                  <a:gd name="connsiteX86" fmla="*/ 940407 w 1152525"/>
                  <a:gd name="connsiteY86" fmla="*/ 1108963 h 4143375"/>
                  <a:gd name="connsiteX87" fmla="*/ 988032 w 1152525"/>
                  <a:gd name="connsiteY87" fmla="*/ 1327085 h 4143375"/>
                  <a:gd name="connsiteX88" fmla="*/ 750859 w 1152525"/>
                  <a:gd name="connsiteY88" fmla="*/ 1846198 h 4143375"/>
                  <a:gd name="connsiteX89" fmla="*/ 758479 w 1152525"/>
                  <a:gd name="connsiteY89" fmla="*/ 1688083 h 4143375"/>
                  <a:gd name="connsiteX90" fmla="*/ 863254 w 1152525"/>
                  <a:gd name="connsiteY90" fmla="*/ 1483295 h 4143375"/>
                  <a:gd name="connsiteX91" fmla="*/ 933739 w 1152525"/>
                  <a:gd name="connsiteY91" fmla="*/ 1175638 h 4143375"/>
                  <a:gd name="connsiteX92" fmla="*/ 913737 w 1152525"/>
                  <a:gd name="connsiteY92" fmla="*/ 1079435 h 4143375"/>
                  <a:gd name="connsiteX93" fmla="*/ 838489 w 1152525"/>
                  <a:gd name="connsiteY93" fmla="*/ 1467103 h 4143375"/>
                  <a:gd name="connsiteX94" fmla="*/ 737524 w 1152525"/>
                  <a:gd name="connsiteY94" fmla="*/ 1673795 h 4143375"/>
                  <a:gd name="connsiteX95" fmla="*/ 733714 w 1152525"/>
                  <a:gd name="connsiteY95" fmla="*/ 1611883 h 4143375"/>
                  <a:gd name="connsiteX96" fmla="*/ 793722 w 1152525"/>
                  <a:gd name="connsiteY96" fmla="*/ 1456625 h 4143375"/>
                  <a:gd name="connsiteX97" fmla="*/ 867064 w 1152525"/>
                  <a:gd name="connsiteY97" fmla="*/ 1279460 h 4143375"/>
                  <a:gd name="connsiteX98" fmla="*/ 727047 w 1152525"/>
                  <a:gd name="connsiteY98" fmla="*/ 1581403 h 4143375"/>
                  <a:gd name="connsiteX99" fmla="*/ 719427 w 1152525"/>
                  <a:gd name="connsiteY99" fmla="*/ 1499488 h 4143375"/>
                  <a:gd name="connsiteX100" fmla="*/ 866112 w 1152525"/>
                  <a:gd name="connsiteY100" fmla="*/ 1182305 h 4143375"/>
                  <a:gd name="connsiteX101" fmla="*/ 895639 w 1152525"/>
                  <a:gd name="connsiteY101" fmla="*/ 1006093 h 4143375"/>
                  <a:gd name="connsiteX102" fmla="*/ 913737 w 1152525"/>
                  <a:gd name="connsiteY102" fmla="*/ 1079435 h 4143375"/>
                  <a:gd name="connsiteX103" fmla="*/ 737524 w 1152525"/>
                  <a:gd name="connsiteY103" fmla="*/ 732725 h 4143375"/>
                  <a:gd name="connsiteX104" fmla="*/ 704187 w 1152525"/>
                  <a:gd name="connsiteY104" fmla="*/ 995615 h 4143375"/>
                  <a:gd name="connsiteX105" fmla="*/ 664182 w 1152525"/>
                  <a:gd name="connsiteY105" fmla="*/ 1186115 h 4143375"/>
                  <a:gd name="connsiteX106" fmla="*/ 723237 w 1152525"/>
                  <a:gd name="connsiteY106" fmla="*/ 1008950 h 4143375"/>
                  <a:gd name="connsiteX107" fmla="*/ 740382 w 1152525"/>
                  <a:gd name="connsiteY107" fmla="*/ 857503 h 4143375"/>
                  <a:gd name="connsiteX108" fmla="*/ 773719 w 1152525"/>
                  <a:gd name="connsiteY108" fmla="*/ 673670 h 4143375"/>
                  <a:gd name="connsiteX109" fmla="*/ 796579 w 1152525"/>
                  <a:gd name="connsiteY109" fmla="*/ 1012760 h 4143375"/>
                  <a:gd name="connsiteX110" fmla="*/ 696567 w 1152525"/>
                  <a:gd name="connsiteY110" fmla="*/ 1308988 h 4143375"/>
                  <a:gd name="connsiteX111" fmla="*/ 838489 w 1152525"/>
                  <a:gd name="connsiteY111" fmla="*/ 825118 h 4143375"/>
                  <a:gd name="connsiteX112" fmla="*/ 874684 w 1152525"/>
                  <a:gd name="connsiteY112" fmla="*/ 1001330 h 4143375"/>
                  <a:gd name="connsiteX113" fmla="*/ 706092 w 1152525"/>
                  <a:gd name="connsiteY113" fmla="*/ 1474723 h 4143375"/>
                  <a:gd name="connsiteX114" fmla="*/ 667039 w 1152525"/>
                  <a:gd name="connsiteY114" fmla="*/ 1326133 h 4143375"/>
                  <a:gd name="connsiteX115" fmla="*/ 627034 w 1152525"/>
                  <a:gd name="connsiteY115" fmla="*/ 1074673 h 4143375"/>
                  <a:gd name="connsiteX116" fmla="*/ 646084 w 1152525"/>
                  <a:gd name="connsiteY116" fmla="*/ 977518 h 4143375"/>
                  <a:gd name="connsiteX117" fmla="*/ 704187 w 1152525"/>
                  <a:gd name="connsiteY117" fmla="*/ 640333 h 4143375"/>
                  <a:gd name="connsiteX118" fmla="*/ 704187 w 1152525"/>
                  <a:gd name="connsiteY118" fmla="*/ 640333 h 4143375"/>
                  <a:gd name="connsiteX119" fmla="*/ 727999 w 1152525"/>
                  <a:gd name="connsiteY119" fmla="*/ 518413 h 4143375"/>
                  <a:gd name="connsiteX120" fmla="*/ 737524 w 1152525"/>
                  <a:gd name="connsiteY120" fmla="*/ 732725 h 4143375"/>
                  <a:gd name="connsiteX121" fmla="*/ 711807 w 1152525"/>
                  <a:gd name="connsiteY121" fmla="*/ 495553 h 4143375"/>
                  <a:gd name="connsiteX122" fmla="*/ 673707 w 1152525"/>
                  <a:gd name="connsiteY122" fmla="*/ 714628 h 4143375"/>
                  <a:gd name="connsiteX123" fmla="*/ 614652 w 1152525"/>
                  <a:gd name="connsiteY123" fmla="*/ 982280 h 4143375"/>
                  <a:gd name="connsiteX124" fmla="*/ 701329 w 1152525"/>
                  <a:gd name="connsiteY124" fmla="*/ 394588 h 4143375"/>
                  <a:gd name="connsiteX125" fmla="*/ 711807 w 1152525"/>
                  <a:gd name="connsiteY125" fmla="*/ 495553 h 4143375"/>
                  <a:gd name="connsiteX126" fmla="*/ 630844 w 1152525"/>
                  <a:gd name="connsiteY126" fmla="*/ 94550 h 4143375"/>
                  <a:gd name="connsiteX127" fmla="*/ 637512 w 1152525"/>
                  <a:gd name="connsiteY127" fmla="*/ 548893 h 4143375"/>
                  <a:gd name="connsiteX128" fmla="*/ 630844 w 1152525"/>
                  <a:gd name="connsiteY128" fmla="*/ 94550 h 4143375"/>
                  <a:gd name="connsiteX129" fmla="*/ 485112 w 1152525"/>
                  <a:gd name="connsiteY129" fmla="*/ 346010 h 4143375"/>
                  <a:gd name="connsiteX130" fmla="*/ 606079 w 1152525"/>
                  <a:gd name="connsiteY130" fmla="*/ 77405 h 4143375"/>
                  <a:gd name="connsiteX131" fmla="*/ 579409 w 1152525"/>
                  <a:gd name="connsiteY131" fmla="*/ 254570 h 4143375"/>
                  <a:gd name="connsiteX132" fmla="*/ 609889 w 1152525"/>
                  <a:gd name="connsiteY132" fmla="*/ 532700 h 4143375"/>
                  <a:gd name="connsiteX133" fmla="*/ 591792 w 1152525"/>
                  <a:gd name="connsiteY133" fmla="*/ 763205 h 4143375"/>
                  <a:gd name="connsiteX134" fmla="*/ 485112 w 1152525"/>
                  <a:gd name="connsiteY134" fmla="*/ 346010 h 4143375"/>
                  <a:gd name="connsiteX135" fmla="*/ 373669 w 1152525"/>
                  <a:gd name="connsiteY135" fmla="*/ 413638 h 4143375"/>
                  <a:gd name="connsiteX136" fmla="*/ 484159 w 1152525"/>
                  <a:gd name="connsiteY136" fmla="*/ 234568 h 4143375"/>
                  <a:gd name="connsiteX137" fmla="*/ 464157 w 1152525"/>
                  <a:gd name="connsiteY137" fmla="*/ 356488 h 4143375"/>
                  <a:gd name="connsiteX138" fmla="*/ 504162 w 1152525"/>
                  <a:gd name="connsiteY138" fmla="*/ 582230 h 4143375"/>
                  <a:gd name="connsiteX139" fmla="*/ 543214 w 1152525"/>
                  <a:gd name="connsiteY139" fmla="*/ 707008 h 4143375"/>
                  <a:gd name="connsiteX140" fmla="*/ 586077 w 1152525"/>
                  <a:gd name="connsiteY140" fmla="*/ 1007045 h 4143375"/>
                  <a:gd name="connsiteX141" fmla="*/ 540357 w 1152525"/>
                  <a:gd name="connsiteY141" fmla="*/ 910843 h 4143375"/>
                  <a:gd name="connsiteX142" fmla="*/ 456537 w 1152525"/>
                  <a:gd name="connsiteY142" fmla="*/ 757490 h 4143375"/>
                  <a:gd name="connsiteX143" fmla="*/ 373669 w 1152525"/>
                  <a:gd name="connsiteY143" fmla="*/ 413638 h 4143375"/>
                  <a:gd name="connsiteX144" fmla="*/ 202219 w 1152525"/>
                  <a:gd name="connsiteY144" fmla="*/ 661288 h 4143375"/>
                  <a:gd name="connsiteX145" fmla="*/ 319377 w 1152525"/>
                  <a:gd name="connsiteY145" fmla="*/ 457453 h 4143375"/>
                  <a:gd name="connsiteX146" fmla="*/ 348904 w 1152525"/>
                  <a:gd name="connsiteY146" fmla="*/ 465073 h 4143375"/>
                  <a:gd name="connsiteX147" fmla="*/ 446059 w 1152525"/>
                  <a:gd name="connsiteY147" fmla="*/ 793685 h 4143375"/>
                  <a:gd name="connsiteX148" fmla="*/ 607032 w 1152525"/>
                  <a:gd name="connsiteY148" fmla="*/ 1151825 h 4143375"/>
                  <a:gd name="connsiteX149" fmla="*/ 448917 w 1152525"/>
                  <a:gd name="connsiteY149" fmla="*/ 908938 h 4143375"/>
                  <a:gd name="connsiteX150" fmla="*/ 611794 w 1152525"/>
                  <a:gd name="connsiteY150" fmla="*/ 1188973 h 4143375"/>
                  <a:gd name="connsiteX151" fmla="*/ 637512 w 1152525"/>
                  <a:gd name="connsiteY151" fmla="*/ 1319465 h 4143375"/>
                  <a:gd name="connsiteX152" fmla="*/ 641322 w 1152525"/>
                  <a:gd name="connsiteY152" fmla="*/ 1372805 h 4143375"/>
                  <a:gd name="connsiteX153" fmla="*/ 457489 w 1152525"/>
                  <a:gd name="connsiteY153" fmla="*/ 1154683 h 4143375"/>
                  <a:gd name="connsiteX154" fmla="*/ 202219 w 1152525"/>
                  <a:gd name="connsiteY154" fmla="*/ 661288 h 4143375"/>
                  <a:gd name="connsiteX155" fmla="*/ 137449 w 1152525"/>
                  <a:gd name="connsiteY155" fmla="*/ 858455 h 4143375"/>
                  <a:gd name="connsiteX156" fmla="*/ 189837 w 1152525"/>
                  <a:gd name="connsiteY156" fmla="*/ 1002283 h 4143375"/>
                  <a:gd name="connsiteX157" fmla="*/ 311757 w 1152525"/>
                  <a:gd name="connsiteY157" fmla="*/ 1138490 h 4143375"/>
                  <a:gd name="connsiteX158" fmla="*/ 182217 w 1152525"/>
                  <a:gd name="connsiteY158" fmla="*/ 684148 h 4143375"/>
                  <a:gd name="connsiteX159" fmla="*/ 186979 w 1152525"/>
                  <a:gd name="connsiteY159" fmla="*/ 724153 h 4143375"/>
                  <a:gd name="connsiteX160" fmla="*/ 316519 w 1152525"/>
                  <a:gd name="connsiteY160" fmla="*/ 1022285 h 4143375"/>
                  <a:gd name="connsiteX161" fmla="*/ 464157 w 1152525"/>
                  <a:gd name="connsiteY161" fmla="*/ 1194688 h 4143375"/>
                  <a:gd name="connsiteX162" fmla="*/ 464157 w 1152525"/>
                  <a:gd name="connsiteY162" fmla="*/ 1194688 h 4143375"/>
                  <a:gd name="connsiteX163" fmla="*/ 464157 w 1152525"/>
                  <a:gd name="connsiteY163" fmla="*/ 1194688 h 4143375"/>
                  <a:gd name="connsiteX164" fmla="*/ 636559 w 1152525"/>
                  <a:gd name="connsiteY164" fmla="*/ 1409953 h 4143375"/>
                  <a:gd name="connsiteX165" fmla="*/ 653704 w 1152525"/>
                  <a:gd name="connsiteY165" fmla="*/ 1509965 h 4143375"/>
                  <a:gd name="connsiteX166" fmla="*/ 668944 w 1152525"/>
                  <a:gd name="connsiteY166" fmla="*/ 1680463 h 4143375"/>
                  <a:gd name="connsiteX167" fmla="*/ 292707 w 1152525"/>
                  <a:gd name="connsiteY167" fmla="*/ 1261363 h 4143375"/>
                  <a:gd name="connsiteX168" fmla="*/ 149832 w 1152525"/>
                  <a:gd name="connsiteY168" fmla="*/ 1002283 h 4143375"/>
                  <a:gd name="connsiteX169" fmla="*/ 137449 w 1152525"/>
                  <a:gd name="connsiteY169" fmla="*/ 858455 h 4143375"/>
                  <a:gd name="connsiteX170" fmla="*/ 56487 w 1152525"/>
                  <a:gd name="connsiteY170" fmla="*/ 1119440 h 4143375"/>
                  <a:gd name="connsiteX171" fmla="*/ 130782 w 1152525"/>
                  <a:gd name="connsiteY171" fmla="*/ 1298510 h 4143375"/>
                  <a:gd name="connsiteX172" fmla="*/ 79347 w 1152525"/>
                  <a:gd name="connsiteY172" fmla="*/ 1132775 h 4143375"/>
                  <a:gd name="connsiteX173" fmla="*/ 109827 w 1152525"/>
                  <a:gd name="connsiteY173" fmla="*/ 954658 h 4143375"/>
                  <a:gd name="connsiteX174" fmla="*/ 217459 w 1152525"/>
                  <a:gd name="connsiteY174" fmla="*/ 1204213 h 4143375"/>
                  <a:gd name="connsiteX175" fmla="*/ 478444 w 1152525"/>
                  <a:gd name="connsiteY175" fmla="*/ 1486153 h 4143375"/>
                  <a:gd name="connsiteX176" fmla="*/ 594649 w 1152525"/>
                  <a:gd name="connsiteY176" fmla="*/ 1608073 h 4143375"/>
                  <a:gd name="connsiteX177" fmla="*/ 218412 w 1152525"/>
                  <a:gd name="connsiteY177" fmla="*/ 1357565 h 4143375"/>
                  <a:gd name="connsiteX178" fmla="*/ 667992 w 1152525"/>
                  <a:gd name="connsiteY178" fmla="*/ 1737613 h 4143375"/>
                  <a:gd name="connsiteX179" fmla="*/ 667992 w 1152525"/>
                  <a:gd name="connsiteY179" fmla="*/ 1846198 h 4143375"/>
                  <a:gd name="connsiteX180" fmla="*/ 674659 w 1152525"/>
                  <a:gd name="connsiteY180" fmla="*/ 1924303 h 4143375"/>
                  <a:gd name="connsiteX181" fmla="*/ 662277 w 1152525"/>
                  <a:gd name="connsiteY181" fmla="*/ 1940495 h 4143375"/>
                  <a:gd name="connsiteX182" fmla="*/ 325092 w 1152525"/>
                  <a:gd name="connsiteY182" fmla="*/ 1641410 h 4143375"/>
                  <a:gd name="connsiteX183" fmla="*/ 114589 w 1152525"/>
                  <a:gd name="connsiteY183" fmla="*/ 1483295 h 4143375"/>
                  <a:gd name="connsiteX184" fmla="*/ 56487 w 1152525"/>
                  <a:gd name="connsiteY184" fmla="*/ 1119440 h 4143375"/>
                  <a:gd name="connsiteX185" fmla="*/ 55534 w 1152525"/>
                  <a:gd name="connsiteY185" fmla="*/ 1467103 h 4143375"/>
                  <a:gd name="connsiteX186" fmla="*/ 323187 w 1152525"/>
                  <a:gd name="connsiteY186" fmla="*/ 1677605 h 4143375"/>
                  <a:gd name="connsiteX187" fmla="*/ 598459 w 1152525"/>
                  <a:gd name="connsiteY187" fmla="*/ 1898585 h 4143375"/>
                  <a:gd name="connsiteX188" fmla="*/ 663229 w 1152525"/>
                  <a:gd name="connsiteY188" fmla="*/ 1992883 h 4143375"/>
                  <a:gd name="connsiteX189" fmla="*/ 660372 w 1152525"/>
                  <a:gd name="connsiteY189" fmla="*/ 2209100 h 4143375"/>
                  <a:gd name="connsiteX190" fmla="*/ 592744 w 1152525"/>
                  <a:gd name="connsiteY190" fmla="*/ 2114803 h 4143375"/>
                  <a:gd name="connsiteX191" fmla="*/ 319377 w 1152525"/>
                  <a:gd name="connsiteY191" fmla="*/ 1866200 h 4143375"/>
                  <a:gd name="connsiteX192" fmla="*/ 142212 w 1152525"/>
                  <a:gd name="connsiteY192" fmla="*/ 1725230 h 4143375"/>
                  <a:gd name="connsiteX193" fmla="*/ 54582 w 1152525"/>
                  <a:gd name="connsiteY193" fmla="*/ 1581403 h 4143375"/>
                  <a:gd name="connsiteX194" fmla="*/ 55534 w 1152525"/>
                  <a:gd name="connsiteY194" fmla="*/ 1467103 h 4143375"/>
                  <a:gd name="connsiteX195" fmla="*/ 69822 w 1152525"/>
                  <a:gd name="connsiteY195" fmla="*/ 1692845 h 4143375"/>
                  <a:gd name="connsiteX196" fmla="*/ 294612 w 1152525"/>
                  <a:gd name="connsiteY196" fmla="*/ 1879535 h 4143375"/>
                  <a:gd name="connsiteX197" fmla="*/ 294612 w 1152525"/>
                  <a:gd name="connsiteY197" fmla="*/ 1879535 h 4143375"/>
                  <a:gd name="connsiteX198" fmla="*/ 659419 w 1152525"/>
                  <a:gd name="connsiteY198" fmla="*/ 2282443 h 4143375"/>
                  <a:gd name="connsiteX199" fmla="*/ 460347 w 1152525"/>
                  <a:gd name="connsiteY199" fmla="*/ 2119565 h 4143375"/>
                  <a:gd name="connsiteX200" fmla="*/ 656562 w 1152525"/>
                  <a:gd name="connsiteY200" fmla="*/ 2334830 h 4143375"/>
                  <a:gd name="connsiteX201" fmla="*/ 640369 w 1152525"/>
                  <a:gd name="connsiteY201" fmla="*/ 2509138 h 4143375"/>
                  <a:gd name="connsiteX202" fmla="*/ 456537 w 1152525"/>
                  <a:gd name="connsiteY202" fmla="*/ 2230055 h 4143375"/>
                  <a:gd name="connsiteX203" fmla="*/ 266037 w 1152525"/>
                  <a:gd name="connsiteY203" fmla="*/ 2050985 h 4143375"/>
                  <a:gd name="connsiteX204" fmla="*/ 69822 w 1152525"/>
                  <a:gd name="connsiteY204" fmla="*/ 1692845 h 4143375"/>
                  <a:gd name="connsiteX205" fmla="*/ 135544 w 1152525"/>
                  <a:gd name="connsiteY205" fmla="*/ 2132900 h 4143375"/>
                  <a:gd name="connsiteX206" fmla="*/ 326997 w 1152525"/>
                  <a:gd name="connsiteY206" fmla="*/ 2269108 h 4143375"/>
                  <a:gd name="connsiteX207" fmla="*/ 119352 w 1152525"/>
                  <a:gd name="connsiteY207" fmla="*/ 2081465 h 4143375"/>
                  <a:gd name="connsiteX208" fmla="*/ 112684 w 1152525"/>
                  <a:gd name="connsiteY208" fmla="*/ 1971928 h 4143375"/>
                  <a:gd name="connsiteX209" fmla="*/ 117447 w 1152525"/>
                  <a:gd name="connsiteY209" fmla="*/ 1924303 h 4143375"/>
                  <a:gd name="connsiteX210" fmla="*/ 144117 w 1152525"/>
                  <a:gd name="connsiteY210" fmla="*/ 1955735 h 4143375"/>
                  <a:gd name="connsiteX211" fmla="*/ 292707 w 1152525"/>
                  <a:gd name="connsiteY211" fmla="*/ 2117660 h 4143375"/>
                  <a:gd name="connsiteX212" fmla="*/ 292707 w 1152525"/>
                  <a:gd name="connsiteY212" fmla="*/ 2117660 h 4143375"/>
                  <a:gd name="connsiteX213" fmla="*/ 597507 w 1152525"/>
                  <a:gd name="connsiteY213" fmla="*/ 2470085 h 4143375"/>
                  <a:gd name="connsiteX214" fmla="*/ 627987 w 1152525"/>
                  <a:gd name="connsiteY214" fmla="*/ 2611055 h 4143375"/>
                  <a:gd name="connsiteX215" fmla="*/ 515592 w 1152525"/>
                  <a:gd name="connsiteY215" fmla="*/ 2436748 h 4143375"/>
                  <a:gd name="connsiteX216" fmla="*/ 618462 w 1152525"/>
                  <a:gd name="connsiteY216" fmla="*/ 2642488 h 4143375"/>
                  <a:gd name="connsiteX217" fmla="*/ 600364 w 1152525"/>
                  <a:gd name="connsiteY217" fmla="*/ 2744405 h 4143375"/>
                  <a:gd name="connsiteX218" fmla="*/ 201267 w 1152525"/>
                  <a:gd name="connsiteY218" fmla="*/ 2273870 h 4143375"/>
                  <a:gd name="connsiteX219" fmla="*/ 135544 w 1152525"/>
                  <a:gd name="connsiteY219" fmla="*/ 2132900 h 4143375"/>
                  <a:gd name="connsiteX220" fmla="*/ 181264 w 1152525"/>
                  <a:gd name="connsiteY220" fmla="*/ 2282443 h 4143375"/>
                  <a:gd name="connsiteX221" fmla="*/ 538452 w 1152525"/>
                  <a:gd name="connsiteY221" fmla="*/ 2651060 h 4143375"/>
                  <a:gd name="connsiteX222" fmla="*/ 244129 w 1152525"/>
                  <a:gd name="connsiteY222" fmla="*/ 2368168 h 4143375"/>
                  <a:gd name="connsiteX223" fmla="*/ 333664 w 1152525"/>
                  <a:gd name="connsiteY223" fmla="*/ 2469133 h 4143375"/>
                  <a:gd name="connsiteX224" fmla="*/ 333664 w 1152525"/>
                  <a:gd name="connsiteY224" fmla="*/ 2469133 h 4143375"/>
                  <a:gd name="connsiteX225" fmla="*/ 565122 w 1152525"/>
                  <a:gd name="connsiteY225" fmla="*/ 2732023 h 4143375"/>
                  <a:gd name="connsiteX226" fmla="*/ 583219 w 1152525"/>
                  <a:gd name="connsiteY226" fmla="*/ 2819653 h 4143375"/>
                  <a:gd name="connsiteX227" fmla="*/ 561312 w 1152525"/>
                  <a:gd name="connsiteY227" fmla="*/ 2951098 h 4143375"/>
                  <a:gd name="connsiteX228" fmla="*/ 422247 w 1152525"/>
                  <a:gd name="connsiteY228" fmla="*/ 2740595 h 4143375"/>
                  <a:gd name="connsiteX229" fmla="*/ 292707 w 1152525"/>
                  <a:gd name="connsiteY229" fmla="*/ 2623438 h 4143375"/>
                  <a:gd name="connsiteX230" fmla="*/ 181264 w 1152525"/>
                  <a:gd name="connsiteY230" fmla="*/ 2282443 h 4143375"/>
                  <a:gd name="connsiteX231" fmla="*/ 510829 w 1152525"/>
                  <a:gd name="connsiteY231" fmla="*/ 3152075 h 4143375"/>
                  <a:gd name="connsiteX232" fmla="*/ 379384 w 1152525"/>
                  <a:gd name="connsiteY232" fmla="*/ 2880613 h 4143375"/>
                  <a:gd name="connsiteX233" fmla="*/ 282229 w 1152525"/>
                  <a:gd name="connsiteY233" fmla="*/ 2765360 h 4143375"/>
                  <a:gd name="connsiteX234" fmla="*/ 224127 w 1152525"/>
                  <a:gd name="connsiteY234" fmla="*/ 2585338 h 4143375"/>
                  <a:gd name="connsiteX235" fmla="*/ 349857 w 1152525"/>
                  <a:gd name="connsiteY235" fmla="*/ 2698685 h 4143375"/>
                  <a:gd name="connsiteX236" fmla="*/ 537499 w 1152525"/>
                  <a:gd name="connsiteY236" fmla="*/ 2938715 h 4143375"/>
                  <a:gd name="connsiteX237" fmla="*/ 547024 w 1152525"/>
                  <a:gd name="connsiteY237" fmla="*/ 3017773 h 4143375"/>
                  <a:gd name="connsiteX238" fmla="*/ 510829 w 1152525"/>
                  <a:gd name="connsiteY238" fmla="*/ 3152075 h 4143375"/>
                  <a:gd name="connsiteX239" fmla="*/ 224127 w 1152525"/>
                  <a:gd name="connsiteY239" fmla="*/ 2726308 h 4143375"/>
                  <a:gd name="connsiteX240" fmla="*/ 330807 w 1152525"/>
                  <a:gd name="connsiteY240" fmla="*/ 2860610 h 4143375"/>
                  <a:gd name="connsiteX241" fmla="*/ 362239 w 1152525"/>
                  <a:gd name="connsiteY241" fmla="*/ 2895853 h 4143375"/>
                  <a:gd name="connsiteX242" fmla="*/ 488922 w 1152525"/>
                  <a:gd name="connsiteY242" fmla="*/ 3133978 h 4143375"/>
                  <a:gd name="connsiteX243" fmla="*/ 488922 w 1152525"/>
                  <a:gd name="connsiteY243" fmla="*/ 3213035 h 4143375"/>
                  <a:gd name="connsiteX244" fmla="*/ 451774 w 1152525"/>
                  <a:gd name="connsiteY244" fmla="*/ 3316858 h 4143375"/>
                  <a:gd name="connsiteX245" fmla="*/ 314614 w 1152525"/>
                  <a:gd name="connsiteY245" fmla="*/ 3022535 h 4143375"/>
                  <a:gd name="connsiteX246" fmla="*/ 238414 w 1152525"/>
                  <a:gd name="connsiteY246" fmla="*/ 2828225 h 4143375"/>
                  <a:gd name="connsiteX247" fmla="*/ 364144 w 1152525"/>
                  <a:gd name="connsiteY247" fmla="*/ 2993008 h 4143375"/>
                  <a:gd name="connsiteX248" fmla="*/ 224127 w 1152525"/>
                  <a:gd name="connsiteY248" fmla="*/ 2726308 h 4143375"/>
                  <a:gd name="connsiteX249" fmla="*/ 230794 w 1152525"/>
                  <a:gd name="connsiteY249" fmla="*/ 2937763 h 4143375"/>
                  <a:gd name="connsiteX250" fmla="*/ 296517 w 1152525"/>
                  <a:gd name="connsiteY250" fmla="*/ 3040633 h 4143375"/>
                  <a:gd name="connsiteX251" fmla="*/ 432724 w 1152525"/>
                  <a:gd name="connsiteY251" fmla="*/ 3317810 h 4143375"/>
                  <a:gd name="connsiteX252" fmla="*/ 408912 w 1152525"/>
                  <a:gd name="connsiteY252" fmla="*/ 3442588 h 4143375"/>
                  <a:gd name="connsiteX253" fmla="*/ 373669 w 1152525"/>
                  <a:gd name="connsiteY253" fmla="*/ 3530218 h 4143375"/>
                  <a:gd name="connsiteX254" fmla="*/ 371764 w 1152525"/>
                  <a:gd name="connsiteY254" fmla="*/ 3498785 h 4143375"/>
                  <a:gd name="connsiteX255" fmla="*/ 263179 w 1152525"/>
                  <a:gd name="connsiteY255" fmla="*/ 3234943 h 4143375"/>
                  <a:gd name="connsiteX256" fmla="*/ 263179 w 1152525"/>
                  <a:gd name="connsiteY256" fmla="*/ 3234943 h 4143375"/>
                  <a:gd name="connsiteX257" fmla="*/ 230794 w 1152525"/>
                  <a:gd name="connsiteY257" fmla="*/ 2937763 h 4143375"/>
                  <a:gd name="connsiteX258" fmla="*/ 203172 w 1152525"/>
                  <a:gd name="connsiteY258" fmla="*/ 3145408 h 4143375"/>
                  <a:gd name="connsiteX259" fmla="*/ 331759 w 1152525"/>
                  <a:gd name="connsiteY259" fmla="*/ 3407345 h 4143375"/>
                  <a:gd name="connsiteX260" fmla="*/ 298422 w 1152525"/>
                  <a:gd name="connsiteY260" fmla="*/ 3365435 h 4143375"/>
                  <a:gd name="connsiteX261" fmla="*/ 340332 w 1152525"/>
                  <a:gd name="connsiteY261" fmla="*/ 3462590 h 4143375"/>
                  <a:gd name="connsiteX262" fmla="*/ 306042 w 1152525"/>
                  <a:gd name="connsiteY262" fmla="*/ 3632135 h 4143375"/>
                  <a:gd name="connsiteX263" fmla="*/ 202219 w 1152525"/>
                  <a:gd name="connsiteY263" fmla="*/ 3295903 h 4143375"/>
                  <a:gd name="connsiteX264" fmla="*/ 224127 w 1152525"/>
                  <a:gd name="connsiteY264" fmla="*/ 3275900 h 4143375"/>
                  <a:gd name="connsiteX265" fmla="*/ 292707 w 1152525"/>
                  <a:gd name="connsiteY265" fmla="*/ 3359720 h 4143375"/>
                  <a:gd name="connsiteX266" fmla="*/ 249844 w 1152525"/>
                  <a:gd name="connsiteY266" fmla="*/ 3297808 h 4143375"/>
                  <a:gd name="connsiteX267" fmla="*/ 219364 w 1152525"/>
                  <a:gd name="connsiteY267" fmla="*/ 3251135 h 4143375"/>
                  <a:gd name="connsiteX268" fmla="*/ 203172 w 1152525"/>
                  <a:gd name="connsiteY268" fmla="*/ 3145408 h 4143375"/>
                  <a:gd name="connsiteX269" fmla="*/ 193647 w 1152525"/>
                  <a:gd name="connsiteY269" fmla="*/ 3329240 h 4143375"/>
                  <a:gd name="connsiteX270" fmla="*/ 235557 w 1152525"/>
                  <a:gd name="connsiteY270" fmla="*/ 3394010 h 4143375"/>
                  <a:gd name="connsiteX271" fmla="*/ 288897 w 1152525"/>
                  <a:gd name="connsiteY271" fmla="*/ 3655948 h 4143375"/>
                  <a:gd name="connsiteX272" fmla="*/ 194599 w 1152525"/>
                  <a:gd name="connsiteY272" fmla="*/ 3442588 h 4143375"/>
                  <a:gd name="connsiteX273" fmla="*/ 193647 w 1152525"/>
                  <a:gd name="connsiteY273" fmla="*/ 3329240 h 4143375"/>
                  <a:gd name="connsiteX274" fmla="*/ 206982 w 1152525"/>
                  <a:gd name="connsiteY274" fmla="*/ 3799775 h 4143375"/>
                  <a:gd name="connsiteX275" fmla="*/ 135544 w 1152525"/>
                  <a:gd name="connsiteY275" fmla="*/ 3530218 h 4143375"/>
                  <a:gd name="connsiteX276" fmla="*/ 146022 w 1152525"/>
                  <a:gd name="connsiteY276" fmla="*/ 3492118 h 4143375"/>
                  <a:gd name="connsiteX277" fmla="*/ 242224 w 1152525"/>
                  <a:gd name="connsiteY277" fmla="*/ 3711193 h 4143375"/>
                  <a:gd name="connsiteX278" fmla="*/ 164119 w 1152525"/>
                  <a:gd name="connsiteY278" fmla="*/ 3414965 h 4143375"/>
                  <a:gd name="connsiteX279" fmla="*/ 243177 w 1152525"/>
                  <a:gd name="connsiteY279" fmla="*/ 3789298 h 4143375"/>
                  <a:gd name="connsiteX280" fmla="*/ 206982 w 1152525"/>
                  <a:gd name="connsiteY280" fmla="*/ 3799775 h 4143375"/>
                  <a:gd name="connsiteX281" fmla="*/ 292707 w 1152525"/>
                  <a:gd name="connsiteY281" fmla="*/ 3984560 h 4143375"/>
                  <a:gd name="connsiteX282" fmla="*/ 263179 w 1152525"/>
                  <a:gd name="connsiteY282" fmla="*/ 4068380 h 4143375"/>
                  <a:gd name="connsiteX283" fmla="*/ 231747 w 1152525"/>
                  <a:gd name="connsiteY283" fmla="*/ 4109338 h 4143375"/>
                  <a:gd name="connsiteX284" fmla="*/ 216507 w 1152525"/>
                  <a:gd name="connsiteY284" fmla="*/ 4051235 h 4143375"/>
                  <a:gd name="connsiteX285" fmla="*/ 239367 w 1152525"/>
                  <a:gd name="connsiteY285" fmla="*/ 3840733 h 4143375"/>
                  <a:gd name="connsiteX286" fmla="*/ 407959 w 1152525"/>
                  <a:gd name="connsiteY286" fmla="*/ 3498785 h 4143375"/>
                  <a:gd name="connsiteX287" fmla="*/ 634654 w 1152525"/>
                  <a:gd name="connsiteY287" fmla="*/ 2705353 h 4143375"/>
                  <a:gd name="connsiteX288" fmla="*/ 634654 w 1152525"/>
                  <a:gd name="connsiteY288" fmla="*/ 2705353 h 4143375"/>
                  <a:gd name="connsiteX289" fmla="*/ 693709 w 1152525"/>
                  <a:gd name="connsiteY289" fmla="*/ 1993835 h 4143375"/>
                  <a:gd name="connsiteX290" fmla="*/ 691804 w 1152525"/>
                  <a:gd name="connsiteY290" fmla="*/ 1918588 h 4143375"/>
                  <a:gd name="connsiteX291" fmla="*/ 661324 w 1152525"/>
                  <a:gd name="connsiteY291" fmla="*/ 1385188 h 4143375"/>
                  <a:gd name="connsiteX292" fmla="*/ 709902 w 1152525"/>
                  <a:gd name="connsiteY292" fmla="*/ 1654745 h 4143375"/>
                  <a:gd name="connsiteX293" fmla="*/ 729904 w 1152525"/>
                  <a:gd name="connsiteY293" fmla="*/ 2509138 h 4143375"/>
                  <a:gd name="connsiteX294" fmla="*/ 635607 w 1152525"/>
                  <a:gd name="connsiteY294" fmla="*/ 3024440 h 4143375"/>
                  <a:gd name="connsiteX295" fmla="*/ 435582 w 1152525"/>
                  <a:gd name="connsiteY295" fmla="*/ 3557840 h 4143375"/>
                  <a:gd name="connsiteX296" fmla="*/ 339379 w 1152525"/>
                  <a:gd name="connsiteY296" fmla="*/ 3805490 h 4143375"/>
                  <a:gd name="connsiteX297" fmla="*/ 339379 w 1152525"/>
                  <a:gd name="connsiteY297" fmla="*/ 3805490 h 4143375"/>
                  <a:gd name="connsiteX298" fmla="*/ 339379 w 1152525"/>
                  <a:gd name="connsiteY298" fmla="*/ 3805490 h 4143375"/>
                  <a:gd name="connsiteX299" fmla="*/ 292707 w 1152525"/>
                  <a:gd name="connsiteY299" fmla="*/ 3984560 h 4143375"/>
                  <a:gd name="connsiteX300" fmla="*/ 387957 w 1152525"/>
                  <a:gd name="connsiteY300" fmla="*/ 3737863 h 4143375"/>
                  <a:gd name="connsiteX301" fmla="*/ 469872 w 1152525"/>
                  <a:gd name="connsiteY301" fmla="*/ 3649280 h 4143375"/>
                  <a:gd name="connsiteX302" fmla="*/ 387957 w 1152525"/>
                  <a:gd name="connsiteY302" fmla="*/ 3737863 h 4143375"/>
                  <a:gd name="connsiteX303" fmla="*/ 729904 w 1152525"/>
                  <a:gd name="connsiteY303" fmla="*/ 3345433 h 4143375"/>
                  <a:gd name="connsiteX304" fmla="*/ 420342 w 1152525"/>
                  <a:gd name="connsiteY304" fmla="*/ 3663568 h 4143375"/>
                  <a:gd name="connsiteX305" fmla="*/ 738477 w 1152525"/>
                  <a:gd name="connsiteY305" fmla="*/ 3320668 h 4143375"/>
                  <a:gd name="connsiteX306" fmla="*/ 729904 w 1152525"/>
                  <a:gd name="connsiteY306" fmla="*/ 3345433 h 4143375"/>
                  <a:gd name="connsiteX307" fmla="*/ 902307 w 1152525"/>
                  <a:gd name="connsiteY307" fmla="*/ 3049205 h 4143375"/>
                  <a:gd name="connsiteX308" fmla="*/ 793722 w 1152525"/>
                  <a:gd name="connsiteY308" fmla="*/ 3161600 h 4143375"/>
                  <a:gd name="connsiteX309" fmla="*/ 835632 w 1152525"/>
                  <a:gd name="connsiteY309" fmla="*/ 3132073 h 4143375"/>
                  <a:gd name="connsiteX310" fmla="*/ 938502 w 1152525"/>
                  <a:gd name="connsiteY310" fmla="*/ 3037775 h 4143375"/>
                  <a:gd name="connsiteX311" fmla="*/ 835632 w 1152525"/>
                  <a:gd name="connsiteY311" fmla="*/ 3221608 h 4143375"/>
                  <a:gd name="connsiteX312" fmla="*/ 498447 w 1152525"/>
                  <a:gd name="connsiteY312" fmla="*/ 3478783 h 4143375"/>
                  <a:gd name="connsiteX313" fmla="*/ 671802 w 1152525"/>
                  <a:gd name="connsiteY313" fmla="*/ 3277805 h 4143375"/>
                  <a:gd name="connsiteX314" fmla="*/ 520354 w 1152525"/>
                  <a:gd name="connsiteY314" fmla="*/ 3389248 h 4143375"/>
                  <a:gd name="connsiteX315" fmla="*/ 634654 w 1152525"/>
                  <a:gd name="connsiteY315" fmla="*/ 3213035 h 4143375"/>
                  <a:gd name="connsiteX316" fmla="*/ 1008987 w 1152525"/>
                  <a:gd name="connsiteY316" fmla="*/ 2836798 h 4143375"/>
                  <a:gd name="connsiteX317" fmla="*/ 902307 w 1152525"/>
                  <a:gd name="connsiteY317" fmla="*/ 3049205 h 4143375"/>
                  <a:gd name="connsiteX318" fmla="*/ 1039467 w 1152525"/>
                  <a:gd name="connsiteY318" fmla="*/ 2749168 h 4143375"/>
                  <a:gd name="connsiteX319" fmla="*/ 701329 w 1152525"/>
                  <a:gd name="connsiteY319" fmla="*/ 3099688 h 4143375"/>
                  <a:gd name="connsiteX320" fmla="*/ 588934 w 1152525"/>
                  <a:gd name="connsiteY320" fmla="*/ 3216845 h 4143375"/>
                  <a:gd name="connsiteX321" fmla="*/ 661324 w 1152525"/>
                  <a:gd name="connsiteY321" fmla="*/ 3024440 h 4143375"/>
                  <a:gd name="connsiteX322" fmla="*/ 707997 w 1152525"/>
                  <a:gd name="connsiteY322" fmla="*/ 2963480 h 4143375"/>
                  <a:gd name="connsiteX323" fmla="*/ 976602 w 1152525"/>
                  <a:gd name="connsiteY323" fmla="*/ 2710115 h 4143375"/>
                  <a:gd name="connsiteX324" fmla="*/ 1095664 w 1152525"/>
                  <a:gd name="connsiteY324" fmla="*/ 2595815 h 4143375"/>
                  <a:gd name="connsiteX325" fmla="*/ 1039467 w 1152525"/>
                  <a:gd name="connsiteY325" fmla="*/ 2749168 h 414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1152525" h="4143375">
                    <a:moveTo>
                      <a:pt x="1154719" y="2333878"/>
                    </a:moveTo>
                    <a:cubicBezTo>
                      <a:pt x="1163292" y="2129090"/>
                      <a:pt x="1154719" y="1926208"/>
                      <a:pt x="1115667" y="1725230"/>
                    </a:cubicBezTo>
                    <a:cubicBezTo>
                      <a:pt x="1090902" y="1597595"/>
                      <a:pt x="1072804" y="1466150"/>
                      <a:pt x="1017559" y="1345183"/>
                    </a:cubicBezTo>
                    <a:lnTo>
                      <a:pt x="1017559" y="1345183"/>
                    </a:lnTo>
                    <a:cubicBezTo>
                      <a:pt x="1018512" y="1341373"/>
                      <a:pt x="994699" y="1177543"/>
                      <a:pt x="986127" y="1166113"/>
                    </a:cubicBezTo>
                    <a:cubicBezTo>
                      <a:pt x="971839" y="1135633"/>
                      <a:pt x="904212" y="894650"/>
                      <a:pt x="890877" y="868933"/>
                    </a:cubicBezTo>
                    <a:cubicBezTo>
                      <a:pt x="867064" y="823213"/>
                      <a:pt x="853729" y="773683"/>
                      <a:pt x="846109" y="723200"/>
                    </a:cubicBezTo>
                    <a:cubicBezTo>
                      <a:pt x="839442" y="717485"/>
                      <a:pt x="736572" y="423163"/>
                      <a:pt x="730857" y="423163"/>
                    </a:cubicBezTo>
                    <a:cubicBezTo>
                      <a:pt x="690852" y="310768"/>
                      <a:pt x="661324" y="195515"/>
                      <a:pt x="663229" y="74548"/>
                    </a:cubicBezTo>
                    <a:cubicBezTo>
                      <a:pt x="664182" y="49783"/>
                      <a:pt x="679422" y="11683"/>
                      <a:pt x="653704" y="1205"/>
                    </a:cubicBezTo>
                    <a:cubicBezTo>
                      <a:pt x="630844" y="-7367"/>
                      <a:pt x="603222" y="31685"/>
                      <a:pt x="586077" y="58355"/>
                    </a:cubicBezTo>
                    <a:cubicBezTo>
                      <a:pt x="561312" y="96455"/>
                      <a:pt x="543214" y="144080"/>
                      <a:pt x="509877" y="172655"/>
                    </a:cubicBezTo>
                    <a:cubicBezTo>
                      <a:pt x="458442" y="215518"/>
                      <a:pt x="429867" y="269810"/>
                      <a:pt x="399387" y="325055"/>
                    </a:cubicBezTo>
                    <a:cubicBezTo>
                      <a:pt x="392719" y="337438"/>
                      <a:pt x="386052" y="350773"/>
                      <a:pt x="376527" y="360298"/>
                    </a:cubicBezTo>
                    <a:cubicBezTo>
                      <a:pt x="278419" y="458405"/>
                      <a:pt x="202219" y="568895"/>
                      <a:pt x="152689" y="698435"/>
                    </a:cubicBezTo>
                    <a:cubicBezTo>
                      <a:pt x="90777" y="860360"/>
                      <a:pt x="50772" y="1028953"/>
                      <a:pt x="10767" y="1196593"/>
                    </a:cubicBezTo>
                    <a:cubicBezTo>
                      <a:pt x="-4473" y="1260410"/>
                      <a:pt x="-5426" y="1326133"/>
                      <a:pt x="20292" y="1388998"/>
                    </a:cubicBezTo>
                    <a:cubicBezTo>
                      <a:pt x="27912" y="1409000"/>
                      <a:pt x="27912" y="1429003"/>
                      <a:pt x="26007" y="1449958"/>
                    </a:cubicBezTo>
                    <a:cubicBezTo>
                      <a:pt x="12672" y="1593785"/>
                      <a:pt x="37437" y="1732850"/>
                      <a:pt x="82204" y="1870010"/>
                    </a:cubicBezTo>
                    <a:cubicBezTo>
                      <a:pt x="87919" y="1887155"/>
                      <a:pt x="90777" y="1903348"/>
                      <a:pt x="87919" y="1921445"/>
                    </a:cubicBezTo>
                    <a:cubicBezTo>
                      <a:pt x="77442" y="1990025"/>
                      <a:pt x="82204" y="2060510"/>
                      <a:pt x="108874" y="2122423"/>
                    </a:cubicBezTo>
                    <a:cubicBezTo>
                      <a:pt x="141259" y="2198623"/>
                      <a:pt x="150784" y="2275775"/>
                      <a:pt x="159357" y="2355785"/>
                    </a:cubicBezTo>
                    <a:cubicBezTo>
                      <a:pt x="169834" y="2455798"/>
                      <a:pt x="201267" y="2552953"/>
                      <a:pt x="201267" y="2654870"/>
                    </a:cubicBezTo>
                    <a:cubicBezTo>
                      <a:pt x="201267" y="2741548"/>
                      <a:pt x="229842" y="2832988"/>
                      <a:pt x="209839" y="2913950"/>
                    </a:cubicBezTo>
                    <a:cubicBezTo>
                      <a:pt x="186027" y="3012058"/>
                      <a:pt x="184122" y="3109213"/>
                      <a:pt x="183169" y="3205415"/>
                    </a:cubicBezTo>
                    <a:cubicBezTo>
                      <a:pt x="182217" y="3293998"/>
                      <a:pt x="152689" y="3372103"/>
                      <a:pt x="130782" y="3453065"/>
                    </a:cubicBezTo>
                    <a:cubicBezTo>
                      <a:pt x="110779" y="3524503"/>
                      <a:pt x="100302" y="3591178"/>
                      <a:pt x="123162" y="3662615"/>
                    </a:cubicBezTo>
                    <a:cubicBezTo>
                      <a:pt x="140307" y="3717860"/>
                      <a:pt x="166024" y="3769295"/>
                      <a:pt x="197457" y="3816920"/>
                    </a:cubicBezTo>
                    <a:cubicBezTo>
                      <a:pt x="214602" y="3843590"/>
                      <a:pt x="218412" y="3847400"/>
                      <a:pt x="207934" y="3896930"/>
                    </a:cubicBezTo>
                    <a:cubicBezTo>
                      <a:pt x="192694" y="3972178"/>
                      <a:pt x="197457" y="4024565"/>
                      <a:pt x="209839" y="4116958"/>
                    </a:cubicBezTo>
                    <a:cubicBezTo>
                      <a:pt x="199362" y="4135055"/>
                      <a:pt x="206982" y="4139818"/>
                      <a:pt x="217459" y="4145533"/>
                    </a:cubicBezTo>
                    <a:cubicBezTo>
                      <a:pt x="228889" y="4151248"/>
                      <a:pt x="247939" y="4147438"/>
                      <a:pt x="255559" y="4137913"/>
                    </a:cubicBezTo>
                    <a:cubicBezTo>
                      <a:pt x="287944" y="4096003"/>
                      <a:pt x="307947" y="4041710"/>
                      <a:pt x="319377" y="3989323"/>
                    </a:cubicBezTo>
                    <a:cubicBezTo>
                      <a:pt x="346047" y="3868355"/>
                      <a:pt x="401292" y="3797870"/>
                      <a:pt x="474634" y="3714050"/>
                    </a:cubicBezTo>
                    <a:cubicBezTo>
                      <a:pt x="530832" y="3656900"/>
                      <a:pt x="700377" y="3471163"/>
                      <a:pt x="726094" y="3431158"/>
                    </a:cubicBezTo>
                    <a:cubicBezTo>
                      <a:pt x="748002" y="3400678"/>
                      <a:pt x="806104" y="3325430"/>
                      <a:pt x="816582" y="3313048"/>
                    </a:cubicBezTo>
                    <a:cubicBezTo>
                      <a:pt x="843252" y="3270185"/>
                      <a:pt x="879447" y="3233038"/>
                      <a:pt x="907069" y="3190175"/>
                    </a:cubicBezTo>
                    <a:cubicBezTo>
                      <a:pt x="932787" y="3151123"/>
                      <a:pt x="984222" y="3046348"/>
                      <a:pt x="987079" y="2992055"/>
                    </a:cubicBezTo>
                    <a:cubicBezTo>
                      <a:pt x="1053754" y="2856800"/>
                      <a:pt x="1138527" y="2502470"/>
                      <a:pt x="1132812" y="2508185"/>
                    </a:cubicBezTo>
                    <a:cubicBezTo>
                      <a:pt x="1137574" y="2456750"/>
                      <a:pt x="1151862" y="2388170"/>
                      <a:pt x="1154719" y="2333878"/>
                    </a:cubicBezTo>
                    <a:close/>
                    <a:moveTo>
                      <a:pt x="1120429" y="2364358"/>
                    </a:moveTo>
                    <a:lnTo>
                      <a:pt x="816582" y="2673920"/>
                    </a:lnTo>
                    <a:lnTo>
                      <a:pt x="1126144" y="2386265"/>
                    </a:lnTo>
                    <a:cubicBezTo>
                      <a:pt x="1119477" y="2464370"/>
                      <a:pt x="1105189" y="2548190"/>
                      <a:pt x="1053754" y="2601530"/>
                    </a:cubicBezTo>
                    <a:cubicBezTo>
                      <a:pt x="1053754" y="2601530"/>
                      <a:pt x="708949" y="2933953"/>
                      <a:pt x="695614" y="2945383"/>
                    </a:cubicBezTo>
                    <a:cubicBezTo>
                      <a:pt x="700377" y="2906330"/>
                      <a:pt x="836584" y="2747263"/>
                      <a:pt x="863254" y="2712020"/>
                    </a:cubicBezTo>
                    <a:cubicBezTo>
                      <a:pt x="793722" y="2775838"/>
                      <a:pt x="687042" y="2913950"/>
                      <a:pt x="676564" y="2950145"/>
                    </a:cubicBezTo>
                    <a:lnTo>
                      <a:pt x="733714" y="2650108"/>
                    </a:lnTo>
                    <a:lnTo>
                      <a:pt x="1009939" y="2372930"/>
                    </a:lnTo>
                    <a:cubicBezTo>
                      <a:pt x="1044229" y="2328163"/>
                      <a:pt x="1100427" y="2240533"/>
                      <a:pt x="1127097" y="2187193"/>
                    </a:cubicBezTo>
                    <a:cubicBezTo>
                      <a:pt x="1129954" y="2231008"/>
                      <a:pt x="1132812" y="2313875"/>
                      <a:pt x="1120429" y="2364358"/>
                    </a:cubicBezTo>
                    <a:close/>
                    <a:moveTo>
                      <a:pt x="1122334" y="2003360"/>
                    </a:moveTo>
                    <a:cubicBezTo>
                      <a:pt x="1140432" y="2133853"/>
                      <a:pt x="1077567" y="2256725"/>
                      <a:pt x="1001367" y="2350070"/>
                    </a:cubicBezTo>
                    <a:lnTo>
                      <a:pt x="737524" y="2623438"/>
                    </a:lnTo>
                    <a:lnTo>
                      <a:pt x="751812" y="2549143"/>
                    </a:lnTo>
                    <a:cubicBezTo>
                      <a:pt x="756574" y="2535808"/>
                      <a:pt x="805152" y="2445320"/>
                      <a:pt x="845157" y="2401505"/>
                    </a:cubicBezTo>
                    <a:cubicBezTo>
                      <a:pt x="923262" y="2312923"/>
                      <a:pt x="984222" y="2241485"/>
                      <a:pt x="1039467" y="2150045"/>
                    </a:cubicBezTo>
                    <a:cubicBezTo>
                      <a:pt x="1069947" y="2103373"/>
                      <a:pt x="1094712" y="2052890"/>
                      <a:pt x="1122334" y="2003360"/>
                    </a:cubicBezTo>
                    <a:close/>
                    <a:moveTo>
                      <a:pt x="1008034" y="1356613"/>
                    </a:moveTo>
                    <a:cubicBezTo>
                      <a:pt x="1008034" y="1407095"/>
                      <a:pt x="1038514" y="1454720"/>
                      <a:pt x="1027084" y="1506155"/>
                    </a:cubicBezTo>
                    <a:cubicBezTo>
                      <a:pt x="1021369" y="1525205"/>
                      <a:pt x="983269" y="1591880"/>
                      <a:pt x="982317" y="1604263"/>
                    </a:cubicBezTo>
                    <a:cubicBezTo>
                      <a:pt x="984222" y="1601405"/>
                      <a:pt x="1033752" y="1536635"/>
                      <a:pt x="1035657" y="1533778"/>
                    </a:cubicBezTo>
                    <a:cubicBezTo>
                      <a:pt x="1051849" y="1523300"/>
                      <a:pt x="1054707" y="1535683"/>
                      <a:pt x="1056612" y="1547113"/>
                    </a:cubicBezTo>
                    <a:cubicBezTo>
                      <a:pt x="1061374" y="1574735"/>
                      <a:pt x="1069947" y="1602358"/>
                      <a:pt x="1065184" y="1630933"/>
                    </a:cubicBezTo>
                    <a:cubicBezTo>
                      <a:pt x="1058517" y="1659508"/>
                      <a:pt x="1050897" y="1687130"/>
                      <a:pt x="1044229" y="1715705"/>
                    </a:cubicBezTo>
                    <a:cubicBezTo>
                      <a:pt x="1044229" y="1715705"/>
                      <a:pt x="1044229" y="1715705"/>
                      <a:pt x="1044229" y="1715705"/>
                    </a:cubicBezTo>
                    <a:cubicBezTo>
                      <a:pt x="1044229" y="1715705"/>
                      <a:pt x="1044229" y="1715705"/>
                      <a:pt x="1044229" y="1715705"/>
                    </a:cubicBezTo>
                    <a:cubicBezTo>
                      <a:pt x="1033752" y="1750948"/>
                      <a:pt x="1027084" y="1776665"/>
                      <a:pt x="995652" y="1834768"/>
                    </a:cubicBezTo>
                    <a:cubicBezTo>
                      <a:pt x="1041372" y="1787143"/>
                      <a:pt x="1055659" y="1737613"/>
                      <a:pt x="1077567" y="1683320"/>
                    </a:cubicBezTo>
                    <a:cubicBezTo>
                      <a:pt x="1096617" y="1726183"/>
                      <a:pt x="1094712" y="1776665"/>
                      <a:pt x="1103284" y="1837625"/>
                    </a:cubicBezTo>
                    <a:cubicBezTo>
                      <a:pt x="1117572" y="1965260"/>
                      <a:pt x="1078519" y="2069083"/>
                      <a:pt x="1004224" y="2167190"/>
                    </a:cubicBezTo>
                    <a:cubicBezTo>
                      <a:pt x="947074" y="2242438"/>
                      <a:pt x="886114" y="2315780"/>
                      <a:pt x="826107" y="2389123"/>
                    </a:cubicBezTo>
                    <a:cubicBezTo>
                      <a:pt x="793722" y="2429128"/>
                      <a:pt x="779434" y="2463418"/>
                      <a:pt x="751812" y="2505328"/>
                    </a:cubicBezTo>
                    <a:cubicBezTo>
                      <a:pt x="752764" y="2444368"/>
                      <a:pt x="748002" y="2416745"/>
                      <a:pt x="760384" y="2401505"/>
                    </a:cubicBezTo>
                    <a:cubicBezTo>
                      <a:pt x="826107" y="2317685"/>
                      <a:pt x="887067" y="2239580"/>
                      <a:pt x="941359" y="2153855"/>
                    </a:cubicBezTo>
                    <a:cubicBezTo>
                      <a:pt x="960409" y="2123375"/>
                      <a:pt x="1002319" y="2073845"/>
                      <a:pt x="1005177" y="2010028"/>
                    </a:cubicBezTo>
                    <a:cubicBezTo>
                      <a:pt x="980412" y="2073845"/>
                      <a:pt x="954694" y="2094800"/>
                      <a:pt x="934692" y="2128138"/>
                    </a:cubicBezTo>
                    <a:cubicBezTo>
                      <a:pt x="934692" y="2128138"/>
                      <a:pt x="892782" y="2183383"/>
                      <a:pt x="892782" y="2183383"/>
                    </a:cubicBezTo>
                    <a:cubicBezTo>
                      <a:pt x="828964" y="2266250"/>
                      <a:pt x="775624" y="2346260"/>
                      <a:pt x="760384" y="2365310"/>
                    </a:cubicBezTo>
                    <a:cubicBezTo>
                      <a:pt x="752764" y="2332925"/>
                      <a:pt x="754669" y="2309113"/>
                      <a:pt x="754669" y="2264345"/>
                    </a:cubicBezTo>
                    <a:cubicBezTo>
                      <a:pt x="754669" y="2152903"/>
                      <a:pt x="758479" y="2088133"/>
                      <a:pt x="764194" y="2077655"/>
                    </a:cubicBezTo>
                    <a:cubicBezTo>
                      <a:pt x="777529" y="2053843"/>
                      <a:pt x="916594" y="1915730"/>
                      <a:pt x="925167" y="1889060"/>
                    </a:cubicBezTo>
                    <a:cubicBezTo>
                      <a:pt x="874684" y="1946210"/>
                      <a:pt x="795627" y="2002408"/>
                      <a:pt x="756574" y="2061463"/>
                    </a:cubicBezTo>
                    <a:cubicBezTo>
                      <a:pt x="742287" y="1872868"/>
                      <a:pt x="767052" y="1869058"/>
                      <a:pt x="902307" y="1629028"/>
                    </a:cubicBezTo>
                    <a:cubicBezTo>
                      <a:pt x="902307" y="1629980"/>
                      <a:pt x="974697" y="1486153"/>
                      <a:pt x="1008034" y="1356613"/>
                    </a:cubicBezTo>
                    <a:close/>
                    <a:moveTo>
                      <a:pt x="933739" y="1175638"/>
                    </a:moveTo>
                    <a:cubicBezTo>
                      <a:pt x="933739" y="1167065"/>
                      <a:pt x="937549" y="1117535"/>
                      <a:pt x="940407" y="1108963"/>
                    </a:cubicBezTo>
                    <a:cubicBezTo>
                      <a:pt x="974697" y="1189925"/>
                      <a:pt x="992794" y="1290890"/>
                      <a:pt x="988032" y="1327085"/>
                    </a:cubicBezTo>
                    <a:cubicBezTo>
                      <a:pt x="962314" y="1519490"/>
                      <a:pt x="843252" y="1681415"/>
                      <a:pt x="750859" y="1846198"/>
                    </a:cubicBezTo>
                    <a:cubicBezTo>
                      <a:pt x="746097" y="1773808"/>
                      <a:pt x="742287" y="1717610"/>
                      <a:pt x="758479" y="1688083"/>
                    </a:cubicBezTo>
                    <a:cubicBezTo>
                      <a:pt x="793722" y="1620455"/>
                      <a:pt x="832774" y="1552828"/>
                      <a:pt x="863254" y="1483295"/>
                    </a:cubicBezTo>
                    <a:cubicBezTo>
                      <a:pt x="905164" y="1385188"/>
                      <a:pt x="932787" y="1284223"/>
                      <a:pt x="933739" y="1175638"/>
                    </a:cubicBezTo>
                    <a:close/>
                    <a:moveTo>
                      <a:pt x="913737" y="1079435"/>
                    </a:moveTo>
                    <a:cubicBezTo>
                      <a:pt x="913737" y="1298510"/>
                      <a:pt x="864207" y="1417573"/>
                      <a:pt x="838489" y="1467103"/>
                    </a:cubicBezTo>
                    <a:cubicBezTo>
                      <a:pt x="804199" y="1532825"/>
                      <a:pt x="773719" y="1602358"/>
                      <a:pt x="737524" y="1673795"/>
                    </a:cubicBezTo>
                    <a:cubicBezTo>
                      <a:pt x="729904" y="1636648"/>
                      <a:pt x="731809" y="1621408"/>
                      <a:pt x="733714" y="1611883"/>
                    </a:cubicBezTo>
                    <a:cubicBezTo>
                      <a:pt x="748954" y="1548065"/>
                      <a:pt x="768957" y="1515680"/>
                      <a:pt x="793722" y="1456625"/>
                    </a:cubicBezTo>
                    <a:cubicBezTo>
                      <a:pt x="812772" y="1411858"/>
                      <a:pt x="867064" y="1282318"/>
                      <a:pt x="867064" y="1279460"/>
                    </a:cubicBezTo>
                    <a:cubicBezTo>
                      <a:pt x="855634" y="1298510"/>
                      <a:pt x="757527" y="1473770"/>
                      <a:pt x="727047" y="1581403"/>
                    </a:cubicBezTo>
                    <a:cubicBezTo>
                      <a:pt x="718474" y="1532825"/>
                      <a:pt x="713712" y="1514728"/>
                      <a:pt x="719427" y="1499488"/>
                    </a:cubicBezTo>
                    <a:cubicBezTo>
                      <a:pt x="764194" y="1390903"/>
                      <a:pt x="814677" y="1288033"/>
                      <a:pt x="866112" y="1182305"/>
                    </a:cubicBezTo>
                    <a:cubicBezTo>
                      <a:pt x="891829" y="1127060"/>
                      <a:pt x="896592" y="1058480"/>
                      <a:pt x="895639" y="1006093"/>
                    </a:cubicBezTo>
                    <a:cubicBezTo>
                      <a:pt x="912784" y="1020380"/>
                      <a:pt x="913737" y="1053718"/>
                      <a:pt x="913737" y="1079435"/>
                    </a:cubicBezTo>
                    <a:close/>
                    <a:moveTo>
                      <a:pt x="737524" y="732725"/>
                    </a:moveTo>
                    <a:cubicBezTo>
                      <a:pt x="717522" y="842263"/>
                      <a:pt x="708949" y="974660"/>
                      <a:pt x="704187" y="995615"/>
                    </a:cubicBezTo>
                    <a:cubicBezTo>
                      <a:pt x="704187" y="995615"/>
                      <a:pt x="696567" y="1124203"/>
                      <a:pt x="664182" y="1186115"/>
                    </a:cubicBezTo>
                    <a:cubicBezTo>
                      <a:pt x="702282" y="1140395"/>
                      <a:pt x="719427" y="1089913"/>
                      <a:pt x="723237" y="1008950"/>
                    </a:cubicBezTo>
                    <a:cubicBezTo>
                      <a:pt x="726094" y="951800"/>
                      <a:pt x="734667" y="920368"/>
                      <a:pt x="740382" y="857503"/>
                    </a:cubicBezTo>
                    <a:cubicBezTo>
                      <a:pt x="740382" y="857503"/>
                      <a:pt x="761337" y="713675"/>
                      <a:pt x="773719" y="673670"/>
                    </a:cubicBezTo>
                    <a:cubicBezTo>
                      <a:pt x="821344" y="775588"/>
                      <a:pt x="796579" y="1012760"/>
                      <a:pt x="796579" y="1012760"/>
                    </a:cubicBezTo>
                    <a:cubicBezTo>
                      <a:pt x="796579" y="1012760"/>
                      <a:pt x="772767" y="1182305"/>
                      <a:pt x="696567" y="1308988"/>
                    </a:cubicBezTo>
                    <a:cubicBezTo>
                      <a:pt x="794674" y="1188020"/>
                      <a:pt x="832774" y="995615"/>
                      <a:pt x="838489" y="825118"/>
                    </a:cubicBezTo>
                    <a:cubicBezTo>
                      <a:pt x="868017" y="865123"/>
                      <a:pt x="879447" y="954658"/>
                      <a:pt x="874684" y="1001330"/>
                    </a:cubicBezTo>
                    <a:cubicBezTo>
                      <a:pt x="863254" y="1169923"/>
                      <a:pt x="767052" y="1308035"/>
                      <a:pt x="706092" y="1474723"/>
                    </a:cubicBezTo>
                    <a:cubicBezTo>
                      <a:pt x="690852" y="1417573"/>
                      <a:pt x="679422" y="1371853"/>
                      <a:pt x="667039" y="1326133"/>
                    </a:cubicBezTo>
                    <a:cubicBezTo>
                      <a:pt x="650847" y="1242313"/>
                      <a:pt x="627987" y="1161350"/>
                      <a:pt x="627034" y="1074673"/>
                    </a:cubicBezTo>
                    <a:cubicBezTo>
                      <a:pt x="626082" y="1037525"/>
                      <a:pt x="628939" y="1011808"/>
                      <a:pt x="646084" y="977518"/>
                    </a:cubicBezTo>
                    <a:cubicBezTo>
                      <a:pt x="683232" y="900365"/>
                      <a:pt x="701329" y="667955"/>
                      <a:pt x="704187" y="640333"/>
                    </a:cubicBezTo>
                    <a:cubicBezTo>
                      <a:pt x="704187" y="640333"/>
                      <a:pt x="704187" y="640333"/>
                      <a:pt x="704187" y="640333"/>
                    </a:cubicBezTo>
                    <a:cubicBezTo>
                      <a:pt x="705139" y="620330"/>
                      <a:pt x="716569" y="541273"/>
                      <a:pt x="727999" y="518413"/>
                    </a:cubicBezTo>
                    <a:cubicBezTo>
                      <a:pt x="771814" y="590803"/>
                      <a:pt x="749907" y="684148"/>
                      <a:pt x="737524" y="732725"/>
                    </a:cubicBezTo>
                    <a:close/>
                    <a:moveTo>
                      <a:pt x="711807" y="495553"/>
                    </a:moveTo>
                    <a:cubicBezTo>
                      <a:pt x="683232" y="566038"/>
                      <a:pt x="677517" y="639380"/>
                      <a:pt x="673707" y="714628"/>
                    </a:cubicBezTo>
                    <a:cubicBezTo>
                      <a:pt x="669897" y="799400"/>
                      <a:pt x="646084" y="903223"/>
                      <a:pt x="614652" y="982280"/>
                    </a:cubicBezTo>
                    <a:cubicBezTo>
                      <a:pt x="592744" y="770825"/>
                      <a:pt x="662277" y="584135"/>
                      <a:pt x="701329" y="394588"/>
                    </a:cubicBezTo>
                    <a:cubicBezTo>
                      <a:pt x="720379" y="426020"/>
                      <a:pt x="724189" y="464120"/>
                      <a:pt x="711807" y="495553"/>
                    </a:cubicBezTo>
                    <a:close/>
                    <a:moveTo>
                      <a:pt x="630844" y="94550"/>
                    </a:moveTo>
                    <a:cubicBezTo>
                      <a:pt x="657514" y="238378"/>
                      <a:pt x="691804" y="387920"/>
                      <a:pt x="637512" y="548893"/>
                    </a:cubicBezTo>
                    <a:cubicBezTo>
                      <a:pt x="601317" y="400303"/>
                      <a:pt x="588934" y="239330"/>
                      <a:pt x="630844" y="94550"/>
                    </a:cubicBezTo>
                    <a:close/>
                    <a:moveTo>
                      <a:pt x="485112" y="346010"/>
                    </a:moveTo>
                    <a:cubicBezTo>
                      <a:pt x="491779" y="249808"/>
                      <a:pt x="513687" y="195515"/>
                      <a:pt x="606079" y="77405"/>
                    </a:cubicBezTo>
                    <a:cubicBezTo>
                      <a:pt x="594649" y="136460"/>
                      <a:pt x="582267" y="194563"/>
                      <a:pt x="579409" y="254570"/>
                    </a:cubicBezTo>
                    <a:cubicBezTo>
                      <a:pt x="575599" y="348868"/>
                      <a:pt x="595602" y="440308"/>
                      <a:pt x="609889" y="532700"/>
                    </a:cubicBezTo>
                    <a:cubicBezTo>
                      <a:pt x="622272" y="610805"/>
                      <a:pt x="604174" y="686053"/>
                      <a:pt x="591792" y="763205"/>
                    </a:cubicBezTo>
                    <a:cubicBezTo>
                      <a:pt x="551787" y="625093"/>
                      <a:pt x="474634" y="497458"/>
                      <a:pt x="485112" y="346010"/>
                    </a:cubicBezTo>
                    <a:close/>
                    <a:moveTo>
                      <a:pt x="373669" y="413638"/>
                    </a:moveTo>
                    <a:cubicBezTo>
                      <a:pt x="381289" y="377443"/>
                      <a:pt x="453679" y="291718"/>
                      <a:pt x="484159" y="234568"/>
                    </a:cubicBezTo>
                    <a:cubicBezTo>
                      <a:pt x="479397" y="278383"/>
                      <a:pt x="465109" y="325055"/>
                      <a:pt x="464157" y="356488"/>
                    </a:cubicBezTo>
                    <a:cubicBezTo>
                      <a:pt x="460347" y="432688"/>
                      <a:pt x="480349" y="511745"/>
                      <a:pt x="504162" y="582230"/>
                    </a:cubicBezTo>
                    <a:cubicBezTo>
                      <a:pt x="514639" y="613663"/>
                      <a:pt x="539404" y="695578"/>
                      <a:pt x="543214" y="707008"/>
                    </a:cubicBezTo>
                    <a:cubicBezTo>
                      <a:pt x="565122" y="787970"/>
                      <a:pt x="599412" y="913700"/>
                      <a:pt x="586077" y="1007045"/>
                    </a:cubicBezTo>
                    <a:cubicBezTo>
                      <a:pt x="570837" y="978470"/>
                      <a:pt x="555597" y="939418"/>
                      <a:pt x="540357" y="910843"/>
                    </a:cubicBezTo>
                    <a:cubicBezTo>
                      <a:pt x="540357" y="910843"/>
                      <a:pt x="478444" y="799400"/>
                      <a:pt x="456537" y="757490"/>
                    </a:cubicBezTo>
                    <a:cubicBezTo>
                      <a:pt x="399387" y="648905"/>
                      <a:pt x="345094" y="544130"/>
                      <a:pt x="373669" y="413638"/>
                    </a:cubicBezTo>
                    <a:close/>
                    <a:moveTo>
                      <a:pt x="202219" y="661288"/>
                    </a:moveTo>
                    <a:cubicBezTo>
                      <a:pt x="201267" y="609853"/>
                      <a:pt x="251749" y="545083"/>
                      <a:pt x="319377" y="457453"/>
                    </a:cubicBezTo>
                    <a:cubicBezTo>
                      <a:pt x="330807" y="443165"/>
                      <a:pt x="350809" y="435545"/>
                      <a:pt x="348904" y="465073"/>
                    </a:cubicBezTo>
                    <a:cubicBezTo>
                      <a:pt x="338427" y="587945"/>
                      <a:pt x="394624" y="689863"/>
                      <a:pt x="446059" y="793685"/>
                    </a:cubicBezTo>
                    <a:cubicBezTo>
                      <a:pt x="455584" y="812735"/>
                      <a:pt x="584172" y="1042288"/>
                      <a:pt x="607032" y="1151825"/>
                    </a:cubicBezTo>
                    <a:cubicBezTo>
                      <a:pt x="556549" y="1073720"/>
                      <a:pt x="490827" y="936560"/>
                      <a:pt x="448917" y="908938"/>
                    </a:cubicBezTo>
                    <a:cubicBezTo>
                      <a:pt x="505114" y="977518"/>
                      <a:pt x="580362" y="1128013"/>
                      <a:pt x="611794" y="1188973"/>
                    </a:cubicBezTo>
                    <a:cubicBezTo>
                      <a:pt x="626082" y="1220405"/>
                      <a:pt x="627034" y="1268030"/>
                      <a:pt x="637512" y="1319465"/>
                    </a:cubicBezTo>
                    <a:cubicBezTo>
                      <a:pt x="640369" y="1338515"/>
                      <a:pt x="640369" y="1356613"/>
                      <a:pt x="641322" y="1372805"/>
                    </a:cubicBezTo>
                    <a:cubicBezTo>
                      <a:pt x="584172" y="1295653"/>
                      <a:pt x="457489" y="1154683"/>
                      <a:pt x="457489" y="1154683"/>
                    </a:cubicBezTo>
                    <a:cubicBezTo>
                      <a:pt x="425104" y="1117535"/>
                      <a:pt x="205077" y="876553"/>
                      <a:pt x="202219" y="661288"/>
                    </a:cubicBezTo>
                    <a:close/>
                    <a:moveTo>
                      <a:pt x="137449" y="858455"/>
                    </a:moveTo>
                    <a:cubicBezTo>
                      <a:pt x="150784" y="904175"/>
                      <a:pt x="168882" y="960373"/>
                      <a:pt x="189837" y="1002283"/>
                    </a:cubicBezTo>
                    <a:cubicBezTo>
                      <a:pt x="211744" y="1044193"/>
                      <a:pt x="229842" y="1059433"/>
                      <a:pt x="311757" y="1138490"/>
                    </a:cubicBezTo>
                    <a:cubicBezTo>
                      <a:pt x="217459" y="1022285"/>
                      <a:pt x="103159" y="876553"/>
                      <a:pt x="182217" y="684148"/>
                    </a:cubicBezTo>
                    <a:cubicBezTo>
                      <a:pt x="183169" y="706055"/>
                      <a:pt x="186027" y="720343"/>
                      <a:pt x="186979" y="724153"/>
                    </a:cubicBezTo>
                    <a:cubicBezTo>
                      <a:pt x="207934" y="833690"/>
                      <a:pt x="250797" y="932750"/>
                      <a:pt x="316519" y="1022285"/>
                    </a:cubicBezTo>
                    <a:cubicBezTo>
                      <a:pt x="323187" y="1030858"/>
                      <a:pt x="441297" y="1167065"/>
                      <a:pt x="464157" y="1194688"/>
                    </a:cubicBezTo>
                    <a:cubicBezTo>
                      <a:pt x="464157" y="1194688"/>
                      <a:pt x="464157" y="1194688"/>
                      <a:pt x="464157" y="1194688"/>
                    </a:cubicBezTo>
                    <a:cubicBezTo>
                      <a:pt x="464157" y="1194688"/>
                      <a:pt x="464157" y="1194688"/>
                      <a:pt x="464157" y="1194688"/>
                    </a:cubicBezTo>
                    <a:cubicBezTo>
                      <a:pt x="537499" y="1270888"/>
                      <a:pt x="614652" y="1366138"/>
                      <a:pt x="636559" y="1409953"/>
                    </a:cubicBezTo>
                    <a:cubicBezTo>
                      <a:pt x="645132" y="1426145"/>
                      <a:pt x="653704" y="1490915"/>
                      <a:pt x="653704" y="1509965"/>
                    </a:cubicBezTo>
                    <a:cubicBezTo>
                      <a:pt x="656562" y="1570925"/>
                      <a:pt x="666087" y="1621408"/>
                      <a:pt x="668944" y="1680463"/>
                    </a:cubicBezTo>
                    <a:cubicBezTo>
                      <a:pt x="609889" y="1556638"/>
                      <a:pt x="333664" y="1309940"/>
                      <a:pt x="292707" y="1261363"/>
                    </a:cubicBezTo>
                    <a:cubicBezTo>
                      <a:pt x="250797" y="1207070"/>
                      <a:pt x="171739" y="1066100"/>
                      <a:pt x="149832" y="1002283"/>
                    </a:cubicBezTo>
                    <a:cubicBezTo>
                      <a:pt x="132687" y="956563"/>
                      <a:pt x="125067" y="908938"/>
                      <a:pt x="137449" y="858455"/>
                    </a:cubicBezTo>
                    <a:close/>
                    <a:moveTo>
                      <a:pt x="56487" y="1119440"/>
                    </a:moveTo>
                    <a:cubicBezTo>
                      <a:pt x="66964" y="1174685"/>
                      <a:pt x="86967" y="1233740"/>
                      <a:pt x="130782" y="1298510"/>
                    </a:cubicBezTo>
                    <a:cubicBezTo>
                      <a:pt x="107922" y="1244218"/>
                      <a:pt x="87919" y="1188973"/>
                      <a:pt x="79347" y="1132775"/>
                    </a:cubicBezTo>
                    <a:cubicBezTo>
                      <a:pt x="68869" y="1068005"/>
                      <a:pt x="79347" y="1019428"/>
                      <a:pt x="109827" y="954658"/>
                    </a:cubicBezTo>
                    <a:cubicBezTo>
                      <a:pt x="137449" y="1050860"/>
                      <a:pt x="177454" y="1143253"/>
                      <a:pt x="217459" y="1204213"/>
                    </a:cubicBezTo>
                    <a:cubicBezTo>
                      <a:pt x="286039" y="1312798"/>
                      <a:pt x="385099" y="1399475"/>
                      <a:pt x="478444" y="1486153"/>
                    </a:cubicBezTo>
                    <a:cubicBezTo>
                      <a:pt x="499399" y="1506155"/>
                      <a:pt x="558454" y="1569973"/>
                      <a:pt x="594649" y="1608073"/>
                    </a:cubicBezTo>
                    <a:cubicBezTo>
                      <a:pt x="523212" y="1544255"/>
                      <a:pt x="306042" y="1384235"/>
                      <a:pt x="218412" y="1357565"/>
                    </a:cubicBezTo>
                    <a:cubicBezTo>
                      <a:pt x="308899" y="1401380"/>
                      <a:pt x="638464" y="1628075"/>
                      <a:pt x="667992" y="1737613"/>
                    </a:cubicBezTo>
                    <a:cubicBezTo>
                      <a:pt x="676564" y="1769045"/>
                      <a:pt x="667992" y="1846198"/>
                      <a:pt x="667992" y="1846198"/>
                    </a:cubicBezTo>
                    <a:cubicBezTo>
                      <a:pt x="667992" y="1846198"/>
                      <a:pt x="674659" y="1888108"/>
                      <a:pt x="674659" y="1924303"/>
                    </a:cubicBezTo>
                    <a:cubicBezTo>
                      <a:pt x="674659" y="1945258"/>
                      <a:pt x="670849" y="1953830"/>
                      <a:pt x="662277" y="1940495"/>
                    </a:cubicBezTo>
                    <a:cubicBezTo>
                      <a:pt x="580362" y="1807145"/>
                      <a:pt x="453679" y="1723325"/>
                      <a:pt x="325092" y="1641410"/>
                    </a:cubicBezTo>
                    <a:cubicBezTo>
                      <a:pt x="302232" y="1627123"/>
                      <a:pt x="136497" y="1507108"/>
                      <a:pt x="114589" y="1483295"/>
                    </a:cubicBezTo>
                    <a:cubicBezTo>
                      <a:pt x="28864" y="1392808"/>
                      <a:pt x="-12093" y="1275650"/>
                      <a:pt x="56487" y="1119440"/>
                    </a:cubicBezTo>
                    <a:close/>
                    <a:moveTo>
                      <a:pt x="55534" y="1467103"/>
                    </a:moveTo>
                    <a:cubicBezTo>
                      <a:pt x="122209" y="1544255"/>
                      <a:pt x="262227" y="1636648"/>
                      <a:pt x="323187" y="1677605"/>
                    </a:cubicBezTo>
                    <a:cubicBezTo>
                      <a:pt x="458442" y="1764283"/>
                      <a:pt x="536547" y="1810955"/>
                      <a:pt x="598459" y="1898585"/>
                    </a:cubicBezTo>
                    <a:cubicBezTo>
                      <a:pt x="608937" y="1913825"/>
                      <a:pt x="658467" y="1971928"/>
                      <a:pt x="663229" y="1992883"/>
                    </a:cubicBezTo>
                    <a:cubicBezTo>
                      <a:pt x="667039" y="2047175"/>
                      <a:pt x="667992" y="2141473"/>
                      <a:pt x="660372" y="2209100"/>
                    </a:cubicBezTo>
                    <a:cubicBezTo>
                      <a:pt x="637512" y="2177668"/>
                      <a:pt x="617509" y="2144330"/>
                      <a:pt x="592744" y="2114803"/>
                    </a:cubicBezTo>
                    <a:cubicBezTo>
                      <a:pt x="513687" y="2019553"/>
                      <a:pt x="422247" y="1936685"/>
                      <a:pt x="319377" y="1866200"/>
                    </a:cubicBezTo>
                    <a:cubicBezTo>
                      <a:pt x="236509" y="1810003"/>
                      <a:pt x="142212" y="1725230"/>
                      <a:pt x="142212" y="1725230"/>
                    </a:cubicBezTo>
                    <a:cubicBezTo>
                      <a:pt x="101254" y="1690940"/>
                      <a:pt x="58392" y="1649030"/>
                      <a:pt x="54582" y="1581403"/>
                    </a:cubicBezTo>
                    <a:cubicBezTo>
                      <a:pt x="53629" y="1569020"/>
                      <a:pt x="45057" y="1492820"/>
                      <a:pt x="55534" y="1467103"/>
                    </a:cubicBezTo>
                    <a:close/>
                    <a:moveTo>
                      <a:pt x="69822" y="1692845"/>
                    </a:moveTo>
                    <a:cubicBezTo>
                      <a:pt x="143164" y="1770950"/>
                      <a:pt x="218412" y="1825243"/>
                      <a:pt x="294612" y="1879535"/>
                    </a:cubicBezTo>
                    <a:cubicBezTo>
                      <a:pt x="294612" y="1879535"/>
                      <a:pt x="294612" y="1879535"/>
                      <a:pt x="294612" y="1879535"/>
                    </a:cubicBezTo>
                    <a:cubicBezTo>
                      <a:pt x="380337" y="1939543"/>
                      <a:pt x="655609" y="2165285"/>
                      <a:pt x="659419" y="2282443"/>
                    </a:cubicBezTo>
                    <a:cubicBezTo>
                      <a:pt x="628939" y="2249105"/>
                      <a:pt x="504162" y="2119565"/>
                      <a:pt x="460347" y="2119565"/>
                    </a:cubicBezTo>
                    <a:cubicBezTo>
                      <a:pt x="530832" y="2161475"/>
                      <a:pt x="655609" y="2293873"/>
                      <a:pt x="656562" y="2334830"/>
                    </a:cubicBezTo>
                    <a:cubicBezTo>
                      <a:pt x="654657" y="2368168"/>
                      <a:pt x="649894" y="2449130"/>
                      <a:pt x="640369" y="2509138"/>
                    </a:cubicBezTo>
                    <a:cubicBezTo>
                      <a:pt x="599412" y="2393885"/>
                      <a:pt x="533689" y="2308160"/>
                      <a:pt x="456537" y="2230055"/>
                    </a:cubicBezTo>
                    <a:cubicBezTo>
                      <a:pt x="409864" y="2182430"/>
                      <a:pt x="276514" y="2070035"/>
                      <a:pt x="266037" y="2050985"/>
                    </a:cubicBezTo>
                    <a:cubicBezTo>
                      <a:pt x="266037" y="2050033"/>
                      <a:pt x="78394" y="1854770"/>
                      <a:pt x="69822" y="1692845"/>
                    </a:cubicBezTo>
                    <a:close/>
                    <a:moveTo>
                      <a:pt x="135544" y="2132900"/>
                    </a:moveTo>
                    <a:cubicBezTo>
                      <a:pt x="177454" y="2167190"/>
                      <a:pt x="276514" y="2195765"/>
                      <a:pt x="326997" y="2269108"/>
                    </a:cubicBezTo>
                    <a:cubicBezTo>
                      <a:pt x="301279" y="2180525"/>
                      <a:pt x="145069" y="2150045"/>
                      <a:pt x="119352" y="2081465"/>
                    </a:cubicBezTo>
                    <a:cubicBezTo>
                      <a:pt x="111732" y="2060510"/>
                      <a:pt x="114589" y="1994788"/>
                      <a:pt x="112684" y="1971928"/>
                    </a:cubicBezTo>
                    <a:cubicBezTo>
                      <a:pt x="111732" y="1958593"/>
                      <a:pt x="108874" y="1928113"/>
                      <a:pt x="117447" y="1924303"/>
                    </a:cubicBezTo>
                    <a:cubicBezTo>
                      <a:pt x="126972" y="1920493"/>
                      <a:pt x="140307" y="1949068"/>
                      <a:pt x="144117" y="1955735"/>
                    </a:cubicBezTo>
                    <a:cubicBezTo>
                      <a:pt x="186979" y="2015743"/>
                      <a:pt x="242224" y="2065273"/>
                      <a:pt x="292707" y="2117660"/>
                    </a:cubicBezTo>
                    <a:lnTo>
                      <a:pt x="292707" y="2117660"/>
                    </a:lnTo>
                    <a:cubicBezTo>
                      <a:pt x="350809" y="2170048"/>
                      <a:pt x="536547" y="2306255"/>
                      <a:pt x="597507" y="2470085"/>
                    </a:cubicBezTo>
                    <a:cubicBezTo>
                      <a:pt x="601317" y="2480563"/>
                      <a:pt x="632749" y="2527235"/>
                      <a:pt x="627987" y="2611055"/>
                    </a:cubicBezTo>
                    <a:cubicBezTo>
                      <a:pt x="612747" y="2590100"/>
                      <a:pt x="556549" y="2446273"/>
                      <a:pt x="515592" y="2436748"/>
                    </a:cubicBezTo>
                    <a:cubicBezTo>
                      <a:pt x="547024" y="2462465"/>
                      <a:pt x="618462" y="2615818"/>
                      <a:pt x="618462" y="2642488"/>
                    </a:cubicBezTo>
                    <a:cubicBezTo>
                      <a:pt x="617509" y="2666300"/>
                      <a:pt x="610842" y="2712020"/>
                      <a:pt x="600364" y="2744405"/>
                    </a:cubicBezTo>
                    <a:cubicBezTo>
                      <a:pt x="502257" y="2456750"/>
                      <a:pt x="201267" y="2273870"/>
                      <a:pt x="201267" y="2273870"/>
                    </a:cubicBezTo>
                    <a:cubicBezTo>
                      <a:pt x="176502" y="2251010"/>
                      <a:pt x="169834" y="2236723"/>
                      <a:pt x="135544" y="2132900"/>
                    </a:cubicBezTo>
                    <a:close/>
                    <a:moveTo>
                      <a:pt x="181264" y="2282443"/>
                    </a:moveTo>
                    <a:cubicBezTo>
                      <a:pt x="315567" y="2383408"/>
                      <a:pt x="465109" y="2493898"/>
                      <a:pt x="538452" y="2651060"/>
                    </a:cubicBezTo>
                    <a:cubicBezTo>
                      <a:pt x="452727" y="2552953"/>
                      <a:pt x="334617" y="2461513"/>
                      <a:pt x="244129" y="2368168"/>
                    </a:cubicBezTo>
                    <a:cubicBezTo>
                      <a:pt x="261274" y="2411983"/>
                      <a:pt x="294612" y="2431985"/>
                      <a:pt x="333664" y="2469133"/>
                    </a:cubicBezTo>
                    <a:lnTo>
                      <a:pt x="333664" y="2469133"/>
                    </a:lnTo>
                    <a:cubicBezTo>
                      <a:pt x="343189" y="2478658"/>
                      <a:pt x="487017" y="2584385"/>
                      <a:pt x="565122" y="2732023"/>
                    </a:cubicBezTo>
                    <a:cubicBezTo>
                      <a:pt x="568932" y="2739643"/>
                      <a:pt x="588934" y="2796793"/>
                      <a:pt x="583219" y="2819653"/>
                    </a:cubicBezTo>
                    <a:cubicBezTo>
                      <a:pt x="578457" y="2851085"/>
                      <a:pt x="574647" y="2910140"/>
                      <a:pt x="561312" y="2951098"/>
                    </a:cubicBezTo>
                    <a:cubicBezTo>
                      <a:pt x="529879" y="2852038"/>
                      <a:pt x="485112" y="2803460"/>
                      <a:pt x="422247" y="2740595"/>
                    </a:cubicBezTo>
                    <a:cubicBezTo>
                      <a:pt x="378432" y="2698685"/>
                      <a:pt x="292707" y="2623438"/>
                      <a:pt x="292707" y="2623438"/>
                    </a:cubicBezTo>
                    <a:cubicBezTo>
                      <a:pt x="176502" y="2525330"/>
                      <a:pt x="182217" y="2425318"/>
                      <a:pt x="181264" y="2282443"/>
                    </a:cubicBezTo>
                    <a:close/>
                    <a:moveTo>
                      <a:pt x="510829" y="3152075"/>
                    </a:moveTo>
                    <a:cubicBezTo>
                      <a:pt x="490827" y="3056825"/>
                      <a:pt x="463204" y="2973958"/>
                      <a:pt x="379384" y="2880613"/>
                    </a:cubicBezTo>
                    <a:cubicBezTo>
                      <a:pt x="357477" y="2860610"/>
                      <a:pt x="297469" y="2790125"/>
                      <a:pt x="282229" y="2765360"/>
                    </a:cubicBezTo>
                    <a:cubicBezTo>
                      <a:pt x="242224" y="2706305"/>
                      <a:pt x="219364" y="2678683"/>
                      <a:pt x="224127" y="2585338"/>
                    </a:cubicBezTo>
                    <a:cubicBezTo>
                      <a:pt x="263179" y="2624390"/>
                      <a:pt x="308899" y="2663443"/>
                      <a:pt x="349857" y="2698685"/>
                    </a:cubicBezTo>
                    <a:cubicBezTo>
                      <a:pt x="361287" y="2709163"/>
                      <a:pt x="507019" y="2847275"/>
                      <a:pt x="537499" y="2938715"/>
                    </a:cubicBezTo>
                    <a:cubicBezTo>
                      <a:pt x="544167" y="2958718"/>
                      <a:pt x="550834" y="2996818"/>
                      <a:pt x="547024" y="3017773"/>
                    </a:cubicBezTo>
                    <a:cubicBezTo>
                      <a:pt x="547024" y="3022535"/>
                      <a:pt x="514639" y="3151123"/>
                      <a:pt x="510829" y="3152075"/>
                    </a:cubicBezTo>
                    <a:close/>
                    <a:moveTo>
                      <a:pt x="224127" y="2726308"/>
                    </a:moveTo>
                    <a:cubicBezTo>
                      <a:pt x="246987" y="2753930"/>
                      <a:pt x="307947" y="2832988"/>
                      <a:pt x="330807" y="2860610"/>
                    </a:cubicBezTo>
                    <a:cubicBezTo>
                      <a:pt x="341284" y="2872040"/>
                      <a:pt x="351762" y="2884423"/>
                      <a:pt x="362239" y="2895853"/>
                    </a:cubicBezTo>
                    <a:cubicBezTo>
                      <a:pt x="428914" y="2962528"/>
                      <a:pt x="467014" y="3043490"/>
                      <a:pt x="488922" y="3133978"/>
                    </a:cubicBezTo>
                    <a:cubicBezTo>
                      <a:pt x="495589" y="3163505"/>
                      <a:pt x="495589" y="3172078"/>
                      <a:pt x="488922" y="3213035"/>
                    </a:cubicBezTo>
                    <a:cubicBezTo>
                      <a:pt x="483207" y="3239705"/>
                      <a:pt x="471777" y="3297808"/>
                      <a:pt x="451774" y="3316858"/>
                    </a:cubicBezTo>
                    <a:cubicBezTo>
                      <a:pt x="426057" y="3202558"/>
                      <a:pt x="357477" y="3100640"/>
                      <a:pt x="314614" y="3022535"/>
                    </a:cubicBezTo>
                    <a:cubicBezTo>
                      <a:pt x="269847" y="2942525"/>
                      <a:pt x="235557" y="2927285"/>
                      <a:pt x="238414" y="2828225"/>
                    </a:cubicBezTo>
                    <a:cubicBezTo>
                      <a:pt x="264132" y="2860610"/>
                      <a:pt x="343189" y="2927285"/>
                      <a:pt x="364144" y="2993008"/>
                    </a:cubicBezTo>
                    <a:cubicBezTo>
                      <a:pt x="346047" y="2917760"/>
                      <a:pt x="236509" y="2836798"/>
                      <a:pt x="224127" y="2726308"/>
                    </a:cubicBezTo>
                    <a:close/>
                    <a:moveTo>
                      <a:pt x="230794" y="2937763"/>
                    </a:moveTo>
                    <a:cubicBezTo>
                      <a:pt x="259369" y="2981578"/>
                      <a:pt x="279372" y="3006343"/>
                      <a:pt x="296517" y="3040633"/>
                    </a:cubicBezTo>
                    <a:cubicBezTo>
                      <a:pt x="307947" y="3067303"/>
                      <a:pt x="415579" y="3239705"/>
                      <a:pt x="432724" y="3317810"/>
                    </a:cubicBezTo>
                    <a:cubicBezTo>
                      <a:pt x="443202" y="3363530"/>
                      <a:pt x="431772" y="3399725"/>
                      <a:pt x="408912" y="3442588"/>
                    </a:cubicBezTo>
                    <a:cubicBezTo>
                      <a:pt x="402244" y="3463543"/>
                      <a:pt x="381289" y="3505453"/>
                      <a:pt x="373669" y="3530218"/>
                    </a:cubicBezTo>
                    <a:cubicBezTo>
                      <a:pt x="371764" y="3506405"/>
                      <a:pt x="372717" y="3499738"/>
                      <a:pt x="371764" y="3498785"/>
                    </a:cubicBezTo>
                    <a:cubicBezTo>
                      <a:pt x="358429" y="3401630"/>
                      <a:pt x="303184" y="3320668"/>
                      <a:pt x="263179" y="3234943"/>
                    </a:cubicBezTo>
                    <a:cubicBezTo>
                      <a:pt x="263179" y="3234943"/>
                      <a:pt x="263179" y="3234943"/>
                      <a:pt x="263179" y="3234943"/>
                    </a:cubicBezTo>
                    <a:cubicBezTo>
                      <a:pt x="205077" y="3143503"/>
                      <a:pt x="189837" y="3047300"/>
                      <a:pt x="230794" y="2937763"/>
                    </a:cubicBezTo>
                    <a:close/>
                    <a:moveTo>
                      <a:pt x="203172" y="3145408"/>
                    </a:moveTo>
                    <a:cubicBezTo>
                      <a:pt x="234604" y="3229228"/>
                      <a:pt x="298422" y="3334003"/>
                      <a:pt x="331759" y="3407345"/>
                    </a:cubicBezTo>
                    <a:cubicBezTo>
                      <a:pt x="318424" y="3387343"/>
                      <a:pt x="303184" y="3370198"/>
                      <a:pt x="298422" y="3365435"/>
                    </a:cubicBezTo>
                    <a:cubicBezTo>
                      <a:pt x="312709" y="3392105"/>
                      <a:pt x="327949" y="3414965"/>
                      <a:pt x="340332" y="3462590"/>
                    </a:cubicBezTo>
                    <a:cubicBezTo>
                      <a:pt x="355572" y="3521645"/>
                      <a:pt x="359382" y="3540695"/>
                      <a:pt x="306042" y="3632135"/>
                    </a:cubicBezTo>
                    <a:cubicBezTo>
                      <a:pt x="313662" y="3513073"/>
                      <a:pt x="246987" y="3398773"/>
                      <a:pt x="202219" y="3295903"/>
                    </a:cubicBezTo>
                    <a:cubicBezTo>
                      <a:pt x="193647" y="3269233"/>
                      <a:pt x="194599" y="3237800"/>
                      <a:pt x="224127" y="3275900"/>
                    </a:cubicBezTo>
                    <a:cubicBezTo>
                      <a:pt x="231747" y="3286378"/>
                      <a:pt x="285087" y="3349243"/>
                      <a:pt x="292707" y="3359720"/>
                    </a:cubicBezTo>
                    <a:cubicBezTo>
                      <a:pt x="288897" y="3351148"/>
                      <a:pt x="254607" y="3305428"/>
                      <a:pt x="249844" y="3297808"/>
                    </a:cubicBezTo>
                    <a:cubicBezTo>
                      <a:pt x="238414" y="3283520"/>
                      <a:pt x="228889" y="3267328"/>
                      <a:pt x="219364" y="3251135"/>
                    </a:cubicBezTo>
                    <a:cubicBezTo>
                      <a:pt x="207934" y="3228275"/>
                      <a:pt x="192694" y="3185413"/>
                      <a:pt x="203172" y="3145408"/>
                    </a:cubicBezTo>
                    <a:close/>
                    <a:moveTo>
                      <a:pt x="193647" y="3329240"/>
                    </a:moveTo>
                    <a:cubicBezTo>
                      <a:pt x="214602" y="3346385"/>
                      <a:pt x="229842" y="3374008"/>
                      <a:pt x="235557" y="3394010"/>
                    </a:cubicBezTo>
                    <a:cubicBezTo>
                      <a:pt x="264132" y="3466400"/>
                      <a:pt x="305089" y="3571175"/>
                      <a:pt x="288897" y="3655948"/>
                    </a:cubicBezTo>
                    <a:cubicBezTo>
                      <a:pt x="274609" y="3574985"/>
                      <a:pt x="194599" y="3442588"/>
                      <a:pt x="194599" y="3442588"/>
                    </a:cubicBezTo>
                    <a:cubicBezTo>
                      <a:pt x="179359" y="3408298"/>
                      <a:pt x="175549" y="3376865"/>
                      <a:pt x="193647" y="3329240"/>
                    </a:cubicBezTo>
                    <a:close/>
                    <a:moveTo>
                      <a:pt x="206982" y="3799775"/>
                    </a:moveTo>
                    <a:cubicBezTo>
                      <a:pt x="153642" y="3715003"/>
                      <a:pt x="119352" y="3634993"/>
                      <a:pt x="135544" y="3530218"/>
                    </a:cubicBezTo>
                    <a:cubicBezTo>
                      <a:pt x="138402" y="3513073"/>
                      <a:pt x="140307" y="3503548"/>
                      <a:pt x="146022" y="3492118"/>
                    </a:cubicBezTo>
                    <a:cubicBezTo>
                      <a:pt x="176502" y="3567365"/>
                      <a:pt x="193647" y="3635945"/>
                      <a:pt x="242224" y="3711193"/>
                    </a:cubicBezTo>
                    <a:cubicBezTo>
                      <a:pt x="216507" y="3625468"/>
                      <a:pt x="162214" y="3507358"/>
                      <a:pt x="164119" y="3414965"/>
                    </a:cubicBezTo>
                    <a:cubicBezTo>
                      <a:pt x="224127" y="3575938"/>
                      <a:pt x="327949" y="3631183"/>
                      <a:pt x="243177" y="3789298"/>
                    </a:cubicBezTo>
                    <a:cubicBezTo>
                      <a:pt x="233652" y="3805490"/>
                      <a:pt x="224127" y="3826445"/>
                      <a:pt x="206982" y="3799775"/>
                    </a:cubicBezTo>
                    <a:close/>
                    <a:moveTo>
                      <a:pt x="292707" y="3984560"/>
                    </a:moveTo>
                    <a:cubicBezTo>
                      <a:pt x="287944" y="4002658"/>
                      <a:pt x="272704" y="4052188"/>
                      <a:pt x="263179" y="4068380"/>
                    </a:cubicBezTo>
                    <a:cubicBezTo>
                      <a:pt x="257464" y="4077905"/>
                      <a:pt x="246987" y="4115053"/>
                      <a:pt x="231747" y="4109338"/>
                    </a:cubicBezTo>
                    <a:cubicBezTo>
                      <a:pt x="217459" y="4104575"/>
                      <a:pt x="218412" y="4063618"/>
                      <a:pt x="216507" y="4051235"/>
                    </a:cubicBezTo>
                    <a:cubicBezTo>
                      <a:pt x="206982" y="3963605"/>
                      <a:pt x="224127" y="3881690"/>
                      <a:pt x="239367" y="3840733"/>
                    </a:cubicBezTo>
                    <a:cubicBezTo>
                      <a:pt x="283182" y="3720718"/>
                      <a:pt x="352714" y="3614038"/>
                      <a:pt x="407959" y="3498785"/>
                    </a:cubicBezTo>
                    <a:cubicBezTo>
                      <a:pt x="517497" y="3243515"/>
                      <a:pt x="587982" y="2977768"/>
                      <a:pt x="634654" y="2705353"/>
                    </a:cubicBezTo>
                    <a:cubicBezTo>
                      <a:pt x="634654" y="2705353"/>
                      <a:pt x="634654" y="2705353"/>
                      <a:pt x="634654" y="2705353"/>
                    </a:cubicBezTo>
                    <a:cubicBezTo>
                      <a:pt x="674659" y="2470085"/>
                      <a:pt x="692757" y="2232913"/>
                      <a:pt x="693709" y="1993835"/>
                    </a:cubicBezTo>
                    <a:cubicBezTo>
                      <a:pt x="693709" y="1969070"/>
                      <a:pt x="692757" y="1943353"/>
                      <a:pt x="691804" y="1918588"/>
                    </a:cubicBezTo>
                    <a:cubicBezTo>
                      <a:pt x="697519" y="1739518"/>
                      <a:pt x="677517" y="1562353"/>
                      <a:pt x="661324" y="1385188"/>
                    </a:cubicBezTo>
                    <a:cubicBezTo>
                      <a:pt x="688947" y="1473770"/>
                      <a:pt x="700377" y="1564258"/>
                      <a:pt x="709902" y="1654745"/>
                    </a:cubicBezTo>
                    <a:cubicBezTo>
                      <a:pt x="738477" y="1938590"/>
                      <a:pt x="715617" y="2224340"/>
                      <a:pt x="729904" y="2509138"/>
                    </a:cubicBezTo>
                    <a:cubicBezTo>
                      <a:pt x="731809" y="2546285"/>
                      <a:pt x="653704" y="2965385"/>
                      <a:pt x="635607" y="3024440"/>
                    </a:cubicBezTo>
                    <a:cubicBezTo>
                      <a:pt x="572742" y="3190175"/>
                      <a:pt x="440344" y="3546410"/>
                      <a:pt x="435582" y="3557840"/>
                    </a:cubicBezTo>
                    <a:cubicBezTo>
                      <a:pt x="403197" y="3640708"/>
                      <a:pt x="371764" y="3722623"/>
                      <a:pt x="339379" y="3805490"/>
                    </a:cubicBezTo>
                    <a:cubicBezTo>
                      <a:pt x="339379" y="3805490"/>
                      <a:pt x="339379" y="3805490"/>
                      <a:pt x="339379" y="3805490"/>
                    </a:cubicBezTo>
                    <a:cubicBezTo>
                      <a:pt x="339379" y="3805490"/>
                      <a:pt x="339379" y="3805490"/>
                      <a:pt x="339379" y="3805490"/>
                    </a:cubicBezTo>
                    <a:cubicBezTo>
                      <a:pt x="324139" y="3874070"/>
                      <a:pt x="312709" y="3906455"/>
                      <a:pt x="292707" y="3984560"/>
                    </a:cubicBezTo>
                    <a:close/>
                    <a:moveTo>
                      <a:pt x="387957" y="3737863"/>
                    </a:moveTo>
                    <a:cubicBezTo>
                      <a:pt x="406054" y="3699763"/>
                      <a:pt x="440344" y="3676903"/>
                      <a:pt x="469872" y="3649280"/>
                    </a:cubicBezTo>
                    <a:cubicBezTo>
                      <a:pt x="447964" y="3682618"/>
                      <a:pt x="424152" y="3715955"/>
                      <a:pt x="387957" y="3737863"/>
                    </a:cubicBezTo>
                    <a:close/>
                    <a:moveTo>
                      <a:pt x="729904" y="3345433"/>
                    </a:moveTo>
                    <a:cubicBezTo>
                      <a:pt x="647989" y="3473068"/>
                      <a:pt x="511782" y="3546410"/>
                      <a:pt x="420342" y="3663568"/>
                    </a:cubicBezTo>
                    <a:cubicBezTo>
                      <a:pt x="424152" y="3558793"/>
                      <a:pt x="605127" y="3382580"/>
                      <a:pt x="738477" y="3320668"/>
                    </a:cubicBezTo>
                    <a:cubicBezTo>
                      <a:pt x="769909" y="3311143"/>
                      <a:pt x="734667" y="3337813"/>
                      <a:pt x="729904" y="3345433"/>
                    </a:cubicBezTo>
                    <a:close/>
                    <a:moveTo>
                      <a:pt x="902307" y="3049205"/>
                    </a:moveTo>
                    <a:cubicBezTo>
                      <a:pt x="890877" y="3065398"/>
                      <a:pt x="803247" y="3151123"/>
                      <a:pt x="793722" y="3161600"/>
                    </a:cubicBezTo>
                    <a:cubicBezTo>
                      <a:pt x="805152" y="3153980"/>
                      <a:pt x="824202" y="3139693"/>
                      <a:pt x="835632" y="3132073"/>
                    </a:cubicBezTo>
                    <a:cubicBezTo>
                      <a:pt x="855634" y="3114928"/>
                      <a:pt x="918499" y="3054920"/>
                      <a:pt x="938502" y="3037775"/>
                    </a:cubicBezTo>
                    <a:cubicBezTo>
                      <a:pt x="902307" y="3122548"/>
                      <a:pt x="871827" y="3189223"/>
                      <a:pt x="835632" y="3221608"/>
                    </a:cubicBezTo>
                    <a:cubicBezTo>
                      <a:pt x="734667" y="3311143"/>
                      <a:pt x="601317" y="3374008"/>
                      <a:pt x="498447" y="3478783"/>
                    </a:cubicBezTo>
                    <a:cubicBezTo>
                      <a:pt x="534642" y="3366388"/>
                      <a:pt x="636559" y="3304475"/>
                      <a:pt x="671802" y="3277805"/>
                    </a:cubicBezTo>
                    <a:cubicBezTo>
                      <a:pt x="614652" y="3292093"/>
                      <a:pt x="513687" y="3407345"/>
                      <a:pt x="520354" y="3389248"/>
                    </a:cubicBezTo>
                    <a:cubicBezTo>
                      <a:pt x="538452" y="3333050"/>
                      <a:pt x="594649" y="3254945"/>
                      <a:pt x="634654" y="3213035"/>
                    </a:cubicBezTo>
                    <a:cubicBezTo>
                      <a:pt x="757527" y="3085400"/>
                      <a:pt x="893734" y="2971100"/>
                      <a:pt x="1008987" y="2836798"/>
                    </a:cubicBezTo>
                    <a:cubicBezTo>
                      <a:pt x="999462" y="2902520"/>
                      <a:pt x="988984" y="2946335"/>
                      <a:pt x="902307" y="3049205"/>
                    </a:cubicBezTo>
                    <a:close/>
                    <a:moveTo>
                      <a:pt x="1039467" y="2749168"/>
                    </a:moveTo>
                    <a:cubicBezTo>
                      <a:pt x="939454" y="2875850"/>
                      <a:pt x="822297" y="2993008"/>
                      <a:pt x="701329" y="3099688"/>
                    </a:cubicBezTo>
                    <a:cubicBezTo>
                      <a:pt x="663229" y="3133025"/>
                      <a:pt x="629892" y="3173030"/>
                      <a:pt x="588934" y="3216845"/>
                    </a:cubicBezTo>
                    <a:cubicBezTo>
                      <a:pt x="609889" y="3153028"/>
                      <a:pt x="661324" y="3024440"/>
                      <a:pt x="661324" y="3024440"/>
                    </a:cubicBezTo>
                    <a:cubicBezTo>
                      <a:pt x="675612" y="2979673"/>
                      <a:pt x="687994" y="2981578"/>
                      <a:pt x="707997" y="2963480"/>
                    </a:cubicBezTo>
                    <a:cubicBezTo>
                      <a:pt x="709902" y="2961575"/>
                      <a:pt x="976602" y="2710115"/>
                      <a:pt x="976602" y="2710115"/>
                    </a:cubicBezTo>
                    <a:cubicBezTo>
                      <a:pt x="968982" y="2718688"/>
                      <a:pt x="1056612" y="2632963"/>
                      <a:pt x="1095664" y="2595815"/>
                    </a:cubicBezTo>
                    <a:cubicBezTo>
                      <a:pt x="1082329" y="2643440"/>
                      <a:pt x="1072804" y="2705353"/>
                      <a:pt x="1039467" y="2749168"/>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cs typeface="+mn-cs"/>
                </a:endParaRPr>
              </a:p>
            </p:txBody>
          </p:sp>
          <p:sp>
            <p:nvSpPr>
              <p:cNvPr id="32" name="Freeform: Shape 3">
                <a:extLst>
                  <a:ext uri="{FF2B5EF4-FFF2-40B4-BE49-F238E27FC236}">
                    <a16:creationId xmlns:a16="http://schemas.microsoft.com/office/drawing/2014/main" id="{5177016B-49BA-CEF3-D96A-5E481ABF4EAA}"/>
                  </a:ext>
                </a:extLst>
              </p:cNvPr>
              <p:cNvSpPr/>
              <p:nvPr/>
            </p:nvSpPr>
            <p:spPr>
              <a:xfrm rot="1520710">
                <a:off x="2169010" y="4277628"/>
                <a:ext cx="445448" cy="1328726"/>
              </a:xfrm>
              <a:custGeom>
                <a:avLst/>
                <a:gdLst>
                  <a:gd name="connsiteX0" fmla="*/ 541078 w 678947"/>
                  <a:gd name="connsiteY0" fmla="*/ 692150 h 1803619"/>
                  <a:gd name="connsiteX1" fmla="*/ 675744 w 678947"/>
                  <a:gd name="connsiteY1" fmla="*/ 1076908 h 1803619"/>
                  <a:gd name="connsiteX2" fmla="*/ 678947 w 678947"/>
                  <a:gd name="connsiteY2" fmla="*/ 1076908 h 1803619"/>
                  <a:gd name="connsiteX3" fmla="*/ 677934 w 678947"/>
                  <a:gd name="connsiteY3" fmla="*/ 1079426 h 1803619"/>
                  <a:gd name="connsiteX4" fmla="*/ 678947 w 678947"/>
                  <a:gd name="connsiteY4" fmla="*/ 1080591 h 1803619"/>
                  <a:gd name="connsiteX5" fmla="*/ 677465 w 678947"/>
                  <a:gd name="connsiteY5" fmla="*/ 1080591 h 1803619"/>
                  <a:gd name="connsiteX6" fmla="*/ 380803 w 678947"/>
                  <a:gd name="connsiteY6" fmla="*/ 1798594 h 1803619"/>
                  <a:gd name="connsiteX7" fmla="*/ 370346 w 678947"/>
                  <a:gd name="connsiteY7" fmla="*/ 1206657 h 1803619"/>
                  <a:gd name="connsiteX8" fmla="*/ 430248 w 678947"/>
                  <a:gd name="connsiteY8" fmla="*/ 1124930 h 1803619"/>
                  <a:gd name="connsiteX9" fmla="*/ 339473 w 678947"/>
                  <a:gd name="connsiteY9" fmla="*/ 1037677 h 1803619"/>
                  <a:gd name="connsiteX10" fmla="*/ 248698 w 678947"/>
                  <a:gd name="connsiteY10" fmla="*/ 1124930 h 1803619"/>
                  <a:gd name="connsiteX11" fmla="*/ 308601 w 678947"/>
                  <a:gd name="connsiteY11" fmla="*/ 1206658 h 1803619"/>
                  <a:gd name="connsiteX12" fmla="*/ 298145 w 678947"/>
                  <a:gd name="connsiteY12" fmla="*/ 1803619 h 1803619"/>
                  <a:gd name="connsiteX13" fmla="*/ 1482 w 678947"/>
                  <a:gd name="connsiteY13" fmla="*/ 1080591 h 1803619"/>
                  <a:gd name="connsiteX14" fmla="*/ 1 w 678947"/>
                  <a:gd name="connsiteY14" fmla="*/ 1080591 h 1803619"/>
                  <a:gd name="connsiteX15" fmla="*/ 977 w 678947"/>
                  <a:gd name="connsiteY15" fmla="*/ 1079335 h 1803619"/>
                  <a:gd name="connsiteX16" fmla="*/ 0 w 678947"/>
                  <a:gd name="connsiteY16" fmla="*/ 1076908 h 1803619"/>
                  <a:gd name="connsiteX17" fmla="*/ 2865 w 678947"/>
                  <a:gd name="connsiteY17" fmla="*/ 1076908 h 1803619"/>
                  <a:gd name="connsiteX18" fmla="*/ 128363 w 678947"/>
                  <a:gd name="connsiteY18" fmla="*/ 696719 h 1803619"/>
                  <a:gd name="connsiteX19" fmla="*/ 162613 w 678947"/>
                  <a:gd name="connsiteY19" fmla="*/ 573663 h 1803619"/>
                  <a:gd name="connsiteX20" fmla="*/ 516334 w 678947"/>
                  <a:gd name="connsiteY20" fmla="*/ 573663 h 1803619"/>
                  <a:gd name="connsiteX21" fmla="*/ 561325 w 678947"/>
                  <a:gd name="connsiteY21" fmla="*/ 618654 h 1803619"/>
                  <a:gd name="connsiteX22" fmla="*/ 516334 w 678947"/>
                  <a:gd name="connsiteY22" fmla="*/ 663645 h 1803619"/>
                  <a:gd name="connsiteX23" fmla="*/ 162613 w 678947"/>
                  <a:gd name="connsiteY23" fmla="*/ 663645 h 1803619"/>
                  <a:gd name="connsiteX24" fmla="*/ 117622 w 678947"/>
                  <a:gd name="connsiteY24" fmla="*/ 618654 h 1803619"/>
                  <a:gd name="connsiteX25" fmla="*/ 162613 w 678947"/>
                  <a:gd name="connsiteY25" fmla="*/ 573663 h 1803619"/>
                  <a:gd name="connsiteX26" fmla="*/ 346730 w 678947"/>
                  <a:gd name="connsiteY26" fmla="*/ 0 h 1803619"/>
                  <a:gd name="connsiteX27" fmla="*/ 477359 w 678947"/>
                  <a:gd name="connsiteY27" fmla="*/ 58057 h 1803619"/>
                  <a:gd name="connsiteX28" fmla="*/ 535416 w 678947"/>
                  <a:gd name="connsiteY28" fmla="*/ 508918 h 1803619"/>
                  <a:gd name="connsiteX29" fmla="*/ 143530 w 678947"/>
                  <a:gd name="connsiteY29" fmla="*/ 508918 h 1803619"/>
                  <a:gd name="connsiteX0" fmla="*/ 541078 w 678947"/>
                  <a:gd name="connsiteY0" fmla="*/ 913760 h 2025229"/>
                  <a:gd name="connsiteX1" fmla="*/ 675744 w 678947"/>
                  <a:gd name="connsiteY1" fmla="*/ 1298518 h 2025229"/>
                  <a:gd name="connsiteX2" fmla="*/ 678947 w 678947"/>
                  <a:gd name="connsiteY2" fmla="*/ 1298518 h 2025229"/>
                  <a:gd name="connsiteX3" fmla="*/ 677934 w 678947"/>
                  <a:gd name="connsiteY3" fmla="*/ 1301036 h 2025229"/>
                  <a:gd name="connsiteX4" fmla="*/ 678947 w 678947"/>
                  <a:gd name="connsiteY4" fmla="*/ 1302201 h 2025229"/>
                  <a:gd name="connsiteX5" fmla="*/ 677465 w 678947"/>
                  <a:gd name="connsiteY5" fmla="*/ 1302201 h 2025229"/>
                  <a:gd name="connsiteX6" fmla="*/ 380803 w 678947"/>
                  <a:gd name="connsiteY6" fmla="*/ 2020204 h 2025229"/>
                  <a:gd name="connsiteX7" fmla="*/ 370346 w 678947"/>
                  <a:gd name="connsiteY7" fmla="*/ 1428267 h 2025229"/>
                  <a:gd name="connsiteX8" fmla="*/ 430248 w 678947"/>
                  <a:gd name="connsiteY8" fmla="*/ 1346540 h 2025229"/>
                  <a:gd name="connsiteX9" fmla="*/ 339473 w 678947"/>
                  <a:gd name="connsiteY9" fmla="*/ 1259287 h 2025229"/>
                  <a:gd name="connsiteX10" fmla="*/ 248698 w 678947"/>
                  <a:gd name="connsiteY10" fmla="*/ 1346540 h 2025229"/>
                  <a:gd name="connsiteX11" fmla="*/ 308601 w 678947"/>
                  <a:gd name="connsiteY11" fmla="*/ 1428268 h 2025229"/>
                  <a:gd name="connsiteX12" fmla="*/ 298145 w 678947"/>
                  <a:gd name="connsiteY12" fmla="*/ 2025229 h 2025229"/>
                  <a:gd name="connsiteX13" fmla="*/ 1482 w 678947"/>
                  <a:gd name="connsiteY13" fmla="*/ 1302201 h 2025229"/>
                  <a:gd name="connsiteX14" fmla="*/ 1 w 678947"/>
                  <a:gd name="connsiteY14" fmla="*/ 1302201 h 2025229"/>
                  <a:gd name="connsiteX15" fmla="*/ 977 w 678947"/>
                  <a:gd name="connsiteY15" fmla="*/ 1300945 h 2025229"/>
                  <a:gd name="connsiteX16" fmla="*/ 0 w 678947"/>
                  <a:gd name="connsiteY16" fmla="*/ 1298518 h 2025229"/>
                  <a:gd name="connsiteX17" fmla="*/ 2865 w 678947"/>
                  <a:gd name="connsiteY17" fmla="*/ 1298518 h 2025229"/>
                  <a:gd name="connsiteX18" fmla="*/ 128363 w 678947"/>
                  <a:gd name="connsiteY18" fmla="*/ 918329 h 2025229"/>
                  <a:gd name="connsiteX19" fmla="*/ 541078 w 678947"/>
                  <a:gd name="connsiteY19" fmla="*/ 913760 h 2025229"/>
                  <a:gd name="connsiteX20" fmla="*/ 162613 w 678947"/>
                  <a:gd name="connsiteY20" fmla="*/ 795273 h 2025229"/>
                  <a:gd name="connsiteX21" fmla="*/ 516334 w 678947"/>
                  <a:gd name="connsiteY21" fmla="*/ 795273 h 2025229"/>
                  <a:gd name="connsiteX22" fmla="*/ 561325 w 678947"/>
                  <a:gd name="connsiteY22" fmla="*/ 840264 h 2025229"/>
                  <a:gd name="connsiteX23" fmla="*/ 516334 w 678947"/>
                  <a:gd name="connsiteY23" fmla="*/ 885255 h 2025229"/>
                  <a:gd name="connsiteX24" fmla="*/ 162613 w 678947"/>
                  <a:gd name="connsiteY24" fmla="*/ 885255 h 2025229"/>
                  <a:gd name="connsiteX25" fmla="*/ 117622 w 678947"/>
                  <a:gd name="connsiteY25" fmla="*/ 840264 h 2025229"/>
                  <a:gd name="connsiteX26" fmla="*/ 162613 w 678947"/>
                  <a:gd name="connsiteY26" fmla="*/ 795273 h 2025229"/>
                  <a:gd name="connsiteX27" fmla="*/ 306002 w 678947"/>
                  <a:gd name="connsiteY27" fmla="*/ 0 h 2025229"/>
                  <a:gd name="connsiteX28" fmla="*/ 477359 w 678947"/>
                  <a:gd name="connsiteY28" fmla="*/ 279667 h 2025229"/>
                  <a:gd name="connsiteX29" fmla="*/ 535416 w 678947"/>
                  <a:gd name="connsiteY29" fmla="*/ 730528 h 2025229"/>
                  <a:gd name="connsiteX30" fmla="*/ 143530 w 678947"/>
                  <a:gd name="connsiteY30" fmla="*/ 730528 h 2025229"/>
                  <a:gd name="connsiteX31" fmla="*/ 306002 w 678947"/>
                  <a:gd name="connsiteY31" fmla="*/ 0 h 20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947" h="2025229">
                    <a:moveTo>
                      <a:pt x="541078" y="913760"/>
                    </a:moveTo>
                    <a:cubicBezTo>
                      <a:pt x="517510" y="1040676"/>
                      <a:pt x="540707" y="1154107"/>
                      <a:pt x="675744" y="1298518"/>
                    </a:cubicBezTo>
                    <a:lnTo>
                      <a:pt x="678947" y="1298518"/>
                    </a:lnTo>
                    <a:lnTo>
                      <a:pt x="677934" y="1301036"/>
                    </a:lnTo>
                    <a:lnTo>
                      <a:pt x="678947" y="1302201"/>
                    </a:lnTo>
                    <a:lnTo>
                      <a:pt x="677465" y="1302201"/>
                    </a:lnTo>
                    <a:lnTo>
                      <a:pt x="380803" y="2020204"/>
                    </a:lnTo>
                    <a:lnTo>
                      <a:pt x="370346" y="1428267"/>
                    </a:lnTo>
                    <a:cubicBezTo>
                      <a:pt x="405337" y="1416402"/>
                      <a:pt x="430248" y="1384267"/>
                      <a:pt x="430248" y="1346540"/>
                    </a:cubicBezTo>
                    <a:cubicBezTo>
                      <a:pt x="430248" y="1298351"/>
                      <a:pt x="389607" y="1259287"/>
                      <a:pt x="339473" y="1259287"/>
                    </a:cubicBezTo>
                    <a:cubicBezTo>
                      <a:pt x="289339" y="1259287"/>
                      <a:pt x="248698" y="1298351"/>
                      <a:pt x="248698" y="1346540"/>
                    </a:cubicBezTo>
                    <a:cubicBezTo>
                      <a:pt x="248698" y="1384267"/>
                      <a:pt x="273609" y="1416402"/>
                      <a:pt x="308601" y="1428268"/>
                    </a:cubicBezTo>
                    <a:cubicBezTo>
                      <a:pt x="308601" y="1640657"/>
                      <a:pt x="298145" y="1812840"/>
                      <a:pt x="298145" y="2025229"/>
                    </a:cubicBezTo>
                    <a:cubicBezTo>
                      <a:pt x="195772" y="1770818"/>
                      <a:pt x="103855" y="1556612"/>
                      <a:pt x="1482" y="1302201"/>
                    </a:cubicBezTo>
                    <a:lnTo>
                      <a:pt x="1" y="1302201"/>
                    </a:lnTo>
                    <a:cubicBezTo>
                      <a:pt x="335" y="1301788"/>
                      <a:pt x="668" y="1301375"/>
                      <a:pt x="977" y="1300945"/>
                    </a:cubicBezTo>
                    <a:lnTo>
                      <a:pt x="0" y="1298518"/>
                    </a:lnTo>
                    <a:lnTo>
                      <a:pt x="2865" y="1298518"/>
                    </a:lnTo>
                    <a:cubicBezTo>
                      <a:pt x="133453" y="1136606"/>
                      <a:pt x="156667" y="1063482"/>
                      <a:pt x="128363" y="918329"/>
                    </a:cubicBezTo>
                    <a:lnTo>
                      <a:pt x="541078" y="913760"/>
                    </a:lnTo>
                    <a:close/>
                    <a:moveTo>
                      <a:pt x="162613" y="795273"/>
                    </a:moveTo>
                    <a:lnTo>
                      <a:pt x="516334" y="795273"/>
                    </a:lnTo>
                    <a:cubicBezTo>
                      <a:pt x="541182" y="795273"/>
                      <a:pt x="561325" y="815416"/>
                      <a:pt x="561325" y="840264"/>
                    </a:cubicBezTo>
                    <a:cubicBezTo>
                      <a:pt x="561325" y="865112"/>
                      <a:pt x="541182" y="885255"/>
                      <a:pt x="516334" y="885255"/>
                    </a:cubicBezTo>
                    <a:lnTo>
                      <a:pt x="162613" y="885255"/>
                    </a:lnTo>
                    <a:cubicBezTo>
                      <a:pt x="137765" y="885255"/>
                      <a:pt x="117622" y="865112"/>
                      <a:pt x="117622" y="840264"/>
                    </a:cubicBezTo>
                    <a:cubicBezTo>
                      <a:pt x="117622" y="815416"/>
                      <a:pt x="137765" y="795273"/>
                      <a:pt x="162613" y="795273"/>
                    </a:cubicBezTo>
                    <a:close/>
                    <a:moveTo>
                      <a:pt x="306002" y="0"/>
                    </a:moveTo>
                    <a:lnTo>
                      <a:pt x="477359" y="279667"/>
                    </a:lnTo>
                    <a:lnTo>
                      <a:pt x="535416" y="730528"/>
                    </a:lnTo>
                    <a:lnTo>
                      <a:pt x="143530" y="730528"/>
                    </a:lnTo>
                    <a:cubicBezTo>
                      <a:pt x="211263" y="560889"/>
                      <a:pt x="238269" y="169639"/>
                      <a:pt x="306002"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cs typeface="+mn-cs"/>
                </a:endParaRPr>
              </a:p>
            </p:txBody>
          </p:sp>
        </p:grpSp>
        <p:sp>
          <p:nvSpPr>
            <p:cNvPr id="30" name="Freeform 13">
              <a:extLst>
                <a:ext uri="{FF2B5EF4-FFF2-40B4-BE49-F238E27FC236}">
                  <a16:creationId xmlns:a16="http://schemas.microsoft.com/office/drawing/2014/main" id="{F032E3B4-2B4A-1EB4-210A-2CF9FF853750}"/>
                </a:ext>
              </a:extLst>
            </p:cNvPr>
            <p:cNvSpPr>
              <a:spLocks/>
            </p:cNvSpPr>
            <p:nvPr/>
          </p:nvSpPr>
          <p:spPr bwMode="auto">
            <a:xfrm rot="8950285" flipV="1">
              <a:off x="1596864" y="3619394"/>
              <a:ext cx="2914995" cy="4369901"/>
            </a:xfrm>
            <a:custGeom>
              <a:avLst/>
              <a:gdLst>
                <a:gd name="T0" fmla="*/ 388 w 2127"/>
                <a:gd name="T1" fmla="*/ 1550 h 3157"/>
                <a:gd name="T2" fmla="*/ 312 w 2127"/>
                <a:gd name="T3" fmla="*/ 1481 h 3157"/>
                <a:gd name="T4" fmla="*/ 259 w 2127"/>
                <a:gd name="T5" fmla="*/ 1260 h 3157"/>
                <a:gd name="T6" fmla="*/ 380 w 2127"/>
                <a:gd name="T7" fmla="*/ 1152 h 3157"/>
                <a:gd name="T8" fmla="*/ 318 w 2127"/>
                <a:gd name="T9" fmla="*/ 915 h 3157"/>
                <a:gd name="T10" fmla="*/ 345 w 2127"/>
                <a:gd name="T11" fmla="*/ 802 h 3157"/>
                <a:gd name="T12" fmla="*/ 349 w 2127"/>
                <a:gd name="T13" fmla="*/ 635 h 3157"/>
                <a:gd name="T14" fmla="*/ 421 w 2127"/>
                <a:gd name="T15" fmla="*/ 485 h 3157"/>
                <a:gd name="T16" fmla="*/ 561 w 2127"/>
                <a:gd name="T17" fmla="*/ 367 h 3157"/>
                <a:gd name="T18" fmla="*/ 569 w 2127"/>
                <a:gd name="T19" fmla="*/ 271 h 3157"/>
                <a:gd name="T20" fmla="*/ 561 w 2127"/>
                <a:gd name="T21" fmla="*/ 181 h 3157"/>
                <a:gd name="T22" fmla="*/ 625 w 2127"/>
                <a:gd name="T23" fmla="*/ 148 h 3157"/>
                <a:gd name="T24" fmla="*/ 769 w 2127"/>
                <a:gd name="T25" fmla="*/ 90 h 3157"/>
                <a:gd name="T26" fmla="*/ 909 w 2127"/>
                <a:gd name="T27" fmla="*/ 57 h 3157"/>
                <a:gd name="T28" fmla="*/ 1114 w 2127"/>
                <a:gd name="T29" fmla="*/ 148 h 3157"/>
                <a:gd name="T30" fmla="*/ 1236 w 2127"/>
                <a:gd name="T31" fmla="*/ 300 h 3157"/>
                <a:gd name="T32" fmla="*/ 1447 w 2127"/>
                <a:gd name="T33" fmla="*/ 373 h 3157"/>
                <a:gd name="T34" fmla="*/ 1554 w 2127"/>
                <a:gd name="T35" fmla="*/ 475 h 3157"/>
                <a:gd name="T36" fmla="*/ 1775 w 2127"/>
                <a:gd name="T37" fmla="*/ 691 h 3157"/>
                <a:gd name="T38" fmla="*/ 1677 w 2127"/>
                <a:gd name="T39" fmla="*/ 814 h 3157"/>
                <a:gd name="T40" fmla="*/ 1939 w 2127"/>
                <a:gd name="T41" fmla="*/ 1097 h 3157"/>
                <a:gd name="T42" fmla="*/ 1890 w 2127"/>
                <a:gd name="T43" fmla="*/ 1273 h 3157"/>
                <a:gd name="T44" fmla="*/ 2095 w 2127"/>
                <a:gd name="T45" fmla="*/ 1310 h 3157"/>
                <a:gd name="T46" fmla="*/ 1794 w 2127"/>
                <a:gd name="T47" fmla="*/ 1274 h 3157"/>
                <a:gd name="T48" fmla="*/ 1811 w 2127"/>
                <a:gd name="T49" fmla="*/ 1429 h 3157"/>
                <a:gd name="T50" fmla="*/ 1930 w 2127"/>
                <a:gd name="T51" fmla="*/ 1478 h 3157"/>
                <a:gd name="T52" fmla="*/ 1627 w 2127"/>
                <a:gd name="T53" fmla="*/ 1415 h 3157"/>
                <a:gd name="T54" fmla="*/ 1667 w 2127"/>
                <a:gd name="T55" fmla="*/ 1497 h 3157"/>
                <a:gd name="T56" fmla="*/ 1629 w 2127"/>
                <a:gd name="T57" fmla="*/ 1664 h 3157"/>
                <a:gd name="T58" fmla="*/ 1496 w 2127"/>
                <a:gd name="T59" fmla="*/ 1500 h 3157"/>
                <a:gd name="T60" fmla="*/ 1532 w 2127"/>
                <a:gd name="T61" fmla="*/ 1589 h 3157"/>
                <a:gd name="T62" fmla="*/ 1509 w 2127"/>
                <a:gd name="T63" fmla="*/ 1647 h 3157"/>
                <a:gd name="T64" fmla="*/ 1579 w 2127"/>
                <a:gd name="T65" fmla="*/ 1799 h 3157"/>
                <a:gd name="T66" fmla="*/ 1631 w 2127"/>
                <a:gd name="T67" fmla="*/ 2080 h 3157"/>
                <a:gd name="T68" fmla="*/ 1652 w 2127"/>
                <a:gd name="T69" fmla="*/ 2242 h 3157"/>
                <a:gd name="T70" fmla="*/ 1572 w 2127"/>
                <a:gd name="T71" fmla="*/ 2303 h 3157"/>
                <a:gd name="T72" fmla="*/ 1567 w 2127"/>
                <a:gd name="T73" fmla="*/ 2433 h 3157"/>
                <a:gd name="T74" fmla="*/ 1498 w 2127"/>
                <a:gd name="T75" fmla="*/ 2455 h 3157"/>
                <a:gd name="T76" fmla="*/ 1384 w 2127"/>
                <a:gd name="T77" fmla="*/ 2483 h 3157"/>
                <a:gd name="T78" fmla="*/ 1251 w 2127"/>
                <a:gd name="T79" fmla="*/ 2679 h 3157"/>
                <a:gd name="T80" fmla="*/ 998 w 2127"/>
                <a:gd name="T81" fmla="*/ 2538 h 3157"/>
                <a:gd name="T82" fmla="*/ 790 w 2127"/>
                <a:gd name="T83" fmla="*/ 2468 h 3157"/>
                <a:gd name="T84" fmla="*/ 649 w 2127"/>
                <a:gd name="T85" fmla="*/ 2321 h 3157"/>
                <a:gd name="T86" fmla="*/ 513 w 2127"/>
                <a:gd name="T87" fmla="*/ 2337 h 3157"/>
                <a:gd name="T88" fmla="*/ 574 w 2127"/>
                <a:gd name="T89" fmla="*/ 2476 h 3157"/>
                <a:gd name="T90" fmla="*/ 545 w 2127"/>
                <a:gd name="T91" fmla="*/ 2580 h 3157"/>
                <a:gd name="T92" fmla="*/ 349 w 2127"/>
                <a:gd name="T93" fmla="*/ 2754 h 3157"/>
                <a:gd name="T94" fmla="*/ 407 w 2127"/>
                <a:gd name="T95" fmla="*/ 2783 h 3157"/>
                <a:gd name="T96" fmla="*/ 456 w 2127"/>
                <a:gd name="T97" fmla="*/ 2817 h 3157"/>
                <a:gd name="T98" fmla="*/ 449 w 2127"/>
                <a:gd name="T99" fmla="*/ 2968 h 3157"/>
                <a:gd name="T100" fmla="*/ 392 w 2127"/>
                <a:gd name="T101" fmla="*/ 3084 h 3157"/>
                <a:gd name="T102" fmla="*/ 349 w 2127"/>
                <a:gd name="T103" fmla="*/ 3149 h 3157"/>
                <a:gd name="T104" fmla="*/ 164 w 2127"/>
                <a:gd name="T105" fmla="*/ 3145 h 3157"/>
                <a:gd name="T106" fmla="*/ 18 w 2127"/>
                <a:gd name="T107" fmla="*/ 2940 h 3157"/>
                <a:gd name="T108" fmla="*/ 139 w 2127"/>
                <a:gd name="T109" fmla="*/ 2743 h 3157"/>
                <a:gd name="T110" fmla="*/ 100 w 2127"/>
                <a:gd name="T111" fmla="*/ 2541 h 3157"/>
                <a:gd name="T112" fmla="*/ 211 w 2127"/>
                <a:gd name="T113" fmla="*/ 2293 h 3157"/>
                <a:gd name="T114" fmla="*/ 341 w 2127"/>
                <a:gd name="T115" fmla="*/ 2266 h 3157"/>
                <a:gd name="T116" fmla="*/ 417 w 2127"/>
                <a:gd name="T117" fmla="*/ 2296 h 3157"/>
                <a:gd name="T118" fmla="*/ 508 w 2127"/>
                <a:gd name="T119" fmla="*/ 2062 h 3157"/>
                <a:gd name="T120" fmla="*/ 488 w 2127"/>
                <a:gd name="T121" fmla="*/ 1904 h 3157"/>
                <a:gd name="T122" fmla="*/ 496 w 2127"/>
                <a:gd name="T123" fmla="*/ 1782 h 3157"/>
                <a:gd name="T124" fmla="*/ 514 w 2127"/>
                <a:gd name="T125" fmla="*/ 1618 h 3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7" h="3157">
                  <a:moveTo>
                    <a:pt x="440" y="1547"/>
                  </a:moveTo>
                  <a:cubicBezTo>
                    <a:pt x="431" y="1553"/>
                    <a:pt x="430" y="1563"/>
                    <a:pt x="426" y="1570"/>
                  </a:cubicBezTo>
                  <a:cubicBezTo>
                    <a:pt x="422" y="1577"/>
                    <a:pt x="419" y="1587"/>
                    <a:pt x="408" y="1586"/>
                  </a:cubicBezTo>
                  <a:cubicBezTo>
                    <a:pt x="395" y="1585"/>
                    <a:pt x="382" y="1582"/>
                    <a:pt x="376" y="1569"/>
                  </a:cubicBezTo>
                  <a:cubicBezTo>
                    <a:pt x="370" y="1558"/>
                    <a:pt x="372" y="1549"/>
                    <a:pt x="388" y="1550"/>
                  </a:cubicBezTo>
                  <a:cubicBezTo>
                    <a:pt x="399" y="1551"/>
                    <a:pt x="401" y="1544"/>
                    <a:pt x="401" y="1535"/>
                  </a:cubicBezTo>
                  <a:cubicBezTo>
                    <a:pt x="403" y="1510"/>
                    <a:pt x="380" y="1494"/>
                    <a:pt x="357" y="1505"/>
                  </a:cubicBezTo>
                  <a:cubicBezTo>
                    <a:pt x="349" y="1508"/>
                    <a:pt x="342" y="1512"/>
                    <a:pt x="333" y="1515"/>
                  </a:cubicBezTo>
                  <a:cubicBezTo>
                    <a:pt x="323" y="1517"/>
                    <a:pt x="315" y="1514"/>
                    <a:pt x="309" y="1505"/>
                  </a:cubicBezTo>
                  <a:cubicBezTo>
                    <a:pt x="302" y="1496"/>
                    <a:pt x="307" y="1489"/>
                    <a:pt x="312" y="1481"/>
                  </a:cubicBezTo>
                  <a:cubicBezTo>
                    <a:pt x="321" y="1467"/>
                    <a:pt x="336" y="1464"/>
                    <a:pt x="351" y="1459"/>
                  </a:cubicBezTo>
                  <a:cubicBezTo>
                    <a:pt x="387" y="1447"/>
                    <a:pt x="387" y="1447"/>
                    <a:pt x="375" y="1411"/>
                  </a:cubicBezTo>
                  <a:cubicBezTo>
                    <a:pt x="364" y="1376"/>
                    <a:pt x="354" y="1342"/>
                    <a:pt x="353" y="1306"/>
                  </a:cubicBezTo>
                  <a:cubicBezTo>
                    <a:pt x="353" y="1294"/>
                    <a:pt x="346" y="1293"/>
                    <a:pt x="338" y="1291"/>
                  </a:cubicBezTo>
                  <a:cubicBezTo>
                    <a:pt x="312" y="1284"/>
                    <a:pt x="286" y="1275"/>
                    <a:pt x="259" y="1260"/>
                  </a:cubicBezTo>
                  <a:cubicBezTo>
                    <a:pt x="282" y="1252"/>
                    <a:pt x="302" y="1256"/>
                    <a:pt x="323" y="1257"/>
                  </a:cubicBezTo>
                  <a:cubicBezTo>
                    <a:pt x="367" y="1259"/>
                    <a:pt x="387" y="1243"/>
                    <a:pt x="392" y="1204"/>
                  </a:cubicBezTo>
                  <a:cubicBezTo>
                    <a:pt x="395" y="1186"/>
                    <a:pt x="389" y="1176"/>
                    <a:pt x="371" y="1172"/>
                  </a:cubicBezTo>
                  <a:cubicBezTo>
                    <a:pt x="363" y="1170"/>
                    <a:pt x="355" y="1170"/>
                    <a:pt x="348" y="1164"/>
                  </a:cubicBezTo>
                  <a:cubicBezTo>
                    <a:pt x="356" y="1152"/>
                    <a:pt x="369" y="1152"/>
                    <a:pt x="380" y="1152"/>
                  </a:cubicBezTo>
                  <a:cubicBezTo>
                    <a:pt x="392" y="1152"/>
                    <a:pt x="395" y="1147"/>
                    <a:pt x="396" y="1137"/>
                  </a:cubicBezTo>
                  <a:cubicBezTo>
                    <a:pt x="398" y="1109"/>
                    <a:pt x="388" y="1086"/>
                    <a:pt x="374" y="1063"/>
                  </a:cubicBezTo>
                  <a:cubicBezTo>
                    <a:pt x="366" y="1050"/>
                    <a:pt x="357" y="1036"/>
                    <a:pt x="349" y="1023"/>
                  </a:cubicBezTo>
                  <a:cubicBezTo>
                    <a:pt x="337" y="1002"/>
                    <a:pt x="333" y="980"/>
                    <a:pt x="340" y="957"/>
                  </a:cubicBezTo>
                  <a:cubicBezTo>
                    <a:pt x="346" y="934"/>
                    <a:pt x="340" y="923"/>
                    <a:pt x="318" y="915"/>
                  </a:cubicBezTo>
                  <a:cubicBezTo>
                    <a:pt x="315" y="914"/>
                    <a:pt x="312" y="914"/>
                    <a:pt x="307" y="913"/>
                  </a:cubicBezTo>
                  <a:cubicBezTo>
                    <a:pt x="316" y="897"/>
                    <a:pt x="331" y="894"/>
                    <a:pt x="344" y="889"/>
                  </a:cubicBezTo>
                  <a:cubicBezTo>
                    <a:pt x="360" y="883"/>
                    <a:pt x="372" y="874"/>
                    <a:pt x="377" y="857"/>
                  </a:cubicBezTo>
                  <a:cubicBezTo>
                    <a:pt x="382" y="845"/>
                    <a:pt x="380" y="836"/>
                    <a:pt x="367" y="831"/>
                  </a:cubicBezTo>
                  <a:cubicBezTo>
                    <a:pt x="353" y="826"/>
                    <a:pt x="344" y="819"/>
                    <a:pt x="345" y="802"/>
                  </a:cubicBezTo>
                  <a:cubicBezTo>
                    <a:pt x="345" y="786"/>
                    <a:pt x="357" y="784"/>
                    <a:pt x="369" y="781"/>
                  </a:cubicBezTo>
                  <a:cubicBezTo>
                    <a:pt x="373" y="780"/>
                    <a:pt x="380" y="780"/>
                    <a:pt x="379" y="773"/>
                  </a:cubicBezTo>
                  <a:cubicBezTo>
                    <a:pt x="379" y="765"/>
                    <a:pt x="375" y="756"/>
                    <a:pt x="367" y="754"/>
                  </a:cubicBezTo>
                  <a:cubicBezTo>
                    <a:pt x="345" y="748"/>
                    <a:pt x="347" y="734"/>
                    <a:pt x="352" y="716"/>
                  </a:cubicBezTo>
                  <a:cubicBezTo>
                    <a:pt x="358" y="689"/>
                    <a:pt x="357" y="662"/>
                    <a:pt x="349" y="635"/>
                  </a:cubicBezTo>
                  <a:cubicBezTo>
                    <a:pt x="347" y="627"/>
                    <a:pt x="346" y="620"/>
                    <a:pt x="351" y="613"/>
                  </a:cubicBezTo>
                  <a:cubicBezTo>
                    <a:pt x="364" y="593"/>
                    <a:pt x="371" y="574"/>
                    <a:pt x="356" y="551"/>
                  </a:cubicBezTo>
                  <a:cubicBezTo>
                    <a:pt x="351" y="542"/>
                    <a:pt x="361" y="537"/>
                    <a:pt x="367" y="538"/>
                  </a:cubicBezTo>
                  <a:cubicBezTo>
                    <a:pt x="400" y="545"/>
                    <a:pt x="411" y="528"/>
                    <a:pt x="413" y="499"/>
                  </a:cubicBezTo>
                  <a:cubicBezTo>
                    <a:pt x="414" y="494"/>
                    <a:pt x="418" y="490"/>
                    <a:pt x="421" y="485"/>
                  </a:cubicBezTo>
                  <a:cubicBezTo>
                    <a:pt x="437" y="458"/>
                    <a:pt x="439" y="456"/>
                    <a:pt x="470" y="463"/>
                  </a:cubicBezTo>
                  <a:cubicBezTo>
                    <a:pt x="487" y="467"/>
                    <a:pt x="498" y="465"/>
                    <a:pt x="506" y="447"/>
                  </a:cubicBezTo>
                  <a:cubicBezTo>
                    <a:pt x="512" y="434"/>
                    <a:pt x="523" y="422"/>
                    <a:pt x="539" y="420"/>
                  </a:cubicBezTo>
                  <a:cubicBezTo>
                    <a:pt x="554" y="418"/>
                    <a:pt x="555" y="408"/>
                    <a:pt x="555" y="397"/>
                  </a:cubicBezTo>
                  <a:cubicBezTo>
                    <a:pt x="555" y="386"/>
                    <a:pt x="554" y="376"/>
                    <a:pt x="561" y="367"/>
                  </a:cubicBezTo>
                  <a:cubicBezTo>
                    <a:pt x="566" y="360"/>
                    <a:pt x="561" y="355"/>
                    <a:pt x="556" y="352"/>
                  </a:cubicBezTo>
                  <a:cubicBezTo>
                    <a:pt x="548" y="349"/>
                    <a:pt x="541" y="347"/>
                    <a:pt x="533" y="346"/>
                  </a:cubicBezTo>
                  <a:cubicBezTo>
                    <a:pt x="507" y="339"/>
                    <a:pt x="506" y="337"/>
                    <a:pt x="517" y="314"/>
                  </a:cubicBezTo>
                  <a:cubicBezTo>
                    <a:pt x="522" y="302"/>
                    <a:pt x="530" y="292"/>
                    <a:pt x="536" y="281"/>
                  </a:cubicBezTo>
                  <a:cubicBezTo>
                    <a:pt x="544" y="268"/>
                    <a:pt x="552" y="255"/>
                    <a:pt x="569" y="271"/>
                  </a:cubicBezTo>
                  <a:cubicBezTo>
                    <a:pt x="575" y="276"/>
                    <a:pt x="583" y="273"/>
                    <a:pt x="585" y="264"/>
                  </a:cubicBezTo>
                  <a:cubicBezTo>
                    <a:pt x="588" y="253"/>
                    <a:pt x="592" y="241"/>
                    <a:pt x="578" y="232"/>
                  </a:cubicBezTo>
                  <a:cubicBezTo>
                    <a:pt x="577" y="232"/>
                    <a:pt x="576" y="232"/>
                    <a:pt x="574" y="231"/>
                  </a:cubicBezTo>
                  <a:cubicBezTo>
                    <a:pt x="566" y="228"/>
                    <a:pt x="552" y="235"/>
                    <a:pt x="550" y="220"/>
                  </a:cubicBezTo>
                  <a:cubicBezTo>
                    <a:pt x="548" y="206"/>
                    <a:pt x="552" y="193"/>
                    <a:pt x="561" y="181"/>
                  </a:cubicBezTo>
                  <a:cubicBezTo>
                    <a:pt x="569" y="172"/>
                    <a:pt x="580" y="166"/>
                    <a:pt x="591" y="162"/>
                  </a:cubicBezTo>
                  <a:cubicBezTo>
                    <a:pt x="600" y="159"/>
                    <a:pt x="607" y="159"/>
                    <a:pt x="608" y="171"/>
                  </a:cubicBezTo>
                  <a:cubicBezTo>
                    <a:pt x="609" y="175"/>
                    <a:pt x="611" y="179"/>
                    <a:pt x="615" y="179"/>
                  </a:cubicBezTo>
                  <a:cubicBezTo>
                    <a:pt x="622" y="179"/>
                    <a:pt x="623" y="174"/>
                    <a:pt x="623" y="170"/>
                  </a:cubicBezTo>
                  <a:cubicBezTo>
                    <a:pt x="624" y="162"/>
                    <a:pt x="624" y="155"/>
                    <a:pt x="625" y="148"/>
                  </a:cubicBezTo>
                  <a:cubicBezTo>
                    <a:pt x="628" y="124"/>
                    <a:pt x="644" y="115"/>
                    <a:pt x="666" y="124"/>
                  </a:cubicBezTo>
                  <a:cubicBezTo>
                    <a:pt x="669" y="125"/>
                    <a:pt x="671" y="126"/>
                    <a:pt x="673" y="127"/>
                  </a:cubicBezTo>
                  <a:cubicBezTo>
                    <a:pt x="705" y="144"/>
                    <a:pt x="710" y="143"/>
                    <a:pt x="725" y="109"/>
                  </a:cubicBezTo>
                  <a:cubicBezTo>
                    <a:pt x="731" y="96"/>
                    <a:pt x="738" y="89"/>
                    <a:pt x="753" y="91"/>
                  </a:cubicBezTo>
                  <a:cubicBezTo>
                    <a:pt x="759" y="92"/>
                    <a:pt x="764" y="91"/>
                    <a:pt x="769" y="90"/>
                  </a:cubicBezTo>
                  <a:cubicBezTo>
                    <a:pt x="799" y="89"/>
                    <a:pt x="822" y="78"/>
                    <a:pt x="829" y="45"/>
                  </a:cubicBezTo>
                  <a:cubicBezTo>
                    <a:pt x="832" y="33"/>
                    <a:pt x="837" y="21"/>
                    <a:pt x="845" y="11"/>
                  </a:cubicBezTo>
                  <a:cubicBezTo>
                    <a:pt x="850" y="4"/>
                    <a:pt x="858" y="0"/>
                    <a:pt x="866" y="3"/>
                  </a:cubicBezTo>
                  <a:cubicBezTo>
                    <a:pt x="876" y="6"/>
                    <a:pt x="872" y="15"/>
                    <a:pt x="871" y="22"/>
                  </a:cubicBezTo>
                  <a:cubicBezTo>
                    <a:pt x="867" y="66"/>
                    <a:pt x="867" y="66"/>
                    <a:pt x="909" y="57"/>
                  </a:cubicBezTo>
                  <a:cubicBezTo>
                    <a:pt x="924" y="54"/>
                    <a:pt x="938" y="53"/>
                    <a:pt x="953" y="56"/>
                  </a:cubicBezTo>
                  <a:cubicBezTo>
                    <a:pt x="968" y="60"/>
                    <a:pt x="980" y="63"/>
                    <a:pt x="986" y="82"/>
                  </a:cubicBezTo>
                  <a:cubicBezTo>
                    <a:pt x="996" y="109"/>
                    <a:pt x="1034" y="117"/>
                    <a:pt x="1066" y="102"/>
                  </a:cubicBezTo>
                  <a:cubicBezTo>
                    <a:pt x="1071" y="100"/>
                    <a:pt x="1075" y="97"/>
                    <a:pt x="1081" y="94"/>
                  </a:cubicBezTo>
                  <a:cubicBezTo>
                    <a:pt x="1085" y="117"/>
                    <a:pt x="1091" y="138"/>
                    <a:pt x="1114" y="148"/>
                  </a:cubicBezTo>
                  <a:cubicBezTo>
                    <a:pt x="1135" y="157"/>
                    <a:pt x="1155" y="152"/>
                    <a:pt x="1176" y="148"/>
                  </a:cubicBezTo>
                  <a:cubicBezTo>
                    <a:pt x="1178" y="154"/>
                    <a:pt x="1174" y="156"/>
                    <a:pt x="1172" y="159"/>
                  </a:cubicBezTo>
                  <a:cubicBezTo>
                    <a:pt x="1152" y="181"/>
                    <a:pt x="1160" y="206"/>
                    <a:pt x="1189" y="215"/>
                  </a:cubicBezTo>
                  <a:cubicBezTo>
                    <a:pt x="1219" y="224"/>
                    <a:pt x="1219" y="224"/>
                    <a:pt x="1209" y="254"/>
                  </a:cubicBezTo>
                  <a:cubicBezTo>
                    <a:pt x="1202" y="275"/>
                    <a:pt x="1214" y="297"/>
                    <a:pt x="1236" y="300"/>
                  </a:cubicBezTo>
                  <a:cubicBezTo>
                    <a:pt x="1247" y="302"/>
                    <a:pt x="1248" y="292"/>
                    <a:pt x="1250" y="285"/>
                  </a:cubicBezTo>
                  <a:cubicBezTo>
                    <a:pt x="1253" y="273"/>
                    <a:pt x="1255" y="259"/>
                    <a:pt x="1270" y="255"/>
                  </a:cubicBezTo>
                  <a:cubicBezTo>
                    <a:pt x="1280" y="253"/>
                    <a:pt x="1287" y="252"/>
                    <a:pt x="1283" y="267"/>
                  </a:cubicBezTo>
                  <a:cubicBezTo>
                    <a:pt x="1274" y="305"/>
                    <a:pt x="1284" y="318"/>
                    <a:pt x="1322" y="321"/>
                  </a:cubicBezTo>
                  <a:cubicBezTo>
                    <a:pt x="1370" y="325"/>
                    <a:pt x="1411" y="342"/>
                    <a:pt x="1447" y="373"/>
                  </a:cubicBezTo>
                  <a:cubicBezTo>
                    <a:pt x="1465" y="389"/>
                    <a:pt x="1484" y="402"/>
                    <a:pt x="1507" y="410"/>
                  </a:cubicBezTo>
                  <a:cubicBezTo>
                    <a:pt x="1519" y="414"/>
                    <a:pt x="1530" y="414"/>
                    <a:pt x="1540" y="405"/>
                  </a:cubicBezTo>
                  <a:cubicBezTo>
                    <a:pt x="1549" y="397"/>
                    <a:pt x="1560" y="392"/>
                    <a:pt x="1570" y="402"/>
                  </a:cubicBezTo>
                  <a:cubicBezTo>
                    <a:pt x="1580" y="413"/>
                    <a:pt x="1569" y="421"/>
                    <a:pt x="1563" y="427"/>
                  </a:cubicBezTo>
                  <a:cubicBezTo>
                    <a:pt x="1548" y="442"/>
                    <a:pt x="1547" y="456"/>
                    <a:pt x="1554" y="475"/>
                  </a:cubicBezTo>
                  <a:cubicBezTo>
                    <a:pt x="1581" y="551"/>
                    <a:pt x="1584" y="629"/>
                    <a:pt x="1581" y="708"/>
                  </a:cubicBezTo>
                  <a:cubicBezTo>
                    <a:pt x="1580" y="748"/>
                    <a:pt x="1580" y="748"/>
                    <a:pt x="1616" y="763"/>
                  </a:cubicBezTo>
                  <a:cubicBezTo>
                    <a:pt x="1649" y="776"/>
                    <a:pt x="1649" y="776"/>
                    <a:pt x="1675" y="750"/>
                  </a:cubicBezTo>
                  <a:cubicBezTo>
                    <a:pt x="1693" y="732"/>
                    <a:pt x="1711" y="713"/>
                    <a:pt x="1734" y="700"/>
                  </a:cubicBezTo>
                  <a:cubicBezTo>
                    <a:pt x="1746" y="694"/>
                    <a:pt x="1759" y="688"/>
                    <a:pt x="1775" y="691"/>
                  </a:cubicBezTo>
                  <a:cubicBezTo>
                    <a:pt x="1772" y="703"/>
                    <a:pt x="1764" y="711"/>
                    <a:pt x="1758" y="720"/>
                  </a:cubicBezTo>
                  <a:cubicBezTo>
                    <a:pt x="1746" y="738"/>
                    <a:pt x="1738" y="757"/>
                    <a:pt x="1738" y="778"/>
                  </a:cubicBezTo>
                  <a:cubicBezTo>
                    <a:pt x="1737" y="790"/>
                    <a:pt x="1733" y="792"/>
                    <a:pt x="1722" y="791"/>
                  </a:cubicBezTo>
                  <a:cubicBezTo>
                    <a:pt x="1711" y="790"/>
                    <a:pt x="1699" y="790"/>
                    <a:pt x="1689" y="796"/>
                  </a:cubicBezTo>
                  <a:cubicBezTo>
                    <a:pt x="1683" y="801"/>
                    <a:pt x="1678" y="807"/>
                    <a:pt x="1677" y="814"/>
                  </a:cubicBezTo>
                  <a:cubicBezTo>
                    <a:pt x="1677" y="823"/>
                    <a:pt x="1686" y="823"/>
                    <a:pt x="1692" y="825"/>
                  </a:cubicBezTo>
                  <a:cubicBezTo>
                    <a:pt x="1732" y="839"/>
                    <a:pt x="1772" y="852"/>
                    <a:pt x="1813" y="867"/>
                  </a:cubicBezTo>
                  <a:cubicBezTo>
                    <a:pt x="1837" y="875"/>
                    <a:pt x="1861" y="886"/>
                    <a:pt x="1882" y="902"/>
                  </a:cubicBezTo>
                  <a:cubicBezTo>
                    <a:pt x="1923" y="931"/>
                    <a:pt x="1936" y="968"/>
                    <a:pt x="1924" y="1017"/>
                  </a:cubicBezTo>
                  <a:cubicBezTo>
                    <a:pt x="1912" y="1061"/>
                    <a:pt x="1912" y="1061"/>
                    <a:pt x="1939" y="1097"/>
                  </a:cubicBezTo>
                  <a:cubicBezTo>
                    <a:pt x="1923" y="1108"/>
                    <a:pt x="1913" y="1125"/>
                    <a:pt x="1904" y="1141"/>
                  </a:cubicBezTo>
                  <a:cubicBezTo>
                    <a:pt x="1895" y="1157"/>
                    <a:pt x="1884" y="1170"/>
                    <a:pt x="1865" y="1174"/>
                  </a:cubicBezTo>
                  <a:cubicBezTo>
                    <a:pt x="1851" y="1177"/>
                    <a:pt x="1837" y="1180"/>
                    <a:pt x="1834" y="1197"/>
                  </a:cubicBezTo>
                  <a:cubicBezTo>
                    <a:pt x="1830" y="1217"/>
                    <a:pt x="1831" y="1236"/>
                    <a:pt x="1849" y="1250"/>
                  </a:cubicBezTo>
                  <a:cubicBezTo>
                    <a:pt x="1861" y="1260"/>
                    <a:pt x="1876" y="1267"/>
                    <a:pt x="1890" y="1273"/>
                  </a:cubicBezTo>
                  <a:cubicBezTo>
                    <a:pt x="1914" y="1284"/>
                    <a:pt x="1939" y="1294"/>
                    <a:pt x="1961" y="1309"/>
                  </a:cubicBezTo>
                  <a:cubicBezTo>
                    <a:pt x="1974" y="1318"/>
                    <a:pt x="1981" y="1314"/>
                    <a:pt x="1983" y="1298"/>
                  </a:cubicBezTo>
                  <a:cubicBezTo>
                    <a:pt x="1984" y="1274"/>
                    <a:pt x="1997" y="1257"/>
                    <a:pt x="2020" y="1250"/>
                  </a:cubicBezTo>
                  <a:cubicBezTo>
                    <a:pt x="2045" y="1242"/>
                    <a:pt x="2073" y="1249"/>
                    <a:pt x="2088" y="1267"/>
                  </a:cubicBezTo>
                  <a:cubicBezTo>
                    <a:pt x="2099" y="1280"/>
                    <a:pt x="2101" y="1295"/>
                    <a:pt x="2095" y="1310"/>
                  </a:cubicBezTo>
                  <a:cubicBezTo>
                    <a:pt x="2088" y="1329"/>
                    <a:pt x="2096" y="1338"/>
                    <a:pt x="2112" y="1343"/>
                  </a:cubicBezTo>
                  <a:cubicBezTo>
                    <a:pt x="2122" y="1346"/>
                    <a:pt x="2127" y="1351"/>
                    <a:pt x="2125" y="1362"/>
                  </a:cubicBezTo>
                  <a:cubicBezTo>
                    <a:pt x="2123" y="1374"/>
                    <a:pt x="2114" y="1368"/>
                    <a:pt x="2108" y="1368"/>
                  </a:cubicBezTo>
                  <a:cubicBezTo>
                    <a:pt x="2002" y="1361"/>
                    <a:pt x="1903" y="1334"/>
                    <a:pt x="1815" y="1274"/>
                  </a:cubicBezTo>
                  <a:cubicBezTo>
                    <a:pt x="1807" y="1268"/>
                    <a:pt x="1800" y="1268"/>
                    <a:pt x="1794" y="1274"/>
                  </a:cubicBezTo>
                  <a:cubicBezTo>
                    <a:pt x="1782" y="1284"/>
                    <a:pt x="1770" y="1294"/>
                    <a:pt x="1759" y="1304"/>
                  </a:cubicBezTo>
                  <a:cubicBezTo>
                    <a:pt x="1743" y="1319"/>
                    <a:pt x="1727" y="1334"/>
                    <a:pt x="1704" y="1340"/>
                  </a:cubicBezTo>
                  <a:cubicBezTo>
                    <a:pt x="1693" y="1342"/>
                    <a:pt x="1693" y="1350"/>
                    <a:pt x="1698" y="1358"/>
                  </a:cubicBezTo>
                  <a:cubicBezTo>
                    <a:pt x="1705" y="1368"/>
                    <a:pt x="1712" y="1378"/>
                    <a:pt x="1726" y="1381"/>
                  </a:cubicBezTo>
                  <a:cubicBezTo>
                    <a:pt x="1758" y="1390"/>
                    <a:pt x="1785" y="1409"/>
                    <a:pt x="1811" y="1429"/>
                  </a:cubicBezTo>
                  <a:cubicBezTo>
                    <a:pt x="1831" y="1445"/>
                    <a:pt x="1851" y="1460"/>
                    <a:pt x="1874" y="1471"/>
                  </a:cubicBezTo>
                  <a:cubicBezTo>
                    <a:pt x="1890" y="1480"/>
                    <a:pt x="1899" y="1477"/>
                    <a:pt x="1904" y="1460"/>
                  </a:cubicBezTo>
                  <a:cubicBezTo>
                    <a:pt x="1906" y="1451"/>
                    <a:pt x="1908" y="1441"/>
                    <a:pt x="1922" y="1445"/>
                  </a:cubicBezTo>
                  <a:cubicBezTo>
                    <a:pt x="1935" y="1449"/>
                    <a:pt x="1940" y="1458"/>
                    <a:pt x="1941" y="1470"/>
                  </a:cubicBezTo>
                  <a:cubicBezTo>
                    <a:pt x="1941" y="1478"/>
                    <a:pt x="1935" y="1478"/>
                    <a:pt x="1930" y="1478"/>
                  </a:cubicBezTo>
                  <a:cubicBezTo>
                    <a:pt x="1914" y="1479"/>
                    <a:pt x="1900" y="1483"/>
                    <a:pt x="1887" y="1493"/>
                  </a:cubicBezTo>
                  <a:cubicBezTo>
                    <a:pt x="1881" y="1498"/>
                    <a:pt x="1877" y="1496"/>
                    <a:pt x="1871" y="1493"/>
                  </a:cubicBezTo>
                  <a:cubicBezTo>
                    <a:pt x="1813" y="1464"/>
                    <a:pt x="1751" y="1440"/>
                    <a:pt x="1708" y="1388"/>
                  </a:cubicBezTo>
                  <a:cubicBezTo>
                    <a:pt x="1695" y="1373"/>
                    <a:pt x="1664" y="1380"/>
                    <a:pt x="1656" y="1400"/>
                  </a:cubicBezTo>
                  <a:cubicBezTo>
                    <a:pt x="1649" y="1415"/>
                    <a:pt x="1641" y="1417"/>
                    <a:pt x="1627" y="1415"/>
                  </a:cubicBezTo>
                  <a:cubicBezTo>
                    <a:pt x="1620" y="1414"/>
                    <a:pt x="1612" y="1415"/>
                    <a:pt x="1605" y="1417"/>
                  </a:cubicBezTo>
                  <a:cubicBezTo>
                    <a:pt x="1593" y="1420"/>
                    <a:pt x="1590" y="1430"/>
                    <a:pt x="1588" y="1441"/>
                  </a:cubicBezTo>
                  <a:cubicBezTo>
                    <a:pt x="1586" y="1452"/>
                    <a:pt x="1593" y="1457"/>
                    <a:pt x="1601" y="1461"/>
                  </a:cubicBezTo>
                  <a:cubicBezTo>
                    <a:pt x="1611" y="1466"/>
                    <a:pt x="1623" y="1470"/>
                    <a:pt x="1634" y="1475"/>
                  </a:cubicBezTo>
                  <a:cubicBezTo>
                    <a:pt x="1646" y="1480"/>
                    <a:pt x="1658" y="1486"/>
                    <a:pt x="1667" y="1497"/>
                  </a:cubicBezTo>
                  <a:cubicBezTo>
                    <a:pt x="1682" y="1516"/>
                    <a:pt x="1679" y="1534"/>
                    <a:pt x="1656" y="1541"/>
                  </a:cubicBezTo>
                  <a:cubicBezTo>
                    <a:pt x="1613" y="1554"/>
                    <a:pt x="1610" y="1570"/>
                    <a:pt x="1633" y="1611"/>
                  </a:cubicBezTo>
                  <a:cubicBezTo>
                    <a:pt x="1642" y="1628"/>
                    <a:pt x="1653" y="1643"/>
                    <a:pt x="1646" y="1664"/>
                  </a:cubicBezTo>
                  <a:cubicBezTo>
                    <a:pt x="1644" y="1668"/>
                    <a:pt x="1644" y="1674"/>
                    <a:pt x="1638" y="1673"/>
                  </a:cubicBezTo>
                  <a:cubicBezTo>
                    <a:pt x="1632" y="1673"/>
                    <a:pt x="1630" y="1668"/>
                    <a:pt x="1629" y="1664"/>
                  </a:cubicBezTo>
                  <a:cubicBezTo>
                    <a:pt x="1627" y="1646"/>
                    <a:pt x="1616" y="1640"/>
                    <a:pt x="1599" y="1639"/>
                  </a:cubicBezTo>
                  <a:cubicBezTo>
                    <a:pt x="1575" y="1637"/>
                    <a:pt x="1560" y="1623"/>
                    <a:pt x="1552" y="1600"/>
                  </a:cubicBezTo>
                  <a:cubicBezTo>
                    <a:pt x="1546" y="1580"/>
                    <a:pt x="1540" y="1560"/>
                    <a:pt x="1533" y="1540"/>
                  </a:cubicBezTo>
                  <a:cubicBezTo>
                    <a:pt x="1529" y="1526"/>
                    <a:pt x="1521" y="1514"/>
                    <a:pt x="1510" y="1506"/>
                  </a:cubicBezTo>
                  <a:cubicBezTo>
                    <a:pt x="1506" y="1503"/>
                    <a:pt x="1502" y="1498"/>
                    <a:pt x="1496" y="1500"/>
                  </a:cubicBezTo>
                  <a:cubicBezTo>
                    <a:pt x="1489" y="1504"/>
                    <a:pt x="1486" y="1510"/>
                    <a:pt x="1487" y="1517"/>
                  </a:cubicBezTo>
                  <a:cubicBezTo>
                    <a:pt x="1488" y="1530"/>
                    <a:pt x="1490" y="1543"/>
                    <a:pt x="1492" y="1556"/>
                  </a:cubicBezTo>
                  <a:cubicBezTo>
                    <a:pt x="1493" y="1561"/>
                    <a:pt x="1498" y="1562"/>
                    <a:pt x="1502" y="1563"/>
                  </a:cubicBezTo>
                  <a:cubicBezTo>
                    <a:pt x="1506" y="1564"/>
                    <a:pt x="1511" y="1564"/>
                    <a:pt x="1515" y="1566"/>
                  </a:cubicBezTo>
                  <a:cubicBezTo>
                    <a:pt x="1527" y="1569"/>
                    <a:pt x="1536" y="1576"/>
                    <a:pt x="1532" y="1589"/>
                  </a:cubicBezTo>
                  <a:cubicBezTo>
                    <a:pt x="1528" y="1600"/>
                    <a:pt x="1516" y="1595"/>
                    <a:pt x="1507" y="1594"/>
                  </a:cubicBezTo>
                  <a:cubicBezTo>
                    <a:pt x="1504" y="1593"/>
                    <a:pt x="1500" y="1592"/>
                    <a:pt x="1498" y="1590"/>
                  </a:cubicBezTo>
                  <a:cubicBezTo>
                    <a:pt x="1480" y="1574"/>
                    <a:pt x="1478" y="1587"/>
                    <a:pt x="1474" y="1602"/>
                  </a:cubicBezTo>
                  <a:cubicBezTo>
                    <a:pt x="1468" y="1624"/>
                    <a:pt x="1468" y="1623"/>
                    <a:pt x="1492" y="1625"/>
                  </a:cubicBezTo>
                  <a:cubicBezTo>
                    <a:pt x="1506" y="1625"/>
                    <a:pt x="1515" y="1630"/>
                    <a:pt x="1509" y="1647"/>
                  </a:cubicBezTo>
                  <a:cubicBezTo>
                    <a:pt x="1505" y="1659"/>
                    <a:pt x="1502" y="1671"/>
                    <a:pt x="1500" y="1684"/>
                  </a:cubicBezTo>
                  <a:cubicBezTo>
                    <a:pt x="1497" y="1705"/>
                    <a:pt x="1504" y="1712"/>
                    <a:pt x="1525" y="1709"/>
                  </a:cubicBezTo>
                  <a:cubicBezTo>
                    <a:pt x="1529" y="1709"/>
                    <a:pt x="1532" y="1709"/>
                    <a:pt x="1535" y="1708"/>
                  </a:cubicBezTo>
                  <a:cubicBezTo>
                    <a:pt x="1553" y="1704"/>
                    <a:pt x="1560" y="1707"/>
                    <a:pt x="1558" y="1728"/>
                  </a:cubicBezTo>
                  <a:cubicBezTo>
                    <a:pt x="1554" y="1754"/>
                    <a:pt x="1565" y="1777"/>
                    <a:pt x="1579" y="1799"/>
                  </a:cubicBezTo>
                  <a:cubicBezTo>
                    <a:pt x="1596" y="1825"/>
                    <a:pt x="1618" y="1849"/>
                    <a:pt x="1631" y="1877"/>
                  </a:cubicBezTo>
                  <a:cubicBezTo>
                    <a:pt x="1639" y="1894"/>
                    <a:pt x="1643" y="1910"/>
                    <a:pt x="1634" y="1929"/>
                  </a:cubicBezTo>
                  <a:cubicBezTo>
                    <a:pt x="1623" y="1951"/>
                    <a:pt x="1628" y="1975"/>
                    <a:pt x="1637" y="1998"/>
                  </a:cubicBezTo>
                  <a:cubicBezTo>
                    <a:pt x="1640" y="2005"/>
                    <a:pt x="1643" y="2011"/>
                    <a:pt x="1645" y="2017"/>
                  </a:cubicBezTo>
                  <a:cubicBezTo>
                    <a:pt x="1662" y="2054"/>
                    <a:pt x="1662" y="2054"/>
                    <a:pt x="1631" y="2080"/>
                  </a:cubicBezTo>
                  <a:cubicBezTo>
                    <a:pt x="1625" y="2085"/>
                    <a:pt x="1621" y="2090"/>
                    <a:pt x="1623" y="2100"/>
                  </a:cubicBezTo>
                  <a:cubicBezTo>
                    <a:pt x="1625" y="2111"/>
                    <a:pt x="1624" y="2123"/>
                    <a:pt x="1622" y="2134"/>
                  </a:cubicBezTo>
                  <a:cubicBezTo>
                    <a:pt x="1618" y="2151"/>
                    <a:pt x="1627" y="2158"/>
                    <a:pt x="1641" y="2163"/>
                  </a:cubicBezTo>
                  <a:cubicBezTo>
                    <a:pt x="1686" y="2179"/>
                    <a:pt x="1686" y="2179"/>
                    <a:pt x="1659" y="2218"/>
                  </a:cubicBezTo>
                  <a:cubicBezTo>
                    <a:pt x="1654" y="2225"/>
                    <a:pt x="1652" y="2233"/>
                    <a:pt x="1652" y="2242"/>
                  </a:cubicBezTo>
                  <a:cubicBezTo>
                    <a:pt x="1652" y="2249"/>
                    <a:pt x="1659" y="2258"/>
                    <a:pt x="1647" y="2261"/>
                  </a:cubicBezTo>
                  <a:cubicBezTo>
                    <a:pt x="1637" y="2264"/>
                    <a:pt x="1627" y="2263"/>
                    <a:pt x="1621" y="2253"/>
                  </a:cubicBezTo>
                  <a:cubicBezTo>
                    <a:pt x="1615" y="2245"/>
                    <a:pt x="1611" y="2236"/>
                    <a:pt x="1606" y="2226"/>
                  </a:cubicBezTo>
                  <a:cubicBezTo>
                    <a:pt x="1582" y="2235"/>
                    <a:pt x="1571" y="2256"/>
                    <a:pt x="1562" y="2277"/>
                  </a:cubicBezTo>
                  <a:cubicBezTo>
                    <a:pt x="1557" y="2287"/>
                    <a:pt x="1566" y="2296"/>
                    <a:pt x="1572" y="2303"/>
                  </a:cubicBezTo>
                  <a:cubicBezTo>
                    <a:pt x="1581" y="2312"/>
                    <a:pt x="1590" y="2320"/>
                    <a:pt x="1598" y="2328"/>
                  </a:cubicBezTo>
                  <a:cubicBezTo>
                    <a:pt x="1607" y="2337"/>
                    <a:pt x="1613" y="2347"/>
                    <a:pt x="1614" y="2360"/>
                  </a:cubicBezTo>
                  <a:cubicBezTo>
                    <a:pt x="1615" y="2377"/>
                    <a:pt x="1610" y="2381"/>
                    <a:pt x="1593" y="2377"/>
                  </a:cubicBezTo>
                  <a:cubicBezTo>
                    <a:pt x="1572" y="2371"/>
                    <a:pt x="1567" y="2377"/>
                    <a:pt x="1570" y="2398"/>
                  </a:cubicBezTo>
                  <a:cubicBezTo>
                    <a:pt x="1571" y="2410"/>
                    <a:pt x="1581" y="2425"/>
                    <a:pt x="1567" y="2433"/>
                  </a:cubicBezTo>
                  <a:cubicBezTo>
                    <a:pt x="1554" y="2440"/>
                    <a:pt x="1542" y="2427"/>
                    <a:pt x="1532" y="2419"/>
                  </a:cubicBezTo>
                  <a:cubicBezTo>
                    <a:pt x="1528" y="2415"/>
                    <a:pt x="1524" y="2412"/>
                    <a:pt x="1519" y="2409"/>
                  </a:cubicBezTo>
                  <a:cubicBezTo>
                    <a:pt x="1513" y="2405"/>
                    <a:pt x="1505" y="2404"/>
                    <a:pt x="1499" y="2410"/>
                  </a:cubicBezTo>
                  <a:cubicBezTo>
                    <a:pt x="1493" y="2415"/>
                    <a:pt x="1495" y="2422"/>
                    <a:pt x="1499" y="2428"/>
                  </a:cubicBezTo>
                  <a:cubicBezTo>
                    <a:pt x="1504" y="2437"/>
                    <a:pt x="1508" y="2446"/>
                    <a:pt x="1498" y="2455"/>
                  </a:cubicBezTo>
                  <a:cubicBezTo>
                    <a:pt x="1488" y="2463"/>
                    <a:pt x="1478" y="2458"/>
                    <a:pt x="1469" y="2452"/>
                  </a:cubicBezTo>
                  <a:cubicBezTo>
                    <a:pt x="1468" y="2451"/>
                    <a:pt x="1466" y="2449"/>
                    <a:pt x="1464" y="2448"/>
                  </a:cubicBezTo>
                  <a:cubicBezTo>
                    <a:pt x="1439" y="2430"/>
                    <a:pt x="1433" y="2432"/>
                    <a:pt x="1421" y="2461"/>
                  </a:cubicBezTo>
                  <a:cubicBezTo>
                    <a:pt x="1416" y="2475"/>
                    <a:pt x="1411" y="2486"/>
                    <a:pt x="1394" y="2484"/>
                  </a:cubicBezTo>
                  <a:cubicBezTo>
                    <a:pt x="1390" y="2484"/>
                    <a:pt x="1387" y="2484"/>
                    <a:pt x="1384" y="2483"/>
                  </a:cubicBezTo>
                  <a:cubicBezTo>
                    <a:pt x="1367" y="2477"/>
                    <a:pt x="1352" y="2485"/>
                    <a:pt x="1354" y="2502"/>
                  </a:cubicBezTo>
                  <a:cubicBezTo>
                    <a:pt x="1356" y="2519"/>
                    <a:pt x="1347" y="2525"/>
                    <a:pt x="1335" y="2526"/>
                  </a:cubicBezTo>
                  <a:cubicBezTo>
                    <a:pt x="1296" y="2528"/>
                    <a:pt x="1288" y="2552"/>
                    <a:pt x="1287" y="2586"/>
                  </a:cubicBezTo>
                  <a:cubicBezTo>
                    <a:pt x="1286" y="2610"/>
                    <a:pt x="1280" y="2634"/>
                    <a:pt x="1273" y="2658"/>
                  </a:cubicBezTo>
                  <a:cubicBezTo>
                    <a:pt x="1269" y="2669"/>
                    <a:pt x="1263" y="2676"/>
                    <a:pt x="1251" y="2679"/>
                  </a:cubicBezTo>
                  <a:cubicBezTo>
                    <a:pt x="1210" y="2691"/>
                    <a:pt x="1169" y="2694"/>
                    <a:pt x="1131" y="2668"/>
                  </a:cubicBezTo>
                  <a:cubicBezTo>
                    <a:pt x="1117" y="2658"/>
                    <a:pt x="1108" y="2647"/>
                    <a:pt x="1110" y="2628"/>
                  </a:cubicBezTo>
                  <a:cubicBezTo>
                    <a:pt x="1114" y="2600"/>
                    <a:pt x="1100" y="2575"/>
                    <a:pt x="1086" y="2551"/>
                  </a:cubicBezTo>
                  <a:cubicBezTo>
                    <a:pt x="1083" y="2544"/>
                    <a:pt x="1077" y="2543"/>
                    <a:pt x="1070" y="2542"/>
                  </a:cubicBezTo>
                  <a:cubicBezTo>
                    <a:pt x="1046" y="2539"/>
                    <a:pt x="1022" y="2537"/>
                    <a:pt x="998" y="2538"/>
                  </a:cubicBezTo>
                  <a:cubicBezTo>
                    <a:pt x="983" y="2538"/>
                    <a:pt x="973" y="2533"/>
                    <a:pt x="964" y="2522"/>
                  </a:cubicBezTo>
                  <a:cubicBezTo>
                    <a:pt x="955" y="2512"/>
                    <a:pt x="947" y="2501"/>
                    <a:pt x="934" y="2495"/>
                  </a:cubicBezTo>
                  <a:cubicBezTo>
                    <a:pt x="920" y="2489"/>
                    <a:pt x="908" y="2487"/>
                    <a:pt x="893" y="2497"/>
                  </a:cubicBezTo>
                  <a:cubicBezTo>
                    <a:pt x="875" y="2510"/>
                    <a:pt x="859" y="2504"/>
                    <a:pt x="852" y="2482"/>
                  </a:cubicBezTo>
                  <a:cubicBezTo>
                    <a:pt x="839" y="2444"/>
                    <a:pt x="821" y="2440"/>
                    <a:pt x="790" y="2468"/>
                  </a:cubicBezTo>
                  <a:cubicBezTo>
                    <a:pt x="773" y="2482"/>
                    <a:pt x="762" y="2501"/>
                    <a:pt x="747" y="2517"/>
                  </a:cubicBezTo>
                  <a:cubicBezTo>
                    <a:pt x="735" y="2529"/>
                    <a:pt x="723" y="2540"/>
                    <a:pt x="700" y="2543"/>
                  </a:cubicBezTo>
                  <a:cubicBezTo>
                    <a:pt x="719" y="2512"/>
                    <a:pt x="734" y="2485"/>
                    <a:pt x="752" y="2457"/>
                  </a:cubicBezTo>
                  <a:cubicBezTo>
                    <a:pt x="770" y="2428"/>
                    <a:pt x="746" y="2370"/>
                    <a:pt x="711" y="2373"/>
                  </a:cubicBezTo>
                  <a:cubicBezTo>
                    <a:pt x="670" y="2376"/>
                    <a:pt x="657" y="2354"/>
                    <a:pt x="649" y="2321"/>
                  </a:cubicBezTo>
                  <a:cubicBezTo>
                    <a:pt x="647" y="2316"/>
                    <a:pt x="646" y="2311"/>
                    <a:pt x="644" y="2306"/>
                  </a:cubicBezTo>
                  <a:cubicBezTo>
                    <a:pt x="638" y="2284"/>
                    <a:pt x="636" y="2283"/>
                    <a:pt x="616" y="2294"/>
                  </a:cubicBezTo>
                  <a:cubicBezTo>
                    <a:pt x="599" y="2304"/>
                    <a:pt x="586" y="2318"/>
                    <a:pt x="574" y="2334"/>
                  </a:cubicBezTo>
                  <a:cubicBezTo>
                    <a:pt x="567" y="2344"/>
                    <a:pt x="561" y="2348"/>
                    <a:pt x="548" y="2343"/>
                  </a:cubicBezTo>
                  <a:cubicBezTo>
                    <a:pt x="537" y="2339"/>
                    <a:pt x="525" y="2338"/>
                    <a:pt x="513" y="2337"/>
                  </a:cubicBezTo>
                  <a:cubicBezTo>
                    <a:pt x="505" y="2336"/>
                    <a:pt x="498" y="2340"/>
                    <a:pt x="496" y="2348"/>
                  </a:cubicBezTo>
                  <a:cubicBezTo>
                    <a:pt x="494" y="2357"/>
                    <a:pt x="497" y="2363"/>
                    <a:pt x="505" y="2367"/>
                  </a:cubicBezTo>
                  <a:cubicBezTo>
                    <a:pt x="511" y="2370"/>
                    <a:pt x="517" y="2372"/>
                    <a:pt x="523" y="2375"/>
                  </a:cubicBezTo>
                  <a:cubicBezTo>
                    <a:pt x="533" y="2380"/>
                    <a:pt x="537" y="2387"/>
                    <a:pt x="535" y="2399"/>
                  </a:cubicBezTo>
                  <a:cubicBezTo>
                    <a:pt x="529" y="2435"/>
                    <a:pt x="542" y="2460"/>
                    <a:pt x="574" y="2476"/>
                  </a:cubicBezTo>
                  <a:cubicBezTo>
                    <a:pt x="579" y="2479"/>
                    <a:pt x="590" y="2478"/>
                    <a:pt x="588" y="2487"/>
                  </a:cubicBezTo>
                  <a:cubicBezTo>
                    <a:pt x="587" y="2496"/>
                    <a:pt x="578" y="2498"/>
                    <a:pt x="569" y="2499"/>
                  </a:cubicBezTo>
                  <a:cubicBezTo>
                    <a:pt x="568" y="2499"/>
                    <a:pt x="567" y="2499"/>
                    <a:pt x="566" y="2499"/>
                  </a:cubicBezTo>
                  <a:cubicBezTo>
                    <a:pt x="542" y="2503"/>
                    <a:pt x="535" y="2514"/>
                    <a:pt x="547" y="2533"/>
                  </a:cubicBezTo>
                  <a:cubicBezTo>
                    <a:pt x="558" y="2551"/>
                    <a:pt x="555" y="2565"/>
                    <a:pt x="545" y="2580"/>
                  </a:cubicBezTo>
                  <a:cubicBezTo>
                    <a:pt x="532" y="2600"/>
                    <a:pt x="522" y="2621"/>
                    <a:pt x="528" y="2646"/>
                  </a:cubicBezTo>
                  <a:cubicBezTo>
                    <a:pt x="531" y="2657"/>
                    <a:pt x="520" y="2662"/>
                    <a:pt x="513" y="2664"/>
                  </a:cubicBezTo>
                  <a:cubicBezTo>
                    <a:pt x="487" y="2673"/>
                    <a:pt x="475" y="2690"/>
                    <a:pt x="472" y="2716"/>
                  </a:cubicBezTo>
                  <a:cubicBezTo>
                    <a:pt x="470" y="2732"/>
                    <a:pt x="464" y="2735"/>
                    <a:pt x="448" y="2725"/>
                  </a:cubicBezTo>
                  <a:cubicBezTo>
                    <a:pt x="414" y="2704"/>
                    <a:pt x="364" y="2719"/>
                    <a:pt x="349" y="2754"/>
                  </a:cubicBezTo>
                  <a:cubicBezTo>
                    <a:pt x="346" y="2761"/>
                    <a:pt x="342" y="2770"/>
                    <a:pt x="349" y="2776"/>
                  </a:cubicBezTo>
                  <a:cubicBezTo>
                    <a:pt x="356" y="2782"/>
                    <a:pt x="366" y="2785"/>
                    <a:pt x="375" y="2779"/>
                  </a:cubicBezTo>
                  <a:cubicBezTo>
                    <a:pt x="381" y="2776"/>
                    <a:pt x="387" y="2771"/>
                    <a:pt x="393" y="2767"/>
                  </a:cubicBezTo>
                  <a:cubicBezTo>
                    <a:pt x="399" y="2762"/>
                    <a:pt x="405" y="2759"/>
                    <a:pt x="410" y="2765"/>
                  </a:cubicBezTo>
                  <a:cubicBezTo>
                    <a:pt x="416" y="2772"/>
                    <a:pt x="412" y="2778"/>
                    <a:pt x="407" y="2783"/>
                  </a:cubicBezTo>
                  <a:cubicBezTo>
                    <a:pt x="403" y="2788"/>
                    <a:pt x="397" y="2792"/>
                    <a:pt x="393" y="2796"/>
                  </a:cubicBezTo>
                  <a:cubicBezTo>
                    <a:pt x="384" y="2805"/>
                    <a:pt x="379" y="2817"/>
                    <a:pt x="388" y="2827"/>
                  </a:cubicBezTo>
                  <a:cubicBezTo>
                    <a:pt x="396" y="2835"/>
                    <a:pt x="407" y="2827"/>
                    <a:pt x="415" y="2821"/>
                  </a:cubicBezTo>
                  <a:cubicBezTo>
                    <a:pt x="422" y="2816"/>
                    <a:pt x="427" y="2807"/>
                    <a:pt x="436" y="2804"/>
                  </a:cubicBezTo>
                  <a:cubicBezTo>
                    <a:pt x="449" y="2799"/>
                    <a:pt x="457" y="2801"/>
                    <a:pt x="456" y="2817"/>
                  </a:cubicBezTo>
                  <a:cubicBezTo>
                    <a:pt x="455" y="2839"/>
                    <a:pt x="446" y="2857"/>
                    <a:pt x="434" y="2874"/>
                  </a:cubicBezTo>
                  <a:cubicBezTo>
                    <a:pt x="419" y="2896"/>
                    <a:pt x="418" y="2908"/>
                    <a:pt x="434" y="2929"/>
                  </a:cubicBezTo>
                  <a:cubicBezTo>
                    <a:pt x="439" y="2937"/>
                    <a:pt x="447" y="2944"/>
                    <a:pt x="454" y="2951"/>
                  </a:cubicBezTo>
                  <a:cubicBezTo>
                    <a:pt x="457" y="2954"/>
                    <a:pt x="462" y="2957"/>
                    <a:pt x="460" y="2962"/>
                  </a:cubicBezTo>
                  <a:cubicBezTo>
                    <a:pt x="458" y="2968"/>
                    <a:pt x="453" y="2969"/>
                    <a:pt x="449" y="2968"/>
                  </a:cubicBezTo>
                  <a:cubicBezTo>
                    <a:pt x="431" y="2964"/>
                    <a:pt x="427" y="2972"/>
                    <a:pt x="428" y="2988"/>
                  </a:cubicBezTo>
                  <a:cubicBezTo>
                    <a:pt x="429" y="3008"/>
                    <a:pt x="416" y="3022"/>
                    <a:pt x="402" y="3033"/>
                  </a:cubicBezTo>
                  <a:cubicBezTo>
                    <a:pt x="391" y="3042"/>
                    <a:pt x="390" y="3049"/>
                    <a:pt x="401" y="3057"/>
                  </a:cubicBezTo>
                  <a:cubicBezTo>
                    <a:pt x="407" y="3061"/>
                    <a:pt x="411" y="3065"/>
                    <a:pt x="409" y="3073"/>
                  </a:cubicBezTo>
                  <a:cubicBezTo>
                    <a:pt x="407" y="3084"/>
                    <a:pt x="399" y="3082"/>
                    <a:pt x="392" y="3084"/>
                  </a:cubicBezTo>
                  <a:cubicBezTo>
                    <a:pt x="388" y="3085"/>
                    <a:pt x="383" y="3085"/>
                    <a:pt x="378" y="3086"/>
                  </a:cubicBezTo>
                  <a:cubicBezTo>
                    <a:pt x="351" y="3089"/>
                    <a:pt x="345" y="3104"/>
                    <a:pt x="361" y="3127"/>
                  </a:cubicBezTo>
                  <a:cubicBezTo>
                    <a:pt x="363" y="3130"/>
                    <a:pt x="365" y="3132"/>
                    <a:pt x="366" y="3135"/>
                  </a:cubicBezTo>
                  <a:cubicBezTo>
                    <a:pt x="369" y="3141"/>
                    <a:pt x="371" y="3149"/>
                    <a:pt x="365" y="3153"/>
                  </a:cubicBezTo>
                  <a:cubicBezTo>
                    <a:pt x="360" y="3157"/>
                    <a:pt x="353" y="3153"/>
                    <a:pt x="349" y="3149"/>
                  </a:cubicBezTo>
                  <a:cubicBezTo>
                    <a:pt x="345" y="3145"/>
                    <a:pt x="342" y="3141"/>
                    <a:pt x="339" y="3136"/>
                  </a:cubicBezTo>
                  <a:cubicBezTo>
                    <a:pt x="333" y="3129"/>
                    <a:pt x="327" y="3127"/>
                    <a:pt x="319" y="3133"/>
                  </a:cubicBezTo>
                  <a:cubicBezTo>
                    <a:pt x="300" y="3146"/>
                    <a:pt x="279" y="3148"/>
                    <a:pt x="258" y="3149"/>
                  </a:cubicBezTo>
                  <a:cubicBezTo>
                    <a:pt x="233" y="3151"/>
                    <a:pt x="207" y="3148"/>
                    <a:pt x="182" y="3154"/>
                  </a:cubicBezTo>
                  <a:cubicBezTo>
                    <a:pt x="173" y="3156"/>
                    <a:pt x="168" y="3150"/>
                    <a:pt x="164" y="3145"/>
                  </a:cubicBezTo>
                  <a:cubicBezTo>
                    <a:pt x="150" y="3129"/>
                    <a:pt x="137" y="3113"/>
                    <a:pt x="112" y="3121"/>
                  </a:cubicBezTo>
                  <a:cubicBezTo>
                    <a:pt x="107" y="3122"/>
                    <a:pt x="104" y="3118"/>
                    <a:pt x="102" y="3114"/>
                  </a:cubicBezTo>
                  <a:cubicBezTo>
                    <a:pt x="91" y="3094"/>
                    <a:pt x="73" y="3078"/>
                    <a:pt x="58" y="3061"/>
                  </a:cubicBezTo>
                  <a:cubicBezTo>
                    <a:pt x="35" y="3035"/>
                    <a:pt x="22" y="3006"/>
                    <a:pt x="31" y="2971"/>
                  </a:cubicBezTo>
                  <a:cubicBezTo>
                    <a:pt x="34" y="2957"/>
                    <a:pt x="26" y="2948"/>
                    <a:pt x="18" y="2940"/>
                  </a:cubicBezTo>
                  <a:cubicBezTo>
                    <a:pt x="0" y="2921"/>
                    <a:pt x="1" y="2911"/>
                    <a:pt x="21" y="2896"/>
                  </a:cubicBezTo>
                  <a:cubicBezTo>
                    <a:pt x="43" y="2881"/>
                    <a:pt x="43" y="2881"/>
                    <a:pt x="25" y="2859"/>
                  </a:cubicBezTo>
                  <a:cubicBezTo>
                    <a:pt x="21" y="2854"/>
                    <a:pt x="18" y="2850"/>
                    <a:pt x="24" y="2844"/>
                  </a:cubicBezTo>
                  <a:cubicBezTo>
                    <a:pt x="44" y="2821"/>
                    <a:pt x="62" y="2798"/>
                    <a:pt x="83" y="2776"/>
                  </a:cubicBezTo>
                  <a:cubicBezTo>
                    <a:pt x="98" y="2759"/>
                    <a:pt x="117" y="2748"/>
                    <a:pt x="139" y="2743"/>
                  </a:cubicBezTo>
                  <a:cubicBezTo>
                    <a:pt x="153" y="2739"/>
                    <a:pt x="180" y="2703"/>
                    <a:pt x="181" y="2688"/>
                  </a:cubicBezTo>
                  <a:cubicBezTo>
                    <a:pt x="181" y="2683"/>
                    <a:pt x="181" y="2679"/>
                    <a:pt x="175" y="2677"/>
                  </a:cubicBezTo>
                  <a:cubicBezTo>
                    <a:pt x="144" y="2663"/>
                    <a:pt x="129" y="2636"/>
                    <a:pt x="116" y="2607"/>
                  </a:cubicBezTo>
                  <a:cubicBezTo>
                    <a:pt x="113" y="2601"/>
                    <a:pt x="111" y="2596"/>
                    <a:pt x="108" y="2591"/>
                  </a:cubicBezTo>
                  <a:cubicBezTo>
                    <a:pt x="98" y="2575"/>
                    <a:pt x="93" y="2561"/>
                    <a:pt x="100" y="2541"/>
                  </a:cubicBezTo>
                  <a:cubicBezTo>
                    <a:pt x="107" y="2521"/>
                    <a:pt x="96" y="2501"/>
                    <a:pt x="86" y="2483"/>
                  </a:cubicBezTo>
                  <a:cubicBezTo>
                    <a:pt x="82" y="2474"/>
                    <a:pt x="80" y="2468"/>
                    <a:pt x="87" y="2459"/>
                  </a:cubicBezTo>
                  <a:cubicBezTo>
                    <a:pt x="115" y="2421"/>
                    <a:pt x="136" y="2379"/>
                    <a:pt x="140" y="2330"/>
                  </a:cubicBezTo>
                  <a:cubicBezTo>
                    <a:pt x="141" y="2323"/>
                    <a:pt x="143" y="2320"/>
                    <a:pt x="150" y="2322"/>
                  </a:cubicBezTo>
                  <a:cubicBezTo>
                    <a:pt x="178" y="2328"/>
                    <a:pt x="196" y="2313"/>
                    <a:pt x="211" y="2293"/>
                  </a:cubicBezTo>
                  <a:cubicBezTo>
                    <a:pt x="218" y="2284"/>
                    <a:pt x="224" y="2279"/>
                    <a:pt x="237" y="2285"/>
                  </a:cubicBezTo>
                  <a:cubicBezTo>
                    <a:pt x="253" y="2294"/>
                    <a:pt x="268" y="2286"/>
                    <a:pt x="281" y="2275"/>
                  </a:cubicBezTo>
                  <a:cubicBezTo>
                    <a:pt x="292" y="2266"/>
                    <a:pt x="303" y="2255"/>
                    <a:pt x="314" y="2246"/>
                  </a:cubicBezTo>
                  <a:cubicBezTo>
                    <a:pt x="325" y="2238"/>
                    <a:pt x="335" y="2237"/>
                    <a:pt x="338" y="2254"/>
                  </a:cubicBezTo>
                  <a:cubicBezTo>
                    <a:pt x="338" y="2258"/>
                    <a:pt x="339" y="2262"/>
                    <a:pt x="341" y="2266"/>
                  </a:cubicBezTo>
                  <a:cubicBezTo>
                    <a:pt x="343" y="2271"/>
                    <a:pt x="343" y="2279"/>
                    <a:pt x="350" y="2280"/>
                  </a:cubicBezTo>
                  <a:cubicBezTo>
                    <a:pt x="356" y="2280"/>
                    <a:pt x="360" y="2275"/>
                    <a:pt x="363" y="2271"/>
                  </a:cubicBezTo>
                  <a:cubicBezTo>
                    <a:pt x="378" y="2254"/>
                    <a:pt x="384" y="2255"/>
                    <a:pt x="393" y="2276"/>
                  </a:cubicBezTo>
                  <a:cubicBezTo>
                    <a:pt x="395" y="2281"/>
                    <a:pt x="396" y="2285"/>
                    <a:pt x="399" y="2289"/>
                  </a:cubicBezTo>
                  <a:cubicBezTo>
                    <a:pt x="403" y="2295"/>
                    <a:pt x="407" y="2300"/>
                    <a:pt x="417" y="2296"/>
                  </a:cubicBezTo>
                  <a:cubicBezTo>
                    <a:pt x="426" y="2291"/>
                    <a:pt x="426" y="2287"/>
                    <a:pt x="424" y="2279"/>
                  </a:cubicBezTo>
                  <a:cubicBezTo>
                    <a:pt x="414" y="2234"/>
                    <a:pt x="425" y="2195"/>
                    <a:pt x="452" y="2158"/>
                  </a:cubicBezTo>
                  <a:cubicBezTo>
                    <a:pt x="468" y="2136"/>
                    <a:pt x="489" y="2122"/>
                    <a:pt x="516" y="2118"/>
                  </a:cubicBezTo>
                  <a:cubicBezTo>
                    <a:pt x="528" y="2116"/>
                    <a:pt x="530" y="2112"/>
                    <a:pt x="526" y="2101"/>
                  </a:cubicBezTo>
                  <a:cubicBezTo>
                    <a:pt x="521" y="2088"/>
                    <a:pt x="517" y="2073"/>
                    <a:pt x="508" y="2062"/>
                  </a:cubicBezTo>
                  <a:cubicBezTo>
                    <a:pt x="501" y="2054"/>
                    <a:pt x="503" y="2050"/>
                    <a:pt x="512" y="2045"/>
                  </a:cubicBezTo>
                  <a:cubicBezTo>
                    <a:pt x="531" y="2036"/>
                    <a:pt x="542" y="1996"/>
                    <a:pt x="531" y="1978"/>
                  </a:cubicBezTo>
                  <a:cubicBezTo>
                    <a:pt x="527" y="1972"/>
                    <a:pt x="521" y="1972"/>
                    <a:pt x="516" y="1971"/>
                  </a:cubicBezTo>
                  <a:cubicBezTo>
                    <a:pt x="500" y="1967"/>
                    <a:pt x="485" y="1962"/>
                    <a:pt x="473" y="1950"/>
                  </a:cubicBezTo>
                  <a:cubicBezTo>
                    <a:pt x="454" y="1929"/>
                    <a:pt x="460" y="1910"/>
                    <a:pt x="488" y="1904"/>
                  </a:cubicBezTo>
                  <a:cubicBezTo>
                    <a:pt x="496" y="1902"/>
                    <a:pt x="505" y="1902"/>
                    <a:pt x="513" y="1900"/>
                  </a:cubicBezTo>
                  <a:cubicBezTo>
                    <a:pt x="535" y="1894"/>
                    <a:pt x="541" y="1884"/>
                    <a:pt x="534" y="1862"/>
                  </a:cubicBezTo>
                  <a:cubicBezTo>
                    <a:pt x="531" y="1851"/>
                    <a:pt x="525" y="1843"/>
                    <a:pt x="519" y="1834"/>
                  </a:cubicBezTo>
                  <a:cubicBezTo>
                    <a:pt x="512" y="1825"/>
                    <a:pt x="506" y="1817"/>
                    <a:pt x="501" y="1807"/>
                  </a:cubicBezTo>
                  <a:cubicBezTo>
                    <a:pt x="497" y="1800"/>
                    <a:pt x="494" y="1791"/>
                    <a:pt x="496" y="1782"/>
                  </a:cubicBezTo>
                  <a:cubicBezTo>
                    <a:pt x="500" y="1770"/>
                    <a:pt x="511" y="1778"/>
                    <a:pt x="518" y="1777"/>
                  </a:cubicBezTo>
                  <a:cubicBezTo>
                    <a:pt x="535" y="1773"/>
                    <a:pt x="553" y="1772"/>
                    <a:pt x="567" y="1761"/>
                  </a:cubicBezTo>
                  <a:cubicBezTo>
                    <a:pt x="576" y="1753"/>
                    <a:pt x="578" y="1746"/>
                    <a:pt x="571" y="1735"/>
                  </a:cubicBezTo>
                  <a:cubicBezTo>
                    <a:pt x="561" y="1720"/>
                    <a:pt x="547" y="1706"/>
                    <a:pt x="535" y="1693"/>
                  </a:cubicBezTo>
                  <a:cubicBezTo>
                    <a:pt x="515" y="1671"/>
                    <a:pt x="499" y="1649"/>
                    <a:pt x="514" y="1618"/>
                  </a:cubicBezTo>
                  <a:cubicBezTo>
                    <a:pt x="517" y="1610"/>
                    <a:pt x="512" y="1605"/>
                    <a:pt x="508" y="1600"/>
                  </a:cubicBezTo>
                  <a:cubicBezTo>
                    <a:pt x="501" y="1590"/>
                    <a:pt x="490" y="1584"/>
                    <a:pt x="480" y="1579"/>
                  </a:cubicBezTo>
                  <a:cubicBezTo>
                    <a:pt x="464" y="1571"/>
                    <a:pt x="448" y="1565"/>
                    <a:pt x="440" y="1547"/>
                  </a:cubicBezTo>
                  <a:close/>
                </a:path>
              </a:pathLst>
            </a:custGeom>
            <a:solidFill>
              <a:sysClr val="window" lastClr="FFFFFF"/>
            </a:solidFill>
            <a:ln>
              <a:noFill/>
            </a:ln>
            <a:scene3d>
              <a:camera prst="isometricTopUp">
                <a:rot lat="585005" lon="17518078" rev="3941966"/>
              </a:camera>
              <a:lightRig rig="threePt" dir="t"/>
            </a:scene3d>
          </p:spPr>
          <p:txBody>
            <a:bodyPr vert="horz" wrap="square" lIns="60960" tIns="30480" rIns="60960" bIns="3048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cs typeface="+mn-cs"/>
              </a:endParaRPr>
            </a:p>
          </p:txBody>
        </p:sp>
      </p:grpSp>
      <p:grpSp>
        <p:nvGrpSpPr>
          <p:cNvPr id="39" name="Google Shape;318;p29">
            <a:extLst>
              <a:ext uri="{FF2B5EF4-FFF2-40B4-BE49-F238E27FC236}">
                <a16:creationId xmlns:a16="http://schemas.microsoft.com/office/drawing/2014/main" id="{8535C708-373F-4A27-4711-E2EEBAE8E480}"/>
              </a:ext>
            </a:extLst>
          </p:cNvPr>
          <p:cNvGrpSpPr/>
          <p:nvPr/>
        </p:nvGrpSpPr>
        <p:grpSpPr>
          <a:xfrm rot="-899960">
            <a:off x="-905576" y="3521814"/>
            <a:ext cx="2004296" cy="2451678"/>
            <a:chOff x="7577304" y="3591550"/>
            <a:chExt cx="2004356" cy="2451751"/>
          </a:xfrm>
        </p:grpSpPr>
        <p:sp>
          <p:nvSpPr>
            <p:cNvPr id="40" name="Google Shape;319;p29">
              <a:extLst>
                <a:ext uri="{FF2B5EF4-FFF2-40B4-BE49-F238E27FC236}">
                  <a16:creationId xmlns:a16="http://schemas.microsoft.com/office/drawing/2014/main" id="{92EB521C-87D2-2E4F-820D-21D3D851D845}"/>
                </a:ext>
              </a:extLst>
            </p:cNvPr>
            <p:cNvSpPr/>
            <p:nvPr/>
          </p:nvSpPr>
          <p:spPr>
            <a:xfrm rot="899939">
              <a:off x="8452307" y="3679687"/>
              <a:ext cx="915021" cy="1776804"/>
            </a:xfrm>
            <a:custGeom>
              <a:avLst/>
              <a:gdLst/>
              <a:ahLst/>
              <a:cxnLst/>
              <a:rect l="l" t="t" r="r" b="b"/>
              <a:pathLst>
                <a:path w="16792" h="32607" extrusionOk="0">
                  <a:moveTo>
                    <a:pt x="8495" y="295"/>
                  </a:moveTo>
                  <a:cubicBezTo>
                    <a:pt x="8650" y="495"/>
                    <a:pt x="8713" y="1021"/>
                    <a:pt x="8731" y="1238"/>
                  </a:cubicBezTo>
                  <a:cubicBezTo>
                    <a:pt x="8586" y="1275"/>
                    <a:pt x="8450" y="1329"/>
                    <a:pt x="8323" y="1402"/>
                  </a:cubicBezTo>
                  <a:cubicBezTo>
                    <a:pt x="8305" y="1411"/>
                    <a:pt x="8296" y="1420"/>
                    <a:pt x="8278" y="1429"/>
                  </a:cubicBezTo>
                  <a:cubicBezTo>
                    <a:pt x="8323" y="1048"/>
                    <a:pt x="8396" y="667"/>
                    <a:pt x="8495" y="295"/>
                  </a:cubicBezTo>
                  <a:close/>
                  <a:moveTo>
                    <a:pt x="10218" y="1193"/>
                  </a:moveTo>
                  <a:lnTo>
                    <a:pt x="10218" y="1193"/>
                  </a:lnTo>
                  <a:cubicBezTo>
                    <a:pt x="10209" y="1211"/>
                    <a:pt x="10209" y="1220"/>
                    <a:pt x="10200" y="1238"/>
                  </a:cubicBezTo>
                  <a:cubicBezTo>
                    <a:pt x="9402" y="1601"/>
                    <a:pt x="8595" y="1937"/>
                    <a:pt x="7815" y="2327"/>
                  </a:cubicBezTo>
                  <a:cubicBezTo>
                    <a:pt x="8006" y="1755"/>
                    <a:pt x="8468" y="1429"/>
                    <a:pt x="9103" y="1347"/>
                  </a:cubicBezTo>
                  <a:cubicBezTo>
                    <a:pt x="9484" y="1302"/>
                    <a:pt x="9847" y="1293"/>
                    <a:pt x="10218" y="1193"/>
                  </a:cubicBezTo>
                  <a:close/>
                  <a:moveTo>
                    <a:pt x="10155" y="1393"/>
                  </a:moveTo>
                  <a:lnTo>
                    <a:pt x="10155" y="1393"/>
                  </a:lnTo>
                  <a:cubicBezTo>
                    <a:pt x="9819" y="2236"/>
                    <a:pt x="8767" y="2336"/>
                    <a:pt x="7906" y="2417"/>
                  </a:cubicBezTo>
                  <a:cubicBezTo>
                    <a:pt x="8668" y="2091"/>
                    <a:pt x="9402" y="1737"/>
                    <a:pt x="10155" y="1393"/>
                  </a:cubicBezTo>
                  <a:close/>
                  <a:moveTo>
                    <a:pt x="8374" y="214"/>
                  </a:moveTo>
                  <a:cubicBezTo>
                    <a:pt x="8375" y="214"/>
                    <a:pt x="8376" y="214"/>
                    <a:pt x="8378" y="214"/>
                  </a:cubicBezTo>
                  <a:cubicBezTo>
                    <a:pt x="8405" y="214"/>
                    <a:pt x="8423" y="232"/>
                    <a:pt x="8441" y="241"/>
                  </a:cubicBezTo>
                  <a:cubicBezTo>
                    <a:pt x="8278" y="667"/>
                    <a:pt x="8169" y="1093"/>
                    <a:pt x="8124" y="1547"/>
                  </a:cubicBezTo>
                  <a:cubicBezTo>
                    <a:pt x="7861" y="1773"/>
                    <a:pt x="7706" y="2091"/>
                    <a:pt x="7688" y="2435"/>
                  </a:cubicBezTo>
                  <a:cubicBezTo>
                    <a:pt x="7643" y="2435"/>
                    <a:pt x="7607" y="2445"/>
                    <a:pt x="7570" y="2445"/>
                  </a:cubicBezTo>
                  <a:cubicBezTo>
                    <a:pt x="7543" y="2200"/>
                    <a:pt x="7498" y="1955"/>
                    <a:pt x="7516" y="1701"/>
                  </a:cubicBezTo>
                  <a:cubicBezTo>
                    <a:pt x="7534" y="1248"/>
                    <a:pt x="7752" y="939"/>
                    <a:pt x="8033" y="595"/>
                  </a:cubicBezTo>
                  <a:cubicBezTo>
                    <a:pt x="8096" y="523"/>
                    <a:pt x="8282" y="214"/>
                    <a:pt x="8374" y="214"/>
                  </a:cubicBezTo>
                  <a:close/>
                  <a:moveTo>
                    <a:pt x="6827" y="1991"/>
                  </a:moveTo>
                  <a:lnTo>
                    <a:pt x="6827" y="1991"/>
                  </a:lnTo>
                  <a:cubicBezTo>
                    <a:pt x="7063" y="2454"/>
                    <a:pt x="7226" y="2943"/>
                    <a:pt x="7144" y="3460"/>
                  </a:cubicBezTo>
                  <a:cubicBezTo>
                    <a:pt x="7063" y="2961"/>
                    <a:pt x="6963" y="2472"/>
                    <a:pt x="6827" y="1991"/>
                  </a:cubicBezTo>
                  <a:close/>
                  <a:moveTo>
                    <a:pt x="6700" y="1882"/>
                  </a:moveTo>
                  <a:cubicBezTo>
                    <a:pt x="6818" y="2417"/>
                    <a:pt x="6954" y="2943"/>
                    <a:pt x="7045" y="3478"/>
                  </a:cubicBezTo>
                  <a:cubicBezTo>
                    <a:pt x="6754" y="2989"/>
                    <a:pt x="6627" y="2454"/>
                    <a:pt x="6700" y="1882"/>
                  </a:cubicBezTo>
                  <a:close/>
                  <a:moveTo>
                    <a:pt x="5793" y="2662"/>
                  </a:moveTo>
                  <a:cubicBezTo>
                    <a:pt x="6228" y="3224"/>
                    <a:pt x="6745" y="3678"/>
                    <a:pt x="6691" y="4476"/>
                  </a:cubicBezTo>
                  <a:cubicBezTo>
                    <a:pt x="6676" y="4687"/>
                    <a:pt x="6650" y="4766"/>
                    <a:pt x="6617" y="4766"/>
                  </a:cubicBezTo>
                  <a:cubicBezTo>
                    <a:pt x="6531" y="4766"/>
                    <a:pt x="6403" y="4203"/>
                    <a:pt x="6337" y="4031"/>
                  </a:cubicBezTo>
                  <a:cubicBezTo>
                    <a:pt x="6165" y="3596"/>
                    <a:pt x="5993" y="3161"/>
                    <a:pt x="5820" y="2726"/>
                  </a:cubicBezTo>
                  <a:cubicBezTo>
                    <a:pt x="5811" y="2707"/>
                    <a:pt x="5802" y="2698"/>
                    <a:pt x="5784" y="2689"/>
                  </a:cubicBezTo>
                  <a:cubicBezTo>
                    <a:pt x="5784" y="2680"/>
                    <a:pt x="5793" y="2671"/>
                    <a:pt x="5793" y="2662"/>
                  </a:cubicBezTo>
                  <a:close/>
                  <a:moveTo>
                    <a:pt x="9705" y="3420"/>
                  </a:moveTo>
                  <a:cubicBezTo>
                    <a:pt x="9745" y="3420"/>
                    <a:pt x="9771" y="3424"/>
                    <a:pt x="9774" y="3433"/>
                  </a:cubicBezTo>
                  <a:cubicBezTo>
                    <a:pt x="9783" y="3433"/>
                    <a:pt x="9783" y="3442"/>
                    <a:pt x="9774" y="3451"/>
                  </a:cubicBezTo>
                  <a:cubicBezTo>
                    <a:pt x="8867" y="3841"/>
                    <a:pt x="7788" y="4158"/>
                    <a:pt x="7017" y="4802"/>
                  </a:cubicBezTo>
                  <a:cubicBezTo>
                    <a:pt x="7235" y="4385"/>
                    <a:pt x="7543" y="4031"/>
                    <a:pt x="7979" y="3805"/>
                  </a:cubicBezTo>
                  <a:cubicBezTo>
                    <a:pt x="8278" y="3651"/>
                    <a:pt x="8613" y="3560"/>
                    <a:pt x="8949" y="3505"/>
                  </a:cubicBezTo>
                  <a:lnTo>
                    <a:pt x="8949" y="3505"/>
                  </a:lnTo>
                  <a:cubicBezTo>
                    <a:pt x="8948" y="3506"/>
                    <a:pt x="8949" y="3506"/>
                    <a:pt x="8950" y="3506"/>
                  </a:cubicBezTo>
                  <a:cubicBezTo>
                    <a:pt x="8978" y="3506"/>
                    <a:pt x="9511" y="3420"/>
                    <a:pt x="9705" y="3420"/>
                  </a:cubicBezTo>
                  <a:close/>
                  <a:moveTo>
                    <a:pt x="9611" y="3669"/>
                  </a:moveTo>
                  <a:lnTo>
                    <a:pt x="9611" y="3669"/>
                  </a:lnTo>
                  <a:cubicBezTo>
                    <a:pt x="9302" y="3959"/>
                    <a:pt x="8677" y="4403"/>
                    <a:pt x="8595" y="4449"/>
                  </a:cubicBezTo>
                  <a:cubicBezTo>
                    <a:pt x="8105" y="4757"/>
                    <a:pt x="7607" y="4811"/>
                    <a:pt x="7063" y="4884"/>
                  </a:cubicBezTo>
                  <a:cubicBezTo>
                    <a:pt x="7779" y="4331"/>
                    <a:pt x="8758" y="4004"/>
                    <a:pt x="9611" y="3669"/>
                  </a:cubicBezTo>
                  <a:close/>
                  <a:moveTo>
                    <a:pt x="5748" y="2853"/>
                  </a:moveTo>
                  <a:lnTo>
                    <a:pt x="5748" y="2853"/>
                  </a:lnTo>
                  <a:cubicBezTo>
                    <a:pt x="6038" y="3560"/>
                    <a:pt x="6328" y="4258"/>
                    <a:pt x="6600" y="4965"/>
                  </a:cubicBezTo>
                  <a:cubicBezTo>
                    <a:pt x="5639" y="4802"/>
                    <a:pt x="5576" y="3696"/>
                    <a:pt x="5748" y="2853"/>
                  </a:cubicBezTo>
                  <a:close/>
                  <a:moveTo>
                    <a:pt x="643" y="4512"/>
                  </a:moveTo>
                  <a:lnTo>
                    <a:pt x="643" y="4512"/>
                  </a:lnTo>
                  <a:cubicBezTo>
                    <a:pt x="1078" y="4557"/>
                    <a:pt x="1513" y="4648"/>
                    <a:pt x="1885" y="4875"/>
                  </a:cubicBezTo>
                  <a:cubicBezTo>
                    <a:pt x="2356" y="5165"/>
                    <a:pt x="2628" y="5655"/>
                    <a:pt x="3000" y="6044"/>
                  </a:cubicBezTo>
                  <a:cubicBezTo>
                    <a:pt x="3000" y="6063"/>
                    <a:pt x="3009" y="6081"/>
                    <a:pt x="3027" y="6090"/>
                  </a:cubicBezTo>
                  <a:cubicBezTo>
                    <a:pt x="3036" y="6090"/>
                    <a:pt x="3036" y="6099"/>
                    <a:pt x="3046" y="6099"/>
                  </a:cubicBezTo>
                  <a:cubicBezTo>
                    <a:pt x="3009" y="6099"/>
                    <a:pt x="2973" y="6099"/>
                    <a:pt x="2946" y="6108"/>
                  </a:cubicBezTo>
                  <a:cubicBezTo>
                    <a:pt x="2937" y="6099"/>
                    <a:pt x="2937" y="6099"/>
                    <a:pt x="2937" y="6090"/>
                  </a:cubicBezTo>
                  <a:cubicBezTo>
                    <a:pt x="2202" y="5528"/>
                    <a:pt x="1431" y="5002"/>
                    <a:pt x="643" y="4512"/>
                  </a:cubicBezTo>
                  <a:close/>
                  <a:moveTo>
                    <a:pt x="298" y="4476"/>
                  </a:moveTo>
                  <a:cubicBezTo>
                    <a:pt x="334" y="4476"/>
                    <a:pt x="361" y="4485"/>
                    <a:pt x="389" y="4485"/>
                  </a:cubicBezTo>
                  <a:cubicBezTo>
                    <a:pt x="1187" y="4993"/>
                    <a:pt x="1948" y="5546"/>
                    <a:pt x="2692" y="6117"/>
                  </a:cubicBezTo>
                  <a:cubicBezTo>
                    <a:pt x="2102" y="6117"/>
                    <a:pt x="1513" y="5927"/>
                    <a:pt x="1096" y="5491"/>
                  </a:cubicBezTo>
                  <a:cubicBezTo>
                    <a:pt x="779" y="5174"/>
                    <a:pt x="606" y="4784"/>
                    <a:pt x="298" y="4476"/>
                  </a:cubicBezTo>
                  <a:close/>
                  <a:moveTo>
                    <a:pt x="5603" y="5346"/>
                  </a:moveTo>
                  <a:lnTo>
                    <a:pt x="5603" y="5346"/>
                  </a:lnTo>
                  <a:cubicBezTo>
                    <a:pt x="5857" y="5528"/>
                    <a:pt x="6147" y="5682"/>
                    <a:pt x="6228" y="5990"/>
                  </a:cubicBezTo>
                  <a:cubicBezTo>
                    <a:pt x="6283" y="6217"/>
                    <a:pt x="6256" y="6453"/>
                    <a:pt x="6256" y="6688"/>
                  </a:cubicBezTo>
                  <a:cubicBezTo>
                    <a:pt x="6056" y="6235"/>
                    <a:pt x="5838" y="5791"/>
                    <a:pt x="5603" y="5346"/>
                  </a:cubicBezTo>
                  <a:close/>
                  <a:moveTo>
                    <a:pt x="5548" y="5428"/>
                  </a:moveTo>
                  <a:cubicBezTo>
                    <a:pt x="5784" y="5918"/>
                    <a:pt x="6002" y="6398"/>
                    <a:pt x="6210" y="6897"/>
                  </a:cubicBezTo>
                  <a:cubicBezTo>
                    <a:pt x="5630" y="6616"/>
                    <a:pt x="5539" y="6017"/>
                    <a:pt x="5548" y="5428"/>
                  </a:cubicBezTo>
                  <a:close/>
                  <a:moveTo>
                    <a:pt x="4315" y="4693"/>
                  </a:moveTo>
                  <a:cubicBezTo>
                    <a:pt x="4542" y="5183"/>
                    <a:pt x="4778" y="5872"/>
                    <a:pt x="4814" y="6371"/>
                  </a:cubicBezTo>
                  <a:cubicBezTo>
                    <a:pt x="4832" y="6570"/>
                    <a:pt x="4814" y="6770"/>
                    <a:pt x="4759" y="6960"/>
                  </a:cubicBezTo>
                  <a:cubicBezTo>
                    <a:pt x="4719" y="7042"/>
                    <a:pt x="4687" y="7082"/>
                    <a:pt x="4665" y="7082"/>
                  </a:cubicBezTo>
                  <a:cubicBezTo>
                    <a:pt x="4633" y="7082"/>
                    <a:pt x="4622" y="6996"/>
                    <a:pt x="4632" y="6824"/>
                  </a:cubicBezTo>
                  <a:cubicBezTo>
                    <a:pt x="4496" y="6543"/>
                    <a:pt x="4478" y="6144"/>
                    <a:pt x="4369" y="5836"/>
                  </a:cubicBezTo>
                  <a:cubicBezTo>
                    <a:pt x="4369" y="5827"/>
                    <a:pt x="4351" y="5818"/>
                    <a:pt x="4342" y="5818"/>
                  </a:cubicBezTo>
                  <a:cubicBezTo>
                    <a:pt x="4324" y="5682"/>
                    <a:pt x="4315" y="5537"/>
                    <a:pt x="4306" y="5392"/>
                  </a:cubicBezTo>
                  <a:lnTo>
                    <a:pt x="4306" y="5392"/>
                  </a:lnTo>
                  <a:cubicBezTo>
                    <a:pt x="4315" y="5428"/>
                    <a:pt x="4324" y="5455"/>
                    <a:pt x="4333" y="5491"/>
                  </a:cubicBezTo>
                  <a:cubicBezTo>
                    <a:pt x="4324" y="5428"/>
                    <a:pt x="4315" y="5364"/>
                    <a:pt x="4306" y="5301"/>
                  </a:cubicBezTo>
                  <a:cubicBezTo>
                    <a:pt x="4297" y="5101"/>
                    <a:pt x="4306" y="4893"/>
                    <a:pt x="4315" y="4693"/>
                  </a:cubicBezTo>
                  <a:close/>
                  <a:moveTo>
                    <a:pt x="4214" y="4411"/>
                  </a:moveTo>
                  <a:cubicBezTo>
                    <a:pt x="4212" y="4436"/>
                    <a:pt x="4218" y="4460"/>
                    <a:pt x="4224" y="4485"/>
                  </a:cubicBezTo>
                  <a:cubicBezTo>
                    <a:pt x="4215" y="4494"/>
                    <a:pt x="4206" y="4503"/>
                    <a:pt x="4206" y="4512"/>
                  </a:cubicBezTo>
                  <a:cubicBezTo>
                    <a:pt x="4161" y="5247"/>
                    <a:pt x="4107" y="6017"/>
                    <a:pt x="4442" y="6697"/>
                  </a:cubicBezTo>
                  <a:cubicBezTo>
                    <a:pt x="4451" y="6716"/>
                    <a:pt x="4469" y="6725"/>
                    <a:pt x="4487" y="6725"/>
                  </a:cubicBezTo>
                  <a:cubicBezTo>
                    <a:pt x="4524" y="6879"/>
                    <a:pt x="4551" y="7033"/>
                    <a:pt x="4578" y="7196"/>
                  </a:cubicBezTo>
                  <a:cubicBezTo>
                    <a:pt x="4569" y="7187"/>
                    <a:pt x="4560" y="7169"/>
                    <a:pt x="4551" y="7160"/>
                  </a:cubicBezTo>
                  <a:cubicBezTo>
                    <a:pt x="4306" y="6725"/>
                    <a:pt x="4134" y="6262"/>
                    <a:pt x="4088" y="5745"/>
                  </a:cubicBezTo>
                  <a:cubicBezTo>
                    <a:pt x="4052" y="5419"/>
                    <a:pt x="4070" y="5092"/>
                    <a:pt x="4134" y="4766"/>
                  </a:cubicBezTo>
                  <a:cubicBezTo>
                    <a:pt x="4150" y="4642"/>
                    <a:pt x="4182" y="4526"/>
                    <a:pt x="4214" y="4411"/>
                  </a:cubicBezTo>
                  <a:close/>
                  <a:moveTo>
                    <a:pt x="9073" y="5751"/>
                  </a:moveTo>
                  <a:cubicBezTo>
                    <a:pt x="9124" y="5751"/>
                    <a:pt x="9166" y="5761"/>
                    <a:pt x="9194" y="5782"/>
                  </a:cubicBezTo>
                  <a:cubicBezTo>
                    <a:pt x="8677" y="6063"/>
                    <a:pt x="8178" y="6362"/>
                    <a:pt x="7697" y="6697"/>
                  </a:cubicBezTo>
                  <a:cubicBezTo>
                    <a:pt x="7289" y="6988"/>
                    <a:pt x="6909" y="7323"/>
                    <a:pt x="6473" y="7577"/>
                  </a:cubicBezTo>
                  <a:cubicBezTo>
                    <a:pt x="6754" y="7133"/>
                    <a:pt x="7081" y="6743"/>
                    <a:pt x="7516" y="6434"/>
                  </a:cubicBezTo>
                  <a:cubicBezTo>
                    <a:pt x="7685" y="6306"/>
                    <a:pt x="8677" y="5751"/>
                    <a:pt x="9073" y="5751"/>
                  </a:cubicBezTo>
                  <a:close/>
                  <a:moveTo>
                    <a:pt x="9148" y="5972"/>
                  </a:moveTo>
                  <a:lnTo>
                    <a:pt x="9148" y="5972"/>
                  </a:lnTo>
                  <a:cubicBezTo>
                    <a:pt x="8922" y="6317"/>
                    <a:pt x="8169" y="7096"/>
                    <a:pt x="8042" y="7214"/>
                  </a:cubicBezTo>
                  <a:cubicBezTo>
                    <a:pt x="7561" y="7631"/>
                    <a:pt x="7099" y="7668"/>
                    <a:pt x="6573" y="7713"/>
                  </a:cubicBezTo>
                  <a:cubicBezTo>
                    <a:pt x="6990" y="7450"/>
                    <a:pt x="7371" y="7124"/>
                    <a:pt x="7770" y="6833"/>
                  </a:cubicBezTo>
                  <a:cubicBezTo>
                    <a:pt x="8214" y="6516"/>
                    <a:pt x="8677" y="6226"/>
                    <a:pt x="9148" y="5972"/>
                  </a:cubicBezTo>
                  <a:close/>
                  <a:moveTo>
                    <a:pt x="3740" y="7769"/>
                  </a:moveTo>
                  <a:cubicBezTo>
                    <a:pt x="4176" y="7769"/>
                    <a:pt x="4592" y="7886"/>
                    <a:pt x="4941" y="8239"/>
                  </a:cubicBezTo>
                  <a:cubicBezTo>
                    <a:pt x="4291" y="8331"/>
                    <a:pt x="3470" y="8481"/>
                    <a:pt x="2696" y="8481"/>
                  </a:cubicBezTo>
                  <a:cubicBezTo>
                    <a:pt x="2173" y="8481"/>
                    <a:pt x="1672" y="8413"/>
                    <a:pt x="1259" y="8212"/>
                  </a:cubicBezTo>
                  <a:cubicBezTo>
                    <a:pt x="1486" y="8103"/>
                    <a:pt x="2411" y="8003"/>
                    <a:pt x="2547" y="7967"/>
                  </a:cubicBezTo>
                  <a:cubicBezTo>
                    <a:pt x="2938" y="7864"/>
                    <a:pt x="3347" y="7769"/>
                    <a:pt x="3740" y="7769"/>
                  </a:cubicBezTo>
                  <a:close/>
                  <a:moveTo>
                    <a:pt x="1214" y="8302"/>
                  </a:moveTo>
                  <a:lnTo>
                    <a:pt x="1214" y="8302"/>
                  </a:lnTo>
                  <a:cubicBezTo>
                    <a:pt x="1665" y="8547"/>
                    <a:pt x="2216" y="8627"/>
                    <a:pt x="2787" y="8627"/>
                  </a:cubicBezTo>
                  <a:cubicBezTo>
                    <a:pt x="3444" y="8627"/>
                    <a:pt x="4127" y="8521"/>
                    <a:pt x="4714" y="8438"/>
                  </a:cubicBezTo>
                  <a:lnTo>
                    <a:pt x="4714" y="8438"/>
                  </a:lnTo>
                  <a:cubicBezTo>
                    <a:pt x="4215" y="8747"/>
                    <a:pt x="3698" y="9109"/>
                    <a:pt x="3118" y="9128"/>
                  </a:cubicBezTo>
                  <a:cubicBezTo>
                    <a:pt x="2919" y="9128"/>
                    <a:pt x="1295" y="8602"/>
                    <a:pt x="1214" y="8302"/>
                  </a:cubicBezTo>
                  <a:close/>
                  <a:moveTo>
                    <a:pt x="12340" y="8212"/>
                  </a:moveTo>
                  <a:cubicBezTo>
                    <a:pt x="11433" y="8629"/>
                    <a:pt x="10545" y="9073"/>
                    <a:pt x="9665" y="9554"/>
                  </a:cubicBezTo>
                  <a:cubicBezTo>
                    <a:pt x="10246" y="8484"/>
                    <a:pt x="11216" y="8266"/>
                    <a:pt x="12340" y="8212"/>
                  </a:cubicBezTo>
                  <a:close/>
                  <a:moveTo>
                    <a:pt x="12404" y="8393"/>
                  </a:moveTo>
                  <a:lnTo>
                    <a:pt x="12404" y="8393"/>
                  </a:lnTo>
                  <a:cubicBezTo>
                    <a:pt x="11946" y="9200"/>
                    <a:pt x="11177" y="9767"/>
                    <a:pt x="10277" y="9767"/>
                  </a:cubicBezTo>
                  <a:cubicBezTo>
                    <a:pt x="10125" y="9767"/>
                    <a:pt x="9969" y="9751"/>
                    <a:pt x="9810" y="9717"/>
                  </a:cubicBezTo>
                  <a:cubicBezTo>
                    <a:pt x="10654" y="9236"/>
                    <a:pt x="11515" y="8801"/>
                    <a:pt x="12404" y="8393"/>
                  </a:cubicBezTo>
                  <a:close/>
                  <a:moveTo>
                    <a:pt x="8586" y="8556"/>
                  </a:moveTo>
                  <a:lnTo>
                    <a:pt x="8586" y="8556"/>
                  </a:lnTo>
                  <a:cubicBezTo>
                    <a:pt x="8359" y="9155"/>
                    <a:pt x="8169" y="9762"/>
                    <a:pt x="8024" y="10388"/>
                  </a:cubicBezTo>
                  <a:cubicBezTo>
                    <a:pt x="7942" y="10007"/>
                    <a:pt x="7924" y="9590"/>
                    <a:pt x="8069" y="9236"/>
                  </a:cubicBezTo>
                  <a:cubicBezTo>
                    <a:pt x="8178" y="8992"/>
                    <a:pt x="8378" y="8765"/>
                    <a:pt x="8586" y="8556"/>
                  </a:cubicBezTo>
                  <a:close/>
                  <a:moveTo>
                    <a:pt x="8777" y="8375"/>
                  </a:moveTo>
                  <a:cubicBezTo>
                    <a:pt x="8813" y="8747"/>
                    <a:pt x="8840" y="9137"/>
                    <a:pt x="8767" y="9499"/>
                  </a:cubicBezTo>
                  <a:cubicBezTo>
                    <a:pt x="8686" y="9926"/>
                    <a:pt x="8441" y="10216"/>
                    <a:pt x="8142" y="10488"/>
                  </a:cubicBezTo>
                  <a:cubicBezTo>
                    <a:pt x="8296" y="9780"/>
                    <a:pt x="8495" y="9082"/>
                    <a:pt x="8767" y="8411"/>
                  </a:cubicBezTo>
                  <a:cubicBezTo>
                    <a:pt x="8777" y="8402"/>
                    <a:pt x="8777" y="8384"/>
                    <a:pt x="8767" y="8375"/>
                  </a:cubicBezTo>
                  <a:close/>
                  <a:moveTo>
                    <a:pt x="9522" y="10508"/>
                  </a:moveTo>
                  <a:cubicBezTo>
                    <a:pt x="10078" y="10508"/>
                    <a:pt x="10628" y="10615"/>
                    <a:pt x="11170" y="10796"/>
                  </a:cubicBezTo>
                  <a:cubicBezTo>
                    <a:pt x="11189" y="10796"/>
                    <a:pt x="11343" y="10851"/>
                    <a:pt x="11488" y="10896"/>
                  </a:cubicBezTo>
                  <a:cubicBezTo>
                    <a:pt x="10372" y="10914"/>
                    <a:pt x="9266" y="10932"/>
                    <a:pt x="8151" y="10941"/>
                  </a:cubicBezTo>
                  <a:cubicBezTo>
                    <a:pt x="8269" y="10841"/>
                    <a:pt x="8378" y="10733"/>
                    <a:pt x="8504" y="10633"/>
                  </a:cubicBezTo>
                  <a:cubicBezTo>
                    <a:pt x="8846" y="10547"/>
                    <a:pt x="9185" y="10508"/>
                    <a:pt x="9522" y="10508"/>
                  </a:cubicBezTo>
                  <a:close/>
                  <a:moveTo>
                    <a:pt x="11642" y="11041"/>
                  </a:moveTo>
                  <a:cubicBezTo>
                    <a:pt x="11560" y="11050"/>
                    <a:pt x="11488" y="11068"/>
                    <a:pt x="11479" y="11068"/>
                  </a:cubicBezTo>
                  <a:cubicBezTo>
                    <a:pt x="11034" y="11195"/>
                    <a:pt x="10545" y="11286"/>
                    <a:pt x="10091" y="11340"/>
                  </a:cubicBezTo>
                  <a:cubicBezTo>
                    <a:pt x="9911" y="11360"/>
                    <a:pt x="9729" y="11375"/>
                    <a:pt x="9546" y="11375"/>
                  </a:cubicBezTo>
                  <a:cubicBezTo>
                    <a:pt x="9316" y="11375"/>
                    <a:pt x="9086" y="11352"/>
                    <a:pt x="8858" y="11286"/>
                  </a:cubicBezTo>
                  <a:cubicBezTo>
                    <a:pt x="8758" y="11259"/>
                    <a:pt x="8659" y="11222"/>
                    <a:pt x="8559" y="11168"/>
                  </a:cubicBezTo>
                  <a:cubicBezTo>
                    <a:pt x="8385" y="11110"/>
                    <a:pt x="8327" y="11081"/>
                    <a:pt x="8385" y="11081"/>
                  </a:cubicBezTo>
                  <a:cubicBezTo>
                    <a:pt x="8399" y="11081"/>
                    <a:pt x="8421" y="11083"/>
                    <a:pt x="8450" y="11086"/>
                  </a:cubicBezTo>
                  <a:cubicBezTo>
                    <a:pt x="8483" y="11060"/>
                    <a:pt x="8557" y="11052"/>
                    <a:pt x="8643" y="11052"/>
                  </a:cubicBezTo>
                  <a:cubicBezTo>
                    <a:pt x="8794" y="11052"/>
                    <a:pt x="8983" y="11077"/>
                    <a:pt x="9058" y="11077"/>
                  </a:cubicBezTo>
                  <a:cubicBezTo>
                    <a:pt x="9919" y="11068"/>
                    <a:pt x="10781" y="11050"/>
                    <a:pt x="11642" y="11041"/>
                  </a:cubicBezTo>
                  <a:close/>
                  <a:moveTo>
                    <a:pt x="842" y="11277"/>
                  </a:moveTo>
                  <a:lnTo>
                    <a:pt x="842" y="11277"/>
                  </a:lnTo>
                  <a:cubicBezTo>
                    <a:pt x="1703" y="11358"/>
                    <a:pt x="2728" y="11576"/>
                    <a:pt x="2946" y="12492"/>
                  </a:cubicBezTo>
                  <a:cubicBezTo>
                    <a:pt x="2275" y="12038"/>
                    <a:pt x="1586" y="11621"/>
                    <a:pt x="842" y="11277"/>
                  </a:cubicBezTo>
                  <a:close/>
                  <a:moveTo>
                    <a:pt x="8331" y="12189"/>
                  </a:moveTo>
                  <a:cubicBezTo>
                    <a:pt x="8745" y="12189"/>
                    <a:pt x="9146" y="12249"/>
                    <a:pt x="9547" y="12338"/>
                  </a:cubicBezTo>
                  <a:cubicBezTo>
                    <a:pt x="9030" y="12428"/>
                    <a:pt x="8514" y="12501"/>
                    <a:pt x="7997" y="12537"/>
                  </a:cubicBezTo>
                  <a:cubicBezTo>
                    <a:pt x="7877" y="12543"/>
                    <a:pt x="7456" y="12589"/>
                    <a:pt x="7131" y="12589"/>
                  </a:cubicBezTo>
                  <a:cubicBezTo>
                    <a:pt x="6987" y="12589"/>
                    <a:pt x="6863" y="12580"/>
                    <a:pt x="6791" y="12555"/>
                  </a:cubicBezTo>
                  <a:cubicBezTo>
                    <a:pt x="6827" y="12501"/>
                    <a:pt x="6863" y="12446"/>
                    <a:pt x="6909" y="12383"/>
                  </a:cubicBezTo>
                  <a:cubicBezTo>
                    <a:pt x="7271" y="12274"/>
                    <a:pt x="8069" y="12202"/>
                    <a:pt x="8169" y="12193"/>
                  </a:cubicBezTo>
                  <a:cubicBezTo>
                    <a:pt x="8223" y="12190"/>
                    <a:pt x="8277" y="12189"/>
                    <a:pt x="8331" y="12189"/>
                  </a:cubicBezTo>
                  <a:close/>
                  <a:moveTo>
                    <a:pt x="851" y="11458"/>
                  </a:moveTo>
                  <a:cubicBezTo>
                    <a:pt x="1586" y="11803"/>
                    <a:pt x="2284" y="12220"/>
                    <a:pt x="2928" y="12709"/>
                  </a:cubicBezTo>
                  <a:cubicBezTo>
                    <a:pt x="2726" y="12732"/>
                    <a:pt x="2517" y="12762"/>
                    <a:pt x="2314" y="12762"/>
                  </a:cubicBezTo>
                  <a:cubicBezTo>
                    <a:pt x="2033" y="12762"/>
                    <a:pt x="1762" y="12706"/>
                    <a:pt x="1531" y="12501"/>
                  </a:cubicBezTo>
                  <a:cubicBezTo>
                    <a:pt x="1250" y="12247"/>
                    <a:pt x="1042" y="11830"/>
                    <a:pt x="851" y="11458"/>
                  </a:cubicBezTo>
                  <a:close/>
                  <a:moveTo>
                    <a:pt x="9466" y="12465"/>
                  </a:moveTo>
                  <a:cubicBezTo>
                    <a:pt x="8944" y="12781"/>
                    <a:pt x="8374" y="12931"/>
                    <a:pt x="7789" y="12931"/>
                  </a:cubicBezTo>
                  <a:cubicBezTo>
                    <a:pt x="7418" y="12931"/>
                    <a:pt x="7040" y="12871"/>
                    <a:pt x="6664" y="12755"/>
                  </a:cubicBezTo>
                  <a:cubicBezTo>
                    <a:pt x="6682" y="12728"/>
                    <a:pt x="6700" y="12700"/>
                    <a:pt x="6718" y="12673"/>
                  </a:cubicBezTo>
                  <a:cubicBezTo>
                    <a:pt x="6830" y="12675"/>
                    <a:pt x="6941" y="12676"/>
                    <a:pt x="7052" y="12676"/>
                  </a:cubicBezTo>
                  <a:cubicBezTo>
                    <a:pt x="7864" y="12676"/>
                    <a:pt x="8668" y="12616"/>
                    <a:pt x="9466" y="12465"/>
                  </a:cubicBezTo>
                  <a:close/>
                  <a:moveTo>
                    <a:pt x="3726" y="10442"/>
                  </a:moveTo>
                  <a:cubicBezTo>
                    <a:pt x="3907" y="11295"/>
                    <a:pt x="4034" y="12165"/>
                    <a:pt x="4125" y="13045"/>
                  </a:cubicBezTo>
                  <a:cubicBezTo>
                    <a:pt x="3871" y="12691"/>
                    <a:pt x="3671" y="12310"/>
                    <a:pt x="3553" y="11884"/>
                  </a:cubicBezTo>
                  <a:cubicBezTo>
                    <a:pt x="3472" y="11594"/>
                    <a:pt x="3408" y="11295"/>
                    <a:pt x="3499" y="10996"/>
                  </a:cubicBezTo>
                  <a:cubicBezTo>
                    <a:pt x="3508" y="10950"/>
                    <a:pt x="3626" y="10633"/>
                    <a:pt x="3726" y="10442"/>
                  </a:cubicBezTo>
                  <a:close/>
                  <a:moveTo>
                    <a:pt x="3862" y="10297"/>
                  </a:moveTo>
                  <a:lnTo>
                    <a:pt x="3862" y="10297"/>
                  </a:lnTo>
                  <a:cubicBezTo>
                    <a:pt x="4025" y="10361"/>
                    <a:pt x="4388" y="11313"/>
                    <a:pt x="4442" y="11449"/>
                  </a:cubicBezTo>
                  <a:cubicBezTo>
                    <a:pt x="4687" y="12057"/>
                    <a:pt x="4587" y="12537"/>
                    <a:pt x="4279" y="13063"/>
                  </a:cubicBezTo>
                  <a:cubicBezTo>
                    <a:pt x="4179" y="12129"/>
                    <a:pt x="4034" y="11213"/>
                    <a:pt x="3862" y="10297"/>
                  </a:cubicBezTo>
                  <a:close/>
                  <a:moveTo>
                    <a:pt x="3189" y="13230"/>
                  </a:moveTo>
                  <a:cubicBezTo>
                    <a:pt x="3424" y="13230"/>
                    <a:pt x="3649" y="13260"/>
                    <a:pt x="3853" y="13335"/>
                  </a:cubicBezTo>
                  <a:cubicBezTo>
                    <a:pt x="3055" y="13399"/>
                    <a:pt x="2266" y="13471"/>
                    <a:pt x="1468" y="13535"/>
                  </a:cubicBezTo>
                  <a:cubicBezTo>
                    <a:pt x="2004" y="13400"/>
                    <a:pt x="2627" y="13230"/>
                    <a:pt x="3189" y="13230"/>
                  </a:cubicBezTo>
                  <a:close/>
                  <a:moveTo>
                    <a:pt x="3952" y="13480"/>
                  </a:moveTo>
                  <a:lnTo>
                    <a:pt x="3952" y="13480"/>
                  </a:lnTo>
                  <a:cubicBezTo>
                    <a:pt x="3510" y="13733"/>
                    <a:pt x="3021" y="13861"/>
                    <a:pt x="2529" y="13861"/>
                  </a:cubicBezTo>
                  <a:cubicBezTo>
                    <a:pt x="2175" y="13861"/>
                    <a:pt x="1819" y="13794"/>
                    <a:pt x="1477" y="13662"/>
                  </a:cubicBezTo>
                  <a:cubicBezTo>
                    <a:pt x="2302" y="13598"/>
                    <a:pt x="3127" y="13544"/>
                    <a:pt x="3952" y="13480"/>
                  </a:cubicBezTo>
                  <a:close/>
                  <a:moveTo>
                    <a:pt x="14759" y="13107"/>
                  </a:moveTo>
                  <a:cubicBezTo>
                    <a:pt x="14814" y="13107"/>
                    <a:pt x="14870" y="13107"/>
                    <a:pt x="14925" y="13108"/>
                  </a:cubicBezTo>
                  <a:cubicBezTo>
                    <a:pt x="14127" y="13417"/>
                    <a:pt x="13320" y="13707"/>
                    <a:pt x="12503" y="13952"/>
                  </a:cubicBezTo>
                  <a:cubicBezTo>
                    <a:pt x="13057" y="13253"/>
                    <a:pt x="13900" y="13107"/>
                    <a:pt x="14759" y="13107"/>
                  </a:cubicBezTo>
                  <a:close/>
                  <a:moveTo>
                    <a:pt x="15024" y="13254"/>
                  </a:moveTo>
                  <a:lnTo>
                    <a:pt x="15024" y="13254"/>
                  </a:lnTo>
                  <a:cubicBezTo>
                    <a:pt x="14689" y="13526"/>
                    <a:pt x="14335" y="13807"/>
                    <a:pt x="13972" y="13997"/>
                  </a:cubicBezTo>
                  <a:cubicBezTo>
                    <a:pt x="13688" y="14142"/>
                    <a:pt x="13387" y="14195"/>
                    <a:pt x="13081" y="14195"/>
                  </a:cubicBezTo>
                  <a:cubicBezTo>
                    <a:pt x="12872" y="14195"/>
                    <a:pt x="12660" y="14170"/>
                    <a:pt x="12449" y="14133"/>
                  </a:cubicBezTo>
                  <a:cubicBezTo>
                    <a:pt x="13311" y="13861"/>
                    <a:pt x="14172" y="13553"/>
                    <a:pt x="15024" y="13254"/>
                  </a:cubicBezTo>
                  <a:close/>
                  <a:moveTo>
                    <a:pt x="12449" y="12474"/>
                  </a:moveTo>
                  <a:lnTo>
                    <a:pt x="12449" y="12474"/>
                  </a:lnTo>
                  <a:cubicBezTo>
                    <a:pt x="12367" y="12773"/>
                    <a:pt x="12277" y="13072"/>
                    <a:pt x="12177" y="13362"/>
                  </a:cubicBezTo>
                  <a:cubicBezTo>
                    <a:pt x="12050" y="13716"/>
                    <a:pt x="11805" y="13952"/>
                    <a:pt x="11579" y="14215"/>
                  </a:cubicBezTo>
                  <a:cubicBezTo>
                    <a:pt x="11805" y="13598"/>
                    <a:pt x="12095" y="13018"/>
                    <a:pt x="12449" y="12474"/>
                  </a:cubicBezTo>
                  <a:close/>
                  <a:moveTo>
                    <a:pt x="12558" y="12120"/>
                  </a:moveTo>
                  <a:lnTo>
                    <a:pt x="12558" y="12120"/>
                  </a:lnTo>
                  <a:cubicBezTo>
                    <a:pt x="12549" y="12138"/>
                    <a:pt x="12540" y="12165"/>
                    <a:pt x="12540" y="12183"/>
                  </a:cubicBezTo>
                  <a:cubicBezTo>
                    <a:pt x="12014" y="12873"/>
                    <a:pt x="11633" y="13598"/>
                    <a:pt x="11361" y="14414"/>
                  </a:cubicBezTo>
                  <a:cubicBezTo>
                    <a:pt x="11080" y="13462"/>
                    <a:pt x="11823" y="12700"/>
                    <a:pt x="12558" y="12120"/>
                  </a:cubicBezTo>
                  <a:close/>
                  <a:moveTo>
                    <a:pt x="10436" y="13072"/>
                  </a:moveTo>
                  <a:cubicBezTo>
                    <a:pt x="10454" y="13263"/>
                    <a:pt x="10400" y="13816"/>
                    <a:pt x="10400" y="13879"/>
                  </a:cubicBezTo>
                  <a:cubicBezTo>
                    <a:pt x="10409" y="14233"/>
                    <a:pt x="10436" y="14587"/>
                    <a:pt x="10363" y="14940"/>
                  </a:cubicBezTo>
                  <a:cubicBezTo>
                    <a:pt x="10282" y="15339"/>
                    <a:pt x="9992" y="15629"/>
                    <a:pt x="9892" y="16010"/>
                  </a:cubicBezTo>
                  <a:cubicBezTo>
                    <a:pt x="9892" y="16014"/>
                    <a:pt x="9891" y="16018"/>
                    <a:pt x="9889" y="16024"/>
                  </a:cubicBezTo>
                  <a:lnTo>
                    <a:pt x="9889" y="16024"/>
                  </a:lnTo>
                  <a:cubicBezTo>
                    <a:pt x="9896" y="15988"/>
                    <a:pt x="9901" y="15952"/>
                    <a:pt x="9901" y="15910"/>
                  </a:cubicBezTo>
                  <a:cubicBezTo>
                    <a:pt x="9928" y="15684"/>
                    <a:pt x="9955" y="15457"/>
                    <a:pt x="9992" y="15230"/>
                  </a:cubicBezTo>
                  <a:cubicBezTo>
                    <a:pt x="10001" y="15235"/>
                    <a:pt x="10010" y="15237"/>
                    <a:pt x="10020" y="15237"/>
                  </a:cubicBezTo>
                  <a:cubicBezTo>
                    <a:pt x="10048" y="15237"/>
                    <a:pt x="10076" y="15217"/>
                    <a:pt x="10082" y="15176"/>
                  </a:cubicBezTo>
                  <a:cubicBezTo>
                    <a:pt x="10110" y="14886"/>
                    <a:pt x="10137" y="14605"/>
                    <a:pt x="10173" y="14314"/>
                  </a:cubicBezTo>
                  <a:cubicBezTo>
                    <a:pt x="10173" y="14305"/>
                    <a:pt x="10173" y="14305"/>
                    <a:pt x="10182" y="14296"/>
                  </a:cubicBezTo>
                  <a:cubicBezTo>
                    <a:pt x="10182" y="14287"/>
                    <a:pt x="10173" y="14287"/>
                    <a:pt x="10182" y="14287"/>
                  </a:cubicBezTo>
                  <a:cubicBezTo>
                    <a:pt x="10200" y="14151"/>
                    <a:pt x="10218" y="14024"/>
                    <a:pt x="10246" y="13888"/>
                  </a:cubicBezTo>
                  <a:cubicBezTo>
                    <a:pt x="10273" y="13752"/>
                    <a:pt x="10318" y="13616"/>
                    <a:pt x="10345" y="13480"/>
                  </a:cubicBezTo>
                  <a:lnTo>
                    <a:pt x="10354" y="13471"/>
                  </a:lnTo>
                  <a:lnTo>
                    <a:pt x="10345" y="13471"/>
                  </a:lnTo>
                  <a:cubicBezTo>
                    <a:pt x="10354" y="13435"/>
                    <a:pt x="10363" y="13399"/>
                    <a:pt x="10363" y="13362"/>
                  </a:cubicBezTo>
                  <a:cubicBezTo>
                    <a:pt x="10372" y="13299"/>
                    <a:pt x="10372" y="13263"/>
                    <a:pt x="10372" y="13235"/>
                  </a:cubicBezTo>
                  <a:cubicBezTo>
                    <a:pt x="10391" y="13181"/>
                    <a:pt x="10418" y="13127"/>
                    <a:pt x="10436" y="13072"/>
                  </a:cubicBezTo>
                  <a:close/>
                  <a:moveTo>
                    <a:pt x="10218" y="13480"/>
                  </a:moveTo>
                  <a:lnTo>
                    <a:pt x="10218" y="13480"/>
                  </a:lnTo>
                  <a:cubicBezTo>
                    <a:pt x="10091" y="13861"/>
                    <a:pt x="10010" y="14251"/>
                    <a:pt x="9973" y="14650"/>
                  </a:cubicBezTo>
                  <a:cubicBezTo>
                    <a:pt x="9847" y="15131"/>
                    <a:pt x="9792" y="15620"/>
                    <a:pt x="9783" y="16110"/>
                  </a:cubicBezTo>
                  <a:cubicBezTo>
                    <a:pt x="9611" y="15375"/>
                    <a:pt x="9656" y="14641"/>
                    <a:pt x="9973" y="13915"/>
                  </a:cubicBezTo>
                  <a:cubicBezTo>
                    <a:pt x="9992" y="13870"/>
                    <a:pt x="10110" y="13671"/>
                    <a:pt x="10218" y="13480"/>
                  </a:cubicBezTo>
                  <a:close/>
                  <a:moveTo>
                    <a:pt x="12178" y="15139"/>
                  </a:moveTo>
                  <a:cubicBezTo>
                    <a:pt x="12965" y="15139"/>
                    <a:pt x="13723" y="15377"/>
                    <a:pt x="14444" y="15802"/>
                  </a:cubicBezTo>
                  <a:cubicBezTo>
                    <a:pt x="14653" y="15919"/>
                    <a:pt x="14925" y="16037"/>
                    <a:pt x="14988" y="16119"/>
                  </a:cubicBezTo>
                  <a:cubicBezTo>
                    <a:pt x="13719" y="15666"/>
                    <a:pt x="12286" y="15566"/>
                    <a:pt x="10962" y="15348"/>
                  </a:cubicBezTo>
                  <a:cubicBezTo>
                    <a:pt x="10971" y="15339"/>
                    <a:pt x="10980" y="15330"/>
                    <a:pt x="10989" y="15321"/>
                  </a:cubicBezTo>
                  <a:cubicBezTo>
                    <a:pt x="11392" y="15198"/>
                    <a:pt x="11789" y="15139"/>
                    <a:pt x="12178" y="15139"/>
                  </a:cubicBezTo>
                  <a:close/>
                  <a:moveTo>
                    <a:pt x="11194" y="15567"/>
                  </a:moveTo>
                  <a:cubicBezTo>
                    <a:pt x="11225" y="15567"/>
                    <a:pt x="11340" y="15599"/>
                    <a:pt x="11551" y="15629"/>
                  </a:cubicBezTo>
                  <a:cubicBezTo>
                    <a:pt x="11778" y="15657"/>
                    <a:pt x="11996" y="15693"/>
                    <a:pt x="12222" y="15729"/>
                  </a:cubicBezTo>
                  <a:cubicBezTo>
                    <a:pt x="13120" y="15874"/>
                    <a:pt x="14045" y="15938"/>
                    <a:pt x="14906" y="16228"/>
                  </a:cubicBezTo>
                  <a:cubicBezTo>
                    <a:pt x="14861" y="16246"/>
                    <a:pt x="14789" y="16255"/>
                    <a:pt x="14698" y="16273"/>
                  </a:cubicBezTo>
                  <a:cubicBezTo>
                    <a:pt x="14245" y="16324"/>
                    <a:pt x="13760" y="16374"/>
                    <a:pt x="13302" y="16374"/>
                  </a:cubicBezTo>
                  <a:cubicBezTo>
                    <a:pt x="13265" y="16374"/>
                    <a:pt x="13229" y="16374"/>
                    <a:pt x="13193" y="16373"/>
                  </a:cubicBezTo>
                  <a:cubicBezTo>
                    <a:pt x="12576" y="16346"/>
                    <a:pt x="11860" y="16119"/>
                    <a:pt x="11379" y="15729"/>
                  </a:cubicBezTo>
                  <a:cubicBezTo>
                    <a:pt x="11227" y="15606"/>
                    <a:pt x="11160" y="15567"/>
                    <a:pt x="11194" y="15567"/>
                  </a:cubicBezTo>
                  <a:close/>
                  <a:moveTo>
                    <a:pt x="1314" y="16192"/>
                  </a:moveTo>
                  <a:cubicBezTo>
                    <a:pt x="1722" y="16246"/>
                    <a:pt x="2148" y="16300"/>
                    <a:pt x="2538" y="16409"/>
                  </a:cubicBezTo>
                  <a:cubicBezTo>
                    <a:pt x="3046" y="16563"/>
                    <a:pt x="3381" y="16908"/>
                    <a:pt x="3671" y="17325"/>
                  </a:cubicBezTo>
                  <a:cubicBezTo>
                    <a:pt x="2882" y="16944"/>
                    <a:pt x="2093" y="16572"/>
                    <a:pt x="1314" y="16192"/>
                  </a:cubicBezTo>
                  <a:close/>
                  <a:moveTo>
                    <a:pt x="1504" y="16464"/>
                  </a:moveTo>
                  <a:lnTo>
                    <a:pt x="1504" y="16464"/>
                  </a:lnTo>
                  <a:cubicBezTo>
                    <a:pt x="2220" y="16817"/>
                    <a:pt x="2946" y="17171"/>
                    <a:pt x="3662" y="17525"/>
                  </a:cubicBezTo>
                  <a:cubicBezTo>
                    <a:pt x="3536" y="17539"/>
                    <a:pt x="3412" y="17547"/>
                    <a:pt x="3290" y="17547"/>
                  </a:cubicBezTo>
                  <a:cubicBezTo>
                    <a:pt x="2875" y="17547"/>
                    <a:pt x="2481" y="17451"/>
                    <a:pt x="2102" y="17171"/>
                  </a:cubicBezTo>
                  <a:cubicBezTo>
                    <a:pt x="1840" y="16980"/>
                    <a:pt x="1676" y="16717"/>
                    <a:pt x="1504" y="16464"/>
                  </a:cubicBezTo>
                  <a:close/>
                  <a:moveTo>
                    <a:pt x="4333" y="15711"/>
                  </a:moveTo>
                  <a:cubicBezTo>
                    <a:pt x="4460" y="16554"/>
                    <a:pt x="4759" y="17361"/>
                    <a:pt x="5158" y="18123"/>
                  </a:cubicBezTo>
                  <a:cubicBezTo>
                    <a:pt x="4587" y="17688"/>
                    <a:pt x="4215" y="17071"/>
                    <a:pt x="4233" y="16318"/>
                  </a:cubicBezTo>
                  <a:cubicBezTo>
                    <a:pt x="4233" y="16173"/>
                    <a:pt x="4224" y="15765"/>
                    <a:pt x="4324" y="15711"/>
                  </a:cubicBezTo>
                  <a:close/>
                  <a:moveTo>
                    <a:pt x="4524" y="15956"/>
                  </a:moveTo>
                  <a:cubicBezTo>
                    <a:pt x="4623" y="16119"/>
                    <a:pt x="4714" y="16282"/>
                    <a:pt x="4823" y="16436"/>
                  </a:cubicBezTo>
                  <a:cubicBezTo>
                    <a:pt x="5022" y="16727"/>
                    <a:pt x="5267" y="17017"/>
                    <a:pt x="5376" y="17352"/>
                  </a:cubicBezTo>
                  <a:cubicBezTo>
                    <a:pt x="5430" y="17506"/>
                    <a:pt x="5494" y="17715"/>
                    <a:pt x="5467" y="17878"/>
                  </a:cubicBezTo>
                  <a:cubicBezTo>
                    <a:pt x="5434" y="18103"/>
                    <a:pt x="5400" y="18180"/>
                    <a:pt x="5365" y="18180"/>
                  </a:cubicBezTo>
                  <a:cubicBezTo>
                    <a:pt x="5313" y="18180"/>
                    <a:pt x="5258" y="18005"/>
                    <a:pt x="5204" y="17896"/>
                  </a:cubicBezTo>
                  <a:cubicBezTo>
                    <a:pt x="4895" y="17271"/>
                    <a:pt x="4687" y="16627"/>
                    <a:pt x="4524" y="15956"/>
                  </a:cubicBezTo>
                  <a:close/>
                  <a:moveTo>
                    <a:pt x="8395" y="15014"/>
                  </a:moveTo>
                  <a:cubicBezTo>
                    <a:pt x="8411" y="15014"/>
                    <a:pt x="8429" y="15030"/>
                    <a:pt x="8450" y="15067"/>
                  </a:cubicBezTo>
                  <a:cubicBezTo>
                    <a:pt x="8060" y="16255"/>
                    <a:pt x="7951" y="17425"/>
                    <a:pt x="8160" y="18640"/>
                  </a:cubicBezTo>
                  <a:cubicBezTo>
                    <a:pt x="7498" y="17661"/>
                    <a:pt x="7779" y="16745"/>
                    <a:pt x="8178" y="15693"/>
                  </a:cubicBezTo>
                  <a:cubicBezTo>
                    <a:pt x="8269" y="15442"/>
                    <a:pt x="8309" y="15014"/>
                    <a:pt x="8395" y="15014"/>
                  </a:cubicBezTo>
                  <a:close/>
                  <a:moveTo>
                    <a:pt x="8486" y="15167"/>
                  </a:moveTo>
                  <a:cubicBezTo>
                    <a:pt x="8504" y="15203"/>
                    <a:pt x="8523" y="15248"/>
                    <a:pt x="8541" y="15312"/>
                  </a:cubicBezTo>
                  <a:cubicBezTo>
                    <a:pt x="8686" y="15838"/>
                    <a:pt x="8822" y="16391"/>
                    <a:pt x="8795" y="16944"/>
                  </a:cubicBezTo>
                  <a:cubicBezTo>
                    <a:pt x="8758" y="17525"/>
                    <a:pt x="8514" y="17960"/>
                    <a:pt x="8323" y="18486"/>
                  </a:cubicBezTo>
                  <a:cubicBezTo>
                    <a:pt x="8271" y="18641"/>
                    <a:pt x="8256" y="18716"/>
                    <a:pt x="8254" y="18716"/>
                  </a:cubicBezTo>
                  <a:cubicBezTo>
                    <a:pt x="8251" y="18716"/>
                    <a:pt x="8270" y="18593"/>
                    <a:pt x="8260" y="18359"/>
                  </a:cubicBezTo>
                  <a:cubicBezTo>
                    <a:pt x="8205" y="17234"/>
                    <a:pt x="8160" y="16255"/>
                    <a:pt x="8486" y="15167"/>
                  </a:cubicBezTo>
                  <a:close/>
                  <a:moveTo>
                    <a:pt x="3456" y="18376"/>
                  </a:moveTo>
                  <a:cubicBezTo>
                    <a:pt x="4011" y="18376"/>
                    <a:pt x="4567" y="18470"/>
                    <a:pt x="5122" y="18531"/>
                  </a:cubicBezTo>
                  <a:cubicBezTo>
                    <a:pt x="4428" y="18698"/>
                    <a:pt x="3741" y="18843"/>
                    <a:pt x="3034" y="18843"/>
                  </a:cubicBezTo>
                  <a:cubicBezTo>
                    <a:pt x="2975" y="18843"/>
                    <a:pt x="2915" y="18841"/>
                    <a:pt x="2855" y="18839"/>
                  </a:cubicBezTo>
                  <a:cubicBezTo>
                    <a:pt x="2560" y="18835"/>
                    <a:pt x="2287" y="18816"/>
                    <a:pt x="2019" y="18816"/>
                  </a:cubicBezTo>
                  <a:cubicBezTo>
                    <a:pt x="1769" y="18816"/>
                    <a:pt x="1523" y="18832"/>
                    <a:pt x="1268" y="18894"/>
                  </a:cubicBezTo>
                  <a:cubicBezTo>
                    <a:pt x="1413" y="18459"/>
                    <a:pt x="3109" y="18377"/>
                    <a:pt x="3381" y="18377"/>
                  </a:cubicBezTo>
                  <a:cubicBezTo>
                    <a:pt x="3406" y="18377"/>
                    <a:pt x="3431" y="18376"/>
                    <a:pt x="3456" y="18376"/>
                  </a:cubicBezTo>
                  <a:close/>
                  <a:moveTo>
                    <a:pt x="4623" y="18848"/>
                  </a:moveTo>
                  <a:lnTo>
                    <a:pt x="4623" y="18848"/>
                  </a:lnTo>
                  <a:cubicBezTo>
                    <a:pt x="4170" y="19075"/>
                    <a:pt x="3680" y="19247"/>
                    <a:pt x="3163" y="19284"/>
                  </a:cubicBezTo>
                  <a:cubicBezTo>
                    <a:pt x="3102" y="19288"/>
                    <a:pt x="3041" y="19290"/>
                    <a:pt x="2979" y="19290"/>
                  </a:cubicBezTo>
                  <a:cubicBezTo>
                    <a:pt x="2669" y="19290"/>
                    <a:pt x="2359" y="19238"/>
                    <a:pt x="2048" y="19193"/>
                  </a:cubicBezTo>
                  <a:cubicBezTo>
                    <a:pt x="1876" y="19166"/>
                    <a:pt x="1703" y="19139"/>
                    <a:pt x="1531" y="19102"/>
                  </a:cubicBezTo>
                  <a:cubicBezTo>
                    <a:pt x="1441" y="19116"/>
                    <a:pt x="1368" y="19123"/>
                    <a:pt x="1312" y="19123"/>
                  </a:cubicBezTo>
                  <a:cubicBezTo>
                    <a:pt x="1257" y="19123"/>
                    <a:pt x="1218" y="19116"/>
                    <a:pt x="1196" y="19102"/>
                  </a:cubicBezTo>
                  <a:cubicBezTo>
                    <a:pt x="1495" y="19021"/>
                    <a:pt x="1793" y="18999"/>
                    <a:pt x="2092" y="18999"/>
                  </a:cubicBezTo>
                  <a:cubicBezTo>
                    <a:pt x="2453" y="18999"/>
                    <a:pt x="2815" y="19031"/>
                    <a:pt x="3182" y="19031"/>
                  </a:cubicBezTo>
                  <a:cubicBezTo>
                    <a:pt x="3293" y="19031"/>
                    <a:pt x="3405" y="19028"/>
                    <a:pt x="3517" y="19021"/>
                  </a:cubicBezTo>
                  <a:cubicBezTo>
                    <a:pt x="3889" y="18994"/>
                    <a:pt x="4261" y="18921"/>
                    <a:pt x="4623" y="18848"/>
                  </a:cubicBezTo>
                  <a:close/>
                  <a:moveTo>
                    <a:pt x="16285" y="18585"/>
                  </a:moveTo>
                  <a:lnTo>
                    <a:pt x="16285" y="18585"/>
                  </a:lnTo>
                  <a:cubicBezTo>
                    <a:pt x="15441" y="19048"/>
                    <a:pt x="14589" y="19492"/>
                    <a:pt x="13746" y="19946"/>
                  </a:cubicBezTo>
                  <a:cubicBezTo>
                    <a:pt x="13900" y="18740"/>
                    <a:pt x="15251" y="18649"/>
                    <a:pt x="16285" y="18585"/>
                  </a:cubicBezTo>
                  <a:close/>
                  <a:moveTo>
                    <a:pt x="16348" y="18776"/>
                  </a:moveTo>
                  <a:lnTo>
                    <a:pt x="16348" y="18776"/>
                  </a:lnTo>
                  <a:cubicBezTo>
                    <a:pt x="15804" y="19510"/>
                    <a:pt x="14970" y="19964"/>
                    <a:pt x="14054" y="20018"/>
                  </a:cubicBezTo>
                  <a:cubicBezTo>
                    <a:pt x="14816" y="19601"/>
                    <a:pt x="15587" y="19184"/>
                    <a:pt x="16348" y="18776"/>
                  </a:cubicBezTo>
                  <a:close/>
                  <a:moveTo>
                    <a:pt x="12875" y="17787"/>
                  </a:moveTo>
                  <a:cubicBezTo>
                    <a:pt x="12875" y="17987"/>
                    <a:pt x="12875" y="18205"/>
                    <a:pt x="12884" y="18277"/>
                  </a:cubicBezTo>
                  <a:cubicBezTo>
                    <a:pt x="12975" y="18876"/>
                    <a:pt x="13102" y="19429"/>
                    <a:pt x="12821" y="20009"/>
                  </a:cubicBezTo>
                  <a:cubicBezTo>
                    <a:pt x="12703" y="20245"/>
                    <a:pt x="12503" y="20526"/>
                    <a:pt x="12349" y="20744"/>
                  </a:cubicBezTo>
                  <a:cubicBezTo>
                    <a:pt x="12322" y="20789"/>
                    <a:pt x="12313" y="20816"/>
                    <a:pt x="12304" y="20843"/>
                  </a:cubicBezTo>
                  <a:cubicBezTo>
                    <a:pt x="12304" y="20825"/>
                    <a:pt x="12295" y="20798"/>
                    <a:pt x="12286" y="20771"/>
                  </a:cubicBezTo>
                  <a:cubicBezTo>
                    <a:pt x="12186" y="20508"/>
                    <a:pt x="12168" y="20163"/>
                    <a:pt x="12168" y="19891"/>
                  </a:cubicBezTo>
                  <a:cubicBezTo>
                    <a:pt x="12168" y="19456"/>
                    <a:pt x="12250" y="19021"/>
                    <a:pt x="12395" y="18604"/>
                  </a:cubicBezTo>
                  <a:cubicBezTo>
                    <a:pt x="12558" y="18341"/>
                    <a:pt x="12721" y="18060"/>
                    <a:pt x="12875" y="17787"/>
                  </a:cubicBezTo>
                  <a:close/>
                  <a:moveTo>
                    <a:pt x="12838" y="17361"/>
                  </a:moveTo>
                  <a:cubicBezTo>
                    <a:pt x="12838" y="17361"/>
                    <a:pt x="12839" y="17361"/>
                    <a:pt x="12839" y="17361"/>
                  </a:cubicBezTo>
                  <a:cubicBezTo>
                    <a:pt x="12866" y="17379"/>
                    <a:pt x="12866" y="17497"/>
                    <a:pt x="12875" y="17633"/>
                  </a:cubicBezTo>
                  <a:cubicBezTo>
                    <a:pt x="12603" y="17924"/>
                    <a:pt x="12367" y="18304"/>
                    <a:pt x="12240" y="18694"/>
                  </a:cubicBezTo>
                  <a:cubicBezTo>
                    <a:pt x="11959" y="19429"/>
                    <a:pt x="11959" y="20200"/>
                    <a:pt x="12186" y="20979"/>
                  </a:cubicBezTo>
                  <a:cubicBezTo>
                    <a:pt x="11624" y="20254"/>
                    <a:pt x="11887" y="18785"/>
                    <a:pt x="12268" y="18114"/>
                  </a:cubicBezTo>
                  <a:cubicBezTo>
                    <a:pt x="12339" y="17989"/>
                    <a:pt x="12808" y="17361"/>
                    <a:pt x="12838" y="17361"/>
                  </a:cubicBezTo>
                  <a:close/>
                  <a:moveTo>
                    <a:pt x="1696" y="20670"/>
                  </a:moveTo>
                  <a:cubicBezTo>
                    <a:pt x="2289" y="20670"/>
                    <a:pt x="3091" y="20746"/>
                    <a:pt x="3218" y="21306"/>
                  </a:cubicBezTo>
                  <a:cubicBezTo>
                    <a:pt x="2674" y="21088"/>
                    <a:pt x="2130" y="20871"/>
                    <a:pt x="1577" y="20671"/>
                  </a:cubicBezTo>
                  <a:cubicBezTo>
                    <a:pt x="1615" y="20671"/>
                    <a:pt x="1655" y="20670"/>
                    <a:pt x="1696" y="20670"/>
                  </a:cubicBezTo>
                  <a:close/>
                  <a:moveTo>
                    <a:pt x="1468" y="20771"/>
                  </a:moveTo>
                  <a:cubicBezTo>
                    <a:pt x="2003" y="20988"/>
                    <a:pt x="2538" y="21197"/>
                    <a:pt x="3073" y="21406"/>
                  </a:cubicBezTo>
                  <a:cubicBezTo>
                    <a:pt x="2879" y="21436"/>
                    <a:pt x="2659" y="21473"/>
                    <a:pt x="2456" y="21473"/>
                  </a:cubicBezTo>
                  <a:cubicBezTo>
                    <a:pt x="2300" y="21473"/>
                    <a:pt x="2154" y="21451"/>
                    <a:pt x="2039" y="21387"/>
                  </a:cubicBezTo>
                  <a:cubicBezTo>
                    <a:pt x="1821" y="21261"/>
                    <a:pt x="1613" y="21007"/>
                    <a:pt x="1468" y="20771"/>
                  </a:cubicBezTo>
                  <a:close/>
                  <a:moveTo>
                    <a:pt x="3735" y="19918"/>
                  </a:moveTo>
                  <a:cubicBezTo>
                    <a:pt x="4052" y="20372"/>
                    <a:pt x="4632" y="20608"/>
                    <a:pt x="4859" y="21115"/>
                  </a:cubicBezTo>
                  <a:cubicBezTo>
                    <a:pt x="4895" y="21215"/>
                    <a:pt x="5031" y="21959"/>
                    <a:pt x="4886" y="21986"/>
                  </a:cubicBezTo>
                  <a:cubicBezTo>
                    <a:pt x="4876" y="21988"/>
                    <a:pt x="4866" y="21989"/>
                    <a:pt x="4857" y="21989"/>
                  </a:cubicBezTo>
                  <a:cubicBezTo>
                    <a:pt x="4692" y="21989"/>
                    <a:pt x="4656" y="21697"/>
                    <a:pt x="4596" y="21560"/>
                  </a:cubicBezTo>
                  <a:cubicBezTo>
                    <a:pt x="4406" y="21134"/>
                    <a:pt x="4215" y="20698"/>
                    <a:pt x="3998" y="20281"/>
                  </a:cubicBezTo>
                  <a:cubicBezTo>
                    <a:pt x="3991" y="20268"/>
                    <a:pt x="3980" y="20259"/>
                    <a:pt x="3967" y="20259"/>
                  </a:cubicBezTo>
                  <a:cubicBezTo>
                    <a:pt x="3962" y="20259"/>
                    <a:pt x="3957" y="20261"/>
                    <a:pt x="3952" y="20263"/>
                  </a:cubicBezTo>
                  <a:cubicBezTo>
                    <a:pt x="3889" y="20154"/>
                    <a:pt x="3816" y="20045"/>
                    <a:pt x="3735" y="19946"/>
                  </a:cubicBezTo>
                  <a:cubicBezTo>
                    <a:pt x="3735" y="19937"/>
                    <a:pt x="3735" y="19928"/>
                    <a:pt x="3735" y="19918"/>
                  </a:cubicBezTo>
                  <a:close/>
                  <a:moveTo>
                    <a:pt x="3717" y="20118"/>
                  </a:moveTo>
                  <a:lnTo>
                    <a:pt x="3717" y="20118"/>
                  </a:lnTo>
                  <a:cubicBezTo>
                    <a:pt x="3816" y="20263"/>
                    <a:pt x="3916" y="20417"/>
                    <a:pt x="3998" y="20580"/>
                  </a:cubicBezTo>
                  <a:cubicBezTo>
                    <a:pt x="4007" y="20599"/>
                    <a:pt x="4025" y="20599"/>
                    <a:pt x="4043" y="20599"/>
                  </a:cubicBezTo>
                  <a:cubicBezTo>
                    <a:pt x="4233" y="21088"/>
                    <a:pt x="4451" y="21569"/>
                    <a:pt x="4669" y="22049"/>
                  </a:cubicBezTo>
                  <a:cubicBezTo>
                    <a:pt x="4197" y="21478"/>
                    <a:pt x="3671" y="20871"/>
                    <a:pt x="3717" y="20118"/>
                  </a:cubicBezTo>
                  <a:close/>
                  <a:moveTo>
                    <a:pt x="15609" y="21440"/>
                  </a:moveTo>
                  <a:cubicBezTo>
                    <a:pt x="15620" y="21440"/>
                    <a:pt x="15631" y="21441"/>
                    <a:pt x="15641" y="21442"/>
                  </a:cubicBezTo>
                  <a:cubicBezTo>
                    <a:pt x="14770" y="21786"/>
                    <a:pt x="13846" y="22077"/>
                    <a:pt x="12939" y="22240"/>
                  </a:cubicBezTo>
                  <a:cubicBezTo>
                    <a:pt x="12794" y="22267"/>
                    <a:pt x="12195" y="22349"/>
                    <a:pt x="11941" y="22394"/>
                  </a:cubicBezTo>
                  <a:cubicBezTo>
                    <a:pt x="12313" y="22258"/>
                    <a:pt x="13456" y="21696"/>
                    <a:pt x="13555" y="21669"/>
                  </a:cubicBezTo>
                  <a:cubicBezTo>
                    <a:pt x="14108" y="21505"/>
                    <a:pt x="14689" y="21496"/>
                    <a:pt x="15260" y="21478"/>
                  </a:cubicBezTo>
                  <a:cubicBezTo>
                    <a:pt x="15389" y="21470"/>
                    <a:pt x="15518" y="21440"/>
                    <a:pt x="15609" y="21440"/>
                  </a:cubicBezTo>
                  <a:close/>
                  <a:moveTo>
                    <a:pt x="4487" y="22240"/>
                  </a:moveTo>
                  <a:cubicBezTo>
                    <a:pt x="3907" y="22467"/>
                    <a:pt x="3363" y="22648"/>
                    <a:pt x="2728" y="22766"/>
                  </a:cubicBezTo>
                  <a:cubicBezTo>
                    <a:pt x="2583" y="22793"/>
                    <a:pt x="2447" y="22829"/>
                    <a:pt x="2329" y="22875"/>
                  </a:cubicBezTo>
                  <a:cubicBezTo>
                    <a:pt x="2955" y="22457"/>
                    <a:pt x="3680" y="22276"/>
                    <a:pt x="4487" y="22240"/>
                  </a:cubicBezTo>
                  <a:close/>
                  <a:moveTo>
                    <a:pt x="15704" y="21614"/>
                  </a:moveTo>
                  <a:cubicBezTo>
                    <a:pt x="15695" y="21641"/>
                    <a:pt x="15695" y="21669"/>
                    <a:pt x="15677" y="21705"/>
                  </a:cubicBezTo>
                  <a:cubicBezTo>
                    <a:pt x="15623" y="21841"/>
                    <a:pt x="15396" y="22013"/>
                    <a:pt x="15287" y="22104"/>
                  </a:cubicBezTo>
                  <a:cubicBezTo>
                    <a:pt x="14650" y="22677"/>
                    <a:pt x="13957" y="22952"/>
                    <a:pt x="13240" y="22952"/>
                  </a:cubicBezTo>
                  <a:cubicBezTo>
                    <a:pt x="12733" y="22952"/>
                    <a:pt x="12215" y="22815"/>
                    <a:pt x="11696" y="22548"/>
                  </a:cubicBezTo>
                  <a:cubicBezTo>
                    <a:pt x="13057" y="22512"/>
                    <a:pt x="14444" y="22131"/>
                    <a:pt x="15704" y="21614"/>
                  </a:cubicBezTo>
                  <a:close/>
                  <a:moveTo>
                    <a:pt x="5975" y="20961"/>
                  </a:moveTo>
                  <a:lnTo>
                    <a:pt x="5975" y="20961"/>
                  </a:lnTo>
                  <a:cubicBezTo>
                    <a:pt x="5993" y="21750"/>
                    <a:pt x="6201" y="22485"/>
                    <a:pt x="6591" y="23165"/>
                  </a:cubicBezTo>
                  <a:cubicBezTo>
                    <a:pt x="6020" y="22557"/>
                    <a:pt x="5766" y="21796"/>
                    <a:pt x="5975" y="20961"/>
                  </a:cubicBezTo>
                  <a:close/>
                  <a:moveTo>
                    <a:pt x="6101" y="20952"/>
                  </a:moveTo>
                  <a:lnTo>
                    <a:pt x="6101" y="20952"/>
                  </a:lnTo>
                  <a:cubicBezTo>
                    <a:pt x="6618" y="21650"/>
                    <a:pt x="7054" y="22421"/>
                    <a:pt x="6836" y="23292"/>
                  </a:cubicBezTo>
                  <a:cubicBezTo>
                    <a:pt x="6374" y="22584"/>
                    <a:pt x="6138" y="21796"/>
                    <a:pt x="6101" y="20952"/>
                  </a:cubicBezTo>
                  <a:close/>
                  <a:moveTo>
                    <a:pt x="4614" y="22394"/>
                  </a:moveTo>
                  <a:lnTo>
                    <a:pt x="4614" y="22394"/>
                  </a:lnTo>
                  <a:cubicBezTo>
                    <a:pt x="4079" y="23065"/>
                    <a:pt x="2900" y="23219"/>
                    <a:pt x="2003" y="23301"/>
                  </a:cubicBezTo>
                  <a:cubicBezTo>
                    <a:pt x="2411" y="22893"/>
                    <a:pt x="3018" y="22947"/>
                    <a:pt x="3535" y="22802"/>
                  </a:cubicBezTo>
                  <a:cubicBezTo>
                    <a:pt x="3907" y="22702"/>
                    <a:pt x="4261" y="22539"/>
                    <a:pt x="4614" y="22394"/>
                  </a:cubicBezTo>
                  <a:close/>
                  <a:moveTo>
                    <a:pt x="10046" y="21451"/>
                  </a:moveTo>
                  <a:lnTo>
                    <a:pt x="10046" y="21451"/>
                  </a:lnTo>
                  <a:cubicBezTo>
                    <a:pt x="10137" y="21650"/>
                    <a:pt x="10255" y="21895"/>
                    <a:pt x="10282" y="21959"/>
                  </a:cubicBezTo>
                  <a:cubicBezTo>
                    <a:pt x="10626" y="22666"/>
                    <a:pt x="10563" y="23219"/>
                    <a:pt x="10300" y="23899"/>
                  </a:cubicBezTo>
                  <a:cubicBezTo>
                    <a:pt x="10110" y="23101"/>
                    <a:pt x="10010" y="22276"/>
                    <a:pt x="10046" y="21451"/>
                  </a:cubicBezTo>
                  <a:close/>
                  <a:moveTo>
                    <a:pt x="9928" y="21224"/>
                  </a:moveTo>
                  <a:cubicBezTo>
                    <a:pt x="9928" y="21224"/>
                    <a:pt x="9937" y="21242"/>
                    <a:pt x="9955" y="21270"/>
                  </a:cubicBezTo>
                  <a:cubicBezTo>
                    <a:pt x="9955" y="21270"/>
                    <a:pt x="9946" y="21270"/>
                    <a:pt x="9946" y="21279"/>
                  </a:cubicBezTo>
                  <a:cubicBezTo>
                    <a:pt x="9901" y="22195"/>
                    <a:pt x="9946" y="23065"/>
                    <a:pt x="10137" y="23954"/>
                  </a:cubicBezTo>
                  <a:cubicBezTo>
                    <a:pt x="9910" y="23654"/>
                    <a:pt x="9765" y="23310"/>
                    <a:pt x="9720" y="22920"/>
                  </a:cubicBezTo>
                  <a:cubicBezTo>
                    <a:pt x="9701" y="22757"/>
                    <a:pt x="9701" y="21261"/>
                    <a:pt x="9928" y="21224"/>
                  </a:cubicBezTo>
                  <a:close/>
                  <a:moveTo>
                    <a:pt x="5692" y="23542"/>
                  </a:moveTo>
                  <a:cubicBezTo>
                    <a:pt x="6005" y="23542"/>
                    <a:pt x="6321" y="23568"/>
                    <a:pt x="6636" y="23591"/>
                  </a:cubicBezTo>
                  <a:cubicBezTo>
                    <a:pt x="5666" y="23908"/>
                    <a:pt x="4623" y="23845"/>
                    <a:pt x="3653" y="24189"/>
                  </a:cubicBezTo>
                  <a:cubicBezTo>
                    <a:pt x="3907" y="23954"/>
                    <a:pt x="4678" y="23664"/>
                    <a:pt x="4805" y="23636"/>
                  </a:cubicBezTo>
                  <a:cubicBezTo>
                    <a:pt x="5097" y="23565"/>
                    <a:pt x="5393" y="23542"/>
                    <a:pt x="5692" y="23542"/>
                  </a:cubicBezTo>
                  <a:close/>
                  <a:moveTo>
                    <a:pt x="6419" y="23800"/>
                  </a:moveTo>
                  <a:lnTo>
                    <a:pt x="6419" y="23800"/>
                  </a:lnTo>
                  <a:cubicBezTo>
                    <a:pt x="6101" y="23999"/>
                    <a:pt x="5766" y="24162"/>
                    <a:pt x="5394" y="24271"/>
                  </a:cubicBezTo>
                  <a:cubicBezTo>
                    <a:pt x="5222" y="24322"/>
                    <a:pt x="4524" y="24490"/>
                    <a:pt x="4037" y="24490"/>
                  </a:cubicBezTo>
                  <a:cubicBezTo>
                    <a:pt x="3832" y="24490"/>
                    <a:pt x="3665" y="24460"/>
                    <a:pt x="3590" y="24380"/>
                  </a:cubicBezTo>
                  <a:cubicBezTo>
                    <a:pt x="4496" y="24026"/>
                    <a:pt x="5485" y="24035"/>
                    <a:pt x="6419" y="23800"/>
                  </a:cubicBezTo>
                  <a:close/>
                  <a:moveTo>
                    <a:pt x="12757" y="24734"/>
                  </a:moveTo>
                  <a:cubicBezTo>
                    <a:pt x="12730" y="24761"/>
                    <a:pt x="12712" y="24788"/>
                    <a:pt x="12685" y="24815"/>
                  </a:cubicBezTo>
                  <a:cubicBezTo>
                    <a:pt x="11869" y="25196"/>
                    <a:pt x="11034" y="25559"/>
                    <a:pt x="10200" y="25894"/>
                  </a:cubicBezTo>
                  <a:cubicBezTo>
                    <a:pt x="10781" y="25051"/>
                    <a:pt x="11751" y="24734"/>
                    <a:pt x="12757" y="24734"/>
                  </a:cubicBezTo>
                  <a:close/>
                  <a:moveTo>
                    <a:pt x="12367" y="25142"/>
                  </a:moveTo>
                  <a:cubicBezTo>
                    <a:pt x="11857" y="25626"/>
                    <a:pt x="11264" y="25978"/>
                    <a:pt x="10573" y="25978"/>
                  </a:cubicBezTo>
                  <a:cubicBezTo>
                    <a:pt x="10540" y="25978"/>
                    <a:pt x="10506" y="25978"/>
                    <a:pt x="10472" y="25976"/>
                  </a:cubicBezTo>
                  <a:cubicBezTo>
                    <a:pt x="11107" y="25704"/>
                    <a:pt x="11742" y="25432"/>
                    <a:pt x="12367" y="25142"/>
                  </a:cubicBezTo>
                  <a:close/>
                  <a:moveTo>
                    <a:pt x="8378" y="1"/>
                  </a:moveTo>
                  <a:cubicBezTo>
                    <a:pt x="8364" y="1"/>
                    <a:pt x="8350" y="5"/>
                    <a:pt x="8341" y="14"/>
                  </a:cubicBezTo>
                  <a:cubicBezTo>
                    <a:pt x="8051" y="395"/>
                    <a:pt x="7643" y="703"/>
                    <a:pt x="7444" y="1148"/>
                  </a:cubicBezTo>
                  <a:cubicBezTo>
                    <a:pt x="7244" y="1610"/>
                    <a:pt x="7317" y="2154"/>
                    <a:pt x="7453" y="2626"/>
                  </a:cubicBezTo>
                  <a:cubicBezTo>
                    <a:pt x="7462" y="2644"/>
                    <a:pt x="7471" y="2653"/>
                    <a:pt x="7489" y="2662"/>
                  </a:cubicBezTo>
                  <a:cubicBezTo>
                    <a:pt x="7425" y="2816"/>
                    <a:pt x="7380" y="2961"/>
                    <a:pt x="7326" y="3106"/>
                  </a:cubicBezTo>
                  <a:cubicBezTo>
                    <a:pt x="7308" y="2553"/>
                    <a:pt x="7035" y="2018"/>
                    <a:pt x="6745" y="1511"/>
                  </a:cubicBezTo>
                  <a:cubicBezTo>
                    <a:pt x="6730" y="1487"/>
                    <a:pt x="6704" y="1476"/>
                    <a:pt x="6679" y="1476"/>
                  </a:cubicBezTo>
                  <a:cubicBezTo>
                    <a:pt x="6645" y="1476"/>
                    <a:pt x="6611" y="1496"/>
                    <a:pt x="6600" y="1538"/>
                  </a:cubicBezTo>
                  <a:cubicBezTo>
                    <a:pt x="6383" y="2336"/>
                    <a:pt x="6537" y="3197"/>
                    <a:pt x="7081" y="3832"/>
                  </a:cubicBezTo>
                  <a:cubicBezTo>
                    <a:pt x="6954" y="4213"/>
                    <a:pt x="6845" y="4594"/>
                    <a:pt x="6745" y="4984"/>
                  </a:cubicBezTo>
                  <a:lnTo>
                    <a:pt x="6709" y="4984"/>
                  </a:lnTo>
                  <a:cubicBezTo>
                    <a:pt x="6836" y="4539"/>
                    <a:pt x="6899" y="4068"/>
                    <a:pt x="6709" y="3632"/>
                  </a:cubicBezTo>
                  <a:cubicBezTo>
                    <a:pt x="6510" y="3179"/>
                    <a:pt x="6101" y="2862"/>
                    <a:pt x="5820" y="2463"/>
                  </a:cubicBezTo>
                  <a:cubicBezTo>
                    <a:pt x="5808" y="2439"/>
                    <a:pt x="5786" y="2427"/>
                    <a:pt x="5762" y="2427"/>
                  </a:cubicBezTo>
                  <a:cubicBezTo>
                    <a:pt x="5733" y="2427"/>
                    <a:pt x="5704" y="2445"/>
                    <a:pt x="5693" y="2481"/>
                  </a:cubicBezTo>
                  <a:cubicBezTo>
                    <a:pt x="5494" y="3097"/>
                    <a:pt x="5313" y="3805"/>
                    <a:pt x="5630" y="4421"/>
                  </a:cubicBezTo>
                  <a:cubicBezTo>
                    <a:pt x="5848" y="4829"/>
                    <a:pt x="6237" y="5120"/>
                    <a:pt x="6700" y="5129"/>
                  </a:cubicBezTo>
                  <a:cubicBezTo>
                    <a:pt x="6582" y="5564"/>
                    <a:pt x="6482" y="5990"/>
                    <a:pt x="6392" y="6425"/>
                  </a:cubicBezTo>
                  <a:cubicBezTo>
                    <a:pt x="6401" y="6226"/>
                    <a:pt x="6401" y="6017"/>
                    <a:pt x="6328" y="5827"/>
                  </a:cubicBezTo>
                  <a:cubicBezTo>
                    <a:pt x="6183" y="5473"/>
                    <a:pt x="5793" y="5337"/>
                    <a:pt x="5539" y="5074"/>
                  </a:cubicBezTo>
                  <a:cubicBezTo>
                    <a:pt x="5520" y="5058"/>
                    <a:pt x="5499" y="5050"/>
                    <a:pt x="5478" y="5050"/>
                  </a:cubicBezTo>
                  <a:cubicBezTo>
                    <a:pt x="5432" y="5050"/>
                    <a:pt x="5391" y="5087"/>
                    <a:pt x="5385" y="5138"/>
                  </a:cubicBezTo>
                  <a:cubicBezTo>
                    <a:pt x="5340" y="5827"/>
                    <a:pt x="5376" y="6915"/>
                    <a:pt x="6265" y="7033"/>
                  </a:cubicBezTo>
                  <a:lnTo>
                    <a:pt x="6274" y="7033"/>
                  </a:lnTo>
                  <a:cubicBezTo>
                    <a:pt x="6228" y="7269"/>
                    <a:pt x="6183" y="7513"/>
                    <a:pt x="6147" y="7749"/>
                  </a:cubicBezTo>
                  <a:cubicBezTo>
                    <a:pt x="6129" y="7758"/>
                    <a:pt x="6111" y="7767"/>
                    <a:pt x="6101" y="7776"/>
                  </a:cubicBezTo>
                  <a:cubicBezTo>
                    <a:pt x="6029" y="7804"/>
                    <a:pt x="6056" y="7912"/>
                    <a:pt x="6120" y="7931"/>
                  </a:cubicBezTo>
                  <a:cubicBezTo>
                    <a:pt x="6038" y="8447"/>
                    <a:pt x="5965" y="8964"/>
                    <a:pt x="5920" y="9490"/>
                  </a:cubicBezTo>
                  <a:cubicBezTo>
                    <a:pt x="5612" y="8729"/>
                    <a:pt x="5222" y="7994"/>
                    <a:pt x="4714" y="7368"/>
                  </a:cubicBezTo>
                  <a:cubicBezTo>
                    <a:pt x="5476" y="6389"/>
                    <a:pt x="4515" y="5156"/>
                    <a:pt x="4297" y="4149"/>
                  </a:cubicBezTo>
                  <a:cubicBezTo>
                    <a:pt x="4293" y="4119"/>
                    <a:pt x="4269" y="4105"/>
                    <a:pt x="4244" y="4105"/>
                  </a:cubicBezTo>
                  <a:cubicBezTo>
                    <a:pt x="4217" y="4105"/>
                    <a:pt x="4188" y="4121"/>
                    <a:pt x="4179" y="4149"/>
                  </a:cubicBezTo>
                  <a:cubicBezTo>
                    <a:pt x="3862" y="5002"/>
                    <a:pt x="3825" y="5954"/>
                    <a:pt x="4179" y="6770"/>
                  </a:cubicBezTo>
                  <a:cubicBezTo>
                    <a:pt x="3916" y="6525"/>
                    <a:pt x="3626" y="6307"/>
                    <a:pt x="3309" y="6126"/>
                  </a:cubicBezTo>
                  <a:cubicBezTo>
                    <a:pt x="3309" y="6095"/>
                    <a:pt x="3288" y="6070"/>
                    <a:pt x="3253" y="6070"/>
                  </a:cubicBezTo>
                  <a:cubicBezTo>
                    <a:pt x="3248" y="6070"/>
                    <a:pt x="3242" y="6071"/>
                    <a:pt x="3236" y="6072"/>
                  </a:cubicBezTo>
                  <a:lnTo>
                    <a:pt x="3227" y="6072"/>
                  </a:lnTo>
                  <a:cubicBezTo>
                    <a:pt x="3218" y="6072"/>
                    <a:pt x="3218" y="6063"/>
                    <a:pt x="3209" y="6063"/>
                  </a:cubicBezTo>
                  <a:cubicBezTo>
                    <a:pt x="3209" y="6044"/>
                    <a:pt x="3209" y="6035"/>
                    <a:pt x="3191" y="6017"/>
                  </a:cubicBezTo>
                  <a:cubicBezTo>
                    <a:pt x="2719" y="5555"/>
                    <a:pt x="2411" y="4956"/>
                    <a:pt x="1794" y="4648"/>
                  </a:cubicBezTo>
                  <a:cubicBezTo>
                    <a:pt x="1268" y="4394"/>
                    <a:pt x="670" y="4349"/>
                    <a:pt x="89" y="4313"/>
                  </a:cubicBezTo>
                  <a:cubicBezTo>
                    <a:pt x="87" y="4312"/>
                    <a:pt x="84" y="4312"/>
                    <a:pt x="81" y="4312"/>
                  </a:cubicBezTo>
                  <a:cubicBezTo>
                    <a:pt x="16" y="4312"/>
                    <a:pt x="1" y="4414"/>
                    <a:pt x="53" y="4449"/>
                  </a:cubicBezTo>
                  <a:cubicBezTo>
                    <a:pt x="688" y="4875"/>
                    <a:pt x="833" y="5682"/>
                    <a:pt x="1549" y="6063"/>
                  </a:cubicBezTo>
                  <a:cubicBezTo>
                    <a:pt x="1869" y="6228"/>
                    <a:pt x="2208" y="6309"/>
                    <a:pt x="2550" y="6309"/>
                  </a:cubicBezTo>
                  <a:cubicBezTo>
                    <a:pt x="2770" y="6309"/>
                    <a:pt x="2992" y="6275"/>
                    <a:pt x="3209" y="6208"/>
                  </a:cubicBezTo>
                  <a:cubicBezTo>
                    <a:pt x="3907" y="6661"/>
                    <a:pt x="4424" y="7260"/>
                    <a:pt x="4850" y="7931"/>
                  </a:cubicBezTo>
                  <a:cubicBezTo>
                    <a:pt x="4517" y="7682"/>
                    <a:pt x="4144" y="7596"/>
                    <a:pt x="3752" y="7596"/>
                  </a:cubicBezTo>
                  <a:cubicBezTo>
                    <a:pt x="2854" y="7596"/>
                    <a:pt x="1853" y="8049"/>
                    <a:pt x="986" y="8049"/>
                  </a:cubicBezTo>
                  <a:cubicBezTo>
                    <a:pt x="974" y="8049"/>
                    <a:pt x="963" y="8049"/>
                    <a:pt x="951" y="8049"/>
                  </a:cubicBezTo>
                  <a:cubicBezTo>
                    <a:pt x="948" y="8048"/>
                    <a:pt x="944" y="8048"/>
                    <a:pt x="941" y="8048"/>
                  </a:cubicBezTo>
                  <a:cubicBezTo>
                    <a:pt x="867" y="8048"/>
                    <a:pt x="835" y="8150"/>
                    <a:pt x="887" y="8203"/>
                  </a:cubicBezTo>
                  <a:cubicBezTo>
                    <a:pt x="1413" y="8756"/>
                    <a:pt x="2057" y="9273"/>
                    <a:pt x="2855" y="9354"/>
                  </a:cubicBezTo>
                  <a:cubicBezTo>
                    <a:pt x="2917" y="9361"/>
                    <a:pt x="2979" y="9364"/>
                    <a:pt x="3039" y="9364"/>
                  </a:cubicBezTo>
                  <a:cubicBezTo>
                    <a:pt x="3829" y="9364"/>
                    <a:pt x="4498" y="8838"/>
                    <a:pt x="5113" y="8375"/>
                  </a:cubicBezTo>
                  <a:cubicBezTo>
                    <a:pt x="5394" y="8892"/>
                    <a:pt x="5639" y="9445"/>
                    <a:pt x="5875" y="9998"/>
                  </a:cubicBezTo>
                  <a:cubicBezTo>
                    <a:pt x="5784" y="11295"/>
                    <a:pt x="5775" y="12592"/>
                    <a:pt x="5866" y="13879"/>
                  </a:cubicBezTo>
                  <a:cubicBezTo>
                    <a:pt x="5820" y="14006"/>
                    <a:pt x="5775" y="14133"/>
                    <a:pt x="5739" y="14260"/>
                  </a:cubicBezTo>
                  <a:cubicBezTo>
                    <a:pt x="5739" y="14269"/>
                    <a:pt x="5739" y="14269"/>
                    <a:pt x="5739" y="14269"/>
                  </a:cubicBezTo>
                  <a:cubicBezTo>
                    <a:pt x="5331" y="13870"/>
                    <a:pt x="4868" y="13516"/>
                    <a:pt x="4360" y="13226"/>
                  </a:cubicBezTo>
                  <a:cubicBezTo>
                    <a:pt x="4632" y="12809"/>
                    <a:pt x="4841" y="12356"/>
                    <a:pt x="4759" y="11848"/>
                  </a:cubicBezTo>
                  <a:cubicBezTo>
                    <a:pt x="4651" y="11213"/>
                    <a:pt x="4243" y="10542"/>
                    <a:pt x="3907" y="10007"/>
                  </a:cubicBezTo>
                  <a:cubicBezTo>
                    <a:pt x="3888" y="9983"/>
                    <a:pt x="3854" y="9970"/>
                    <a:pt x="3822" y="9970"/>
                  </a:cubicBezTo>
                  <a:cubicBezTo>
                    <a:pt x="3793" y="9970"/>
                    <a:pt x="3766" y="9981"/>
                    <a:pt x="3753" y="10007"/>
                  </a:cubicBezTo>
                  <a:cubicBezTo>
                    <a:pt x="3499" y="10551"/>
                    <a:pt x="3200" y="11023"/>
                    <a:pt x="3309" y="11630"/>
                  </a:cubicBezTo>
                  <a:cubicBezTo>
                    <a:pt x="3399" y="12111"/>
                    <a:pt x="3608" y="12564"/>
                    <a:pt x="3880" y="12963"/>
                  </a:cubicBezTo>
                  <a:cubicBezTo>
                    <a:pt x="3644" y="12845"/>
                    <a:pt x="3408" y="12746"/>
                    <a:pt x="3163" y="12655"/>
                  </a:cubicBezTo>
                  <a:cubicBezTo>
                    <a:pt x="3046" y="11367"/>
                    <a:pt x="1613" y="11113"/>
                    <a:pt x="561" y="11041"/>
                  </a:cubicBezTo>
                  <a:cubicBezTo>
                    <a:pt x="557" y="11041"/>
                    <a:pt x="554" y="11040"/>
                    <a:pt x="551" y="11040"/>
                  </a:cubicBezTo>
                  <a:cubicBezTo>
                    <a:pt x="475" y="11040"/>
                    <a:pt x="427" y="11135"/>
                    <a:pt x="470" y="11204"/>
                  </a:cubicBezTo>
                  <a:cubicBezTo>
                    <a:pt x="769" y="11712"/>
                    <a:pt x="1042" y="12483"/>
                    <a:pt x="1586" y="12791"/>
                  </a:cubicBezTo>
                  <a:cubicBezTo>
                    <a:pt x="1796" y="12911"/>
                    <a:pt x="2029" y="12960"/>
                    <a:pt x="2265" y="12960"/>
                  </a:cubicBezTo>
                  <a:cubicBezTo>
                    <a:pt x="2527" y="12960"/>
                    <a:pt x="2793" y="12900"/>
                    <a:pt x="3036" y="12809"/>
                  </a:cubicBezTo>
                  <a:cubicBezTo>
                    <a:pt x="3046" y="12827"/>
                    <a:pt x="3064" y="12836"/>
                    <a:pt x="3082" y="12845"/>
                  </a:cubicBezTo>
                  <a:cubicBezTo>
                    <a:pt x="3245" y="12927"/>
                    <a:pt x="3399" y="13009"/>
                    <a:pt x="3553" y="13090"/>
                  </a:cubicBezTo>
                  <a:cubicBezTo>
                    <a:pt x="3431" y="13071"/>
                    <a:pt x="3304" y="13063"/>
                    <a:pt x="3175" y="13063"/>
                  </a:cubicBezTo>
                  <a:cubicBezTo>
                    <a:pt x="2431" y="13063"/>
                    <a:pt x="1595" y="13336"/>
                    <a:pt x="969" y="13444"/>
                  </a:cubicBezTo>
                  <a:cubicBezTo>
                    <a:pt x="878" y="13453"/>
                    <a:pt x="878" y="13580"/>
                    <a:pt x="942" y="13625"/>
                  </a:cubicBezTo>
                  <a:cubicBezTo>
                    <a:pt x="1424" y="13923"/>
                    <a:pt x="1961" y="14071"/>
                    <a:pt x="2494" y="14071"/>
                  </a:cubicBezTo>
                  <a:cubicBezTo>
                    <a:pt x="3114" y="14071"/>
                    <a:pt x="3730" y="13871"/>
                    <a:pt x="4252" y="13471"/>
                  </a:cubicBezTo>
                  <a:cubicBezTo>
                    <a:pt x="4823" y="13816"/>
                    <a:pt x="5376" y="14188"/>
                    <a:pt x="5920" y="14605"/>
                  </a:cubicBezTo>
                  <a:cubicBezTo>
                    <a:pt x="6047" y="15983"/>
                    <a:pt x="6265" y="17352"/>
                    <a:pt x="6600" y="18694"/>
                  </a:cubicBezTo>
                  <a:cubicBezTo>
                    <a:pt x="6655" y="18939"/>
                    <a:pt x="6718" y="19184"/>
                    <a:pt x="6782" y="19429"/>
                  </a:cubicBezTo>
                  <a:cubicBezTo>
                    <a:pt x="6364" y="19048"/>
                    <a:pt x="5929" y="18703"/>
                    <a:pt x="5467" y="18386"/>
                  </a:cubicBezTo>
                  <a:cubicBezTo>
                    <a:pt x="6074" y="17252"/>
                    <a:pt x="4732" y="16418"/>
                    <a:pt x="4415" y="15421"/>
                  </a:cubicBezTo>
                  <a:cubicBezTo>
                    <a:pt x="4404" y="15394"/>
                    <a:pt x="4374" y="15376"/>
                    <a:pt x="4345" y="15376"/>
                  </a:cubicBezTo>
                  <a:cubicBezTo>
                    <a:pt x="4326" y="15376"/>
                    <a:pt x="4308" y="15384"/>
                    <a:pt x="4297" y="15403"/>
                  </a:cubicBezTo>
                  <a:cubicBezTo>
                    <a:pt x="3880" y="16273"/>
                    <a:pt x="4070" y="17271"/>
                    <a:pt x="4705" y="17924"/>
                  </a:cubicBezTo>
                  <a:cubicBezTo>
                    <a:pt x="4505" y="17806"/>
                    <a:pt x="4306" y="17697"/>
                    <a:pt x="4097" y="17606"/>
                  </a:cubicBezTo>
                  <a:cubicBezTo>
                    <a:pt x="4122" y="17549"/>
                    <a:pt x="4087" y="17477"/>
                    <a:pt x="4020" y="17477"/>
                  </a:cubicBezTo>
                  <a:cubicBezTo>
                    <a:pt x="4013" y="17477"/>
                    <a:pt x="4006" y="17477"/>
                    <a:pt x="3998" y="17479"/>
                  </a:cubicBezTo>
                  <a:cubicBezTo>
                    <a:pt x="3735" y="17053"/>
                    <a:pt x="3426" y="16627"/>
                    <a:pt x="2982" y="16382"/>
                  </a:cubicBezTo>
                  <a:cubicBezTo>
                    <a:pt x="2420" y="16074"/>
                    <a:pt x="1676" y="16065"/>
                    <a:pt x="1060" y="15965"/>
                  </a:cubicBezTo>
                  <a:cubicBezTo>
                    <a:pt x="1054" y="15963"/>
                    <a:pt x="1047" y="15963"/>
                    <a:pt x="1041" y="15963"/>
                  </a:cubicBezTo>
                  <a:cubicBezTo>
                    <a:pt x="965" y="15963"/>
                    <a:pt x="894" y="16061"/>
                    <a:pt x="969" y="16128"/>
                  </a:cubicBezTo>
                  <a:cubicBezTo>
                    <a:pt x="1504" y="16609"/>
                    <a:pt x="1649" y="17243"/>
                    <a:pt x="2347" y="17579"/>
                  </a:cubicBezTo>
                  <a:cubicBezTo>
                    <a:pt x="2637" y="17714"/>
                    <a:pt x="2932" y="17774"/>
                    <a:pt x="3229" y="17774"/>
                  </a:cubicBezTo>
                  <a:cubicBezTo>
                    <a:pt x="3472" y="17774"/>
                    <a:pt x="3717" y="17734"/>
                    <a:pt x="3961" y="17661"/>
                  </a:cubicBezTo>
                  <a:cubicBezTo>
                    <a:pt x="4360" y="17887"/>
                    <a:pt x="4750" y="18132"/>
                    <a:pt x="5131" y="18395"/>
                  </a:cubicBezTo>
                  <a:cubicBezTo>
                    <a:pt x="4556" y="18238"/>
                    <a:pt x="3952" y="18143"/>
                    <a:pt x="3356" y="18143"/>
                  </a:cubicBezTo>
                  <a:cubicBezTo>
                    <a:pt x="2402" y="18143"/>
                    <a:pt x="1467" y="18387"/>
                    <a:pt x="697" y="19012"/>
                  </a:cubicBezTo>
                  <a:cubicBezTo>
                    <a:pt x="633" y="19066"/>
                    <a:pt x="670" y="19193"/>
                    <a:pt x="751" y="19202"/>
                  </a:cubicBezTo>
                  <a:cubicBezTo>
                    <a:pt x="1448" y="19318"/>
                    <a:pt x="2191" y="19504"/>
                    <a:pt x="2915" y="19504"/>
                  </a:cubicBezTo>
                  <a:cubicBezTo>
                    <a:pt x="3096" y="19504"/>
                    <a:pt x="3276" y="19492"/>
                    <a:pt x="3454" y="19465"/>
                  </a:cubicBezTo>
                  <a:cubicBezTo>
                    <a:pt x="4143" y="19365"/>
                    <a:pt x="4778" y="19030"/>
                    <a:pt x="5376" y="18667"/>
                  </a:cubicBezTo>
                  <a:cubicBezTo>
                    <a:pt x="5403" y="18649"/>
                    <a:pt x="5421" y="18622"/>
                    <a:pt x="5421" y="18595"/>
                  </a:cubicBezTo>
                  <a:cubicBezTo>
                    <a:pt x="5938" y="18966"/>
                    <a:pt x="6419" y="19365"/>
                    <a:pt x="6881" y="19819"/>
                  </a:cubicBezTo>
                  <a:cubicBezTo>
                    <a:pt x="7271" y="21378"/>
                    <a:pt x="7706" y="22974"/>
                    <a:pt x="8232" y="24543"/>
                  </a:cubicBezTo>
                  <a:cubicBezTo>
                    <a:pt x="7824" y="24180"/>
                    <a:pt x="7389" y="23845"/>
                    <a:pt x="6954" y="23518"/>
                  </a:cubicBezTo>
                  <a:cubicBezTo>
                    <a:pt x="6954" y="23509"/>
                    <a:pt x="6954" y="23491"/>
                    <a:pt x="6936" y="23482"/>
                  </a:cubicBezTo>
                  <a:cubicBezTo>
                    <a:pt x="6936" y="23482"/>
                    <a:pt x="6936" y="23473"/>
                    <a:pt x="6927" y="23473"/>
                  </a:cubicBezTo>
                  <a:cubicBezTo>
                    <a:pt x="7308" y="22394"/>
                    <a:pt x="6673" y="21460"/>
                    <a:pt x="6056" y="20617"/>
                  </a:cubicBezTo>
                  <a:cubicBezTo>
                    <a:pt x="6036" y="20593"/>
                    <a:pt x="6009" y="20581"/>
                    <a:pt x="5983" y="20581"/>
                  </a:cubicBezTo>
                  <a:cubicBezTo>
                    <a:pt x="5951" y="20581"/>
                    <a:pt x="5921" y="20599"/>
                    <a:pt x="5911" y="20635"/>
                  </a:cubicBezTo>
                  <a:cubicBezTo>
                    <a:pt x="5603" y="21433"/>
                    <a:pt x="5702" y="22340"/>
                    <a:pt x="6201" y="22993"/>
                  </a:cubicBezTo>
                  <a:cubicBezTo>
                    <a:pt x="5802" y="22720"/>
                    <a:pt x="5385" y="22457"/>
                    <a:pt x="4968" y="22222"/>
                  </a:cubicBezTo>
                  <a:cubicBezTo>
                    <a:pt x="4977" y="22213"/>
                    <a:pt x="4986" y="22204"/>
                    <a:pt x="4995" y="22185"/>
                  </a:cubicBezTo>
                  <a:cubicBezTo>
                    <a:pt x="5131" y="21714"/>
                    <a:pt x="5195" y="21242"/>
                    <a:pt x="4886" y="20825"/>
                  </a:cubicBezTo>
                  <a:cubicBezTo>
                    <a:pt x="4578" y="20399"/>
                    <a:pt x="4070" y="20163"/>
                    <a:pt x="3771" y="19719"/>
                  </a:cubicBezTo>
                  <a:cubicBezTo>
                    <a:pt x="3754" y="19698"/>
                    <a:pt x="3730" y="19687"/>
                    <a:pt x="3707" y="19687"/>
                  </a:cubicBezTo>
                  <a:cubicBezTo>
                    <a:pt x="3680" y="19687"/>
                    <a:pt x="3654" y="19703"/>
                    <a:pt x="3644" y="19737"/>
                  </a:cubicBezTo>
                  <a:cubicBezTo>
                    <a:pt x="3635" y="19792"/>
                    <a:pt x="3626" y="19846"/>
                    <a:pt x="3626" y="19891"/>
                  </a:cubicBezTo>
                  <a:cubicBezTo>
                    <a:pt x="3599" y="19909"/>
                    <a:pt x="3581" y="19946"/>
                    <a:pt x="3608" y="19973"/>
                  </a:cubicBezTo>
                  <a:cubicBezTo>
                    <a:pt x="3526" y="20707"/>
                    <a:pt x="3871" y="21351"/>
                    <a:pt x="4351" y="21895"/>
                  </a:cubicBezTo>
                  <a:cubicBezTo>
                    <a:pt x="4043" y="21741"/>
                    <a:pt x="3735" y="21587"/>
                    <a:pt x="3417" y="21442"/>
                  </a:cubicBezTo>
                  <a:cubicBezTo>
                    <a:pt x="3417" y="21415"/>
                    <a:pt x="3408" y="21387"/>
                    <a:pt x="3372" y="21369"/>
                  </a:cubicBezTo>
                  <a:cubicBezTo>
                    <a:pt x="3293" y="20663"/>
                    <a:pt x="2446" y="20535"/>
                    <a:pt x="1779" y="20535"/>
                  </a:cubicBezTo>
                  <a:cubicBezTo>
                    <a:pt x="1606" y="20535"/>
                    <a:pt x="1446" y="20544"/>
                    <a:pt x="1314" y="20553"/>
                  </a:cubicBezTo>
                  <a:cubicBezTo>
                    <a:pt x="1268" y="20553"/>
                    <a:pt x="1232" y="20599"/>
                    <a:pt x="1259" y="20644"/>
                  </a:cubicBezTo>
                  <a:cubicBezTo>
                    <a:pt x="1459" y="20970"/>
                    <a:pt x="1640" y="21442"/>
                    <a:pt x="2030" y="21596"/>
                  </a:cubicBezTo>
                  <a:cubicBezTo>
                    <a:pt x="2153" y="21650"/>
                    <a:pt x="2297" y="21670"/>
                    <a:pt x="2448" y="21670"/>
                  </a:cubicBezTo>
                  <a:cubicBezTo>
                    <a:pt x="2731" y="21670"/>
                    <a:pt x="3039" y="21598"/>
                    <a:pt x="3281" y="21533"/>
                  </a:cubicBezTo>
                  <a:cubicBezTo>
                    <a:pt x="3635" y="21696"/>
                    <a:pt x="3970" y="21877"/>
                    <a:pt x="4315" y="22059"/>
                  </a:cubicBezTo>
                  <a:cubicBezTo>
                    <a:pt x="4246" y="22053"/>
                    <a:pt x="4176" y="22051"/>
                    <a:pt x="4107" y="22051"/>
                  </a:cubicBezTo>
                  <a:cubicBezTo>
                    <a:pt x="3086" y="22051"/>
                    <a:pt x="2068" y="22601"/>
                    <a:pt x="1431" y="23373"/>
                  </a:cubicBezTo>
                  <a:cubicBezTo>
                    <a:pt x="1379" y="23435"/>
                    <a:pt x="1394" y="23573"/>
                    <a:pt x="1494" y="23573"/>
                  </a:cubicBezTo>
                  <a:cubicBezTo>
                    <a:pt x="1498" y="23573"/>
                    <a:pt x="1501" y="23573"/>
                    <a:pt x="1504" y="23573"/>
                  </a:cubicBezTo>
                  <a:cubicBezTo>
                    <a:pt x="2547" y="23446"/>
                    <a:pt x="4261" y="23391"/>
                    <a:pt x="4868" y="22376"/>
                  </a:cubicBezTo>
                  <a:cubicBezTo>
                    <a:pt x="5430" y="22702"/>
                    <a:pt x="5975" y="23056"/>
                    <a:pt x="6510" y="23437"/>
                  </a:cubicBezTo>
                  <a:cubicBezTo>
                    <a:pt x="6217" y="23400"/>
                    <a:pt x="5910" y="23375"/>
                    <a:pt x="5603" y="23375"/>
                  </a:cubicBezTo>
                  <a:cubicBezTo>
                    <a:pt x="4705" y="23375"/>
                    <a:pt x="3811" y="23591"/>
                    <a:pt x="3290" y="24362"/>
                  </a:cubicBezTo>
                  <a:cubicBezTo>
                    <a:pt x="3263" y="24407"/>
                    <a:pt x="3290" y="24471"/>
                    <a:pt x="3336" y="24480"/>
                  </a:cubicBezTo>
                  <a:cubicBezTo>
                    <a:pt x="3635" y="24533"/>
                    <a:pt x="3932" y="24561"/>
                    <a:pt x="4226" y="24561"/>
                  </a:cubicBezTo>
                  <a:cubicBezTo>
                    <a:pt x="5170" y="24561"/>
                    <a:pt x="6075" y="24279"/>
                    <a:pt x="6863" y="23691"/>
                  </a:cubicBezTo>
                  <a:cubicBezTo>
                    <a:pt x="7371" y="24063"/>
                    <a:pt x="7870" y="24462"/>
                    <a:pt x="8350" y="24888"/>
                  </a:cubicBezTo>
                  <a:cubicBezTo>
                    <a:pt x="9312" y="27690"/>
                    <a:pt x="10590" y="30374"/>
                    <a:pt x="12467" y="32541"/>
                  </a:cubicBezTo>
                  <a:cubicBezTo>
                    <a:pt x="12507" y="32587"/>
                    <a:pt x="12554" y="32607"/>
                    <a:pt x="12600" y="32607"/>
                  </a:cubicBezTo>
                  <a:cubicBezTo>
                    <a:pt x="12753" y="32607"/>
                    <a:pt x="12899" y="32395"/>
                    <a:pt x="12766" y="32242"/>
                  </a:cubicBezTo>
                  <a:cubicBezTo>
                    <a:pt x="11506" y="30791"/>
                    <a:pt x="10508" y="29104"/>
                    <a:pt x="9692" y="27300"/>
                  </a:cubicBezTo>
                  <a:cubicBezTo>
                    <a:pt x="9747" y="26910"/>
                    <a:pt x="9819" y="26529"/>
                    <a:pt x="9901" y="26148"/>
                  </a:cubicBezTo>
                  <a:cubicBezTo>
                    <a:pt x="9921" y="26168"/>
                    <a:pt x="9940" y="26183"/>
                    <a:pt x="9967" y="26183"/>
                  </a:cubicBezTo>
                  <a:cubicBezTo>
                    <a:pt x="9977" y="26183"/>
                    <a:pt x="9988" y="26180"/>
                    <a:pt x="10001" y="26175"/>
                  </a:cubicBezTo>
                  <a:cubicBezTo>
                    <a:pt x="10055" y="26148"/>
                    <a:pt x="10119" y="26121"/>
                    <a:pt x="10182" y="26103"/>
                  </a:cubicBezTo>
                  <a:cubicBezTo>
                    <a:pt x="10331" y="26135"/>
                    <a:pt x="10478" y="26151"/>
                    <a:pt x="10623" y="26151"/>
                  </a:cubicBezTo>
                  <a:cubicBezTo>
                    <a:pt x="11486" y="26151"/>
                    <a:pt x="12274" y="25607"/>
                    <a:pt x="12848" y="24924"/>
                  </a:cubicBezTo>
                  <a:cubicBezTo>
                    <a:pt x="12875" y="24915"/>
                    <a:pt x="12912" y="24897"/>
                    <a:pt x="12948" y="24879"/>
                  </a:cubicBezTo>
                  <a:cubicBezTo>
                    <a:pt x="12993" y="24860"/>
                    <a:pt x="12993" y="24806"/>
                    <a:pt x="12966" y="24770"/>
                  </a:cubicBezTo>
                  <a:cubicBezTo>
                    <a:pt x="12993" y="24743"/>
                    <a:pt x="13011" y="24724"/>
                    <a:pt x="13029" y="24697"/>
                  </a:cubicBezTo>
                  <a:cubicBezTo>
                    <a:pt x="13075" y="24634"/>
                    <a:pt x="13011" y="24561"/>
                    <a:pt x="12948" y="24561"/>
                  </a:cubicBezTo>
                  <a:cubicBezTo>
                    <a:pt x="12882" y="24559"/>
                    <a:pt x="12816" y="24557"/>
                    <a:pt x="12750" y="24557"/>
                  </a:cubicBezTo>
                  <a:cubicBezTo>
                    <a:pt x="11654" y="24557"/>
                    <a:pt x="10564" y="24919"/>
                    <a:pt x="9983" y="25894"/>
                  </a:cubicBezTo>
                  <a:cubicBezTo>
                    <a:pt x="9973" y="25894"/>
                    <a:pt x="9973" y="25894"/>
                    <a:pt x="9964" y="25885"/>
                  </a:cubicBezTo>
                  <a:cubicBezTo>
                    <a:pt x="10273" y="24697"/>
                    <a:pt x="10762" y="23555"/>
                    <a:pt x="11442" y="22539"/>
                  </a:cubicBezTo>
                  <a:cubicBezTo>
                    <a:pt x="12011" y="22996"/>
                    <a:pt x="12616" y="23195"/>
                    <a:pt x="13211" y="23195"/>
                  </a:cubicBezTo>
                  <a:cubicBezTo>
                    <a:pt x="14363" y="23195"/>
                    <a:pt x="15477" y="22452"/>
                    <a:pt x="16212" y="21406"/>
                  </a:cubicBezTo>
                  <a:cubicBezTo>
                    <a:pt x="16258" y="21324"/>
                    <a:pt x="16194" y="21215"/>
                    <a:pt x="16103" y="21215"/>
                  </a:cubicBezTo>
                  <a:cubicBezTo>
                    <a:pt x="15351" y="21233"/>
                    <a:pt x="14544" y="21206"/>
                    <a:pt x="13809" y="21378"/>
                  </a:cubicBezTo>
                  <a:cubicBezTo>
                    <a:pt x="13029" y="21560"/>
                    <a:pt x="12340" y="21995"/>
                    <a:pt x="11606" y="22312"/>
                  </a:cubicBezTo>
                  <a:cubicBezTo>
                    <a:pt x="11841" y="21977"/>
                    <a:pt x="12095" y="21650"/>
                    <a:pt x="12376" y="21351"/>
                  </a:cubicBezTo>
                  <a:cubicBezTo>
                    <a:pt x="12413" y="21351"/>
                    <a:pt x="12440" y="21315"/>
                    <a:pt x="12449" y="21279"/>
                  </a:cubicBezTo>
                  <a:cubicBezTo>
                    <a:pt x="12794" y="20916"/>
                    <a:pt x="13174" y="20580"/>
                    <a:pt x="13583" y="20281"/>
                  </a:cubicBezTo>
                  <a:cubicBezTo>
                    <a:pt x="13601" y="20272"/>
                    <a:pt x="13610" y="20254"/>
                    <a:pt x="13619" y="20227"/>
                  </a:cubicBezTo>
                  <a:cubicBezTo>
                    <a:pt x="13619" y="20227"/>
                    <a:pt x="13628" y="20236"/>
                    <a:pt x="13628" y="20236"/>
                  </a:cubicBezTo>
                  <a:cubicBezTo>
                    <a:pt x="13713" y="20242"/>
                    <a:pt x="13799" y="20246"/>
                    <a:pt x="13883" y="20246"/>
                  </a:cubicBezTo>
                  <a:cubicBezTo>
                    <a:pt x="15090" y="20246"/>
                    <a:pt x="16189" y="19589"/>
                    <a:pt x="16756" y="18513"/>
                  </a:cubicBezTo>
                  <a:cubicBezTo>
                    <a:pt x="16791" y="18452"/>
                    <a:pt x="16759" y="18358"/>
                    <a:pt x="16685" y="18358"/>
                  </a:cubicBezTo>
                  <a:cubicBezTo>
                    <a:pt x="16682" y="18358"/>
                    <a:pt x="16678" y="18358"/>
                    <a:pt x="16675" y="18359"/>
                  </a:cubicBezTo>
                  <a:cubicBezTo>
                    <a:pt x="15550" y="18440"/>
                    <a:pt x="13519" y="18449"/>
                    <a:pt x="13564" y="20045"/>
                  </a:cubicBezTo>
                  <a:cubicBezTo>
                    <a:pt x="13537" y="20064"/>
                    <a:pt x="13528" y="20091"/>
                    <a:pt x="13528" y="20118"/>
                  </a:cubicBezTo>
                  <a:cubicBezTo>
                    <a:pt x="13519" y="20127"/>
                    <a:pt x="13501" y="20127"/>
                    <a:pt x="13492" y="20136"/>
                  </a:cubicBezTo>
                  <a:cubicBezTo>
                    <a:pt x="13120" y="20399"/>
                    <a:pt x="12766" y="20707"/>
                    <a:pt x="12440" y="21034"/>
                  </a:cubicBezTo>
                  <a:cubicBezTo>
                    <a:pt x="12594" y="20517"/>
                    <a:pt x="13048" y="20154"/>
                    <a:pt x="13156" y="19619"/>
                  </a:cubicBezTo>
                  <a:cubicBezTo>
                    <a:pt x="13338" y="18794"/>
                    <a:pt x="12875" y="17987"/>
                    <a:pt x="13057" y="17153"/>
                  </a:cubicBezTo>
                  <a:cubicBezTo>
                    <a:pt x="13070" y="17094"/>
                    <a:pt x="13026" y="17049"/>
                    <a:pt x="12977" y="17049"/>
                  </a:cubicBezTo>
                  <a:cubicBezTo>
                    <a:pt x="12958" y="17049"/>
                    <a:pt x="12938" y="17056"/>
                    <a:pt x="12921" y="17071"/>
                  </a:cubicBezTo>
                  <a:cubicBezTo>
                    <a:pt x="12277" y="17688"/>
                    <a:pt x="11778" y="18422"/>
                    <a:pt x="11705" y="19329"/>
                  </a:cubicBezTo>
                  <a:cubicBezTo>
                    <a:pt x="11651" y="19928"/>
                    <a:pt x="11687" y="20862"/>
                    <a:pt x="12204" y="21270"/>
                  </a:cubicBezTo>
                  <a:cubicBezTo>
                    <a:pt x="11615" y="21895"/>
                    <a:pt x="11107" y="22603"/>
                    <a:pt x="10690" y="23364"/>
                  </a:cubicBezTo>
                  <a:cubicBezTo>
                    <a:pt x="10753" y="23129"/>
                    <a:pt x="10771" y="22893"/>
                    <a:pt x="10735" y="22648"/>
                  </a:cubicBezTo>
                  <a:cubicBezTo>
                    <a:pt x="10626" y="22040"/>
                    <a:pt x="10173" y="21560"/>
                    <a:pt x="9992" y="20979"/>
                  </a:cubicBezTo>
                  <a:cubicBezTo>
                    <a:pt x="9983" y="20957"/>
                    <a:pt x="9962" y="20945"/>
                    <a:pt x="9942" y="20945"/>
                  </a:cubicBezTo>
                  <a:cubicBezTo>
                    <a:pt x="9921" y="20945"/>
                    <a:pt x="9901" y="20957"/>
                    <a:pt x="9892" y="20979"/>
                  </a:cubicBezTo>
                  <a:cubicBezTo>
                    <a:pt x="9574" y="22040"/>
                    <a:pt x="9221" y="23464"/>
                    <a:pt x="10227" y="24244"/>
                  </a:cubicBezTo>
                  <a:cubicBezTo>
                    <a:pt x="10227" y="24244"/>
                    <a:pt x="10227" y="24244"/>
                    <a:pt x="10227" y="24253"/>
                  </a:cubicBezTo>
                  <a:cubicBezTo>
                    <a:pt x="10236" y="24253"/>
                    <a:pt x="10246" y="24262"/>
                    <a:pt x="10255" y="24271"/>
                  </a:cubicBezTo>
                  <a:cubicBezTo>
                    <a:pt x="9892" y="25133"/>
                    <a:pt x="9647" y="26048"/>
                    <a:pt x="9547" y="26973"/>
                  </a:cubicBezTo>
                  <a:cubicBezTo>
                    <a:pt x="8686" y="25006"/>
                    <a:pt x="8024" y="22920"/>
                    <a:pt x="7462" y="20880"/>
                  </a:cubicBezTo>
                  <a:cubicBezTo>
                    <a:pt x="8187" y="19420"/>
                    <a:pt x="8931" y="17987"/>
                    <a:pt x="9865" y="16690"/>
                  </a:cubicBezTo>
                  <a:cubicBezTo>
                    <a:pt x="9910" y="16690"/>
                    <a:pt x="9955" y="16654"/>
                    <a:pt x="9937" y="16609"/>
                  </a:cubicBezTo>
                  <a:cubicBezTo>
                    <a:pt x="10218" y="16219"/>
                    <a:pt x="10518" y="15847"/>
                    <a:pt x="10835" y="15493"/>
                  </a:cubicBezTo>
                  <a:cubicBezTo>
                    <a:pt x="10835" y="15493"/>
                    <a:pt x="10835" y="15493"/>
                    <a:pt x="10835" y="15502"/>
                  </a:cubicBezTo>
                  <a:cubicBezTo>
                    <a:pt x="11567" y="16330"/>
                    <a:pt x="12523" y="16522"/>
                    <a:pt x="13518" y="16522"/>
                  </a:cubicBezTo>
                  <a:cubicBezTo>
                    <a:pt x="14126" y="16522"/>
                    <a:pt x="14747" y="16450"/>
                    <a:pt x="15342" y="16409"/>
                  </a:cubicBezTo>
                  <a:cubicBezTo>
                    <a:pt x="15414" y="16400"/>
                    <a:pt x="15478" y="16300"/>
                    <a:pt x="15414" y="16246"/>
                  </a:cubicBezTo>
                  <a:cubicBezTo>
                    <a:pt x="14483" y="15523"/>
                    <a:pt x="13387" y="14950"/>
                    <a:pt x="12244" y="14950"/>
                  </a:cubicBezTo>
                  <a:cubicBezTo>
                    <a:pt x="11895" y="14950"/>
                    <a:pt x="11542" y="15003"/>
                    <a:pt x="11189" y="15122"/>
                  </a:cubicBezTo>
                  <a:cubicBezTo>
                    <a:pt x="11488" y="14813"/>
                    <a:pt x="11796" y="14523"/>
                    <a:pt x="12141" y="14242"/>
                  </a:cubicBezTo>
                  <a:cubicBezTo>
                    <a:pt x="12466" y="14323"/>
                    <a:pt x="12832" y="14401"/>
                    <a:pt x="13187" y="14401"/>
                  </a:cubicBezTo>
                  <a:cubicBezTo>
                    <a:pt x="13386" y="14401"/>
                    <a:pt x="13581" y="14376"/>
                    <a:pt x="13764" y="14314"/>
                  </a:cubicBezTo>
                  <a:cubicBezTo>
                    <a:pt x="14381" y="14097"/>
                    <a:pt x="14970" y="13516"/>
                    <a:pt x="15487" y="13127"/>
                  </a:cubicBezTo>
                  <a:cubicBezTo>
                    <a:pt x="15559" y="13063"/>
                    <a:pt x="15541" y="12954"/>
                    <a:pt x="15441" y="12945"/>
                  </a:cubicBezTo>
                  <a:cubicBezTo>
                    <a:pt x="15212" y="12930"/>
                    <a:pt x="14971" y="12919"/>
                    <a:pt x="14726" y="12919"/>
                  </a:cubicBezTo>
                  <a:cubicBezTo>
                    <a:pt x="13770" y="12919"/>
                    <a:pt x="12766" y="13098"/>
                    <a:pt x="12268" y="13979"/>
                  </a:cubicBezTo>
                  <a:lnTo>
                    <a:pt x="12250" y="13979"/>
                  </a:lnTo>
                  <a:cubicBezTo>
                    <a:pt x="12213" y="14006"/>
                    <a:pt x="12177" y="14033"/>
                    <a:pt x="12141" y="14061"/>
                  </a:cubicBezTo>
                  <a:cubicBezTo>
                    <a:pt x="12123" y="14070"/>
                    <a:pt x="12114" y="14070"/>
                    <a:pt x="12095" y="14079"/>
                  </a:cubicBezTo>
                  <a:cubicBezTo>
                    <a:pt x="12068" y="14088"/>
                    <a:pt x="12050" y="14106"/>
                    <a:pt x="12041" y="14133"/>
                  </a:cubicBezTo>
                  <a:cubicBezTo>
                    <a:pt x="11832" y="14287"/>
                    <a:pt x="11633" y="14460"/>
                    <a:pt x="11442" y="14623"/>
                  </a:cubicBezTo>
                  <a:cubicBezTo>
                    <a:pt x="11442" y="14623"/>
                    <a:pt x="11442" y="14614"/>
                    <a:pt x="11433" y="14614"/>
                  </a:cubicBezTo>
                  <a:cubicBezTo>
                    <a:pt x="11705" y="14206"/>
                    <a:pt x="12104" y="13952"/>
                    <a:pt x="12304" y="13498"/>
                  </a:cubicBezTo>
                  <a:cubicBezTo>
                    <a:pt x="12531" y="12991"/>
                    <a:pt x="12649" y="12428"/>
                    <a:pt x="12812" y="11902"/>
                  </a:cubicBezTo>
                  <a:cubicBezTo>
                    <a:pt x="12826" y="11844"/>
                    <a:pt x="12771" y="11781"/>
                    <a:pt x="12716" y="11781"/>
                  </a:cubicBezTo>
                  <a:cubicBezTo>
                    <a:pt x="12702" y="11781"/>
                    <a:pt x="12688" y="11785"/>
                    <a:pt x="12676" y="11794"/>
                  </a:cubicBezTo>
                  <a:cubicBezTo>
                    <a:pt x="11796" y="12446"/>
                    <a:pt x="10590" y="13562"/>
                    <a:pt x="11316" y="14741"/>
                  </a:cubicBezTo>
                  <a:cubicBezTo>
                    <a:pt x="10835" y="15176"/>
                    <a:pt x="10409" y="15657"/>
                    <a:pt x="10010" y="16164"/>
                  </a:cubicBezTo>
                  <a:cubicBezTo>
                    <a:pt x="10164" y="15756"/>
                    <a:pt x="10463" y="15403"/>
                    <a:pt x="10545" y="14958"/>
                  </a:cubicBezTo>
                  <a:cubicBezTo>
                    <a:pt x="10672" y="14251"/>
                    <a:pt x="10490" y="13526"/>
                    <a:pt x="10617" y="12818"/>
                  </a:cubicBezTo>
                  <a:cubicBezTo>
                    <a:pt x="10629" y="12759"/>
                    <a:pt x="10591" y="12723"/>
                    <a:pt x="10547" y="12723"/>
                  </a:cubicBezTo>
                  <a:cubicBezTo>
                    <a:pt x="10524" y="12723"/>
                    <a:pt x="10500" y="12733"/>
                    <a:pt x="10481" y="12755"/>
                  </a:cubicBezTo>
                  <a:cubicBezTo>
                    <a:pt x="9656" y="13897"/>
                    <a:pt x="9176" y="15176"/>
                    <a:pt x="9747" y="16518"/>
                  </a:cubicBezTo>
                  <a:cubicBezTo>
                    <a:pt x="9275" y="17171"/>
                    <a:pt x="8849" y="17860"/>
                    <a:pt x="8468" y="18567"/>
                  </a:cubicBezTo>
                  <a:cubicBezTo>
                    <a:pt x="8631" y="18023"/>
                    <a:pt x="8922" y="17543"/>
                    <a:pt x="8949" y="16944"/>
                  </a:cubicBezTo>
                  <a:cubicBezTo>
                    <a:pt x="8976" y="16155"/>
                    <a:pt x="8722" y="15384"/>
                    <a:pt x="8459" y="14650"/>
                  </a:cubicBezTo>
                  <a:cubicBezTo>
                    <a:pt x="8449" y="14625"/>
                    <a:pt x="8421" y="14609"/>
                    <a:pt x="8396" y="14609"/>
                  </a:cubicBezTo>
                  <a:cubicBezTo>
                    <a:pt x="8374" y="14609"/>
                    <a:pt x="8354" y="14621"/>
                    <a:pt x="8350" y="14650"/>
                  </a:cubicBezTo>
                  <a:cubicBezTo>
                    <a:pt x="8033" y="16201"/>
                    <a:pt x="6863" y="17515"/>
                    <a:pt x="8187" y="18948"/>
                  </a:cubicBezTo>
                  <a:cubicBezTo>
                    <a:pt x="8196" y="18966"/>
                    <a:pt x="8205" y="18966"/>
                    <a:pt x="8214" y="18975"/>
                  </a:cubicBezTo>
                  <a:cubicBezTo>
                    <a:pt x="8223" y="18984"/>
                    <a:pt x="8223" y="18994"/>
                    <a:pt x="8223" y="18994"/>
                  </a:cubicBezTo>
                  <a:cubicBezTo>
                    <a:pt x="8223" y="19003"/>
                    <a:pt x="8223" y="19003"/>
                    <a:pt x="8223" y="19012"/>
                  </a:cubicBezTo>
                  <a:cubicBezTo>
                    <a:pt x="7942" y="19556"/>
                    <a:pt x="7670" y="20109"/>
                    <a:pt x="7407" y="20662"/>
                  </a:cubicBezTo>
                  <a:cubicBezTo>
                    <a:pt x="7217" y="19973"/>
                    <a:pt x="7035" y="19293"/>
                    <a:pt x="6863" y="18622"/>
                  </a:cubicBezTo>
                  <a:cubicBezTo>
                    <a:pt x="6455" y="17053"/>
                    <a:pt x="6210" y="15457"/>
                    <a:pt x="6092" y="13870"/>
                  </a:cubicBezTo>
                  <a:cubicBezTo>
                    <a:pt x="6247" y="13516"/>
                    <a:pt x="6410" y="13190"/>
                    <a:pt x="6600" y="12873"/>
                  </a:cubicBezTo>
                  <a:cubicBezTo>
                    <a:pt x="7000" y="13044"/>
                    <a:pt x="7419" y="13125"/>
                    <a:pt x="7836" y="13125"/>
                  </a:cubicBezTo>
                  <a:cubicBezTo>
                    <a:pt x="8589" y="13125"/>
                    <a:pt x="9336" y="12859"/>
                    <a:pt x="9955" y="12374"/>
                  </a:cubicBezTo>
                  <a:cubicBezTo>
                    <a:pt x="10019" y="12329"/>
                    <a:pt x="9983" y="12220"/>
                    <a:pt x="9910" y="12202"/>
                  </a:cubicBezTo>
                  <a:cubicBezTo>
                    <a:pt x="9393" y="12069"/>
                    <a:pt x="8871" y="11994"/>
                    <a:pt x="8344" y="11994"/>
                  </a:cubicBezTo>
                  <a:cubicBezTo>
                    <a:pt x="8114" y="11994"/>
                    <a:pt x="7884" y="12008"/>
                    <a:pt x="7652" y="12038"/>
                  </a:cubicBezTo>
                  <a:cubicBezTo>
                    <a:pt x="7489" y="12057"/>
                    <a:pt x="7289" y="12075"/>
                    <a:pt x="7099" y="12111"/>
                  </a:cubicBezTo>
                  <a:cubicBezTo>
                    <a:pt x="7398" y="11721"/>
                    <a:pt x="7716" y="11349"/>
                    <a:pt x="8078" y="11014"/>
                  </a:cubicBezTo>
                  <a:cubicBezTo>
                    <a:pt x="8078" y="11032"/>
                    <a:pt x="8078" y="11050"/>
                    <a:pt x="8096" y="11068"/>
                  </a:cubicBezTo>
                  <a:cubicBezTo>
                    <a:pt x="8555" y="11438"/>
                    <a:pt x="9067" y="11561"/>
                    <a:pt x="9600" y="11561"/>
                  </a:cubicBezTo>
                  <a:cubicBezTo>
                    <a:pt x="10426" y="11561"/>
                    <a:pt x="11301" y="11264"/>
                    <a:pt x="12095" y="11132"/>
                  </a:cubicBezTo>
                  <a:cubicBezTo>
                    <a:pt x="12159" y="11123"/>
                    <a:pt x="12168" y="11023"/>
                    <a:pt x="12114" y="10996"/>
                  </a:cubicBezTo>
                  <a:cubicBezTo>
                    <a:pt x="11300" y="10623"/>
                    <a:pt x="10449" y="10345"/>
                    <a:pt x="9578" y="10345"/>
                  </a:cubicBezTo>
                  <a:cubicBezTo>
                    <a:pt x="9303" y="10345"/>
                    <a:pt x="9027" y="10373"/>
                    <a:pt x="8749" y="10433"/>
                  </a:cubicBezTo>
                  <a:cubicBezTo>
                    <a:pt x="9003" y="10243"/>
                    <a:pt x="9257" y="10053"/>
                    <a:pt x="9529" y="9871"/>
                  </a:cubicBezTo>
                  <a:cubicBezTo>
                    <a:pt x="9790" y="9964"/>
                    <a:pt x="10046" y="10006"/>
                    <a:pt x="10293" y="10006"/>
                  </a:cubicBezTo>
                  <a:cubicBezTo>
                    <a:pt x="11383" y="10006"/>
                    <a:pt x="12314" y="9183"/>
                    <a:pt x="12757" y="8148"/>
                  </a:cubicBezTo>
                  <a:cubicBezTo>
                    <a:pt x="12785" y="8085"/>
                    <a:pt x="12748" y="7994"/>
                    <a:pt x="12667" y="7994"/>
                  </a:cubicBezTo>
                  <a:cubicBezTo>
                    <a:pt x="11424" y="8012"/>
                    <a:pt x="9828" y="8194"/>
                    <a:pt x="9475" y="9626"/>
                  </a:cubicBezTo>
                  <a:cubicBezTo>
                    <a:pt x="9475" y="9644"/>
                    <a:pt x="9475" y="9644"/>
                    <a:pt x="9484" y="9654"/>
                  </a:cubicBezTo>
                  <a:lnTo>
                    <a:pt x="9466" y="9663"/>
                  </a:lnTo>
                  <a:cubicBezTo>
                    <a:pt x="9438" y="9681"/>
                    <a:pt x="9420" y="9708"/>
                    <a:pt x="9420" y="9735"/>
                  </a:cubicBezTo>
                  <a:cubicBezTo>
                    <a:pt x="9112" y="9898"/>
                    <a:pt x="8822" y="10080"/>
                    <a:pt x="8532" y="10288"/>
                  </a:cubicBezTo>
                  <a:cubicBezTo>
                    <a:pt x="8668" y="10134"/>
                    <a:pt x="8777" y="9971"/>
                    <a:pt x="8849" y="9790"/>
                  </a:cubicBezTo>
                  <a:cubicBezTo>
                    <a:pt x="9030" y="9300"/>
                    <a:pt x="8958" y="8710"/>
                    <a:pt x="8913" y="8203"/>
                  </a:cubicBezTo>
                  <a:cubicBezTo>
                    <a:pt x="8906" y="8159"/>
                    <a:pt x="8870" y="8128"/>
                    <a:pt x="8830" y="8128"/>
                  </a:cubicBezTo>
                  <a:cubicBezTo>
                    <a:pt x="8812" y="8128"/>
                    <a:pt x="8793" y="8134"/>
                    <a:pt x="8777" y="8148"/>
                  </a:cubicBezTo>
                  <a:cubicBezTo>
                    <a:pt x="8432" y="8493"/>
                    <a:pt x="7969" y="8846"/>
                    <a:pt x="7833" y="9336"/>
                  </a:cubicBezTo>
                  <a:cubicBezTo>
                    <a:pt x="7697" y="9790"/>
                    <a:pt x="7770" y="10325"/>
                    <a:pt x="7951" y="10760"/>
                  </a:cubicBezTo>
                  <a:cubicBezTo>
                    <a:pt x="7453" y="11213"/>
                    <a:pt x="7008" y="11730"/>
                    <a:pt x="6646" y="12301"/>
                  </a:cubicBezTo>
                  <a:cubicBezTo>
                    <a:pt x="6546" y="12374"/>
                    <a:pt x="6473" y="12465"/>
                    <a:pt x="6437" y="12592"/>
                  </a:cubicBezTo>
                  <a:cubicBezTo>
                    <a:pt x="6437" y="12610"/>
                    <a:pt x="6437" y="12619"/>
                    <a:pt x="6437" y="12628"/>
                  </a:cubicBezTo>
                  <a:cubicBezTo>
                    <a:pt x="6301" y="12873"/>
                    <a:pt x="6174" y="13117"/>
                    <a:pt x="6065" y="13371"/>
                  </a:cubicBezTo>
                  <a:cubicBezTo>
                    <a:pt x="5975" y="11549"/>
                    <a:pt x="6065" y="9726"/>
                    <a:pt x="6328" y="7922"/>
                  </a:cubicBezTo>
                  <a:cubicBezTo>
                    <a:pt x="6918" y="7876"/>
                    <a:pt x="7407" y="7931"/>
                    <a:pt x="7933" y="7550"/>
                  </a:cubicBezTo>
                  <a:cubicBezTo>
                    <a:pt x="8568" y="7087"/>
                    <a:pt x="9030" y="6353"/>
                    <a:pt x="9493" y="5727"/>
                  </a:cubicBezTo>
                  <a:cubicBezTo>
                    <a:pt x="9529" y="5682"/>
                    <a:pt x="9475" y="5600"/>
                    <a:pt x="9420" y="5600"/>
                  </a:cubicBezTo>
                  <a:cubicBezTo>
                    <a:pt x="8187" y="5673"/>
                    <a:pt x="7008" y="6326"/>
                    <a:pt x="6410" y="7396"/>
                  </a:cubicBezTo>
                  <a:cubicBezTo>
                    <a:pt x="6537" y="6634"/>
                    <a:pt x="6691" y="5863"/>
                    <a:pt x="6881" y="5101"/>
                  </a:cubicBezTo>
                  <a:cubicBezTo>
                    <a:pt x="7507" y="5020"/>
                    <a:pt x="8051" y="5002"/>
                    <a:pt x="8604" y="4675"/>
                  </a:cubicBezTo>
                  <a:cubicBezTo>
                    <a:pt x="9094" y="4385"/>
                    <a:pt x="9466" y="3977"/>
                    <a:pt x="9847" y="3569"/>
                  </a:cubicBezTo>
                  <a:cubicBezTo>
                    <a:pt x="9874" y="3560"/>
                    <a:pt x="9910" y="3542"/>
                    <a:pt x="9937" y="3533"/>
                  </a:cubicBezTo>
                  <a:cubicBezTo>
                    <a:pt x="9973" y="3515"/>
                    <a:pt x="9983" y="3478"/>
                    <a:pt x="9964" y="3451"/>
                  </a:cubicBezTo>
                  <a:cubicBezTo>
                    <a:pt x="9983" y="3424"/>
                    <a:pt x="10001" y="3406"/>
                    <a:pt x="10028" y="3379"/>
                  </a:cubicBezTo>
                  <a:cubicBezTo>
                    <a:pt x="10064" y="3333"/>
                    <a:pt x="10037" y="3261"/>
                    <a:pt x="9973" y="3261"/>
                  </a:cubicBezTo>
                  <a:cubicBezTo>
                    <a:pt x="8867" y="3270"/>
                    <a:pt x="7670" y="3496"/>
                    <a:pt x="7063" y="4403"/>
                  </a:cubicBezTo>
                  <a:cubicBezTo>
                    <a:pt x="7108" y="4231"/>
                    <a:pt x="7153" y="4059"/>
                    <a:pt x="7199" y="3895"/>
                  </a:cubicBezTo>
                  <a:cubicBezTo>
                    <a:pt x="7244" y="3877"/>
                    <a:pt x="7271" y="3832"/>
                    <a:pt x="7235" y="3787"/>
                  </a:cubicBezTo>
                  <a:cubicBezTo>
                    <a:pt x="7235" y="3787"/>
                    <a:pt x="7235" y="3778"/>
                    <a:pt x="7235" y="3778"/>
                  </a:cubicBezTo>
                  <a:cubicBezTo>
                    <a:pt x="7344" y="3415"/>
                    <a:pt x="7453" y="3052"/>
                    <a:pt x="7570" y="2689"/>
                  </a:cubicBezTo>
                  <a:cubicBezTo>
                    <a:pt x="7580" y="2680"/>
                    <a:pt x="7570" y="2671"/>
                    <a:pt x="7570" y="2662"/>
                  </a:cubicBezTo>
                  <a:cubicBezTo>
                    <a:pt x="7570" y="2653"/>
                    <a:pt x="7570" y="2653"/>
                    <a:pt x="7580" y="2653"/>
                  </a:cubicBezTo>
                  <a:cubicBezTo>
                    <a:pt x="8650" y="2553"/>
                    <a:pt x="10200" y="2445"/>
                    <a:pt x="10400" y="1102"/>
                  </a:cubicBezTo>
                  <a:cubicBezTo>
                    <a:pt x="10408" y="1055"/>
                    <a:pt x="10373" y="1000"/>
                    <a:pt x="10322" y="1000"/>
                  </a:cubicBezTo>
                  <a:cubicBezTo>
                    <a:pt x="10315" y="1000"/>
                    <a:pt x="10307" y="1001"/>
                    <a:pt x="10300" y="1003"/>
                  </a:cubicBezTo>
                  <a:cubicBezTo>
                    <a:pt x="9837" y="1157"/>
                    <a:pt x="9321" y="1112"/>
                    <a:pt x="8849" y="1211"/>
                  </a:cubicBezTo>
                  <a:cubicBezTo>
                    <a:pt x="8831" y="767"/>
                    <a:pt x="8695" y="377"/>
                    <a:pt x="8414" y="14"/>
                  </a:cubicBezTo>
                  <a:cubicBezTo>
                    <a:pt x="8405" y="5"/>
                    <a:pt x="8391" y="1"/>
                    <a:pt x="8378" y="1"/>
                  </a:cubicBezTo>
                  <a:close/>
                </a:path>
              </a:pathLst>
            </a:custGeom>
            <a:solidFill>
              <a:srgbClr val="CF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0;p29">
              <a:extLst>
                <a:ext uri="{FF2B5EF4-FFF2-40B4-BE49-F238E27FC236}">
                  <a16:creationId xmlns:a16="http://schemas.microsoft.com/office/drawing/2014/main" id="{096191DC-4874-5276-E311-1FBE75E505D6}"/>
                </a:ext>
              </a:extLst>
            </p:cNvPr>
            <p:cNvSpPr/>
            <p:nvPr/>
          </p:nvSpPr>
          <p:spPr>
            <a:xfrm rot="-2181785" flipH="1">
              <a:off x="8014943" y="4168262"/>
              <a:ext cx="915007" cy="1776776"/>
            </a:xfrm>
            <a:custGeom>
              <a:avLst/>
              <a:gdLst/>
              <a:ahLst/>
              <a:cxnLst/>
              <a:rect l="l" t="t" r="r" b="b"/>
              <a:pathLst>
                <a:path w="16792" h="32607" extrusionOk="0">
                  <a:moveTo>
                    <a:pt x="8495" y="295"/>
                  </a:moveTo>
                  <a:cubicBezTo>
                    <a:pt x="8650" y="495"/>
                    <a:pt x="8713" y="1021"/>
                    <a:pt x="8731" y="1238"/>
                  </a:cubicBezTo>
                  <a:cubicBezTo>
                    <a:pt x="8586" y="1275"/>
                    <a:pt x="8450" y="1329"/>
                    <a:pt x="8323" y="1402"/>
                  </a:cubicBezTo>
                  <a:cubicBezTo>
                    <a:pt x="8305" y="1411"/>
                    <a:pt x="8296" y="1420"/>
                    <a:pt x="8278" y="1429"/>
                  </a:cubicBezTo>
                  <a:cubicBezTo>
                    <a:pt x="8323" y="1048"/>
                    <a:pt x="8396" y="667"/>
                    <a:pt x="8495" y="295"/>
                  </a:cubicBezTo>
                  <a:close/>
                  <a:moveTo>
                    <a:pt x="10218" y="1193"/>
                  </a:moveTo>
                  <a:lnTo>
                    <a:pt x="10218" y="1193"/>
                  </a:lnTo>
                  <a:cubicBezTo>
                    <a:pt x="10209" y="1211"/>
                    <a:pt x="10209" y="1220"/>
                    <a:pt x="10200" y="1238"/>
                  </a:cubicBezTo>
                  <a:cubicBezTo>
                    <a:pt x="9402" y="1601"/>
                    <a:pt x="8595" y="1937"/>
                    <a:pt x="7815" y="2327"/>
                  </a:cubicBezTo>
                  <a:cubicBezTo>
                    <a:pt x="8006" y="1755"/>
                    <a:pt x="8468" y="1429"/>
                    <a:pt x="9103" y="1347"/>
                  </a:cubicBezTo>
                  <a:cubicBezTo>
                    <a:pt x="9484" y="1302"/>
                    <a:pt x="9847" y="1293"/>
                    <a:pt x="10218" y="1193"/>
                  </a:cubicBezTo>
                  <a:close/>
                  <a:moveTo>
                    <a:pt x="10155" y="1393"/>
                  </a:moveTo>
                  <a:lnTo>
                    <a:pt x="10155" y="1393"/>
                  </a:lnTo>
                  <a:cubicBezTo>
                    <a:pt x="9819" y="2236"/>
                    <a:pt x="8767" y="2336"/>
                    <a:pt x="7906" y="2417"/>
                  </a:cubicBezTo>
                  <a:cubicBezTo>
                    <a:pt x="8668" y="2091"/>
                    <a:pt x="9402" y="1737"/>
                    <a:pt x="10155" y="1393"/>
                  </a:cubicBezTo>
                  <a:close/>
                  <a:moveTo>
                    <a:pt x="8374" y="214"/>
                  </a:moveTo>
                  <a:cubicBezTo>
                    <a:pt x="8375" y="214"/>
                    <a:pt x="8376" y="214"/>
                    <a:pt x="8378" y="214"/>
                  </a:cubicBezTo>
                  <a:cubicBezTo>
                    <a:pt x="8405" y="214"/>
                    <a:pt x="8423" y="232"/>
                    <a:pt x="8441" y="241"/>
                  </a:cubicBezTo>
                  <a:cubicBezTo>
                    <a:pt x="8278" y="667"/>
                    <a:pt x="8169" y="1093"/>
                    <a:pt x="8124" y="1547"/>
                  </a:cubicBezTo>
                  <a:cubicBezTo>
                    <a:pt x="7861" y="1773"/>
                    <a:pt x="7706" y="2091"/>
                    <a:pt x="7688" y="2435"/>
                  </a:cubicBezTo>
                  <a:cubicBezTo>
                    <a:pt x="7643" y="2435"/>
                    <a:pt x="7607" y="2445"/>
                    <a:pt x="7570" y="2445"/>
                  </a:cubicBezTo>
                  <a:cubicBezTo>
                    <a:pt x="7543" y="2200"/>
                    <a:pt x="7498" y="1955"/>
                    <a:pt x="7516" y="1701"/>
                  </a:cubicBezTo>
                  <a:cubicBezTo>
                    <a:pt x="7534" y="1248"/>
                    <a:pt x="7752" y="939"/>
                    <a:pt x="8033" y="595"/>
                  </a:cubicBezTo>
                  <a:cubicBezTo>
                    <a:pt x="8096" y="523"/>
                    <a:pt x="8282" y="214"/>
                    <a:pt x="8374" y="214"/>
                  </a:cubicBezTo>
                  <a:close/>
                  <a:moveTo>
                    <a:pt x="6827" y="1991"/>
                  </a:moveTo>
                  <a:lnTo>
                    <a:pt x="6827" y="1991"/>
                  </a:lnTo>
                  <a:cubicBezTo>
                    <a:pt x="7063" y="2454"/>
                    <a:pt x="7226" y="2943"/>
                    <a:pt x="7144" y="3460"/>
                  </a:cubicBezTo>
                  <a:cubicBezTo>
                    <a:pt x="7063" y="2961"/>
                    <a:pt x="6963" y="2472"/>
                    <a:pt x="6827" y="1991"/>
                  </a:cubicBezTo>
                  <a:close/>
                  <a:moveTo>
                    <a:pt x="6700" y="1882"/>
                  </a:moveTo>
                  <a:cubicBezTo>
                    <a:pt x="6818" y="2417"/>
                    <a:pt x="6954" y="2943"/>
                    <a:pt x="7045" y="3478"/>
                  </a:cubicBezTo>
                  <a:cubicBezTo>
                    <a:pt x="6754" y="2989"/>
                    <a:pt x="6627" y="2454"/>
                    <a:pt x="6700" y="1882"/>
                  </a:cubicBezTo>
                  <a:close/>
                  <a:moveTo>
                    <a:pt x="5793" y="2662"/>
                  </a:moveTo>
                  <a:cubicBezTo>
                    <a:pt x="6228" y="3224"/>
                    <a:pt x="6745" y="3678"/>
                    <a:pt x="6691" y="4476"/>
                  </a:cubicBezTo>
                  <a:cubicBezTo>
                    <a:pt x="6676" y="4687"/>
                    <a:pt x="6650" y="4766"/>
                    <a:pt x="6617" y="4766"/>
                  </a:cubicBezTo>
                  <a:cubicBezTo>
                    <a:pt x="6531" y="4766"/>
                    <a:pt x="6403" y="4203"/>
                    <a:pt x="6337" y="4031"/>
                  </a:cubicBezTo>
                  <a:cubicBezTo>
                    <a:pt x="6165" y="3596"/>
                    <a:pt x="5993" y="3161"/>
                    <a:pt x="5820" y="2726"/>
                  </a:cubicBezTo>
                  <a:cubicBezTo>
                    <a:pt x="5811" y="2707"/>
                    <a:pt x="5802" y="2698"/>
                    <a:pt x="5784" y="2689"/>
                  </a:cubicBezTo>
                  <a:cubicBezTo>
                    <a:pt x="5784" y="2680"/>
                    <a:pt x="5793" y="2671"/>
                    <a:pt x="5793" y="2662"/>
                  </a:cubicBezTo>
                  <a:close/>
                  <a:moveTo>
                    <a:pt x="9705" y="3420"/>
                  </a:moveTo>
                  <a:cubicBezTo>
                    <a:pt x="9745" y="3420"/>
                    <a:pt x="9771" y="3424"/>
                    <a:pt x="9774" y="3433"/>
                  </a:cubicBezTo>
                  <a:cubicBezTo>
                    <a:pt x="9783" y="3433"/>
                    <a:pt x="9783" y="3442"/>
                    <a:pt x="9774" y="3451"/>
                  </a:cubicBezTo>
                  <a:cubicBezTo>
                    <a:pt x="8867" y="3841"/>
                    <a:pt x="7788" y="4158"/>
                    <a:pt x="7017" y="4802"/>
                  </a:cubicBezTo>
                  <a:cubicBezTo>
                    <a:pt x="7235" y="4385"/>
                    <a:pt x="7543" y="4031"/>
                    <a:pt x="7979" y="3805"/>
                  </a:cubicBezTo>
                  <a:cubicBezTo>
                    <a:pt x="8278" y="3651"/>
                    <a:pt x="8613" y="3560"/>
                    <a:pt x="8949" y="3505"/>
                  </a:cubicBezTo>
                  <a:lnTo>
                    <a:pt x="8949" y="3505"/>
                  </a:lnTo>
                  <a:cubicBezTo>
                    <a:pt x="8948" y="3506"/>
                    <a:pt x="8949" y="3506"/>
                    <a:pt x="8950" y="3506"/>
                  </a:cubicBezTo>
                  <a:cubicBezTo>
                    <a:pt x="8978" y="3506"/>
                    <a:pt x="9511" y="3420"/>
                    <a:pt x="9705" y="3420"/>
                  </a:cubicBezTo>
                  <a:close/>
                  <a:moveTo>
                    <a:pt x="9611" y="3669"/>
                  </a:moveTo>
                  <a:lnTo>
                    <a:pt x="9611" y="3669"/>
                  </a:lnTo>
                  <a:cubicBezTo>
                    <a:pt x="9302" y="3959"/>
                    <a:pt x="8677" y="4403"/>
                    <a:pt x="8595" y="4449"/>
                  </a:cubicBezTo>
                  <a:cubicBezTo>
                    <a:pt x="8105" y="4757"/>
                    <a:pt x="7607" y="4811"/>
                    <a:pt x="7063" y="4884"/>
                  </a:cubicBezTo>
                  <a:cubicBezTo>
                    <a:pt x="7779" y="4331"/>
                    <a:pt x="8758" y="4004"/>
                    <a:pt x="9611" y="3669"/>
                  </a:cubicBezTo>
                  <a:close/>
                  <a:moveTo>
                    <a:pt x="5748" y="2853"/>
                  </a:moveTo>
                  <a:lnTo>
                    <a:pt x="5748" y="2853"/>
                  </a:lnTo>
                  <a:cubicBezTo>
                    <a:pt x="6038" y="3560"/>
                    <a:pt x="6328" y="4258"/>
                    <a:pt x="6600" y="4965"/>
                  </a:cubicBezTo>
                  <a:cubicBezTo>
                    <a:pt x="5639" y="4802"/>
                    <a:pt x="5576" y="3696"/>
                    <a:pt x="5748" y="2853"/>
                  </a:cubicBezTo>
                  <a:close/>
                  <a:moveTo>
                    <a:pt x="643" y="4512"/>
                  </a:moveTo>
                  <a:lnTo>
                    <a:pt x="643" y="4512"/>
                  </a:lnTo>
                  <a:cubicBezTo>
                    <a:pt x="1078" y="4557"/>
                    <a:pt x="1513" y="4648"/>
                    <a:pt x="1885" y="4875"/>
                  </a:cubicBezTo>
                  <a:cubicBezTo>
                    <a:pt x="2356" y="5165"/>
                    <a:pt x="2628" y="5655"/>
                    <a:pt x="3000" y="6044"/>
                  </a:cubicBezTo>
                  <a:cubicBezTo>
                    <a:pt x="3000" y="6063"/>
                    <a:pt x="3009" y="6081"/>
                    <a:pt x="3027" y="6090"/>
                  </a:cubicBezTo>
                  <a:cubicBezTo>
                    <a:pt x="3036" y="6090"/>
                    <a:pt x="3036" y="6099"/>
                    <a:pt x="3046" y="6099"/>
                  </a:cubicBezTo>
                  <a:cubicBezTo>
                    <a:pt x="3009" y="6099"/>
                    <a:pt x="2973" y="6099"/>
                    <a:pt x="2946" y="6108"/>
                  </a:cubicBezTo>
                  <a:cubicBezTo>
                    <a:pt x="2937" y="6099"/>
                    <a:pt x="2937" y="6099"/>
                    <a:pt x="2937" y="6090"/>
                  </a:cubicBezTo>
                  <a:cubicBezTo>
                    <a:pt x="2202" y="5528"/>
                    <a:pt x="1431" y="5002"/>
                    <a:pt x="643" y="4512"/>
                  </a:cubicBezTo>
                  <a:close/>
                  <a:moveTo>
                    <a:pt x="298" y="4476"/>
                  </a:moveTo>
                  <a:cubicBezTo>
                    <a:pt x="334" y="4476"/>
                    <a:pt x="361" y="4485"/>
                    <a:pt x="389" y="4485"/>
                  </a:cubicBezTo>
                  <a:cubicBezTo>
                    <a:pt x="1187" y="4993"/>
                    <a:pt x="1948" y="5546"/>
                    <a:pt x="2692" y="6117"/>
                  </a:cubicBezTo>
                  <a:cubicBezTo>
                    <a:pt x="2102" y="6117"/>
                    <a:pt x="1513" y="5927"/>
                    <a:pt x="1096" y="5491"/>
                  </a:cubicBezTo>
                  <a:cubicBezTo>
                    <a:pt x="779" y="5174"/>
                    <a:pt x="606" y="4784"/>
                    <a:pt x="298" y="4476"/>
                  </a:cubicBezTo>
                  <a:close/>
                  <a:moveTo>
                    <a:pt x="5603" y="5346"/>
                  </a:moveTo>
                  <a:lnTo>
                    <a:pt x="5603" y="5346"/>
                  </a:lnTo>
                  <a:cubicBezTo>
                    <a:pt x="5857" y="5528"/>
                    <a:pt x="6147" y="5682"/>
                    <a:pt x="6228" y="5990"/>
                  </a:cubicBezTo>
                  <a:cubicBezTo>
                    <a:pt x="6283" y="6217"/>
                    <a:pt x="6256" y="6453"/>
                    <a:pt x="6256" y="6688"/>
                  </a:cubicBezTo>
                  <a:cubicBezTo>
                    <a:pt x="6056" y="6235"/>
                    <a:pt x="5838" y="5791"/>
                    <a:pt x="5603" y="5346"/>
                  </a:cubicBezTo>
                  <a:close/>
                  <a:moveTo>
                    <a:pt x="5548" y="5428"/>
                  </a:moveTo>
                  <a:cubicBezTo>
                    <a:pt x="5784" y="5918"/>
                    <a:pt x="6002" y="6398"/>
                    <a:pt x="6210" y="6897"/>
                  </a:cubicBezTo>
                  <a:cubicBezTo>
                    <a:pt x="5630" y="6616"/>
                    <a:pt x="5539" y="6017"/>
                    <a:pt x="5548" y="5428"/>
                  </a:cubicBezTo>
                  <a:close/>
                  <a:moveTo>
                    <a:pt x="4315" y="4693"/>
                  </a:moveTo>
                  <a:cubicBezTo>
                    <a:pt x="4542" y="5183"/>
                    <a:pt x="4778" y="5872"/>
                    <a:pt x="4814" y="6371"/>
                  </a:cubicBezTo>
                  <a:cubicBezTo>
                    <a:pt x="4832" y="6570"/>
                    <a:pt x="4814" y="6770"/>
                    <a:pt x="4759" y="6960"/>
                  </a:cubicBezTo>
                  <a:cubicBezTo>
                    <a:pt x="4719" y="7042"/>
                    <a:pt x="4687" y="7082"/>
                    <a:pt x="4665" y="7082"/>
                  </a:cubicBezTo>
                  <a:cubicBezTo>
                    <a:pt x="4633" y="7082"/>
                    <a:pt x="4622" y="6996"/>
                    <a:pt x="4632" y="6824"/>
                  </a:cubicBezTo>
                  <a:cubicBezTo>
                    <a:pt x="4496" y="6543"/>
                    <a:pt x="4478" y="6144"/>
                    <a:pt x="4369" y="5836"/>
                  </a:cubicBezTo>
                  <a:cubicBezTo>
                    <a:pt x="4369" y="5827"/>
                    <a:pt x="4351" y="5818"/>
                    <a:pt x="4342" y="5818"/>
                  </a:cubicBezTo>
                  <a:cubicBezTo>
                    <a:pt x="4324" y="5682"/>
                    <a:pt x="4315" y="5537"/>
                    <a:pt x="4306" y="5392"/>
                  </a:cubicBezTo>
                  <a:lnTo>
                    <a:pt x="4306" y="5392"/>
                  </a:lnTo>
                  <a:cubicBezTo>
                    <a:pt x="4315" y="5428"/>
                    <a:pt x="4324" y="5455"/>
                    <a:pt x="4333" y="5491"/>
                  </a:cubicBezTo>
                  <a:cubicBezTo>
                    <a:pt x="4324" y="5428"/>
                    <a:pt x="4315" y="5364"/>
                    <a:pt x="4306" y="5301"/>
                  </a:cubicBezTo>
                  <a:cubicBezTo>
                    <a:pt x="4297" y="5101"/>
                    <a:pt x="4306" y="4893"/>
                    <a:pt x="4315" y="4693"/>
                  </a:cubicBezTo>
                  <a:close/>
                  <a:moveTo>
                    <a:pt x="4214" y="4411"/>
                  </a:moveTo>
                  <a:cubicBezTo>
                    <a:pt x="4212" y="4436"/>
                    <a:pt x="4218" y="4460"/>
                    <a:pt x="4224" y="4485"/>
                  </a:cubicBezTo>
                  <a:cubicBezTo>
                    <a:pt x="4215" y="4494"/>
                    <a:pt x="4206" y="4503"/>
                    <a:pt x="4206" y="4512"/>
                  </a:cubicBezTo>
                  <a:cubicBezTo>
                    <a:pt x="4161" y="5247"/>
                    <a:pt x="4107" y="6017"/>
                    <a:pt x="4442" y="6697"/>
                  </a:cubicBezTo>
                  <a:cubicBezTo>
                    <a:pt x="4451" y="6716"/>
                    <a:pt x="4469" y="6725"/>
                    <a:pt x="4487" y="6725"/>
                  </a:cubicBezTo>
                  <a:cubicBezTo>
                    <a:pt x="4524" y="6879"/>
                    <a:pt x="4551" y="7033"/>
                    <a:pt x="4578" y="7196"/>
                  </a:cubicBezTo>
                  <a:cubicBezTo>
                    <a:pt x="4569" y="7187"/>
                    <a:pt x="4560" y="7169"/>
                    <a:pt x="4551" y="7160"/>
                  </a:cubicBezTo>
                  <a:cubicBezTo>
                    <a:pt x="4306" y="6725"/>
                    <a:pt x="4134" y="6262"/>
                    <a:pt x="4088" y="5745"/>
                  </a:cubicBezTo>
                  <a:cubicBezTo>
                    <a:pt x="4052" y="5419"/>
                    <a:pt x="4070" y="5092"/>
                    <a:pt x="4134" y="4766"/>
                  </a:cubicBezTo>
                  <a:cubicBezTo>
                    <a:pt x="4150" y="4642"/>
                    <a:pt x="4182" y="4526"/>
                    <a:pt x="4214" y="4411"/>
                  </a:cubicBezTo>
                  <a:close/>
                  <a:moveTo>
                    <a:pt x="9073" y="5751"/>
                  </a:moveTo>
                  <a:cubicBezTo>
                    <a:pt x="9124" y="5751"/>
                    <a:pt x="9166" y="5761"/>
                    <a:pt x="9194" y="5782"/>
                  </a:cubicBezTo>
                  <a:cubicBezTo>
                    <a:pt x="8677" y="6063"/>
                    <a:pt x="8178" y="6362"/>
                    <a:pt x="7697" y="6697"/>
                  </a:cubicBezTo>
                  <a:cubicBezTo>
                    <a:pt x="7289" y="6988"/>
                    <a:pt x="6909" y="7323"/>
                    <a:pt x="6473" y="7577"/>
                  </a:cubicBezTo>
                  <a:cubicBezTo>
                    <a:pt x="6754" y="7133"/>
                    <a:pt x="7081" y="6743"/>
                    <a:pt x="7516" y="6434"/>
                  </a:cubicBezTo>
                  <a:cubicBezTo>
                    <a:pt x="7685" y="6306"/>
                    <a:pt x="8677" y="5751"/>
                    <a:pt x="9073" y="5751"/>
                  </a:cubicBezTo>
                  <a:close/>
                  <a:moveTo>
                    <a:pt x="9148" y="5972"/>
                  </a:moveTo>
                  <a:lnTo>
                    <a:pt x="9148" y="5972"/>
                  </a:lnTo>
                  <a:cubicBezTo>
                    <a:pt x="8922" y="6317"/>
                    <a:pt x="8169" y="7096"/>
                    <a:pt x="8042" y="7214"/>
                  </a:cubicBezTo>
                  <a:cubicBezTo>
                    <a:pt x="7561" y="7631"/>
                    <a:pt x="7099" y="7668"/>
                    <a:pt x="6573" y="7713"/>
                  </a:cubicBezTo>
                  <a:cubicBezTo>
                    <a:pt x="6990" y="7450"/>
                    <a:pt x="7371" y="7124"/>
                    <a:pt x="7770" y="6833"/>
                  </a:cubicBezTo>
                  <a:cubicBezTo>
                    <a:pt x="8214" y="6516"/>
                    <a:pt x="8677" y="6226"/>
                    <a:pt x="9148" y="5972"/>
                  </a:cubicBezTo>
                  <a:close/>
                  <a:moveTo>
                    <a:pt x="3740" y="7769"/>
                  </a:moveTo>
                  <a:cubicBezTo>
                    <a:pt x="4176" y="7769"/>
                    <a:pt x="4592" y="7886"/>
                    <a:pt x="4941" y="8239"/>
                  </a:cubicBezTo>
                  <a:cubicBezTo>
                    <a:pt x="4291" y="8331"/>
                    <a:pt x="3470" y="8481"/>
                    <a:pt x="2696" y="8481"/>
                  </a:cubicBezTo>
                  <a:cubicBezTo>
                    <a:pt x="2173" y="8481"/>
                    <a:pt x="1672" y="8413"/>
                    <a:pt x="1259" y="8212"/>
                  </a:cubicBezTo>
                  <a:cubicBezTo>
                    <a:pt x="1486" y="8103"/>
                    <a:pt x="2411" y="8003"/>
                    <a:pt x="2547" y="7967"/>
                  </a:cubicBezTo>
                  <a:cubicBezTo>
                    <a:pt x="2938" y="7864"/>
                    <a:pt x="3347" y="7769"/>
                    <a:pt x="3740" y="7769"/>
                  </a:cubicBezTo>
                  <a:close/>
                  <a:moveTo>
                    <a:pt x="1214" y="8302"/>
                  </a:moveTo>
                  <a:lnTo>
                    <a:pt x="1214" y="8302"/>
                  </a:lnTo>
                  <a:cubicBezTo>
                    <a:pt x="1665" y="8547"/>
                    <a:pt x="2216" y="8627"/>
                    <a:pt x="2787" y="8627"/>
                  </a:cubicBezTo>
                  <a:cubicBezTo>
                    <a:pt x="3444" y="8627"/>
                    <a:pt x="4127" y="8521"/>
                    <a:pt x="4714" y="8438"/>
                  </a:cubicBezTo>
                  <a:lnTo>
                    <a:pt x="4714" y="8438"/>
                  </a:lnTo>
                  <a:cubicBezTo>
                    <a:pt x="4215" y="8747"/>
                    <a:pt x="3698" y="9109"/>
                    <a:pt x="3118" y="9128"/>
                  </a:cubicBezTo>
                  <a:cubicBezTo>
                    <a:pt x="2919" y="9128"/>
                    <a:pt x="1295" y="8602"/>
                    <a:pt x="1214" y="8302"/>
                  </a:cubicBezTo>
                  <a:close/>
                  <a:moveTo>
                    <a:pt x="12340" y="8212"/>
                  </a:moveTo>
                  <a:cubicBezTo>
                    <a:pt x="11433" y="8629"/>
                    <a:pt x="10545" y="9073"/>
                    <a:pt x="9665" y="9554"/>
                  </a:cubicBezTo>
                  <a:cubicBezTo>
                    <a:pt x="10246" y="8484"/>
                    <a:pt x="11216" y="8266"/>
                    <a:pt x="12340" y="8212"/>
                  </a:cubicBezTo>
                  <a:close/>
                  <a:moveTo>
                    <a:pt x="12404" y="8393"/>
                  </a:moveTo>
                  <a:lnTo>
                    <a:pt x="12404" y="8393"/>
                  </a:lnTo>
                  <a:cubicBezTo>
                    <a:pt x="11946" y="9200"/>
                    <a:pt x="11177" y="9767"/>
                    <a:pt x="10277" y="9767"/>
                  </a:cubicBezTo>
                  <a:cubicBezTo>
                    <a:pt x="10125" y="9767"/>
                    <a:pt x="9969" y="9751"/>
                    <a:pt x="9810" y="9717"/>
                  </a:cubicBezTo>
                  <a:cubicBezTo>
                    <a:pt x="10654" y="9236"/>
                    <a:pt x="11515" y="8801"/>
                    <a:pt x="12404" y="8393"/>
                  </a:cubicBezTo>
                  <a:close/>
                  <a:moveTo>
                    <a:pt x="8586" y="8556"/>
                  </a:moveTo>
                  <a:lnTo>
                    <a:pt x="8586" y="8556"/>
                  </a:lnTo>
                  <a:cubicBezTo>
                    <a:pt x="8359" y="9155"/>
                    <a:pt x="8169" y="9762"/>
                    <a:pt x="8024" y="10388"/>
                  </a:cubicBezTo>
                  <a:cubicBezTo>
                    <a:pt x="7942" y="10007"/>
                    <a:pt x="7924" y="9590"/>
                    <a:pt x="8069" y="9236"/>
                  </a:cubicBezTo>
                  <a:cubicBezTo>
                    <a:pt x="8178" y="8992"/>
                    <a:pt x="8378" y="8765"/>
                    <a:pt x="8586" y="8556"/>
                  </a:cubicBezTo>
                  <a:close/>
                  <a:moveTo>
                    <a:pt x="8777" y="8375"/>
                  </a:moveTo>
                  <a:cubicBezTo>
                    <a:pt x="8813" y="8747"/>
                    <a:pt x="8840" y="9137"/>
                    <a:pt x="8767" y="9499"/>
                  </a:cubicBezTo>
                  <a:cubicBezTo>
                    <a:pt x="8686" y="9926"/>
                    <a:pt x="8441" y="10216"/>
                    <a:pt x="8142" y="10488"/>
                  </a:cubicBezTo>
                  <a:cubicBezTo>
                    <a:pt x="8296" y="9780"/>
                    <a:pt x="8495" y="9082"/>
                    <a:pt x="8767" y="8411"/>
                  </a:cubicBezTo>
                  <a:cubicBezTo>
                    <a:pt x="8777" y="8402"/>
                    <a:pt x="8777" y="8384"/>
                    <a:pt x="8767" y="8375"/>
                  </a:cubicBezTo>
                  <a:close/>
                  <a:moveTo>
                    <a:pt x="9522" y="10508"/>
                  </a:moveTo>
                  <a:cubicBezTo>
                    <a:pt x="10078" y="10508"/>
                    <a:pt x="10628" y="10615"/>
                    <a:pt x="11170" y="10796"/>
                  </a:cubicBezTo>
                  <a:cubicBezTo>
                    <a:pt x="11189" y="10796"/>
                    <a:pt x="11343" y="10851"/>
                    <a:pt x="11488" y="10896"/>
                  </a:cubicBezTo>
                  <a:cubicBezTo>
                    <a:pt x="10372" y="10914"/>
                    <a:pt x="9266" y="10932"/>
                    <a:pt x="8151" y="10941"/>
                  </a:cubicBezTo>
                  <a:cubicBezTo>
                    <a:pt x="8269" y="10841"/>
                    <a:pt x="8378" y="10733"/>
                    <a:pt x="8504" y="10633"/>
                  </a:cubicBezTo>
                  <a:cubicBezTo>
                    <a:pt x="8846" y="10547"/>
                    <a:pt x="9185" y="10508"/>
                    <a:pt x="9522" y="10508"/>
                  </a:cubicBezTo>
                  <a:close/>
                  <a:moveTo>
                    <a:pt x="11642" y="11041"/>
                  </a:moveTo>
                  <a:cubicBezTo>
                    <a:pt x="11560" y="11050"/>
                    <a:pt x="11488" y="11068"/>
                    <a:pt x="11479" y="11068"/>
                  </a:cubicBezTo>
                  <a:cubicBezTo>
                    <a:pt x="11034" y="11195"/>
                    <a:pt x="10545" y="11286"/>
                    <a:pt x="10091" y="11340"/>
                  </a:cubicBezTo>
                  <a:cubicBezTo>
                    <a:pt x="9911" y="11360"/>
                    <a:pt x="9729" y="11375"/>
                    <a:pt x="9546" y="11375"/>
                  </a:cubicBezTo>
                  <a:cubicBezTo>
                    <a:pt x="9316" y="11375"/>
                    <a:pt x="9086" y="11352"/>
                    <a:pt x="8858" y="11286"/>
                  </a:cubicBezTo>
                  <a:cubicBezTo>
                    <a:pt x="8758" y="11259"/>
                    <a:pt x="8659" y="11222"/>
                    <a:pt x="8559" y="11168"/>
                  </a:cubicBezTo>
                  <a:cubicBezTo>
                    <a:pt x="8385" y="11110"/>
                    <a:pt x="8327" y="11081"/>
                    <a:pt x="8385" y="11081"/>
                  </a:cubicBezTo>
                  <a:cubicBezTo>
                    <a:pt x="8399" y="11081"/>
                    <a:pt x="8421" y="11083"/>
                    <a:pt x="8450" y="11086"/>
                  </a:cubicBezTo>
                  <a:cubicBezTo>
                    <a:pt x="8483" y="11060"/>
                    <a:pt x="8557" y="11052"/>
                    <a:pt x="8643" y="11052"/>
                  </a:cubicBezTo>
                  <a:cubicBezTo>
                    <a:pt x="8794" y="11052"/>
                    <a:pt x="8983" y="11077"/>
                    <a:pt x="9058" y="11077"/>
                  </a:cubicBezTo>
                  <a:cubicBezTo>
                    <a:pt x="9919" y="11068"/>
                    <a:pt x="10781" y="11050"/>
                    <a:pt x="11642" y="11041"/>
                  </a:cubicBezTo>
                  <a:close/>
                  <a:moveTo>
                    <a:pt x="842" y="11277"/>
                  </a:moveTo>
                  <a:lnTo>
                    <a:pt x="842" y="11277"/>
                  </a:lnTo>
                  <a:cubicBezTo>
                    <a:pt x="1703" y="11358"/>
                    <a:pt x="2728" y="11576"/>
                    <a:pt x="2946" y="12492"/>
                  </a:cubicBezTo>
                  <a:cubicBezTo>
                    <a:pt x="2275" y="12038"/>
                    <a:pt x="1586" y="11621"/>
                    <a:pt x="842" y="11277"/>
                  </a:cubicBezTo>
                  <a:close/>
                  <a:moveTo>
                    <a:pt x="8331" y="12189"/>
                  </a:moveTo>
                  <a:cubicBezTo>
                    <a:pt x="8745" y="12189"/>
                    <a:pt x="9146" y="12249"/>
                    <a:pt x="9547" y="12338"/>
                  </a:cubicBezTo>
                  <a:cubicBezTo>
                    <a:pt x="9030" y="12428"/>
                    <a:pt x="8514" y="12501"/>
                    <a:pt x="7997" y="12537"/>
                  </a:cubicBezTo>
                  <a:cubicBezTo>
                    <a:pt x="7877" y="12543"/>
                    <a:pt x="7456" y="12589"/>
                    <a:pt x="7131" y="12589"/>
                  </a:cubicBezTo>
                  <a:cubicBezTo>
                    <a:pt x="6987" y="12589"/>
                    <a:pt x="6863" y="12580"/>
                    <a:pt x="6791" y="12555"/>
                  </a:cubicBezTo>
                  <a:cubicBezTo>
                    <a:pt x="6827" y="12501"/>
                    <a:pt x="6863" y="12446"/>
                    <a:pt x="6909" y="12383"/>
                  </a:cubicBezTo>
                  <a:cubicBezTo>
                    <a:pt x="7271" y="12274"/>
                    <a:pt x="8069" y="12202"/>
                    <a:pt x="8169" y="12193"/>
                  </a:cubicBezTo>
                  <a:cubicBezTo>
                    <a:pt x="8223" y="12190"/>
                    <a:pt x="8277" y="12189"/>
                    <a:pt x="8331" y="12189"/>
                  </a:cubicBezTo>
                  <a:close/>
                  <a:moveTo>
                    <a:pt x="851" y="11458"/>
                  </a:moveTo>
                  <a:cubicBezTo>
                    <a:pt x="1586" y="11803"/>
                    <a:pt x="2284" y="12220"/>
                    <a:pt x="2928" y="12709"/>
                  </a:cubicBezTo>
                  <a:cubicBezTo>
                    <a:pt x="2726" y="12732"/>
                    <a:pt x="2517" y="12762"/>
                    <a:pt x="2314" y="12762"/>
                  </a:cubicBezTo>
                  <a:cubicBezTo>
                    <a:pt x="2033" y="12762"/>
                    <a:pt x="1762" y="12706"/>
                    <a:pt x="1531" y="12501"/>
                  </a:cubicBezTo>
                  <a:cubicBezTo>
                    <a:pt x="1250" y="12247"/>
                    <a:pt x="1042" y="11830"/>
                    <a:pt x="851" y="11458"/>
                  </a:cubicBezTo>
                  <a:close/>
                  <a:moveTo>
                    <a:pt x="9466" y="12465"/>
                  </a:moveTo>
                  <a:cubicBezTo>
                    <a:pt x="8944" y="12781"/>
                    <a:pt x="8374" y="12931"/>
                    <a:pt x="7789" y="12931"/>
                  </a:cubicBezTo>
                  <a:cubicBezTo>
                    <a:pt x="7418" y="12931"/>
                    <a:pt x="7040" y="12871"/>
                    <a:pt x="6664" y="12755"/>
                  </a:cubicBezTo>
                  <a:cubicBezTo>
                    <a:pt x="6682" y="12728"/>
                    <a:pt x="6700" y="12700"/>
                    <a:pt x="6718" y="12673"/>
                  </a:cubicBezTo>
                  <a:cubicBezTo>
                    <a:pt x="6830" y="12675"/>
                    <a:pt x="6941" y="12676"/>
                    <a:pt x="7052" y="12676"/>
                  </a:cubicBezTo>
                  <a:cubicBezTo>
                    <a:pt x="7864" y="12676"/>
                    <a:pt x="8668" y="12616"/>
                    <a:pt x="9466" y="12465"/>
                  </a:cubicBezTo>
                  <a:close/>
                  <a:moveTo>
                    <a:pt x="3726" y="10442"/>
                  </a:moveTo>
                  <a:cubicBezTo>
                    <a:pt x="3907" y="11295"/>
                    <a:pt x="4034" y="12165"/>
                    <a:pt x="4125" y="13045"/>
                  </a:cubicBezTo>
                  <a:cubicBezTo>
                    <a:pt x="3871" y="12691"/>
                    <a:pt x="3671" y="12310"/>
                    <a:pt x="3553" y="11884"/>
                  </a:cubicBezTo>
                  <a:cubicBezTo>
                    <a:pt x="3472" y="11594"/>
                    <a:pt x="3408" y="11295"/>
                    <a:pt x="3499" y="10996"/>
                  </a:cubicBezTo>
                  <a:cubicBezTo>
                    <a:pt x="3508" y="10950"/>
                    <a:pt x="3626" y="10633"/>
                    <a:pt x="3726" y="10442"/>
                  </a:cubicBezTo>
                  <a:close/>
                  <a:moveTo>
                    <a:pt x="3862" y="10297"/>
                  </a:moveTo>
                  <a:lnTo>
                    <a:pt x="3862" y="10297"/>
                  </a:lnTo>
                  <a:cubicBezTo>
                    <a:pt x="4025" y="10361"/>
                    <a:pt x="4388" y="11313"/>
                    <a:pt x="4442" y="11449"/>
                  </a:cubicBezTo>
                  <a:cubicBezTo>
                    <a:pt x="4687" y="12057"/>
                    <a:pt x="4587" y="12537"/>
                    <a:pt x="4279" y="13063"/>
                  </a:cubicBezTo>
                  <a:cubicBezTo>
                    <a:pt x="4179" y="12129"/>
                    <a:pt x="4034" y="11213"/>
                    <a:pt x="3862" y="10297"/>
                  </a:cubicBezTo>
                  <a:close/>
                  <a:moveTo>
                    <a:pt x="3189" y="13230"/>
                  </a:moveTo>
                  <a:cubicBezTo>
                    <a:pt x="3424" y="13230"/>
                    <a:pt x="3649" y="13260"/>
                    <a:pt x="3853" y="13335"/>
                  </a:cubicBezTo>
                  <a:cubicBezTo>
                    <a:pt x="3055" y="13399"/>
                    <a:pt x="2266" y="13471"/>
                    <a:pt x="1468" y="13535"/>
                  </a:cubicBezTo>
                  <a:cubicBezTo>
                    <a:pt x="2004" y="13400"/>
                    <a:pt x="2627" y="13230"/>
                    <a:pt x="3189" y="13230"/>
                  </a:cubicBezTo>
                  <a:close/>
                  <a:moveTo>
                    <a:pt x="3952" y="13480"/>
                  </a:moveTo>
                  <a:lnTo>
                    <a:pt x="3952" y="13480"/>
                  </a:lnTo>
                  <a:cubicBezTo>
                    <a:pt x="3510" y="13733"/>
                    <a:pt x="3021" y="13861"/>
                    <a:pt x="2529" y="13861"/>
                  </a:cubicBezTo>
                  <a:cubicBezTo>
                    <a:pt x="2175" y="13861"/>
                    <a:pt x="1819" y="13794"/>
                    <a:pt x="1477" y="13662"/>
                  </a:cubicBezTo>
                  <a:cubicBezTo>
                    <a:pt x="2302" y="13598"/>
                    <a:pt x="3127" y="13544"/>
                    <a:pt x="3952" y="13480"/>
                  </a:cubicBezTo>
                  <a:close/>
                  <a:moveTo>
                    <a:pt x="14759" y="13107"/>
                  </a:moveTo>
                  <a:cubicBezTo>
                    <a:pt x="14814" y="13107"/>
                    <a:pt x="14870" y="13107"/>
                    <a:pt x="14925" y="13108"/>
                  </a:cubicBezTo>
                  <a:cubicBezTo>
                    <a:pt x="14127" y="13417"/>
                    <a:pt x="13320" y="13707"/>
                    <a:pt x="12503" y="13952"/>
                  </a:cubicBezTo>
                  <a:cubicBezTo>
                    <a:pt x="13057" y="13253"/>
                    <a:pt x="13900" y="13107"/>
                    <a:pt x="14759" y="13107"/>
                  </a:cubicBezTo>
                  <a:close/>
                  <a:moveTo>
                    <a:pt x="15024" y="13254"/>
                  </a:moveTo>
                  <a:lnTo>
                    <a:pt x="15024" y="13254"/>
                  </a:lnTo>
                  <a:cubicBezTo>
                    <a:pt x="14689" y="13526"/>
                    <a:pt x="14335" y="13807"/>
                    <a:pt x="13972" y="13997"/>
                  </a:cubicBezTo>
                  <a:cubicBezTo>
                    <a:pt x="13688" y="14142"/>
                    <a:pt x="13387" y="14195"/>
                    <a:pt x="13081" y="14195"/>
                  </a:cubicBezTo>
                  <a:cubicBezTo>
                    <a:pt x="12872" y="14195"/>
                    <a:pt x="12660" y="14170"/>
                    <a:pt x="12449" y="14133"/>
                  </a:cubicBezTo>
                  <a:cubicBezTo>
                    <a:pt x="13311" y="13861"/>
                    <a:pt x="14172" y="13553"/>
                    <a:pt x="15024" y="13254"/>
                  </a:cubicBezTo>
                  <a:close/>
                  <a:moveTo>
                    <a:pt x="12449" y="12474"/>
                  </a:moveTo>
                  <a:lnTo>
                    <a:pt x="12449" y="12474"/>
                  </a:lnTo>
                  <a:cubicBezTo>
                    <a:pt x="12367" y="12773"/>
                    <a:pt x="12277" y="13072"/>
                    <a:pt x="12177" y="13362"/>
                  </a:cubicBezTo>
                  <a:cubicBezTo>
                    <a:pt x="12050" y="13716"/>
                    <a:pt x="11805" y="13952"/>
                    <a:pt x="11579" y="14215"/>
                  </a:cubicBezTo>
                  <a:cubicBezTo>
                    <a:pt x="11805" y="13598"/>
                    <a:pt x="12095" y="13018"/>
                    <a:pt x="12449" y="12474"/>
                  </a:cubicBezTo>
                  <a:close/>
                  <a:moveTo>
                    <a:pt x="12558" y="12120"/>
                  </a:moveTo>
                  <a:lnTo>
                    <a:pt x="12558" y="12120"/>
                  </a:lnTo>
                  <a:cubicBezTo>
                    <a:pt x="12549" y="12138"/>
                    <a:pt x="12540" y="12165"/>
                    <a:pt x="12540" y="12183"/>
                  </a:cubicBezTo>
                  <a:cubicBezTo>
                    <a:pt x="12014" y="12873"/>
                    <a:pt x="11633" y="13598"/>
                    <a:pt x="11361" y="14414"/>
                  </a:cubicBezTo>
                  <a:cubicBezTo>
                    <a:pt x="11080" y="13462"/>
                    <a:pt x="11823" y="12700"/>
                    <a:pt x="12558" y="12120"/>
                  </a:cubicBezTo>
                  <a:close/>
                  <a:moveTo>
                    <a:pt x="10436" y="13072"/>
                  </a:moveTo>
                  <a:cubicBezTo>
                    <a:pt x="10454" y="13263"/>
                    <a:pt x="10400" y="13816"/>
                    <a:pt x="10400" y="13879"/>
                  </a:cubicBezTo>
                  <a:cubicBezTo>
                    <a:pt x="10409" y="14233"/>
                    <a:pt x="10436" y="14587"/>
                    <a:pt x="10363" y="14940"/>
                  </a:cubicBezTo>
                  <a:cubicBezTo>
                    <a:pt x="10282" y="15339"/>
                    <a:pt x="9992" y="15629"/>
                    <a:pt x="9892" y="16010"/>
                  </a:cubicBezTo>
                  <a:cubicBezTo>
                    <a:pt x="9892" y="16014"/>
                    <a:pt x="9891" y="16018"/>
                    <a:pt x="9889" y="16024"/>
                  </a:cubicBezTo>
                  <a:lnTo>
                    <a:pt x="9889" y="16024"/>
                  </a:lnTo>
                  <a:cubicBezTo>
                    <a:pt x="9896" y="15988"/>
                    <a:pt x="9901" y="15952"/>
                    <a:pt x="9901" y="15910"/>
                  </a:cubicBezTo>
                  <a:cubicBezTo>
                    <a:pt x="9928" y="15684"/>
                    <a:pt x="9955" y="15457"/>
                    <a:pt x="9992" y="15230"/>
                  </a:cubicBezTo>
                  <a:cubicBezTo>
                    <a:pt x="10001" y="15235"/>
                    <a:pt x="10010" y="15237"/>
                    <a:pt x="10020" y="15237"/>
                  </a:cubicBezTo>
                  <a:cubicBezTo>
                    <a:pt x="10048" y="15237"/>
                    <a:pt x="10076" y="15217"/>
                    <a:pt x="10082" y="15176"/>
                  </a:cubicBezTo>
                  <a:cubicBezTo>
                    <a:pt x="10110" y="14886"/>
                    <a:pt x="10137" y="14605"/>
                    <a:pt x="10173" y="14314"/>
                  </a:cubicBezTo>
                  <a:cubicBezTo>
                    <a:pt x="10173" y="14305"/>
                    <a:pt x="10173" y="14305"/>
                    <a:pt x="10182" y="14296"/>
                  </a:cubicBezTo>
                  <a:cubicBezTo>
                    <a:pt x="10182" y="14287"/>
                    <a:pt x="10173" y="14287"/>
                    <a:pt x="10182" y="14287"/>
                  </a:cubicBezTo>
                  <a:cubicBezTo>
                    <a:pt x="10200" y="14151"/>
                    <a:pt x="10218" y="14024"/>
                    <a:pt x="10246" y="13888"/>
                  </a:cubicBezTo>
                  <a:cubicBezTo>
                    <a:pt x="10273" y="13752"/>
                    <a:pt x="10318" y="13616"/>
                    <a:pt x="10345" y="13480"/>
                  </a:cubicBezTo>
                  <a:lnTo>
                    <a:pt x="10354" y="13471"/>
                  </a:lnTo>
                  <a:lnTo>
                    <a:pt x="10345" y="13471"/>
                  </a:lnTo>
                  <a:cubicBezTo>
                    <a:pt x="10354" y="13435"/>
                    <a:pt x="10363" y="13399"/>
                    <a:pt x="10363" y="13362"/>
                  </a:cubicBezTo>
                  <a:cubicBezTo>
                    <a:pt x="10372" y="13299"/>
                    <a:pt x="10372" y="13263"/>
                    <a:pt x="10372" y="13235"/>
                  </a:cubicBezTo>
                  <a:cubicBezTo>
                    <a:pt x="10391" y="13181"/>
                    <a:pt x="10418" y="13127"/>
                    <a:pt x="10436" y="13072"/>
                  </a:cubicBezTo>
                  <a:close/>
                  <a:moveTo>
                    <a:pt x="10218" y="13480"/>
                  </a:moveTo>
                  <a:lnTo>
                    <a:pt x="10218" y="13480"/>
                  </a:lnTo>
                  <a:cubicBezTo>
                    <a:pt x="10091" y="13861"/>
                    <a:pt x="10010" y="14251"/>
                    <a:pt x="9973" y="14650"/>
                  </a:cubicBezTo>
                  <a:cubicBezTo>
                    <a:pt x="9847" y="15131"/>
                    <a:pt x="9792" y="15620"/>
                    <a:pt x="9783" y="16110"/>
                  </a:cubicBezTo>
                  <a:cubicBezTo>
                    <a:pt x="9611" y="15375"/>
                    <a:pt x="9656" y="14641"/>
                    <a:pt x="9973" y="13915"/>
                  </a:cubicBezTo>
                  <a:cubicBezTo>
                    <a:pt x="9992" y="13870"/>
                    <a:pt x="10110" y="13671"/>
                    <a:pt x="10218" y="13480"/>
                  </a:cubicBezTo>
                  <a:close/>
                  <a:moveTo>
                    <a:pt x="12178" y="15139"/>
                  </a:moveTo>
                  <a:cubicBezTo>
                    <a:pt x="12965" y="15139"/>
                    <a:pt x="13723" y="15377"/>
                    <a:pt x="14444" y="15802"/>
                  </a:cubicBezTo>
                  <a:cubicBezTo>
                    <a:pt x="14653" y="15919"/>
                    <a:pt x="14925" y="16037"/>
                    <a:pt x="14988" y="16119"/>
                  </a:cubicBezTo>
                  <a:cubicBezTo>
                    <a:pt x="13719" y="15666"/>
                    <a:pt x="12286" y="15566"/>
                    <a:pt x="10962" y="15348"/>
                  </a:cubicBezTo>
                  <a:cubicBezTo>
                    <a:pt x="10971" y="15339"/>
                    <a:pt x="10980" y="15330"/>
                    <a:pt x="10989" y="15321"/>
                  </a:cubicBezTo>
                  <a:cubicBezTo>
                    <a:pt x="11392" y="15198"/>
                    <a:pt x="11789" y="15139"/>
                    <a:pt x="12178" y="15139"/>
                  </a:cubicBezTo>
                  <a:close/>
                  <a:moveTo>
                    <a:pt x="11194" y="15567"/>
                  </a:moveTo>
                  <a:cubicBezTo>
                    <a:pt x="11225" y="15567"/>
                    <a:pt x="11340" y="15599"/>
                    <a:pt x="11551" y="15629"/>
                  </a:cubicBezTo>
                  <a:cubicBezTo>
                    <a:pt x="11778" y="15657"/>
                    <a:pt x="11996" y="15693"/>
                    <a:pt x="12222" y="15729"/>
                  </a:cubicBezTo>
                  <a:cubicBezTo>
                    <a:pt x="13120" y="15874"/>
                    <a:pt x="14045" y="15938"/>
                    <a:pt x="14906" y="16228"/>
                  </a:cubicBezTo>
                  <a:cubicBezTo>
                    <a:pt x="14861" y="16246"/>
                    <a:pt x="14789" y="16255"/>
                    <a:pt x="14698" y="16273"/>
                  </a:cubicBezTo>
                  <a:cubicBezTo>
                    <a:pt x="14245" y="16324"/>
                    <a:pt x="13760" y="16374"/>
                    <a:pt x="13302" y="16374"/>
                  </a:cubicBezTo>
                  <a:cubicBezTo>
                    <a:pt x="13265" y="16374"/>
                    <a:pt x="13229" y="16374"/>
                    <a:pt x="13193" y="16373"/>
                  </a:cubicBezTo>
                  <a:cubicBezTo>
                    <a:pt x="12576" y="16346"/>
                    <a:pt x="11860" y="16119"/>
                    <a:pt x="11379" y="15729"/>
                  </a:cubicBezTo>
                  <a:cubicBezTo>
                    <a:pt x="11227" y="15606"/>
                    <a:pt x="11160" y="15567"/>
                    <a:pt x="11194" y="15567"/>
                  </a:cubicBezTo>
                  <a:close/>
                  <a:moveTo>
                    <a:pt x="1314" y="16192"/>
                  </a:moveTo>
                  <a:cubicBezTo>
                    <a:pt x="1722" y="16246"/>
                    <a:pt x="2148" y="16300"/>
                    <a:pt x="2538" y="16409"/>
                  </a:cubicBezTo>
                  <a:cubicBezTo>
                    <a:pt x="3046" y="16563"/>
                    <a:pt x="3381" y="16908"/>
                    <a:pt x="3671" y="17325"/>
                  </a:cubicBezTo>
                  <a:cubicBezTo>
                    <a:pt x="2882" y="16944"/>
                    <a:pt x="2093" y="16572"/>
                    <a:pt x="1314" y="16192"/>
                  </a:cubicBezTo>
                  <a:close/>
                  <a:moveTo>
                    <a:pt x="1504" y="16464"/>
                  </a:moveTo>
                  <a:lnTo>
                    <a:pt x="1504" y="16464"/>
                  </a:lnTo>
                  <a:cubicBezTo>
                    <a:pt x="2220" y="16817"/>
                    <a:pt x="2946" y="17171"/>
                    <a:pt x="3662" y="17525"/>
                  </a:cubicBezTo>
                  <a:cubicBezTo>
                    <a:pt x="3536" y="17539"/>
                    <a:pt x="3412" y="17547"/>
                    <a:pt x="3290" y="17547"/>
                  </a:cubicBezTo>
                  <a:cubicBezTo>
                    <a:pt x="2875" y="17547"/>
                    <a:pt x="2481" y="17451"/>
                    <a:pt x="2102" y="17171"/>
                  </a:cubicBezTo>
                  <a:cubicBezTo>
                    <a:pt x="1840" y="16980"/>
                    <a:pt x="1676" y="16717"/>
                    <a:pt x="1504" y="16464"/>
                  </a:cubicBezTo>
                  <a:close/>
                  <a:moveTo>
                    <a:pt x="4333" y="15711"/>
                  </a:moveTo>
                  <a:cubicBezTo>
                    <a:pt x="4460" y="16554"/>
                    <a:pt x="4759" y="17361"/>
                    <a:pt x="5158" y="18123"/>
                  </a:cubicBezTo>
                  <a:cubicBezTo>
                    <a:pt x="4587" y="17688"/>
                    <a:pt x="4215" y="17071"/>
                    <a:pt x="4233" y="16318"/>
                  </a:cubicBezTo>
                  <a:cubicBezTo>
                    <a:pt x="4233" y="16173"/>
                    <a:pt x="4224" y="15765"/>
                    <a:pt x="4324" y="15711"/>
                  </a:cubicBezTo>
                  <a:close/>
                  <a:moveTo>
                    <a:pt x="4524" y="15956"/>
                  </a:moveTo>
                  <a:cubicBezTo>
                    <a:pt x="4623" y="16119"/>
                    <a:pt x="4714" y="16282"/>
                    <a:pt x="4823" y="16436"/>
                  </a:cubicBezTo>
                  <a:cubicBezTo>
                    <a:pt x="5022" y="16727"/>
                    <a:pt x="5267" y="17017"/>
                    <a:pt x="5376" y="17352"/>
                  </a:cubicBezTo>
                  <a:cubicBezTo>
                    <a:pt x="5430" y="17506"/>
                    <a:pt x="5494" y="17715"/>
                    <a:pt x="5467" y="17878"/>
                  </a:cubicBezTo>
                  <a:cubicBezTo>
                    <a:pt x="5434" y="18103"/>
                    <a:pt x="5400" y="18180"/>
                    <a:pt x="5365" y="18180"/>
                  </a:cubicBezTo>
                  <a:cubicBezTo>
                    <a:pt x="5313" y="18180"/>
                    <a:pt x="5258" y="18005"/>
                    <a:pt x="5204" y="17896"/>
                  </a:cubicBezTo>
                  <a:cubicBezTo>
                    <a:pt x="4895" y="17271"/>
                    <a:pt x="4687" y="16627"/>
                    <a:pt x="4524" y="15956"/>
                  </a:cubicBezTo>
                  <a:close/>
                  <a:moveTo>
                    <a:pt x="8395" y="15014"/>
                  </a:moveTo>
                  <a:cubicBezTo>
                    <a:pt x="8411" y="15014"/>
                    <a:pt x="8429" y="15030"/>
                    <a:pt x="8450" y="15067"/>
                  </a:cubicBezTo>
                  <a:cubicBezTo>
                    <a:pt x="8060" y="16255"/>
                    <a:pt x="7951" y="17425"/>
                    <a:pt x="8160" y="18640"/>
                  </a:cubicBezTo>
                  <a:cubicBezTo>
                    <a:pt x="7498" y="17661"/>
                    <a:pt x="7779" y="16745"/>
                    <a:pt x="8178" y="15693"/>
                  </a:cubicBezTo>
                  <a:cubicBezTo>
                    <a:pt x="8269" y="15442"/>
                    <a:pt x="8309" y="15014"/>
                    <a:pt x="8395" y="15014"/>
                  </a:cubicBezTo>
                  <a:close/>
                  <a:moveTo>
                    <a:pt x="8486" y="15167"/>
                  </a:moveTo>
                  <a:cubicBezTo>
                    <a:pt x="8504" y="15203"/>
                    <a:pt x="8523" y="15248"/>
                    <a:pt x="8541" y="15312"/>
                  </a:cubicBezTo>
                  <a:cubicBezTo>
                    <a:pt x="8686" y="15838"/>
                    <a:pt x="8822" y="16391"/>
                    <a:pt x="8795" y="16944"/>
                  </a:cubicBezTo>
                  <a:cubicBezTo>
                    <a:pt x="8758" y="17525"/>
                    <a:pt x="8514" y="17960"/>
                    <a:pt x="8323" y="18486"/>
                  </a:cubicBezTo>
                  <a:cubicBezTo>
                    <a:pt x="8271" y="18641"/>
                    <a:pt x="8256" y="18716"/>
                    <a:pt x="8254" y="18716"/>
                  </a:cubicBezTo>
                  <a:cubicBezTo>
                    <a:pt x="8251" y="18716"/>
                    <a:pt x="8270" y="18593"/>
                    <a:pt x="8260" y="18359"/>
                  </a:cubicBezTo>
                  <a:cubicBezTo>
                    <a:pt x="8205" y="17234"/>
                    <a:pt x="8160" y="16255"/>
                    <a:pt x="8486" y="15167"/>
                  </a:cubicBezTo>
                  <a:close/>
                  <a:moveTo>
                    <a:pt x="3456" y="18376"/>
                  </a:moveTo>
                  <a:cubicBezTo>
                    <a:pt x="4011" y="18376"/>
                    <a:pt x="4567" y="18470"/>
                    <a:pt x="5122" y="18531"/>
                  </a:cubicBezTo>
                  <a:cubicBezTo>
                    <a:pt x="4428" y="18698"/>
                    <a:pt x="3741" y="18843"/>
                    <a:pt x="3034" y="18843"/>
                  </a:cubicBezTo>
                  <a:cubicBezTo>
                    <a:pt x="2975" y="18843"/>
                    <a:pt x="2915" y="18841"/>
                    <a:pt x="2855" y="18839"/>
                  </a:cubicBezTo>
                  <a:cubicBezTo>
                    <a:pt x="2560" y="18835"/>
                    <a:pt x="2287" y="18816"/>
                    <a:pt x="2019" y="18816"/>
                  </a:cubicBezTo>
                  <a:cubicBezTo>
                    <a:pt x="1769" y="18816"/>
                    <a:pt x="1523" y="18832"/>
                    <a:pt x="1268" y="18894"/>
                  </a:cubicBezTo>
                  <a:cubicBezTo>
                    <a:pt x="1413" y="18459"/>
                    <a:pt x="3109" y="18377"/>
                    <a:pt x="3381" y="18377"/>
                  </a:cubicBezTo>
                  <a:cubicBezTo>
                    <a:pt x="3406" y="18377"/>
                    <a:pt x="3431" y="18376"/>
                    <a:pt x="3456" y="18376"/>
                  </a:cubicBezTo>
                  <a:close/>
                  <a:moveTo>
                    <a:pt x="4623" y="18848"/>
                  </a:moveTo>
                  <a:lnTo>
                    <a:pt x="4623" y="18848"/>
                  </a:lnTo>
                  <a:cubicBezTo>
                    <a:pt x="4170" y="19075"/>
                    <a:pt x="3680" y="19247"/>
                    <a:pt x="3163" y="19284"/>
                  </a:cubicBezTo>
                  <a:cubicBezTo>
                    <a:pt x="3102" y="19288"/>
                    <a:pt x="3041" y="19290"/>
                    <a:pt x="2979" y="19290"/>
                  </a:cubicBezTo>
                  <a:cubicBezTo>
                    <a:pt x="2669" y="19290"/>
                    <a:pt x="2359" y="19238"/>
                    <a:pt x="2048" y="19193"/>
                  </a:cubicBezTo>
                  <a:cubicBezTo>
                    <a:pt x="1876" y="19166"/>
                    <a:pt x="1703" y="19139"/>
                    <a:pt x="1531" y="19102"/>
                  </a:cubicBezTo>
                  <a:cubicBezTo>
                    <a:pt x="1441" y="19116"/>
                    <a:pt x="1368" y="19123"/>
                    <a:pt x="1312" y="19123"/>
                  </a:cubicBezTo>
                  <a:cubicBezTo>
                    <a:pt x="1257" y="19123"/>
                    <a:pt x="1218" y="19116"/>
                    <a:pt x="1196" y="19102"/>
                  </a:cubicBezTo>
                  <a:cubicBezTo>
                    <a:pt x="1495" y="19021"/>
                    <a:pt x="1793" y="18999"/>
                    <a:pt x="2092" y="18999"/>
                  </a:cubicBezTo>
                  <a:cubicBezTo>
                    <a:pt x="2453" y="18999"/>
                    <a:pt x="2815" y="19031"/>
                    <a:pt x="3182" y="19031"/>
                  </a:cubicBezTo>
                  <a:cubicBezTo>
                    <a:pt x="3293" y="19031"/>
                    <a:pt x="3405" y="19028"/>
                    <a:pt x="3517" y="19021"/>
                  </a:cubicBezTo>
                  <a:cubicBezTo>
                    <a:pt x="3889" y="18994"/>
                    <a:pt x="4261" y="18921"/>
                    <a:pt x="4623" y="18848"/>
                  </a:cubicBezTo>
                  <a:close/>
                  <a:moveTo>
                    <a:pt x="16285" y="18585"/>
                  </a:moveTo>
                  <a:lnTo>
                    <a:pt x="16285" y="18585"/>
                  </a:lnTo>
                  <a:cubicBezTo>
                    <a:pt x="15441" y="19048"/>
                    <a:pt x="14589" y="19492"/>
                    <a:pt x="13746" y="19946"/>
                  </a:cubicBezTo>
                  <a:cubicBezTo>
                    <a:pt x="13900" y="18740"/>
                    <a:pt x="15251" y="18649"/>
                    <a:pt x="16285" y="18585"/>
                  </a:cubicBezTo>
                  <a:close/>
                  <a:moveTo>
                    <a:pt x="16348" y="18776"/>
                  </a:moveTo>
                  <a:lnTo>
                    <a:pt x="16348" y="18776"/>
                  </a:lnTo>
                  <a:cubicBezTo>
                    <a:pt x="15804" y="19510"/>
                    <a:pt x="14970" y="19964"/>
                    <a:pt x="14054" y="20018"/>
                  </a:cubicBezTo>
                  <a:cubicBezTo>
                    <a:pt x="14816" y="19601"/>
                    <a:pt x="15587" y="19184"/>
                    <a:pt x="16348" y="18776"/>
                  </a:cubicBezTo>
                  <a:close/>
                  <a:moveTo>
                    <a:pt x="12875" y="17787"/>
                  </a:moveTo>
                  <a:cubicBezTo>
                    <a:pt x="12875" y="17987"/>
                    <a:pt x="12875" y="18205"/>
                    <a:pt x="12884" y="18277"/>
                  </a:cubicBezTo>
                  <a:cubicBezTo>
                    <a:pt x="12975" y="18876"/>
                    <a:pt x="13102" y="19429"/>
                    <a:pt x="12821" y="20009"/>
                  </a:cubicBezTo>
                  <a:cubicBezTo>
                    <a:pt x="12703" y="20245"/>
                    <a:pt x="12503" y="20526"/>
                    <a:pt x="12349" y="20744"/>
                  </a:cubicBezTo>
                  <a:cubicBezTo>
                    <a:pt x="12322" y="20789"/>
                    <a:pt x="12313" y="20816"/>
                    <a:pt x="12304" y="20843"/>
                  </a:cubicBezTo>
                  <a:cubicBezTo>
                    <a:pt x="12304" y="20825"/>
                    <a:pt x="12295" y="20798"/>
                    <a:pt x="12286" y="20771"/>
                  </a:cubicBezTo>
                  <a:cubicBezTo>
                    <a:pt x="12186" y="20508"/>
                    <a:pt x="12168" y="20163"/>
                    <a:pt x="12168" y="19891"/>
                  </a:cubicBezTo>
                  <a:cubicBezTo>
                    <a:pt x="12168" y="19456"/>
                    <a:pt x="12250" y="19021"/>
                    <a:pt x="12395" y="18604"/>
                  </a:cubicBezTo>
                  <a:cubicBezTo>
                    <a:pt x="12558" y="18341"/>
                    <a:pt x="12721" y="18060"/>
                    <a:pt x="12875" y="17787"/>
                  </a:cubicBezTo>
                  <a:close/>
                  <a:moveTo>
                    <a:pt x="12838" y="17361"/>
                  </a:moveTo>
                  <a:cubicBezTo>
                    <a:pt x="12838" y="17361"/>
                    <a:pt x="12839" y="17361"/>
                    <a:pt x="12839" y="17361"/>
                  </a:cubicBezTo>
                  <a:cubicBezTo>
                    <a:pt x="12866" y="17379"/>
                    <a:pt x="12866" y="17497"/>
                    <a:pt x="12875" y="17633"/>
                  </a:cubicBezTo>
                  <a:cubicBezTo>
                    <a:pt x="12603" y="17924"/>
                    <a:pt x="12367" y="18304"/>
                    <a:pt x="12240" y="18694"/>
                  </a:cubicBezTo>
                  <a:cubicBezTo>
                    <a:pt x="11959" y="19429"/>
                    <a:pt x="11959" y="20200"/>
                    <a:pt x="12186" y="20979"/>
                  </a:cubicBezTo>
                  <a:cubicBezTo>
                    <a:pt x="11624" y="20254"/>
                    <a:pt x="11887" y="18785"/>
                    <a:pt x="12268" y="18114"/>
                  </a:cubicBezTo>
                  <a:cubicBezTo>
                    <a:pt x="12339" y="17989"/>
                    <a:pt x="12808" y="17361"/>
                    <a:pt x="12838" y="17361"/>
                  </a:cubicBezTo>
                  <a:close/>
                  <a:moveTo>
                    <a:pt x="1696" y="20670"/>
                  </a:moveTo>
                  <a:cubicBezTo>
                    <a:pt x="2289" y="20670"/>
                    <a:pt x="3091" y="20746"/>
                    <a:pt x="3218" y="21306"/>
                  </a:cubicBezTo>
                  <a:cubicBezTo>
                    <a:pt x="2674" y="21088"/>
                    <a:pt x="2130" y="20871"/>
                    <a:pt x="1577" y="20671"/>
                  </a:cubicBezTo>
                  <a:cubicBezTo>
                    <a:pt x="1615" y="20671"/>
                    <a:pt x="1655" y="20670"/>
                    <a:pt x="1696" y="20670"/>
                  </a:cubicBezTo>
                  <a:close/>
                  <a:moveTo>
                    <a:pt x="1468" y="20771"/>
                  </a:moveTo>
                  <a:cubicBezTo>
                    <a:pt x="2003" y="20988"/>
                    <a:pt x="2538" y="21197"/>
                    <a:pt x="3073" y="21406"/>
                  </a:cubicBezTo>
                  <a:cubicBezTo>
                    <a:pt x="2879" y="21436"/>
                    <a:pt x="2659" y="21473"/>
                    <a:pt x="2456" y="21473"/>
                  </a:cubicBezTo>
                  <a:cubicBezTo>
                    <a:pt x="2300" y="21473"/>
                    <a:pt x="2154" y="21451"/>
                    <a:pt x="2039" y="21387"/>
                  </a:cubicBezTo>
                  <a:cubicBezTo>
                    <a:pt x="1821" y="21261"/>
                    <a:pt x="1613" y="21007"/>
                    <a:pt x="1468" y="20771"/>
                  </a:cubicBezTo>
                  <a:close/>
                  <a:moveTo>
                    <a:pt x="3735" y="19918"/>
                  </a:moveTo>
                  <a:cubicBezTo>
                    <a:pt x="4052" y="20372"/>
                    <a:pt x="4632" y="20608"/>
                    <a:pt x="4859" y="21115"/>
                  </a:cubicBezTo>
                  <a:cubicBezTo>
                    <a:pt x="4895" y="21215"/>
                    <a:pt x="5031" y="21959"/>
                    <a:pt x="4886" y="21986"/>
                  </a:cubicBezTo>
                  <a:cubicBezTo>
                    <a:pt x="4876" y="21988"/>
                    <a:pt x="4866" y="21989"/>
                    <a:pt x="4857" y="21989"/>
                  </a:cubicBezTo>
                  <a:cubicBezTo>
                    <a:pt x="4692" y="21989"/>
                    <a:pt x="4656" y="21697"/>
                    <a:pt x="4596" y="21560"/>
                  </a:cubicBezTo>
                  <a:cubicBezTo>
                    <a:pt x="4406" y="21134"/>
                    <a:pt x="4215" y="20698"/>
                    <a:pt x="3998" y="20281"/>
                  </a:cubicBezTo>
                  <a:cubicBezTo>
                    <a:pt x="3991" y="20268"/>
                    <a:pt x="3980" y="20259"/>
                    <a:pt x="3967" y="20259"/>
                  </a:cubicBezTo>
                  <a:cubicBezTo>
                    <a:pt x="3962" y="20259"/>
                    <a:pt x="3957" y="20261"/>
                    <a:pt x="3952" y="20263"/>
                  </a:cubicBezTo>
                  <a:cubicBezTo>
                    <a:pt x="3889" y="20154"/>
                    <a:pt x="3816" y="20045"/>
                    <a:pt x="3735" y="19946"/>
                  </a:cubicBezTo>
                  <a:cubicBezTo>
                    <a:pt x="3735" y="19937"/>
                    <a:pt x="3735" y="19928"/>
                    <a:pt x="3735" y="19918"/>
                  </a:cubicBezTo>
                  <a:close/>
                  <a:moveTo>
                    <a:pt x="3717" y="20118"/>
                  </a:moveTo>
                  <a:lnTo>
                    <a:pt x="3717" y="20118"/>
                  </a:lnTo>
                  <a:cubicBezTo>
                    <a:pt x="3816" y="20263"/>
                    <a:pt x="3916" y="20417"/>
                    <a:pt x="3998" y="20580"/>
                  </a:cubicBezTo>
                  <a:cubicBezTo>
                    <a:pt x="4007" y="20599"/>
                    <a:pt x="4025" y="20599"/>
                    <a:pt x="4043" y="20599"/>
                  </a:cubicBezTo>
                  <a:cubicBezTo>
                    <a:pt x="4233" y="21088"/>
                    <a:pt x="4451" y="21569"/>
                    <a:pt x="4669" y="22049"/>
                  </a:cubicBezTo>
                  <a:cubicBezTo>
                    <a:pt x="4197" y="21478"/>
                    <a:pt x="3671" y="20871"/>
                    <a:pt x="3717" y="20118"/>
                  </a:cubicBezTo>
                  <a:close/>
                  <a:moveTo>
                    <a:pt x="15609" y="21440"/>
                  </a:moveTo>
                  <a:cubicBezTo>
                    <a:pt x="15620" y="21440"/>
                    <a:pt x="15631" y="21441"/>
                    <a:pt x="15641" y="21442"/>
                  </a:cubicBezTo>
                  <a:cubicBezTo>
                    <a:pt x="14770" y="21786"/>
                    <a:pt x="13846" y="22077"/>
                    <a:pt x="12939" y="22240"/>
                  </a:cubicBezTo>
                  <a:cubicBezTo>
                    <a:pt x="12794" y="22267"/>
                    <a:pt x="12195" y="22349"/>
                    <a:pt x="11941" y="22394"/>
                  </a:cubicBezTo>
                  <a:cubicBezTo>
                    <a:pt x="12313" y="22258"/>
                    <a:pt x="13456" y="21696"/>
                    <a:pt x="13555" y="21669"/>
                  </a:cubicBezTo>
                  <a:cubicBezTo>
                    <a:pt x="14108" y="21505"/>
                    <a:pt x="14689" y="21496"/>
                    <a:pt x="15260" y="21478"/>
                  </a:cubicBezTo>
                  <a:cubicBezTo>
                    <a:pt x="15389" y="21470"/>
                    <a:pt x="15518" y="21440"/>
                    <a:pt x="15609" y="21440"/>
                  </a:cubicBezTo>
                  <a:close/>
                  <a:moveTo>
                    <a:pt x="4487" y="22240"/>
                  </a:moveTo>
                  <a:cubicBezTo>
                    <a:pt x="3907" y="22467"/>
                    <a:pt x="3363" y="22648"/>
                    <a:pt x="2728" y="22766"/>
                  </a:cubicBezTo>
                  <a:cubicBezTo>
                    <a:pt x="2583" y="22793"/>
                    <a:pt x="2447" y="22829"/>
                    <a:pt x="2329" y="22875"/>
                  </a:cubicBezTo>
                  <a:cubicBezTo>
                    <a:pt x="2955" y="22457"/>
                    <a:pt x="3680" y="22276"/>
                    <a:pt x="4487" y="22240"/>
                  </a:cubicBezTo>
                  <a:close/>
                  <a:moveTo>
                    <a:pt x="15704" y="21614"/>
                  </a:moveTo>
                  <a:cubicBezTo>
                    <a:pt x="15695" y="21641"/>
                    <a:pt x="15695" y="21669"/>
                    <a:pt x="15677" y="21705"/>
                  </a:cubicBezTo>
                  <a:cubicBezTo>
                    <a:pt x="15623" y="21841"/>
                    <a:pt x="15396" y="22013"/>
                    <a:pt x="15287" y="22104"/>
                  </a:cubicBezTo>
                  <a:cubicBezTo>
                    <a:pt x="14650" y="22677"/>
                    <a:pt x="13957" y="22952"/>
                    <a:pt x="13240" y="22952"/>
                  </a:cubicBezTo>
                  <a:cubicBezTo>
                    <a:pt x="12733" y="22952"/>
                    <a:pt x="12215" y="22815"/>
                    <a:pt x="11696" y="22548"/>
                  </a:cubicBezTo>
                  <a:cubicBezTo>
                    <a:pt x="13057" y="22512"/>
                    <a:pt x="14444" y="22131"/>
                    <a:pt x="15704" y="21614"/>
                  </a:cubicBezTo>
                  <a:close/>
                  <a:moveTo>
                    <a:pt x="5975" y="20961"/>
                  </a:moveTo>
                  <a:lnTo>
                    <a:pt x="5975" y="20961"/>
                  </a:lnTo>
                  <a:cubicBezTo>
                    <a:pt x="5993" y="21750"/>
                    <a:pt x="6201" y="22485"/>
                    <a:pt x="6591" y="23165"/>
                  </a:cubicBezTo>
                  <a:cubicBezTo>
                    <a:pt x="6020" y="22557"/>
                    <a:pt x="5766" y="21796"/>
                    <a:pt x="5975" y="20961"/>
                  </a:cubicBezTo>
                  <a:close/>
                  <a:moveTo>
                    <a:pt x="6101" y="20952"/>
                  </a:moveTo>
                  <a:lnTo>
                    <a:pt x="6101" y="20952"/>
                  </a:lnTo>
                  <a:cubicBezTo>
                    <a:pt x="6618" y="21650"/>
                    <a:pt x="7054" y="22421"/>
                    <a:pt x="6836" y="23292"/>
                  </a:cubicBezTo>
                  <a:cubicBezTo>
                    <a:pt x="6374" y="22584"/>
                    <a:pt x="6138" y="21796"/>
                    <a:pt x="6101" y="20952"/>
                  </a:cubicBezTo>
                  <a:close/>
                  <a:moveTo>
                    <a:pt x="4614" y="22394"/>
                  </a:moveTo>
                  <a:lnTo>
                    <a:pt x="4614" y="22394"/>
                  </a:lnTo>
                  <a:cubicBezTo>
                    <a:pt x="4079" y="23065"/>
                    <a:pt x="2900" y="23219"/>
                    <a:pt x="2003" y="23301"/>
                  </a:cubicBezTo>
                  <a:cubicBezTo>
                    <a:pt x="2411" y="22893"/>
                    <a:pt x="3018" y="22947"/>
                    <a:pt x="3535" y="22802"/>
                  </a:cubicBezTo>
                  <a:cubicBezTo>
                    <a:pt x="3907" y="22702"/>
                    <a:pt x="4261" y="22539"/>
                    <a:pt x="4614" y="22394"/>
                  </a:cubicBezTo>
                  <a:close/>
                  <a:moveTo>
                    <a:pt x="10046" y="21451"/>
                  </a:moveTo>
                  <a:lnTo>
                    <a:pt x="10046" y="21451"/>
                  </a:lnTo>
                  <a:cubicBezTo>
                    <a:pt x="10137" y="21650"/>
                    <a:pt x="10255" y="21895"/>
                    <a:pt x="10282" y="21959"/>
                  </a:cubicBezTo>
                  <a:cubicBezTo>
                    <a:pt x="10626" y="22666"/>
                    <a:pt x="10563" y="23219"/>
                    <a:pt x="10300" y="23899"/>
                  </a:cubicBezTo>
                  <a:cubicBezTo>
                    <a:pt x="10110" y="23101"/>
                    <a:pt x="10010" y="22276"/>
                    <a:pt x="10046" y="21451"/>
                  </a:cubicBezTo>
                  <a:close/>
                  <a:moveTo>
                    <a:pt x="9928" y="21224"/>
                  </a:moveTo>
                  <a:cubicBezTo>
                    <a:pt x="9928" y="21224"/>
                    <a:pt x="9937" y="21242"/>
                    <a:pt x="9955" y="21270"/>
                  </a:cubicBezTo>
                  <a:cubicBezTo>
                    <a:pt x="9955" y="21270"/>
                    <a:pt x="9946" y="21270"/>
                    <a:pt x="9946" y="21279"/>
                  </a:cubicBezTo>
                  <a:cubicBezTo>
                    <a:pt x="9901" y="22195"/>
                    <a:pt x="9946" y="23065"/>
                    <a:pt x="10137" y="23954"/>
                  </a:cubicBezTo>
                  <a:cubicBezTo>
                    <a:pt x="9910" y="23654"/>
                    <a:pt x="9765" y="23310"/>
                    <a:pt x="9720" y="22920"/>
                  </a:cubicBezTo>
                  <a:cubicBezTo>
                    <a:pt x="9701" y="22757"/>
                    <a:pt x="9701" y="21261"/>
                    <a:pt x="9928" y="21224"/>
                  </a:cubicBezTo>
                  <a:close/>
                  <a:moveTo>
                    <a:pt x="5692" y="23542"/>
                  </a:moveTo>
                  <a:cubicBezTo>
                    <a:pt x="6005" y="23542"/>
                    <a:pt x="6321" y="23568"/>
                    <a:pt x="6636" y="23591"/>
                  </a:cubicBezTo>
                  <a:cubicBezTo>
                    <a:pt x="5666" y="23908"/>
                    <a:pt x="4623" y="23845"/>
                    <a:pt x="3653" y="24189"/>
                  </a:cubicBezTo>
                  <a:cubicBezTo>
                    <a:pt x="3907" y="23954"/>
                    <a:pt x="4678" y="23664"/>
                    <a:pt x="4805" y="23636"/>
                  </a:cubicBezTo>
                  <a:cubicBezTo>
                    <a:pt x="5097" y="23565"/>
                    <a:pt x="5393" y="23542"/>
                    <a:pt x="5692" y="23542"/>
                  </a:cubicBezTo>
                  <a:close/>
                  <a:moveTo>
                    <a:pt x="6419" y="23800"/>
                  </a:moveTo>
                  <a:lnTo>
                    <a:pt x="6419" y="23800"/>
                  </a:lnTo>
                  <a:cubicBezTo>
                    <a:pt x="6101" y="23999"/>
                    <a:pt x="5766" y="24162"/>
                    <a:pt x="5394" y="24271"/>
                  </a:cubicBezTo>
                  <a:cubicBezTo>
                    <a:pt x="5222" y="24322"/>
                    <a:pt x="4524" y="24490"/>
                    <a:pt x="4037" y="24490"/>
                  </a:cubicBezTo>
                  <a:cubicBezTo>
                    <a:pt x="3832" y="24490"/>
                    <a:pt x="3665" y="24460"/>
                    <a:pt x="3590" y="24380"/>
                  </a:cubicBezTo>
                  <a:cubicBezTo>
                    <a:pt x="4496" y="24026"/>
                    <a:pt x="5485" y="24035"/>
                    <a:pt x="6419" y="23800"/>
                  </a:cubicBezTo>
                  <a:close/>
                  <a:moveTo>
                    <a:pt x="12757" y="24734"/>
                  </a:moveTo>
                  <a:cubicBezTo>
                    <a:pt x="12730" y="24761"/>
                    <a:pt x="12712" y="24788"/>
                    <a:pt x="12685" y="24815"/>
                  </a:cubicBezTo>
                  <a:cubicBezTo>
                    <a:pt x="11869" y="25196"/>
                    <a:pt x="11034" y="25559"/>
                    <a:pt x="10200" y="25894"/>
                  </a:cubicBezTo>
                  <a:cubicBezTo>
                    <a:pt x="10781" y="25051"/>
                    <a:pt x="11751" y="24734"/>
                    <a:pt x="12757" y="24734"/>
                  </a:cubicBezTo>
                  <a:close/>
                  <a:moveTo>
                    <a:pt x="12367" y="25142"/>
                  </a:moveTo>
                  <a:cubicBezTo>
                    <a:pt x="11857" y="25626"/>
                    <a:pt x="11264" y="25978"/>
                    <a:pt x="10573" y="25978"/>
                  </a:cubicBezTo>
                  <a:cubicBezTo>
                    <a:pt x="10540" y="25978"/>
                    <a:pt x="10506" y="25978"/>
                    <a:pt x="10472" y="25976"/>
                  </a:cubicBezTo>
                  <a:cubicBezTo>
                    <a:pt x="11107" y="25704"/>
                    <a:pt x="11742" y="25432"/>
                    <a:pt x="12367" y="25142"/>
                  </a:cubicBezTo>
                  <a:close/>
                  <a:moveTo>
                    <a:pt x="8378" y="1"/>
                  </a:moveTo>
                  <a:cubicBezTo>
                    <a:pt x="8364" y="1"/>
                    <a:pt x="8350" y="5"/>
                    <a:pt x="8341" y="14"/>
                  </a:cubicBezTo>
                  <a:cubicBezTo>
                    <a:pt x="8051" y="395"/>
                    <a:pt x="7643" y="703"/>
                    <a:pt x="7444" y="1148"/>
                  </a:cubicBezTo>
                  <a:cubicBezTo>
                    <a:pt x="7244" y="1610"/>
                    <a:pt x="7317" y="2154"/>
                    <a:pt x="7453" y="2626"/>
                  </a:cubicBezTo>
                  <a:cubicBezTo>
                    <a:pt x="7462" y="2644"/>
                    <a:pt x="7471" y="2653"/>
                    <a:pt x="7489" y="2662"/>
                  </a:cubicBezTo>
                  <a:cubicBezTo>
                    <a:pt x="7425" y="2816"/>
                    <a:pt x="7380" y="2961"/>
                    <a:pt x="7326" y="3106"/>
                  </a:cubicBezTo>
                  <a:cubicBezTo>
                    <a:pt x="7308" y="2553"/>
                    <a:pt x="7035" y="2018"/>
                    <a:pt x="6745" y="1511"/>
                  </a:cubicBezTo>
                  <a:cubicBezTo>
                    <a:pt x="6730" y="1487"/>
                    <a:pt x="6704" y="1476"/>
                    <a:pt x="6679" y="1476"/>
                  </a:cubicBezTo>
                  <a:cubicBezTo>
                    <a:pt x="6645" y="1476"/>
                    <a:pt x="6611" y="1496"/>
                    <a:pt x="6600" y="1538"/>
                  </a:cubicBezTo>
                  <a:cubicBezTo>
                    <a:pt x="6383" y="2336"/>
                    <a:pt x="6537" y="3197"/>
                    <a:pt x="7081" y="3832"/>
                  </a:cubicBezTo>
                  <a:cubicBezTo>
                    <a:pt x="6954" y="4213"/>
                    <a:pt x="6845" y="4594"/>
                    <a:pt x="6745" y="4984"/>
                  </a:cubicBezTo>
                  <a:lnTo>
                    <a:pt x="6709" y="4984"/>
                  </a:lnTo>
                  <a:cubicBezTo>
                    <a:pt x="6836" y="4539"/>
                    <a:pt x="6899" y="4068"/>
                    <a:pt x="6709" y="3632"/>
                  </a:cubicBezTo>
                  <a:cubicBezTo>
                    <a:pt x="6510" y="3179"/>
                    <a:pt x="6101" y="2862"/>
                    <a:pt x="5820" y="2463"/>
                  </a:cubicBezTo>
                  <a:cubicBezTo>
                    <a:pt x="5808" y="2439"/>
                    <a:pt x="5786" y="2427"/>
                    <a:pt x="5762" y="2427"/>
                  </a:cubicBezTo>
                  <a:cubicBezTo>
                    <a:pt x="5733" y="2427"/>
                    <a:pt x="5704" y="2445"/>
                    <a:pt x="5693" y="2481"/>
                  </a:cubicBezTo>
                  <a:cubicBezTo>
                    <a:pt x="5494" y="3097"/>
                    <a:pt x="5313" y="3805"/>
                    <a:pt x="5630" y="4421"/>
                  </a:cubicBezTo>
                  <a:cubicBezTo>
                    <a:pt x="5848" y="4829"/>
                    <a:pt x="6237" y="5120"/>
                    <a:pt x="6700" y="5129"/>
                  </a:cubicBezTo>
                  <a:cubicBezTo>
                    <a:pt x="6582" y="5564"/>
                    <a:pt x="6482" y="5990"/>
                    <a:pt x="6392" y="6425"/>
                  </a:cubicBezTo>
                  <a:cubicBezTo>
                    <a:pt x="6401" y="6226"/>
                    <a:pt x="6401" y="6017"/>
                    <a:pt x="6328" y="5827"/>
                  </a:cubicBezTo>
                  <a:cubicBezTo>
                    <a:pt x="6183" y="5473"/>
                    <a:pt x="5793" y="5337"/>
                    <a:pt x="5539" y="5074"/>
                  </a:cubicBezTo>
                  <a:cubicBezTo>
                    <a:pt x="5520" y="5058"/>
                    <a:pt x="5499" y="5050"/>
                    <a:pt x="5478" y="5050"/>
                  </a:cubicBezTo>
                  <a:cubicBezTo>
                    <a:pt x="5432" y="5050"/>
                    <a:pt x="5391" y="5087"/>
                    <a:pt x="5385" y="5138"/>
                  </a:cubicBezTo>
                  <a:cubicBezTo>
                    <a:pt x="5340" y="5827"/>
                    <a:pt x="5376" y="6915"/>
                    <a:pt x="6265" y="7033"/>
                  </a:cubicBezTo>
                  <a:lnTo>
                    <a:pt x="6274" y="7033"/>
                  </a:lnTo>
                  <a:cubicBezTo>
                    <a:pt x="6228" y="7269"/>
                    <a:pt x="6183" y="7513"/>
                    <a:pt x="6147" y="7749"/>
                  </a:cubicBezTo>
                  <a:cubicBezTo>
                    <a:pt x="6129" y="7758"/>
                    <a:pt x="6111" y="7767"/>
                    <a:pt x="6101" y="7776"/>
                  </a:cubicBezTo>
                  <a:cubicBezTo>
                    <a:pt x="6029" y="7804"/>
                    <a:pt x="6056" y="7912"/>
                    <a:pt x="6120" y="7931"/>
                  </a:cubicBezTo>
                  <a:cubicBezTo>
                    <a:pt x="6038" y="8447"/>
                    <a:pt x="5965" y="8964"/>
                    <a:pt x="5920" y="9490"/>
                  </a:cubicBezTo>
                  <a:cubicBezTo>
                    <a:pt x="5612" y="8729"/>
                    <a:pt x="5222" y="7994"/>
                    <a:pt x="4714" y="7368"/>
                  </a:cubicBezTo>
                  <a:cubicBezTo>
                    <a:pt x="5476" y="6389"/>
                    <a:pt x="4515" y="5156"/>
                    <a:pt x="4297" y="4149"/>
                  </a:cubicBezTo>
                  <a:cubicBezTo>
                    <a:pt x="4293" y="4119"/>
                    <a:pt x="4269" y="4105"/>
                    <a:pt x="4244" y="4105"/>
                  </a:cubicBezTo>
                  <a:cubicBezTo>
                    <a:pt x="4217" y="4105"/>
                    <a:pt x="4188" y="4121"/>
                    <a:pt x="4179" y="4149"/>
                  </a:cubicBezTo>
                  <a:cubicBezTo>
                    <a:pt x="3862" y="5002"/>
                    <a:pt x="3825" y="5954"/>
                    <a:pt x="4179" y="6770"/>
                  </a:cubicBezTo>
                  <a:cubicBezTo>
                    <a:pt x="3916" y="6525"/>
                    <a:pt x="3626" y="6307"/>
                    <a:pt x="3309" y="6126"/>
                  </a:cubicBezTo>
                  <a:cubicBezTo>
                    <a:pt x="3309" y="6095"/>
                    <a:pt x="3288" y="6070"/>
                    <a:pt x="3253" y="6070"/>
                  </a:cubicBezTo>
                  <a:cubicBezTo>
                    <a:pt x="3248" y="6070"/>
                    <a:pt x="3242" y="6071"/>
                    <a:pt x="3236" y="6072"/>
                  </a:cubicBezTo>
                  <a:lnTo>
                    <a:pt x="3227" y="6072"/>
                  </a:lnTo>
                  <a:cubicBezTo>
                    <a:pt x="3218" y="6072"/>
                    <a:pt x="3218" y="6063"/>
                    <a:pt x="3209" y="6063"/>
                  </a:cubicBezTo>
                  <a:cubicBezTo>
                    <a:pt x="3209" y="6044"/>
                    <a:pt x="3209" y="6035"/>
                    <a:pt x="3191" y="6017"/>
                  </a:cubicBezTo>
                  <a:cubicBezTo>
                    <a:pt x="2719" y="5555"/>
                    <a:pt x="2411" y="4956"/>
                    <a:pt x="1794" y="4648"/>
                  </a:cubicBezTo>
                  <a:cubicBezTo>
                    <a:pt x="1268" y="4394"/>
                    <a:pt x="670" y="4349"/>
                    <a:pt x="89" y="4313"/>
                  </a:cubicBezTo>
                  <a:cubicBezTo>
                    <a:pt x="87" y="4312"/>
                    <a:pt x="84" y="4312"/>
                    <a:pt x="81" y="4312"/>
                  </a:cubicBezTo>
                  <a:cubicBezTo>
                    <a:pt x="16" y="4312"/>
                    <a:pt x="1" y="4414"/>
                    <a:pt x="53" y="4449"/>
                  </a:cubicBezTo>
                  <a:cubicBezTo>
                    <a:pt x="688" y="4875"/>
                    <a:pt x="833" y="5682"/>
                    <a:pt x="1549" y="6063"/>
                  </a:cubicBezTo>
                  <a:cubicBezTo>
                    <a:pt x="1869" y="6228"/>
                    <a:pt x="2208" y="6309"/>
                    <a:pt x="2550" y="6309"/>
                  </a:cubicBezTo>
                  <a:cubicBezTo>
                    <a:pt x="2770" y="6309"/>
                    <a:pt x="2992" y="6275"/>
                    <a:pt x="3209" y="6208"/>
                  </a:cubicBezTo>
                  <a:cubicBezTo>
                    <a:pt x="3907" y="6661"/>
                    <a:pt x="4424" y="7260"/>
                    <a:pt x="4850" y="7931"/>
                  </a:cubicBezTo>
                  <a:cubicBezTo>
                    <a:pt x="4517" y="7682"/>
                    <a:pt x="4144" y="7596"/>
                    <a:pt x="3752" y="7596"/>
                  </a:cubicBezTo>
                  <a:cubicBezTo>
                    <a:pt x="2854" y="7596"/>
                    <a:pt x="1853" y="8049"/>
                    <a:pt x="986" y="8049"/>
                  </a:cubicBezTo>
                  <a:cubicBezTo>
                    <a:pt x="974" y="8049"/>
                    <a:pt x="963" y="8049"/>
                    <a:pt x="951" y="8049"/>
                  </a:cubicBezTo>
                  <a:cubicBezTo>
                    <a:pt x="948" y="8048"/>
                    <a:pt x="944" y="8048"/>
                    <a:pt x="941" y="8048"/>
                  </a:cubicBezTo>
                  <a:cubicBezTo>
                    <a:pt x="867" y="8048"/>
                    <a:pt x="835" y="8150"/>
                    <a:pt x="887" y="8203"/>
                  </a:cubicBezTo>
                  <a:cubicBezTo>
                    <a:pt x="1413" y="8756"/>
                    <a:pt x="2057" y="9273"/>
                    <a:pt x="2855" y="9354"/>
                  </a:cubicBezTo>
                  <a:cubicBezTo>
                    <a:pt x="2917" y="9361"/>
                    <a:pt x="2979" y="9364"/>
                    <a:pt x="3039" y="9364"/>
                  </a:cubicBezTo>
                  <a:cubicBezTo>
                    <a:pt x="3829" y="9364"/>
                    <a:pt x="4498" y="8838"/>
                    <a:pt x="5113" y="8375"/>
                  </a:cubicBezTo>
                  <a:cubicBezTo>
                    <a:pt x="5394" y="8892"/>
                    <a:pt x="5639" y="9445"/>
                    <a:pt x="5875" y="9998"/>
                  </a:cubicBezTo>
                  <a:cubicBezTo>
                    <a:pt x="5784" y="11295"/>
                    <a:pt x="5775" y="12592"/>
                    <a:pt x="5866" y="13879"/>
                  </a:cubicBezTo>
                  <a:cubicBezTo>
                    <a:pt x="5820" y="14006"/>
                    <a:pt x="5775" y="14133"/>
                    <a:pt x="5739" y="14260"/>
                  </a:cubicBezTo>
                  <a:cubicBezTo>
                    <a:pt x="5739" y="14269"/>
                    <a:pt x="5739" y="14269"/>
                    <a:pt x="5739" y="14269"/>
                  </a:cubicBezTo>
                  <a:cubicBezTo>
                    <a:pt x="5331" y="13870"/>
                    <a:pt x="4868" y="13516"/>
                    <a:pt x="4360" y="13226"/>
                  </a:cubicBezTo>
                  <a:cubicBezTo>
                    <a:pt x="4632" y="12809"/>
                    <a:pt x="4841" y="12356"/>
                    <a:pt x="4759" y="11848"/>
                  </a:cubicBezTo>
                  <a:cubicBezTo>
                    <a:pt x="4651" y="11213"/>
                    <a:pt x="4243" y="10542"/>
                    <a:pt x="3907" y="10007"/>
                  </a:cubicBezTo>
                  <a:cubicBezTo>
                    <a:pt x="3888" y="9983"/>
                    <a:pt x="3854" y="9970"/>
                    <a:pt x="3822" y="9970"/>
                  </a:cubicBezTo>
                  <a:cubicBezTo>
                    <a:pt x="3793" y="9970"/>
                    <a:pt x="3766" y="9981"/>
                    <a:pt x="3753" y="10007"/>
                  </a:cubicBezTo>
                  <a:cubicBezTo>
                    <a:pt x="3499" y="10551"/>
                    <a:pt x="3200" y="11023"/>
                    <a:pt x="3309" y="11630"/>
                  </a:cubicBezTo>
                  <a:cubicBezTo>
                    <a:pt x="3399" y="12111"/>
                    <a:pt x="3608" y="12564"/>
                    <a:pt x="3880" y="12963"/>
                  </a:cubicBezTo>
                  <a:cubicBezTo>
                    <a:pt x="3644" y="12845"/>
                    <a:pt x="3408" y="12746"/>
                    <a:pt x="3163" y="12655"/>
                  </a:cubicBezTo>
                  <a:cubicBezTo>
                    <a:pt x="3046" y="11367"/>
                    <a:pt x="1613" y="11113"/>
                    <a:pt x="561" y="11041"/>
                  </a:cubicBezTo>
                  <a:cubicBezTo>
                    <a:pt x="557" y="11041"/>
                    <a:pt x="554" y="11040"/>
                    <a:pt x="551" y="11040"/>
                  </a:cubicBezTo>
                  <a:cubicBezTo>
                    <a:pt x="475" y="11040"/>
                    <a:pt x="427" y="11135"/>
                    <a:pt x="470" y="11204"/>
                  </a:cubicBezTo>
                  <a:cubicBezTo>
                    <a:pt x="769" y="11712"/>
                    <a:pt x="1042" y="12483"/>
                    <a:pt x="1586" y="12791"/>
                  </a:cubicBezTo>
                  <a:cubicBezTo>
                    <a:pt x="1796" y="12911"/>
                    <a:pt x="2029" y="12960"/>
                    <a:pt x="2265" y="12960"/>
                  </a:cubicBezTo>
                  <a:cubicBezTo>
                    <a:pt x="2527" y="12960"/>
                    <a:pt x="2793" y="12900"/>
                    <a:pt x="3036" y="12809"/>
                  </a:cubicBezTo>
                  <a:cubicBezTo>
                    <a:pt x="3046" y="12827"/>
                    <a:pt x="3064" y="12836"/>
                    <a:pt x="3082" y="12845"/>
                  </a:cubicBezTo>
                  <a:cubicBezTo>
                    <a:pt x="3245" y="12927"/>
                    <a:pt x="3399" y="13009"/>
                    <a:pt x="3553" y="13090"/>
                  </a:cubicBezTo>
                  <a:cubicBezTo>
                    <a:pt x="3431" y="13071"/>
                    <a:pt x="3304" y="13063"/>
                    <a:pt x="3175" y="13063"/>
                  </a:cubicBezTo>
                  <a:cubicBezTo>
                    <a:pt x="2431" y="13063"/>
                    <a:pt x="1595" y="13336"/>
                    <a:pt x="969" y="13444"/>
                  </a:cubicBezTo>
                  <a:cubicBezTo>
                    <a:pt x="878" y="13453"/>
                    <a:pt x="878" y="13580"/>
                    <a:pt x="942" y="13625"/>
                  </a:cubicBezTo>
                  <a:cubicBezTo>
                    <a:pt x="1424" y="13923"/>
                    <a:pt x="1961" y="14071"/>
                    <a:pt x="2494" y="14071"/>
                  </a:cubicBezTo>
                  <a:cubicBezTo>
                    <a:pt x="3114" y="14071"/>
                    <a:pt x="3730" y="13871"/>
                    <a:pt x="4252" y="13471"/>
                  </a:cubicBezTo>
                  <a:cubicBezTo>
                    <a:pt x="4823" y="13816"/>
                    <a:pt x="5376" y="14188"/>
                    <a:pt x="5920" y="14605"/>
                  </a:cubicBezTo>
                  <a:cubicBezTo>
                    <a:pt x="6047" y="15983"/>
                    <a:pt x="6265" y="17352"/>
                    <a:pt x="6600" y="18694"/>
                  </a:cubicBezTo>
                  <a:cubicBezTo>
                    <a:pt x="6655" y="18939"/>
                    <a:pt x="6718" y="19184"/>
                    <a:pt x="6782" y="19429"/>
                  </a:cubicBezTo>
                  <a:cubicBezTo>
                    <a:pt x="6364" y="19048"/>
                    <a:pt x="5929" y="18703"/>
                    <a:pt x="5467" y="18386"/>
                  </a:cubicBezTo>
                  <a:cubicBezTo>
                    <a:pt x="6074" y="17252"/>
                    <a:pt x="4732" y="16418"/>
                    <a:pt x="4415" y="15421"/>
                  </a:cubicBezTo>
                  <a:cubicBezTo>
                    <a:pt x="4404" y="15394"/>
                    <a:pt x="4374" y="15376"/>
                    <a:pt x="4345" y="15376"/>
                  </a:cubicBezTo>
                  <a:cubicBezTo>
                    <a:pt x="4326" y="15376"/>
                    <a:pt x="4308" y="15384"/>
                    <a:pt x="4297" y="15403"/>
                  </a:cubicBezTo>
                  <a:cubicBezTo>
                    <a:pt x="3880" y="16273"/>
                    <a:pt x="4070" y="17271"/>
                    <a:pt x="4705" y="17924"/>
                  </a:cubicBezTo>
                  <a:cubicBezTo>
                    <a:pt x="4505" y="17806"/>
                    <a:pt x="4306" y="17697"/>
                    <a:pt x="4097" y="17606"/>
                  </a:cubicBezTo>
                  <a:cubicBezTo>
                    <a:pt x="4122" y="17549"/>
                    <a:pt x="4087" y="17477"/>
                    <a:pt x="4020" y="17477"/>
                  </a:cubicBezTo>
                  <a:cubicBezTo>
                    <a:pt x="4013" y="17477"/>
                    <a:pt x="4006" y="17477"/>
                    <a:pt x="3998" y="17479"/>
                  </a:cubicBezTo>
                  <a:cubicBezTo>
                    <a:pt x="3735" y="17053"/>
                    <a:pt x="3426" y="16627"/>
                    <a:pt x="2982" y="16382"/>
                  </a:cubicBezTo>
                  <a:cubicBezTo>
                    <a:pt x="2420" y="16074"/>
                    <a:pt x="1676" y="16065"/>
                    <a:pt x="1060" y="15965"/>
                  </a:cubicBezTo>
                  <a:cubicBezTo>
                    <a:pt x="1054" y="15963"/>
                    <a:pt x="1047" y="15963"/>
                    <a:pt x="1041" y="15963"/>
                  </a:cubicBezTo>
                  <a:cubicBezTo>
                    <a:pt x="965" y="15963"/>
                    <a:pt x="894" y="16061"/>
                    <a:pt x="969" y="16128"/>
                  </a:cubicBezTo>
                  <a:cubicBezTo>
                    <a:pt x="1504" y="16609"/>
                    <a:pt x="1649" y="17243"/>
                    <a:pt x="2347" y="17579"/>
                  </a:cubicBezTo>
                  <a:cubicBezTo>
                    <a:pt x="2637" y="17714"/>
                    <a:pt x="2932" y="17774"/>
                    <a:pt x="3229" y="17774"/>
                  </a:cubicBezTo>
                  <a:cubicBezTo>
                    <a:pt x="3472" y="17774"/>
                    <a:pt x="3717" y="17734"/>
                    <a:pt x="3961" y="17661"/>
                  </a:cubicBezTo>
                  <a:cubicBezTo>
                    <a:pt x="4360" y="17887"/>
                    <a:pt x="4750" y="18132"/>
                    <a:pt x="5131" y="18395"/>
                  </a:cubicBezTo>
                  <a:cubicBezTo>
                    <a:pt x="4556" y="18238"/>
                    <a:pt x="3952" y="18143"/>
                    <a:pt x="3356" y="18143"/>
                  </a:cubicBezTo>
                  <a:cubicBezTo>
                    <a:pt x="2402" y="18143"/>
                    <a:pt x="1467" y="18387"/>
                    <a:pt x="697" y="19012"/>
                  </a:cubicBezTo>
                  <a:cubicBezTo>
                    <a:pt x="633" y="19066"/>
                    <a:pt x="670" y="19193"/>
                    <a:pt x="751" y="19202"/>
                  </a:cubicBezTo>
                  <a:cubicBezTo>
                    <a:pt x="1448" y="19318"/>
                    <a:pt x="2191" y="19504"/>
                    <a:pt x="2915" y="19504"/>
                  </a:cubicBezTo>
                  <a:cubicBezTo>
                    <a:pt x="3096" y="19504"/>
                    <a:pt x="3276" y="19492"/>
                    <a:pt x="3454" y="19465"/>
                  </a:cubicBezTo>
                  <a:cubicBezTo>
                    <a:pt x="4143" y="19365"/>
                    <a:pt x="4778" y="19030"/>
                    <a:pt x="5376" y="18667"/>
                  </a:cubicBezTo>
                  <a:cubicBezTo>
                    <a:pt x="5403" y="18649"/>
                    <a:pt x="5421" y="18622"/>
                    <a:pt x="5421" y="18595"/>
                  </a:cubicBezTo>
                  <a:cubicBezTo>
                    <a:pt x="5938" y="18966"/>
                    <a:pt x="6419" y="19365"/>
                    <a:pt x="6881" y="19819"/>
                  </a:cubicBezTo>
                  <a:cubicBezTo>
                    <a:pt x="7271" y="21378"/>
                    <a:pt x="7706" y="22974"/>
                    <a:pt x="8232" y="24543"/>
                  </a:cubicBezTo>
                  <a:cubicBezTo>
                    <a:pt x="7824" y="24180"/>
                    <a:pt x="7389" y="23845"/>
                    <a:pt x="6954" y="23518"/>
                  </a:cubicBezTo>
                  <a:cubicBezTo>
                    <a:pt x="6954" y="23509"/>
                    <a:pt x="6954" y="23491"/>
                    <a:pt x="6936" y="23482"/>
                  </a:cubicBezTo>
                  <a:cubicBezTo>
                    <a:pt x="6936" y="23482"/>
                    <a:pt x="6936" y="23473"/>
                    <a:pt x="6927" y="23473"/>
                  </a:cubicBezTo>
                  <a:cubicBezTo>
                    <a:pt x="7308" y="22394"/>
                    <a:pt x="6673" y="21460"/>
                    <a:pt x="6056" y="20617"/>
                  </a:cubicBezTo>
                  <a:cubicBezTo>
                    <a:pt x="6036" y="20593"/>
                    <a:pt x="6009" y="20581"/>
                    <a:pt x="5983" y="20581"/>
                  </a:cubicBezTo>
                  <a:cubicBezTo>
                    <a:pt x="5951" y="20581"/>
                    <a:pt x="5921" y="20599"/>
                    <a:pt x="5911" y="20635"/>
                  </a:cubicBezTo>
                  <a:cubicBezTo>
                    <a:pt x="5603" y="21433"/>
                    <a:pt x="5702" y="22340"/>
                    <a:pt x="6201" y="22993"/>
                  </a:cubicBezTo>
                  <a:cubicBezTo>
                    <a:pt x="5802" y="22720"/>
                    <a:pt x="5385" y="22457"/>
                    <a:pt x="4968" y="22222"/>
                  </a:cubicBezTo>
                  <a:cubicBezTo>
                    <a:pt x="4977" y="22213"/>
                    <a:pt x="4986" y="22204"/>
                    <a:pt x="4995" y="22185"/>
                  </a:cubicBezTo>
                  <a:cubicBezTo>
                    <a:pt x="5131" y="21714"/>
                    <a:pt x="5195" y="21242"/>
                    <a:pt x="4886" y="20825"/>
                  </a:cubicBezTo>
                  <a:cubicBezTo>
                    <a:pt x="4578" y="20399"/>
                    <a:pt x="4070" y="20163"/>
                    <a:pt x="3771" y="19719"/>
                  </a:cubicBezTo>
                  <a:cubicBezTo>
                    <a:pt x="3754" y="19698"/>
                    <a:pt x="3730" y="19687"/>
                    <a:pt x="3707" y="19687"/>
                  </a:cubicBezTo>
                  <a:cubicBezTo>
                    <a:pt x="3680" y="19687"/>
                    <a:pt x="3654" y="19703"/>
                    <a:pt x="3644" y="19737"/>
                  </a:cubicBezTo>
                  <a:cubicBezTo>
                    <a:pt x="3635" y="19792"/>
                    <a:pt x="3626" y="19846"/>
                    <a:pt x="3626" y="19891"/>
                  </a:cubicBezTo>
                  <a:cubicBezTo>
                    <a:pt x="3599" y="19909"/>
                    <a:pt x="3581" y="19946"/>
                    <a:pt x="3608" y="19973"/>
                  </a:cubicBezTo>
                  <a:cubicBezTo>
                    <a:pt x="3526" y="20707"/>
                    <a:pt x="3871" y="21351"/>
                    <a:pt x="4351" y="21895"/>
                  </a:cubicBezTo>
                  <a:cubicBezTo>
                    <a:pt x="4043" y="21741"/>
                    <a:pt x="3735" y="21587"/>
                    <a:pt x="3417" y="21442"/>
                  </a:cubicBezTo>
                  <a:cubicBezTo>
                    <a:pt x="3417" y="21415"/>
                    <a:pt x="3408" y="21387"/>
                    <a:pt x="3372" y="21369"/>
                  </a:cubicBezTo>
                  <a:cubicBezTo>
                    <a:pt x="3293" y="20663"/>
                    <a:pt x="2446" y="20535"/>
                    <a:pt x="1779" y="20535"/>
                  </a:cubicBezTo>
                  <a:cubicBezTo>
                    <a:pt x="1606" y="20535"/>
                    <a:pt x="1446" y="20544"/>
                    <a:pt x="1314" y="20553"/>
                  </a:cubicBezTo>
                  <a:cubicBezTo>
                    <a:pt x="1268" y="20553"/>
                    <a:pt x="1232" y="20599"/>
                    <a:pt x="1259" y="20644"/>
                  </a:cubicBezTo>
                  <a:cubicBezTo>
                    <a:pt x="1459" y="20970"/>
                    <a:pt x="1640" y="21442"/>
                    <a:pt x="2030" y="21596"/>
                  </a:cubicBezTo>
                  <a:cubicBezTo>
                    <a:pt x="2153" y="21650"/>
                    <a:pt x="2297" y="21670"/>
                    <a:pt x="2448" y="21670"/>
                  </a:cubicBezTo>
                  <a:cubicBezTo>
                    <a:pt x="2731" y="21670"/>
                    <a:pt x="3039" y="21598"/>
                    <a:pt x="3281" y="21533"/>
                  </a:cubicBezTo>
                  <a:cubicBezTo>
                    <a:pt x="3635" y="21696"/>
                    <a:pt x="3970" y="21877"/>
                    <a:pt x="4315" y="22059"/>
                  </a:cubicBezTo>
                  <a:cubicBezTo>
                    <a:pt x="4246" y="22053"/>
                    <a:pt x="4176" y="22051"/>
                    <a:pt x="4107" y="22051"/>
                  </a:cubicBezTo>
                  <a:cubicBezTo>
                    <a:pt x="3086" y="22051"/>
                    <a:pt x="2068" y="22601"/>
                    <a:pt x="1431" y="23373"/>
                  </a:cubicBezTo>
                  <a:cubicBezTo>
                    <a:pt x="1379" y="23435"/>
                    <a:pt x="1394" y="23573"/>
                    <a:pt x="1494" y="23573"/>
                  </a:cubicBezTo>
                  <a:cubicBezTo>
                    <a:pt x="1498" y="23573"/>
                    <a:pt x="1501" y="23573"/>
                    <a:pt x="1504" y="23573"/>
                  </a:cubicBezTo>
                  <a:cubicBezTo>
                    <a:pt x="2547" y="23446"/>
                    <a:pt x="4261" y="23391"/>
                    <a:pt x="4868" y="22376"/>
                  </a:cubicBezTo>
                  <a:cubicBezTo>
                    <a:pt x="5430" y="22702"/>
                    <a:pt x="5975" y="23056"/>
                    <a:pt x="6510" y="23437"/>
                  </a:cubicBezTo>
                  <a:cubicBezTo>
                    <a:pt x="6217" y="23400"/>
                    <a:pt x="5910" y="23375"/>
                    <a:pt x="5603" y="23375"/>
                  </a:cubicBezTo>
                  <a:cubicBezTo>
                    <a:pt x="4705" y="23375"/>
                    <a:pt x="3811" y="23591"/>
                    <a:pt x="3290" y="24362"/>
                  </a:cubicBezTo>
                  <a:cubicBezTo>
                    <a:pt x="3263" y="24407"/>
                    <a:pt x="3290" y="24471"/>
                    <a:pt x="3336" y="24480"/>
                  </a:cubicBezTo>
                  <a:cubicBezTo>
                    <a:pt x="3635" y="24533"/>
                    <a:pt x="3932" y="24561"/>
                    <a:pt x="4226" y="24561"/>
                  </a:cubicBezTo>
                  <a:cubicBezTo>
                    <a:pt x="5170" y="24561"/>
                    <a:pt x="6075" y="24279"/>
                    <a:pt x="6863" y="23691"/>
                  </a:cubicBezTo>
                  <a:cubicBezTo>
                    <a:pt x="7371" y="24063"/>
                    <a:pt x="7870" y="24462"/>
                    <a:pt x="8350" y="24888"/>
                  </a:cubicBezTo>
                  <a:cubicBezTo>
                    <a:pt x="9312" y="27690"/>
                    <a:pt x="10590" y="30374"/>
                    <a:pt x="12467" y="32541"/>
                  </a:cubicBezTo>
                  <a:cubicBezTo>
                    <a:pt x="12507" y="32587"/>
                    <a:pt x="12554" y="32607"/>
                    <a:pt x="12600" y="32607"/>
                  </a:cubicBezTo>
                  <a:cubicBezTo>
                    <a:pt x="12753" y="32607"/>
                    <a:pt x="12899" y="32395"/>
                    <a:pt x="12766" y="32242"/>
                  </a:cubicBezTo>
                  <a:cubicBezTo>
                    <a:pt x="11506" y="30791"/>
                    <a:pt x="10508" y="29104"/>
                    <a:pt x="9692" y="27300"/>
                  </a:cubicBezTo>
                  <a:cubicBezTo>
                    <a:pt x="9747" y="26910"/>
                    <a:pt x="9819" y="26529"/>
                    <a:pt x="9901" y="26148"/>
                  </a:cubicBezTo>
                  <a:cubicBezTo>
                    <a:pt x="9921" y="26168"/>
                    <a:pt x="9940" y="26183"/>
                    <a:pt x="9967" y="26183"/>
                  </a:cubicBezTo>
                  <a:cubicBezTo>
                    <a:pt x="9977" y="26183"/>
                    <a:pt x="9988" y="26180"/>
                    <a:pt x="10001" y="26175"/>
                  </a:cubicBezTo>
                  <a:cubicBezTo>
                    <a:pt x="10055" y="26148"/>
                    <a:pt x="10119" y="26121"/>
                    <a:pt x="10182" y="26103"/>
                  </a:cubicBezTo>
                  <a:cubicBezTo>
                    <a:pt x="10331" y="26135"/>
                    <a:pt x="10478" y="26151"/>
                    <a:pt x="10623" y="26151"/>
                  </a:cubicBezTo>
                  <a:cubicBezTo>
                    <a:pt x="11486" y="26151"/>
                    <a:pt x="12274" y="25607"/>
                    <a:pt x="12848" y="24924"/>
                  </a:cubicBezTo>
                  <a:cubicBezTo>
                    <a:pt x="12875" y="24915"/>
                    <a:pt x="12912" y="24897"/>
                    <a:pt x="12948" y="24879"/>
                  </a:cubicBezTo>
                  <a:cubicBezTo>
                    <a:pt x="12993" y="24860"/>
                    <a:pt x="12993" y="24806"/>
                    <a:pt x="12966" y="24770"/>
                  </a:cubicBezTo>
                  <a:cubicBezTo>
                    <a:pt x="12993" y="24743"/>
                    <a:pt x="13011" y="24724"/>
                    <a:pt x="13029" y="24697"/>
                  </a:cubicBezTo>
                  <a:cubicBezTo>
                    <a:pt x="13075" y="24634"/>
                    <a:pt x="13011" y="24561"/>
                    <a:pt x="12948" y="24561"/>
                  </a:cubicBezTo>
                  <a:cubicBezTo>
                    <a:pt x="12882" y="24559"/>
                    <a:pt x="12816" y="24557"/>
                    <a:pt x="12750" y="24557"/>
                  </a:cubicBezTo>
                  <a:cubicBezTo>
                    <a:pt x="11654" y="24557"/>
                    <a:pt x="10564" y="24919"/>
                    <a:pt x="9983" y="25894"/>
                  </a:cubicBezTo>
                  <a:cubicBezTo>
                    <a:pt x="9973" y="25894"/>
                    <a:pt x="9973" y="25894"/>
                    <a:pt x="9964" y="25885"/>
                  </a:cubicBezTo>
                  <a:cubicBezTo>
                    <a:pt x="10273" y="24697"/>
                    <a:pt x="10762" y="23555"/>
                    <a:pt x="11442" y="22539"/>
                  </a:cubicBezTo>
                  <a:cubicBezTo>
                    <a:pt x="12011" y="22996"/>
                    <a:pt x="12616" y="23195"/>
                    <a:pt x="13211" y="23195"/>
                  </a:cubicBezTo>
                  <a:cubicBezTo>
                    <a:pt x="14363" y="23195"/>
                    <a:pt x="15477" y="22452"/>
                    <a:pt x="16212" y="21406"/>
                  </a:cubicBezTo>
                  <a:cubicBezTo>
                    <a:pt x="16258" y="21324"/>
                    <a:pt x="16194" y="21215"/>
                    <a:pt x="16103" y="21215"/>
                  </a:cubicBezTo>
                  <a:cubicBezTo>
                    <a:pt x="15351" y="21233"/>
                    <a:pt x="14544" y="21206"/>
                    <a:pt x="13809" y="21378"/>
                  </a:cubicBezTo>
                  <a:cubicBezTo>
                    <a:pt x="13029" y="21560"/>
                    <a:pt x="12340" y="21995"/>
                    <a:pt x="11606" y="22312"/>
                  </a:cubicBezTo>
                  <a:cubicBezTo>
                    <a:pt x="11841" y="21977"/>
                    <a:pt x="12095" y="21650"/>
                    <a:pt x="12376" y="21351"/>
                  </a:cubicBezTo>
                  <a:cubicBezTo>
                    <a:pt x="12413" y="21351"/>
                    <a:pt x="12440" y="21315"/>
                    <a:pt x="12449" y="21279"/>
                  </a:cubicBezTo>
                  <a:cubicBezTo>
                    <a:pt x="12794" y="20916"/>
                    <a:pt x="13174" y="20580"/>
                    <a:pt x="13583" y="20281"/>
                  </a:cubicBezTo>
                  <a:cubicBezTo>
                    <a:pt x="13601" y="20272"/>
                    <a:pt x="13610" y="20254"/>
                    <a:pt x="13619" y="20227"/>
                  </a:cubicBezTo>
                  <a:cubicBezTo>
                    <a:pt x="13619" y="20227"/>
                    <a:pt x="13628" y="20236"/>
                    <a:pt x="13628" y="20236"/>
                  </a:cubicBezTo>
                  <a:cubicBezTo>
                    <a:pt x="13713" y="20242"/>
                    <a:pt x="13799" y="20246"/>
                    <a:pt x="13883" y="20246"/>
                  </a:cubicBezTo>
                  <a:cubicBezTo>
                    <a:pt x="15090" y="20246"/>
                    <a:pt x="16189" y="19589"/>
                    <a:pt x="16756" y="18513"/>
                  </a:cubicBezTo>
                  <a:cubicBezTo>
                    <a:pt x="16791" y="18452"/>
                    <a:pt x="16759" y="18358"/>
                    <a:pt x="16685" y="18358"/>
                  </a:cubicBezTo>
                  <a:cubicBezTo>
                    <a:pt x="16682" y="18358"/>
                    <a:pt x="16678" y="18358"/>
                    <a:pt x="16675" y="18359"/>
                  </a:cubicBezTo>
                  <a:cubicBezTo>
                    <a:pt x="15550" y="18440"/>
                    <a:pt x="13519" y="18449"/>
                    <a:pt x="13564" y="20045"/>
                  </a:cubicBezTo>
                  <a:cubicBezTo>
                    <a:pt x="13537" y="20064"/>
                    <a:pt x="13528" y="20091"/>
                    <a:pt x="13528" y="20118"/>
                  </a:cubicBezTo>
                  <a:cubicBezTo>
                    <a:pt x="13519" y="20127"/>
                    <a:pt x="13501" y="20127"/>
                    <a:pt x="13492" y="20136"/>
                  </a:cubicBezTo>
                  <a:cubicBezTo>
                    <a:pt x="13120" y="20399"/>
                    <a:pt x="12766" y="20707"/>
                    <a:pt x="12440" y="21034"/>
                  </a:cubicBezTo>
                  <a:cubicBezTo>
                    <a:pt x="12594" y="20517"/>
                    <a:pt x="13048" y="20154"/>
                    <a:pt x="13156" y="19619"/>
                  </a:cubicBezTo>
                  <a:cubicBezTo>
                    <a:pt x="13338" y="18794"/>
                    <a:pt x="12875" y="17987"/>
                    <a:pt x="13057" y="17153"/>
                  </a:cubicBezTo>
                  <a:cubicBezTo>
                    <a:pt x="13070" y="17094"/>
                    <a:pt x="13026" y="17049"/>
                    <a:pt x="12977" y="17049"/>
                  </a:cubicBezTo>
                  <a:cubicBezTo>
                    <a:pt x="12958" y="17049"/>
                    <a:pt x="12938" y="17056"/>
                    <a:pt x="12921" y="17071"/>
                  </a:cubicBezTo>
                  <a:cubicBezTo>
                    <a:pt x="12277" y="17688"/>
                    <a:pt x="11778" y="18422"/>
                    <a:pt x="11705" y="19329"/>
                  </a:cubicBezTo>
                  <a:cubicBezTo>
                    <a:pt x="11651" y="19928"/>
                    <a:pt x="11687" y="20862"/>
                    <a:pt x="12204" y="21270"/>
                  </a:cubicBezTo>
                  <a:cubicBezTo>
                    <a:pt x="11615" y="21895"/>
                    <a:pt x="11107" y="22603"/>
                    <a:pt x="10690" y="23364"/>
                  </a:cubicBezTo>
                  <a:cubicBezTo>
                    <a:pt x="10753" y="23129"/>
                    <a:pt x="10771" y="22893"/>
                    <a:pt x="10735" y="22648"/>
                  </a:cubicBezTo>
                  <a:cubicBezTo>
                    <a:pt x="10626" y="22040"/>
                    <a:pt x="10173" y="21560"/>
                    <a:pt x="9992" y="20979"/>
                  </a:cubicBezTo>
                  <a:cubicBezTo>
                    <a:pt x="9983" y="20957"/>
                    <a:pt x="9962" y="20945"/>
                    <a:pt x="9942" y="20945"/>
                  </a:cubicBezTo>
                  <a:cubicBezTo>
                    <a:pt x="9921" y="20945"/>
                    <a:pt x="9901" y="20957"/>
                    <a:pt x="9892" y="20979"/>
                  </a:cubicBezTo>
                  <a:cubicBezTo>
                    <a:pt x="9574" y="22040"/>
                    <a:pt x="9221" y="23464"/>
                    <a:pt x="10227" y="24244"/>
                  </a:cubicBezTo>
                  <a:cubicBezTo>
                    <a:pt x="10227" y="24244"/>
                    <a:pt x="10227" y="24244"/>
                    <a:pt x="10227" y="24253"/>
                  </a:cubicBezTo>
                  <a:cubicBezTo>
                    <a:pt x="10236" y="24253"/>
                    <a:pt x="10246" y="24262"/>
                    <a:pt x="10255" y="24271"/>
                  </a:cubicBezTo>
                  <a:cubicBezTo>
                    <a:pt x="9892" y="25133"/>
                    <a:pt x="9647" y="26048"/>
                    <a:pt x="9547" y="26973"/>
                  </a:cubicBezTo>
                  <a:cubicBezTo>
                    <a:pt x="8686" y="25006"/>
                    <a:pt x="8024" y="22920"/>
                    <a:pt x="7462" y="20880"/>
                  </a:cubicBezTo>
                  <a:cubicBezTo>
                    <a:pt x="8187" y="19420"/>
                    <a:pt x="8931" y="17987"/>
                    <a:pt x="9865" y="16690"/>
                  </a:cubicBezTo>
                  <a:cubicBezTo>
                    <a:pt x="9910" y="16690"/>
                    <a:pt x="9955" y="16654"/>
                    <a:pt x="9937" y="16609"/>
                  </a:cubicBezTo>
                  <a:cubicBezTo>
                    <a:pt x="10218" y="16219"/>
                    <a:pt x="10518" y="15847"/>
                    <a:pt x="10835" y="15493"/>
                  </a:cubicBezTo>
                  <a:cubicBezTo>
                    <a:pt x="10835" y="15493"/>
                    <a:pt x="10835" y="15493"/>
                    <a:pt x="10835" y="15502"/>
                  </a:cubicBezTo>
                  <a:cubicBezTo>
                    <a:pt x="11567" y="16330"/>
                    <a:pt x="12523" y="16522"/>
                    <a:pt x="13518" y="16522"/>
                  </a:cubicBezTo>
                  <a:cubicBezTo>
                    <a:pt x="14126" y="16522"/>
                    <a:pt x="14747" y="16450"/>
                    <a:pt x="15342" y="16409"/>
                  </a:cubicBezTo>
                  <a:cubicBezTo>
                    <a:pt x="15414" y="16400"/>
                    <a:pt x="15478" y="16300"/>
                    <a:pt x="15414" y="16246"/>
                  </a:cubicBezTo>
                  <a:cubicBezTo>
                    <a:pt x="14483" y="15523"/>
                    <a:pt x="13387" y="14950"/>
                    <a:pt x="12244" y="14950"/>
                  </a:cubicBezTo>
                  <a:cubicBezTo>
                    <a:pt x="11895" y="14950"/>
                    <a:pt x="11542" y="15003"/>
                    <a:pt x="11189" y="15122"/>
                  </a:cubicBezTo>
                  <a:cubicBezTo>
                    <a:pt x="11488" y="14813"/>
                    <a:pt x="11796" y="14523"/>
                    <a:pt x="12141" y="14242"/>
                  </a:cubicBezTo>
                  <a:cubicBezTo>
                    <a:pt x="12466" y="14323"/>
                    <a:pt x="12832" y="14401"/>
                    <a:pt x="13187" y="14401"/>
                  </a:cubicBezTo>
                  <a:cubicBezTo>
                    <a:pt x="13386" y="14401"/>
                    <a:pt x="13581" y="14376"/>
                    <a:pt x="13764" y="14314"/>
                  </a:cubicBezTo>
                  <a:cubicBezTo>
                    <a:pt x="14381" y="14097"/>
                    <a:pt x="14970" y="13516"/>
                    <a:pt x="15487" y="13127"/>
                  </a:cubicBezTo>
                  <a:cubicBezTo>
                    <a:pt x="15559" y="13063"/>
                    <a:pt x="15541" y="12954"/>
                    <a:pt x="15441" y="12945"/>
                  </a:cubicBezTo>
                  <a:cubicBezTo>
                    <a:pt x="15212" y="12930"/>
                    <a:pt x="14971" y="12919"/>
                    <a:pt x="14726" y="12919"/>
                  </a:cubicBezTo>
                  <a:cubicBezTo>
                    <a:pt x="13770" y="12919"/>
                    <a:pt x="12766" y="13098"/>
                    <a:pt x="12268" y="13979"/>
                  </a:cubicBezTo>
                  <a:lnTo>
                    <a:pt x="12250" y="13979"/>
                  </a:lnTo>
                  <a:cubicBezTo>
                    <a:pt x="12213" y="14006"/>
                    <a:pt x="12177" y="14033"/>
                    <a:pt x="12141" y="14061"/>
                  </a:cubicBezTo>
                  <a:cubicBezTo>
                    <a:pt x="12123" y="14070"/>
                    <a:pt x="12114" y="14070"/>
                    <a:pt x="12095" y="14079"/>
                  </a:cubicBezTo>
                  <a:cubicBezTo>
                    <a:pt x="12068" y="14088"/>
                    <a:pt x="12050" y="14106"/>
                    <a:pt x="12041" y="14133"/>
                  </a:cubicBezTo>
                  <a:cubicBezTo>
                    <a:pt x="11832" y="14287"/>
                    <a:pt x="11633" y="14460"/>
                    <a:pt x="11442" y="14623"/>
                  </a:cubicBezTo>
                  <a:cubicBezTo>
                    <a:pt x="11442" y="14623"/>
                    <a:pt x="11442" y="14614"/>
                    <a:pt x="11433" y="14614"/>
                  </a:cubicBezTo>
                  <a:cubicBezTo>
                    <a:pt x="11705" y="14206"/>
                    <a:pt x="12104" y="13952"/>
                    <a:pt x="12304" y="13498"/>
                  </a:cubicBezTo>
                  <a:cubicBezTo>
                    <a:pt x="12531" y="12991"/>
                    <a:pt x="12649" y="12428"/>
                    <a:pt x="12812" y="11902"/>
                  </a:cubicBezTo>
                  <a:cubicBezTo>
                    <a:pt x="12826" y="11844"/>
                    <a:pt x="12771" y="11781"/>
                    <a:pt x="12716" y="11781"/>
                  </a:cubicBezTo>
                  <a:cubicBezTo>
                    <a:pt x="12702" y="11781"/>
                    <a:pt x="12688" y="11785"/>
                    <a:pt x="12676" y="11794"/>
                  </a:cubicBezTo>
                  <a:cubicBezTo>
                    <a:pt x="11796" y="12446"/>
                    <a:pt x="10590" y="13562"/>
                    <a:pt x="11316" y="14741"/>
                  </a:cubicBezTo>
                  <a:cubicBezTo>
                    <a:pt x="10835" y="15176"/>
                    <a:pt x="10409" y="15657"/>
                    <a:pt x="10010" y="16164"/>
                  </a:cubicBezTo>
                  <a:cubicBezTo>
                    <a:pt x="10164" y="15756"/>
                    <a:pt x="10463" y="15403"/>
                    <a:pt x="10545" y="14958"/>
                  </a:cubicBezTo>
                  <a:cubicBezTo>
                    <a:pt x="10672" y="14251"/>
                    <a:pt x="10490" y="13526"/>
                    <a:pt x="10617" y="12818"/>
                  </a:cubicBezTo>
                  <a:cubicBezTo>
                    <a:pt x="10629" y="12759"/>
                    <a:pt x="10591" y="12723"/>
                    <a:pt x="10547" y="12723"/>
                  </a:cubicBezTo>
                  <a:cubicBezTo>
                    <a:pt x="10524" y="12723"/>
                    <a:pt x="10500" y="12733"/>
                    <a:pt x="10481" y="12755"/>
                  </a:cubicBezTo>
                  <a:cubicBezTo>
                    <a:pt x="9656" y="13897"/>
                    <a:pt x="9176" y="15176"/>
                    <a:pt x="9747" y="16518"/>
                  </a:cubicBezTo>
                  <a:cubicBezTo>
                    <a:pt x="9275" y="17171"/>
                    <a:pt x="8849" y="17860"/>
                    <a:pt x="8468" y="18567"/>
                  </a:cubicBezTo>
                  <a:cubicBezTo>
                    <a:pt x="8631" y="18023"/>
                    <a:pt x="8922" y="17543"/>
                    <a:pt x="8949" y="16944"/>
                  </a:cubicBezTo>
                  <a:cubicBezTo>
                    <a:pt x="8976" y="16155"/>
                    <a:pt x="8722" y="15384"/>
                    <a:pt x="8459" y="14650"/>
                  </a:cubicBezTo>
                  <a:cubicBezTo>
                    <a:pt x="8449" y="14625"/>
                    <a:pt x="8421" y="14609"/>
                    <a:pt x="8396" y="14609"/>
                  </a:cubicBezTo>
                  <a:cubicBezTo>
                    <a:pt x="8374" y="14609"/>
                    <a:pt x="8354" y="14621"/>
                    <a:pt x="8350" y="14650"/>
                  </a:cubicBezTo>
                  <a:cubicBezTo>
                    <a:pt x="8033" y="16201"/>
                    <a:pt x="6863" y="17515"/>
                    <a:pt x="8187" y="18948"/>
                  </a:cubicBezTo>
                  <a:cubicBezTo>
                    <a:pt x="8196" y="18966"/>
                    <a:pt x="8205" y="18966"/>
                    <a:pt x="8214" y="18975"/>
                  </a:cubicBezTo>
                  <a:cubicBezTo>
                    <a:pt x="8223" y="18984"/>
                    <a:pt x="8223" y="18994"/>
                    <a:pt x="8223" y="18994"/>
                  </a:cubicBezTo>
                  <a:cubicBezTo>
                    <a:pt x="8223" y="19003"/>
                    <a:pt x="8223" y="19003"/>
                    <a:pt x="8223" y="19012"/>
                  </a:cubicBezTo>
                  <a:cubicBezTo>
                    <a:pt x="7942" y="19556"/>
                    <a:pt x="7670" y="20109"/>
                    <a:pt x="7407" y="20662"/>
                  </a:cubicBezTo>
                  <a:cubicBezTo>
                    <a:pt x="7217" y="19973"/>
                    <a:pt x="7035" y="19293"/>
                    <a:pt x="6863" y="18622"/>
                  </a:cubicBezTo>
                  <a:cubicBezTo>
                    <a:pt x="6455" y="17053"/>
                    <a:pt x="6210" y="15457"/>
                    <a:pt x="6092" y="13870"/>
                  </a:cubicBezTo>
                  <a:cubicBezTo>
                    <a:pt x="6247" y="13516"/>
                    <a:pt x="6410" y="13190"/>
                    <a:pt x="6600" y="12873"/>
                  </a:cubicBezTo>
                  <a:cubicBezTo>
                    <a:pt x="7000" y="13044"/>
                    <a:pt x="7419" y="13125"/>
                    <a:pt x="7836" y="13125"/>
                  </a:cubicBezTo>
                  <a:cubicBezTo>
                    <a:pt x="8589" y="13125"/>
                    <a:pt x="9336" y="12859"/>
                    <a:pt x="9955" y="12374"/>
                  </a:cubicBezTo>
                  <a:cubicBezTo>
                    <a:pt x="10019" y="12329"/>
                    <a:pt x="9983" y="12220"/>
                    <a:pt x="9910" y="12202"/>
                  </a:cubicBezTo>
                  <a:cubicBezTo>
                    <a:pt x="9393" y="12069"/>
                    <a:pt x="8871" y="11994"/>
                    <a:pt x="8344" y="11994"/>
                  </a:cubicBezTo>
                  <a:cubicBezTo>
                    <a:pt x="8114" y="11994"/>
                    <a:pt x="7884" y="12008"/>
                    <a:pt x="7652" y="12038"/>
                  </a:cubicBezTo>
                  <a:cubicBezTo>
                    <a:pt x="7489" y="12057"/>
                    <a:pt x="7289" y="12075"/>
                    <a:pt x="7099" y="12111"/>
                  </a:cubicBezTo>
                  <a:cubicBezTo>
                    <a:pt x="7398" y="11721"/>
                    <a:pt x="7716" y="11349"/>
                    <a:pt x="8078" y="11014"/>
                  </a:cubicBezTo>
                  <a:cubicBezTo>
                    <a:pt x="8078" y="11032"/>
                    <a:pt x="8078" y="11050"/>
                    <a:pt x="8096" y="11068"/>
                  </a:cubicBezTo>
                  <a:cubicBezTo>
                    <a:pt x="8555" y="11438"/>
                    <a:pt x="9067" y="11561"/>
                    <a:pt x="9600" y="11561"/>
                  </a:cubicBezTo>
                  <a:cubicBezTo>
                    <a:pt x="10426" y="11561"/>
                    <a:pt x="11301" y="11264"/>
                    <a:pt x="12095" y="11132"/>
                  </a:cubicBezTo>
                  <a:cubicBezTo>
                    <a:pt x="12159" y="11123"/>
                    <a:pt x="12168" y="11023"/>
                    <a:pt x="12114" y="10996"/>
                  </a:cubicBezTo>
                  <a:cubicBezTo>
                    <a:pt x="11300" y="10623"/>
                    <a:pt x="10449" y="10345"/>
                    <a:pt x="9578" y="10345"/>
                  </a:cubicBezTo>
                  <a:cubicBezTo>
                    <a:pt x="9303" y="10345"/>
                    <a:pt x="9027" y="10373"/>
                    <a:pt x="8749" y="10433"/>
                  </a:cubicBezTo>
                  <a:cubicBezTo>
                    <a:pt x="9003" y="10243"/>
                    <a:pt x="9257" y="10053"/>
                    <a:pt x="9529" y="9871"/>
                  </a:cubicBezTo>
                  <a:cubicBezTo>
                    <a:pt x="9790" y="9964"/>
                    <a:pt x="10046" y="10006"/>
                    <a:pt x="10293" y="10006"/>
                  </a:cubicBezTo>
                  <a:cubicBezTo>
                    <a:pt x="11383" y="10006"/>
                    <a:pt x="12314" y="9183"/>
                    <a:pt x="12757" y="8148"/>
                  </a:cubicBezTo>
                  <a:cubicBezTo>
                    <a:pt x="12785" y="8085"/>
                    <a:pt x="12748" y="7994"/>
                    <a:pt x="12667" y="7994"/>
                  </a:cubicBezTo>
                  <a:cubicBezTo>
                    <a:pt x="11424" y="8012"/>
                    <a:pt x="9828" y="8194"/>
                    <a:pt x="9475" y="9626"/>
                  </a:cubicBezTo>
                  <a:cubicBezTo>
                    <a:pt x="9475" y="9644"/>
                    <a:pt x="9475" y="9644"/>
                    <a:pt x="9484" y="9654"/>
                  </a:cubicBezTo>
                  <a:lnTo>
                    <a:pt x="9466" y="9663"/>
                  </a:lnTo>
                  <a:cubicBezTo>
                    <a:pt x="9438" y="9681"/>
                    <a:pt x="9420" y="9708"/>
                    <a:pt x="9420" y="9735"/>
                  </a:cubicBezTo>
                  <a:cubicBezTo>
                    <a:pt x="9112" y="9898"/>
                    <a:pt x="8822" y="10080"/>
                    <a:pt x="8532" y="10288"/>
                  </a:cubicBezTo>
                  <a:cubicBezTo>
                    <a:pt x="8668" y="10134"/>
                    <a:pt x="8777" y="9971"/>
                    <a:pt x="8849" y="9790"/>
                  </a:cubicBezTo>
                  <a:cubicBezTo>
                    <a:pt x="9030" y="9300"/>
                    <a:pt x="8958" y="8710"/>
                    <a:pt x="8913" y="8203"/>
                  </a:cubicBezTo>
                  <a:cubicBezTo>
                    <a:pt x="8906" y="8159"/>
                    <a:pt x="8870" y="8128"/>
                    <a:pt x="8830" y="8128"/>
                  </a:cubicBezTo>
                  <a:cubicBezTo>
                    <a:pt x="8812" y="8128"/>
                    <a:pt x="8793" y="8134"/>
                    <a:pt x="8777" y="8148"/>
                  </a:cubicBezTo>
                  <a:cubicBezTo>
                    <a:pt x="8432" y="8493"/>
                    <a:pt x="7969" y="8846"/>
                    <a:pt x="7833" y="9336"/>
                  </a:cubicBezTo>
                  <a:cubicBezTo>
                    <a:pt x="7697" y="9790"/>
                    <a:pt x="7770" y="10325"/>
                    <a:pt x="7951" y="10760"/>
                  </a:cubicBezTo>
                  <a:cubicBezTo>
                    <a:pt x="7453" y="11213"/>
                    <a:pt x="7008" y="11730"/>
                    <a:pt x="6646" y="12301"/>
                  </a:cubicBezTo>
                  <a:cubicBezTo>
                    <a:pt x="6546" y="12374"/>
                    <a:pt x="6473" y="12465"/>
                    <a:pt x="6437" y="12592"/>
                  </a:cubicBezTo>
                  <a:cubicBezTo>
                    <a:pt x="6437" y="12610"/>
                    <a:pt x="6437" y="12619"/>
                    <a:pt x="6437" y="12628"/>
                  </a:cubicBezTo>
                  <a:cubicBezTo>
                    <a:pt x="6301" y="12873"/>
                    <a:pt x="6174" y="13117"/>
                    <a:pt x="6065" y="13371"/>
                  </a:cubicBezTo>
                  <a:cubicBezTo>
                    <a:pt x="5975" y="11549"/>
                    <a:pt x="6065" y="9726"/>
                    <a:pt x="6328" y="7922"/>
                  </a:cubicBezTo>
                  <a:cubicBezTo>
                    <a:pt x="6918" y="7876"/>
                    <a:pt x="7407" y="7931"/>
                    <a:pt x="7933" y="7550"/>
                  </a:cubicBezTo>
                  <a:cubicBezTo>
                    <a:pt x="8568" y="7087"/>
                    <a:pt x="9030" y="6353"/>
                    <a:pt x="9493" y="5727"/>
                  </a:cubicBezTo>
                  <a:cubicBezTo>
                    <a:pt x="9529" y="5682"/>
                    <a:pt x="9475" y="5600"/>
                    <a:pt x="9420" y="5600"/>
                  </a:cubicBezTo>
                  <a:cubicBezTo>
                    <a:pt x="8187" y="5673"/>
                    <a:pt x="7008" y="6326"/>
                    <a:pt x="6410" y="7396"/>
                  </a:cubicBezTo>
                  <a:cubicBezTo>
                    <a:pt x="6537" y="6634"/>
                    <a:pt x="6691" y="5863"/>
                    <a:pt x="6881" y="5101"/>
                  </a:cubicBezTo>
                  <a:cubicBezTo>
                    <a:pt x="7507" y="5020"/>
                    <a:pt x="8051" y="5002"/>
                    <a:pt x="8604" y="4675"/>
                  </a:cubicBezTo>
                  <a:cubicBezTo>
                    <a:pt x="9094" y="4385"/>
                    <a:pt x="9466" y="3977"/>
                    <a:pt x="9847" y="3569"/>
                  </a:cubicBezTo>
                  <a:cubicBezTo>
                    <a:pt x="9874" y="3560"/>
                    <a:pt x="9910" y="3542"/>
                    <a:pt x="9937" y="3533"/>
                  </a:cubicBezTo>
                  <a:cubicBezTo>
                    <a:pt x="9973" y="3515"/>
                    <a:pt x="9983" y="3478"/>
                    <a:pt x="9964" y="3451"/>
                  </a:cubicBezTo>
                  <a:cubicBezTo>
                    <a:pt x="9983" y="3424"/>
                    <a:pt x="10001" y="3406"/>
                    <a:pt x="10028" y="3379"/>
                  </a:cubicBezTo>
                  <a:cubicBezTo>
                    <a:pt x="10064" y="3333"/>
                    <a:pt x="10037" y="3261"/>
                    <a:pt x="9973" y="3261"/>
                  </a:cubicBezTo>
                  <a:cubicBezTo>
                    <a:pt x="8867" y="3270"/>
                    <a:pt x="7670" y="3496"/>
                    <a:pt x="7063" y="4403"/>
                  </a:cubicBezTo>
                  <a:cubicBezTo>
                    <a:pt x="7108" y="4231"/>
                    <a:pt x="7153" y="4059"/>
                    <a:pt x="7199" y="3895"/>
                  </a:cubicBezTo>
                  <a:cubicBezTo>
                    <a:pt x="7244" y="3877"/>
                    <a:pt x="7271" y="3832"/>
                    <a:pt x="7235" y="3787"/>
                  </a:cubicBezTo>
                  <a:cubicBezTo>
                    <a:pt x="7235" y="3787"/>
                    <a:pt x="7235" y="3778"/>
                    <a:pt x="7235" y="3778"/>
                  </a:cubicBezTo>
                  <a:cubicBezTo>
                    <a:pt x="7344" y="3415"/>
                    <a:pt x="7453" y="3052"/>
                    <a:pt x="7570" y="2689"/>
                  </a:cubicBezTo>
                  <a:cubicBezTo>
                    <a:pt x="7580" y="2680"/>
                    <a:pt x="7570" y="2671"/>
                    <a:pt x="7570" y="2662"/>
                  </a:cubicBezTo>
                  <a:cubicBezTo>
                    <a:pt x="7570" y="2653"/>
                    <a:pt x="7570" y="2653"/>
                    <a:pt x="7580" y="2653"/>
                  </a:cubicBezTo>
                  <a:cubicBezTo>
                    <a:pt x="8650" y="2553"/>
                    <a:pt x="10200" y="2445"/>
                    <a:pt x="10400" y="1102"/>
                  </a:cubicBezTo>
                  <a:cubicBezTo>
                    <a:pt x="10408" y="1055"/>
                    <a:pt x="10373" y="1000"/>
                    <a:pt x="10322" y="1000"/>
                  </a:cubicBezTo>
                  <a:cubicBezTo>
                    <a:pt x="10315" y="1000"/>
                    <a:pt x="10307" y="1001"/>
                    <a:pt x="10300" y="1003"/>
                  </a:cubicBezTo>
                  <a:cubicBezTo>
                    <a:pt x="9837" y="1157"/>
                    <a:pt x="9321" y="1112"/>
                    <a:pt x="8849" y="1211"/>
                  </a:cubicBezTo>
                  <a:cubicBezTo>
                    <a:pt x="8831" y="767"/>
                    <a:pt x="8695" y="377"/>
                    <a:pt x="8414" y="14"/>
                  </a:cubicBezTo>
                  <a:cubicBezTo>
                    <a:pt x="8405" y="5"/>
                    <a:pt x="8391" y="1"/>
                    <a:pt x="8378" y="1"/>
                  </a:cubicBezTo>
                  <a:close/>
                </a:path>
              </a:pathLst>
            </a:custGeom>
            <a:solidFill>
              <a:srgbClr val="CF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44"/>
          <p:cNvSpPr/>
          <p:nvPr/>
        </p:nvSpPr>
        <p:spPr>
          <a:xfrm>
            <a:off x="1269800" y="3618750"/>
            <a:ext cx="28005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4"/>
          <p:cNvSpPr/>
          <p:nvPr/>
        </p:nvSpPr>
        <p:spPr>
          <a:xfrm>
            <a:off x="5058425" y="1886750"/>
            <a:ext cx="28308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4"/>
          <p:cNvSpPr/>
          <p:nvPr/>
        </p:nvSpPr>
        <p:spPr>
          <a:xfrm>
            <a:off x="5058425" y="3618751"/>
            <a:ext cx="28308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4"/>
          <p:cNvSpPr/>
          <p:nvPr/>
        </p:nvSpPr>
        <p:spPr>
          <a:xfrm>
            <a:off x="1269800" y="1886750"/>
            <a:ext cx="28005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4"/>
          <p:cNvSpPr txBox="1">
            <a:spLocks noGrp="1"/>
          </p:cNvSpPr>
          <p:nvPr>
            <p:ph type="subTitle" idx="6"/>
          </p:nvPr>
        </p:nvSpPr>
        <p:spPr>
          <a:xfrm>
            <a:off x="1436400" y="4107600"/>
            <a:ext cx="246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 very cold planet</a:t>
            </a:r>
            <a:endParaRPr/>
          </a:p>
        </p:txBody>
      </p:sp>
      <p:sp>
        <p:nvSpPr>
          <p:cNvPr id="844" name="Google Shape;844;p44"/>
          <p:cNvSpPr txBox="1">
            <a:spLocks noGrp="1"/>
          </p:cNvSpPr>
          <p:nvPr>
            <p:ph type="title" idx="2"/>
          </p:nvPr>
        </p:nvSpPr>
        <p:spPr>
          <a:xfrm>
            <a:off x="1436388" y="1947675"/>
            <a:ext cx="2467500" cy="38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Dr. Sara James</a:t>
            </a:r>
            <a:endParaRPr/>
          </a:p>
        </p:txBody>
      </p:sp>
      <p:sp>
        <p:nvSpPr>
          <p:cNvPr id="845" name="Google Shape;845;p44"/>
          <p:cNvSpPr txBox="1">
            <a:spLocks noGrp="1"/>
          </p:cNvSpPr>
          <p:nvPr>
            <p:ph type="subTitle" idx="1"/>
          </p:nvPr>
        </p:nvSpPr>
        <p:spPr>
          <a:xfrm>
            <a:off x="1436400" y="2375596"/>
            <a:ext cx="246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high temperatures</a:t>
            </a:r>
            <a:endParaRPr/>
          </a:p>
        </p:txBody>
      </p:sp>
      <p:sp>
        <p:nvSpPr>
          <p:cNvPr id="846" name="Google Shape;846;p44"/>
          <p:cNvSpPr txBox="1">
            <a:spLocks noGrp="1"/>
          </p:cNvSpPr>
          <p:nvPr>
            <p:ph type="title" idx="3"/>
          </p:nvPr>
        </p:nvSpPr>
        <p:spPr>
          <a:xfrm>
            <a:off x="5240050" y="1947675"/>
            <a:ext cx="2467500" cy="38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Dr. Mike Jones</a:t>
            </a:r>
            <a:endParaRPr/>
          </a:p>
        </p:txBody>
      </p:sp>
      <p:sp>
        <p:nvSpPr>
          <p:cNvPr id="847" name="Google Shape;847;p44"/>
          <p:cNvSpPr txBox="1">
            <a:spLocks noGrp="1"/>
          </p:cNvSpPr>
          <p:nvPr>
            <p:ph type="subTitle" idx="4"/>
          </p:nvPr>
        </p:nvSpPr>
        <p:spPr>
          <a:xfrm>
            <a:off x="5240050" y="2375596"/>
            <a:ext cx="246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the biggest planet in the Solar System</a:t>
            </a:r>
            <a:endParaRPr/>
          </a:p>
        </p:txBody>
      </p:sp>
      <p:sp>
        <p:nvSpPr>
          <p:cNvPr id="848" name="Google Shape;848;p44"/>
          <p:cNvSpPr txBox="1">
            <a:spLocks noGrp="1"/>
          </p:cNvSpPr>
          <p:nvPr>
            <p:ph type="title" idx="5"/>
          </p:nvPr>
        </p:nvSpPr>
        <p:spPr>
          <a:xfrm>
            <a:off x="1436388" y="3679650"/>
            <a:ext cx="2467500" cy="38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Dr. John Lee</a:t>
            </a:r>
            <a:endParaRPr/>
          </a:p>
        </p:txBody>
      </p:sp>
      <p:sp>
        <p:nvSpPr>
          <p:cNvPr id="849" name="Google Shape;849;p44"/>
          <p:cNvSpPr txBox="1">
            <a:spLocks noGrp="1"/>
          </p:cNvSpPr>
          <p:nvPr>
            <p:ph type="title" idx="7"/>
          </p:nvPr>
        </p:nvSpPr>
        <p:spPr>
          <a:xfrm>
            <a:off x="5240050" y="3679650"/>
            <a:ext cx="2467500" cy="38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Dr. Mary Doe</a:t>
            </a:r>
            <a:endParaRPr/>
          </a:p>
        </p:txBody>
      </p:sp>
      <p:sp>
        <p:nvSpPr>
          <p:cNvPr id="850" name="Google Shape;850;p44"/>
          <p:cNvSpPr txBox="1">
            <a:spLocks noGrp="1"/>
          </p:cNvSpPr>
          <p:nvPr>
            <p:ph type="subTitle" idx="8"/>
          </p:nvPr>
        </p:nvSpPr>
        <p:spPr>
          <a:xfrm>
            <a:off x="5240050" y="4107600"/>
            <a:ext cx="246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Saturn is composed mostly of hydrogen and helium</a:t>
            </a:r>
            <a:endParaRPr/>
          </a:p>
        </p:txBody>
      </p:sp>
      <p:sp>
        <p:nvSpPr>
          <p:cNvPr id="851" name="Google Shape;851;p44"/>
          <p:cNvSpPr/>
          <p:nvPr/>
        </p:nvSpPr>
        <p:spPr>
          <a:xfrm>
            <a:off x="2395398" y="1321248"/>
            <a:ext cx="549500" cy="511497"/>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6199048" y="1321248"/>
            <a:ext cx="549500" cy="511497"/>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2395398" y="3053252"/>
            <a:ext cx="549500" cy="511497"/>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6199048" y="3053252"/>
            <a:ext cx="549500" cy="511497"/>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5" name="Google Shape;855;p44"/>
          <p:cNvGrpSpPr/>
          <p:nvPr/>
        </p:nvGrpSpPr>
        <p:grpSpPr>
          <a:xfrm>
            <a:off x="6338541" y="1440735"/>
            <a:ext cx="270514" cy="272522"/>
            <a:chOff x="-54026025" y="3192625"/>
            <a:chExt cx="316650" cy="319000"/>
          </a:xfrm>
        </p:grpSpPr>
        <p:sp>
          <p:nvSpPr>
            <p:cNvPr id="856" name="Google Shape;856;p44"/>
            <p:cNvSpPr/>
            <p:nvPr/>
          </p:nvSpPr>
          <p:spPr>
            <a:xfrm>
              <a:off x="-54026025" y="3312350"/>
              <a:ext cx="18125" cy="63800"/>
            </a:xfrm>
            <a:custGeom>
              <a:avLst/>
              <a:gdLst/>
              <a:ahLst/>
              <a:cxnLst/>
              <a:rect l="l" t="t" r="r" b="b"/>
              <a:pathLst>
                <a:path w="725" h="2552" extrusionOk="0">
                  <a:moveTo>
                    <a:pt x="725" y="0"/>
                  </a:moveTo>
                  <a:cubicBezTo>
                    <a:pt x="315" y="189"/>
                    <a:pt x="0" y="693"/>
                    <a:pt x="0" y="1260"/>
                  </a:cubicBezTo>
                  <a:cubicBezTo>
                    <a:pt x="0" y="1796"/>
                    <a:pt x="315" y="2268"/>
                    <a:pt x="725" y="2552"/>
                  </a:cubicBezTo>
                  <a:lnTo>
                    <a:pt x="725" y="158"/>
                  </a:lnTo>
                  <a:lnTo>
                    <a:pt x="7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4"/>
            <p:cNvSpPr/>
            <p:nvPr/>
          </p:nvSpPr>
          <p:spPr>
            <a:xfrm>
              <a:off x="-53890550" y="3192625"/>
              <a:ext cx="125250" cy="56725"/>
            </a:xfrm>
            <a:custGeom>
              <a:avLst/>
              <a:gdLst/>
              <a:ahLst/>
              <a:cxnLst/>
              <a:rect l="l" t="t" r="r" b="b"/>
              <a:pathLst>
                <a:path w="5010" h="2269" extrusionOk="0">
                  <a:moveTo>
                    <a:pt x="914" y="0"/>
                  </a:moveTo>
                  <a:cubicBezTo>
                    <a:pt x="599" y="0"/>
                    <a:pt x="315" y="63"/>
                    <a:pt x="0" y="95"/>
                  </a:cubicBezTo>
                  <a:cubicBezTo>
                    <a:pt x="158" y="536"/>
                    <a:pt x="441" y="914"/>
                    <a:pt x="756" y="1260"/>
                  </a:cubicBezTo>
                  <a:cubicBezTo>
                    <a:pt x="1418" y="1891"/>
                    <a:pt x="2237" y="2269"/>
                    <a:pt x="3151" y="2269"/>
                  </a:cubicBezTo>
                  <a:lnTo>
                    <a:pt x="5009" y="2269"/>
                  </a:lnTo>
                  <a:cubicBezTo>
                    <a:pt x="4127" y="914"/>
                    <a:pt x="2647" y="0"/>
                    <a:pt x="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4"/>
            <p:cNvSpPr/>
            <p:nvPr/>
          </p:nvSpPr>
          <p:spPr>
            <a:xfrm>
              <a:off x="-53839375" y="3306025"/>
              <a:ext cx="55175" cy="55175"/>
            </a:xfrm>
            <a:custGeom>
              <a:avLst/>
              <a:gdLst/>
              <a:ahLst/>
              <a:cxnLst/>
              <a:rect l="l" t="t" r="r" b="b"/>
              <a:pathLst>
                <a:path w="2207" h="2207" extrusionOk="0">
                  <a:moveTo>
                    <a:pt x="1104" y="1"/>
                  </a:moveTo>
                  <a:cubicBezTo>
                    <a:pt x="505" y="1"/>
                    <a:pt x="1" y="505"/>
                    <a:pt x="1" y="1104"/>
                  </a:cubicBezTo>
                  <a:cubicBezTo>
                    <a:pt x="1" y="1702"/>
                    <a:pt x="505" y="2206"/>
                    <a:pt x="1104" y="2206"/>
                  </a:cubicBezTo>
                  <a:cubicBezTo>
                    <a:pt x="1734" y="2206"/>
                    <a:pt x="2206" y="1702"/>
                    <a:pt x="2206" y="1104"/>
                  </a:cubicBezTo>
                  <a:cubicBezTo>
                    <a:pt x="2206" y="505"/>
                    <a:pt x="1734" y="1"/>
                    <a:pt x="1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4"/>
            <p:cNvSpPr/>
            <p:nvPr/>
          </p:nvSpPr>
          <p:spPr>
            <a:xfrm>
              <a:off x="-53950425" y="3306025"/>
              <a:ext cx="55150" cy="55175"/>
            </a:xfrm>
            <a:custGeom>
              <a:avLst/>
              <a:gdLst/>
              <a:ahLst/>
              <a:cxnLst/>
              <a:rect l="l" t="t" r="r" b="b"/>
              <a:pathLst>
                <a:path w="2206" h="2207" extrusionOk="0">
                  <a:moveTo>
                    <a:pt x="1103" y="1"/>
                  </a:moveTo>
                  <a:cubicBezTo>
                    <a:pt x="505" y="1"/>
                    <a:pt x="1" y="505"/>
                    <a:pt x="1" y="1104"/>
                  </a:cubicBezTo>
                  <a:cubicBezTo>
                    <a:pt x="1" y="1702"/>
                    <a:pt x="505" y="2206"/>
                    <a:pt x="1103" y="2206"/>
                  </a:cubicBezTo>
                  <a:cubicBezTo>
                    <a:pt x="1702" y="2206"/>
                    <a:pt x="2206" y="1702"/>
                    <a:pt x="2206" y="1104"/>
                  </a:cubicBezTo>
                  <a:cubicBezTo>
                    <a:pt x="2206" y="505"/>
                    <a:pt x="1702" y="1"/>
                    <a:pt x="1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4"/>
            <p:cNvSpPr/>
            <p:nvPr/>
          </p:nvSpPr>
          <p:spPr>
            <a:xfrm>
              <a:off x="-53985075" y="3400950"/>
              <a:ext cx="236300" cy="110675"/>
            </a:xfrm>
            <a:custGeom>
              <a:avLst/>
              <a:gdLst/>
              <a:ahLst/>
              <a:cxnLst/>
              <a:rect l="l" t="t" r="r" b="b"/>
              <a:pathLst>
                <a:path w="9452" h="4427" extrusionOk="0">
                  <a:moveTo>
                    <a:pt x="5790" y="969"/>
                  </a:moveTo>
                  <a:cubicBezTo>
                    <a:pt x="5884" y="969"/>
                    <a:pt x="5971" y="1008"/>
                    <a:pt x="6018" y="1087"/>
                  </a:cubicBezTo>
                  <a:cubicBezTo>
                    <a:pt x="6176" y="1245"/>
                    <a:pt x="6176" y="1497"/>
                    <a:pt x="6018" y="1591"/>
                  </a:cubicBezTo>
                  <a:cubicBezTo>
                    <a:pt x="5671" y="1969"/>
                    <a:pt x="5199" y="2158"/>
                    <a:pt x="4726" y="2158"/>
                  </a:cubicBezTo>
                  <a:cubicBezTo>
                    <a:pt x="4254" y="2158"/>
                    <a:pt x="3750" y="1969"/>
                    <a:pt x="3435" y="1591"/>
                  </a:cubicBezTo>
                  <a:cubicBezTo>
                    <a:pt x="3277" y="1434"/>
                    <a:pt x="3277" y="1213"/>
                    <a:pt x="3435" y="1087"/>
                  </a:cubicBezTo>
                  <a:cubicBezTo>
                    <a:pt x="3513" y="1008"/>
                    <a:pt x="3608" y="969"/>
                    <a:pt x="3698" y="969"/>
                  </a:cubicBezTo>
                  <a:cubicBezTo>
                    <a:pt x="3789" y="969"/>
                    <a:pt x="3876" y="1008"/>
                    <a:pt x="3939" y="1087"/>
                  </a:cubicBezTo>
                  <a:cubicBezTo>
                    <a:pt x="4159" y="1308"/>
                    <a:pt x="4443" y="1418"/>
                    <a:pt x="4726" y="1418"/>
                  </a:cubicBezTo>
                  <a:cubicBezTo>
                    <a:pt x="5010" y="1418"/>
                    <a:pt x="5293" y="1308"/>
                    <a:pt x="5514" y="1087"/>
                  </a:cubicBezTo>
                  <a:cubicBezTo>
                    <a:pt x="5593" y="1008"/>
                    <a:pt x="5695" y="969"/>
                    <a:pt x="5790" y="969"/>
                  </a:cubicBezTo>
                  <a:close/>
                  <a:moveTo>
                    <a:pt x="4711" y="0"/>
                  </a:moveTo>
                  <a:cubicBezTo>
                    <a:pt x="4002" y="0"/>
                    <a:pt x="3293" y="205"/>
                    <a:pt x="2678" y="615"/>
                  </a:cubicBezTo>
                  <a:cubicBezTo>
                    <a:pt x="2615" y="646"/>
                    <a:pt x="2552" y="709"/>
                    <a:pt x="2489" y="709"/>
                  </a:cubicBezTo>
                  <a:lnTo>
                    <a:pt x="1" y="709"/>
                  </a:lnTo>
                  <a:cubicBezTo>
                    <a:pt x="505" y="2820"/>
                    <a:pt x="2458" y="4427"/>
                    <a:pt x="4726" y="4427"/>
                  </a:cubicBezTo>
                  <a:cubicBezTo>
                    <a:pt x="7026" y="4427"/>
                    <a:pt x="8948" y="2820"/>
                    <a:pt x="9452" y="709"/>
                  </a:cubicBezTo>
                  <a:lnTo>
                    <a:pt x="6963" y="709"/>
                  </a:lnTo>
                  <a:cubicBezTo>
                    <a:pt x="6869" y="646"/>
                    <a:pt x="6774" y="646"/>
                    <a:pt x="6743" y="615"/>
                  </a:cubicBezTo>
                  <a:cubicBezTo>
                    <a:pt x="6128" y="205"/>
                    <a:pt x="5419" y="0"/>
                    <a:pt x="47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4"/>
            <p:cNvSpPr/>
            <p:nvPr/>
          </p:nvSpPr>
          <p:spPr>
            <a:xfrm>
              <a:off x="-53986650" y="3342275"/>
              <a:ext cx="241025" cy="55150"/>
            </a:xfrm>
            <a:custGeom>
              <a:avLst/>
              <a:gdLst/>
              <a:ahLst/>
              <a:cxnLst/>
              <a:rect l="l" t="t" r="r" b="b"/>
              <a:pathLst>
                <a:path w="9641" h="2206" extrusionOk="0">
                  <a:moveTo>
                    <a:pt x="1" y="0"/>
                  </a:moveTo>
                  <a:lnTo>
                    <a:pt x="1" y="1859"/>
                  </a:lnTo>
                  <a:lnTo>
                    <a:pt x="1" y="2206"/>
                  </a:lnTo>
                  <a:lnTo>
                    <a:pt x="2458" y="2206"/>
                  </a:lnTo>
                  <a:cubicBezTo>
                    <a:pt x="3198" y="1749"/>
                    <a:pt x="4017" y="1520"/>
                    <a:pt x="4829" y="1520"/>
                  </a:cubicBezTo>
                  <a:cubicBezTo>
                    <a:pt x="5640" y="1520"/>
                    <a:pt x="6443" y="1749"/>
                    <a:pt x="7152" y="2206"/>
                  </a:cubicBezTo>
                  <a:lnTo>
                    <a:pt x="9641" y="2206"/>
                  </a:lnTo>
                  <a:lnTo>
                    <a:pt x="9641" y="1859"/>
                  </a:lnTo>
                  <a:lnTo>
                    <a:pt x="9641" y="0"/>
                  </a:lnTo>
                  <a:lnTo>
                    <a:pt x="8853" y="0"/>
                  </a:lnTo>
                  <a:cubicBezTo>
                    <a:pt x="8696" y="882"/>
                    <a:pt x="7940" y="1512"/>
                    <a:pt x="7026" y="1512"/>
                  </a:cubicBezTo>
                  <a:cubicBezTo>
                    <a:pt x="6144" y="1512"/>
                    <a:pt x="5388" y="882"/>
                    <a:pt x="5230" y="0"/>
                  </a:cubicBezTo>
                  <a:lnTo>
                    <a:pt x="4411" y="0"/>
                  </a:lnTo>
                  <a:cubicBezTo>
                    <a:pt x="4254" y="882"/>
                    <a:pt x="3466" y="1512"/>
                    <a:pt x="2584" y="1512"/>
                  </a:cubicBezTo>
                  <a:cubicBezTo>
                    <a:pt x="1670" y="1512"/>
                    <a:pt x="946" y="882"/>
                    <a:pt x="7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4"/>
            <p:cNvSpPr/>
            <p:nvPr/>
          </p:nvSpPr>
          <p:spPr>
            <a:xfrm>
              <a:off x="-53989000" y="3199700"/>
              <a:ext cx="241800" cy="123700"/>
            </a:xfrm>
            <a:custGeom>
              <a:avLst/>
              <a:gdLst/>
              <a:ahLst/>
              <a:cxnLst/>
              <a:rect l="l" t="t" r="r" b="b"/>
              <a:pathLst>
                <a:path w="9672" h="4948" extrusionOk="0">
                  <a:moveTo>
                    <a:pt x="3245" y="1"/>
                  </a:moveTo>
                  <a:cubicBezTo>
                    <a:pt x="1355" y="662"/>
                    <a:pt x="0" y="2490"/>
                    <a:pt x="0" y="4601"/>
                  </a:cubicBezTo>
                  <a:lnTo>
                    <a:pt x="0" y="4947"/>
                  </a:lnTo>
                  <a:lnTo>
                    <a:pt x="788" y="4947"/>
                  </a:lnTo>
                  <a:cubicBezTo>
                    <a:pt x="945" y="4096"/>
                    <a:pt x="1701" y="3466"/>
                    <a:pt x="2615" y="3466"/>
                  </a:cubicBezTo>
                  <a:cubicBezTo>
                    <a:pt x="3529" y="3466"/>
                    <a:pt x="4253" y="4096"/>
                    <a:pt x="4411" y="4947"/>
                  </a:cubicBezTo>
                  <a:lnTo>
                    <a:pt x="5261" y="4947"/>
                  </a:lnTo>
                  <a:cubicBezTo>
                    <a:pt x="5419" y="4096"/>
                    <a:pt x="6207" y="3466"/>
                    <a:pt x="7057" y="3466"/>
                  </a:cubicBezTo>
                  <a:cubicBezTo>
                    <a:pt x="7971" y="3466"/>
                    <a:pt x="8727" y="4096"/>
                    <a:pt x="8884" y="4947"/>
                  </a:cubicBezTo>
                  <a:lnTo>
                    <a:pt x="9672" y="4947"/>
                  </a:lnTo>
                  <a:lnTo>
                    <a:pt x="9672" y="4601"/>
                  </a:lnTo>
                  <a:cubicBezTo>
                    <a:pt x="9672" y="3939"/>
                    <a:pt x="9546" y="3309"/>
                    <a:pt x="9262" y="2710"/>
                  </a:cubicBezTo>
                  <a:lnTo>
                    <a:pt x="7089" y="2710"/>
                  </a:lnTo>
                  <a:cubicBezTo>
                    <a:pt x="5986" y="2710"/>
                    <a:pt x="4978" y="2301"/>
                    <a:pt x="4190" y="1513"/>
                  </a:cubicBezTo>
                  <a:cubicBezTo>
                    <a:pt x="3749" y="1072"/>
                    <a:pt x="3434" y="568"/>
                    <a:pt x="3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4"/>
            <p:cNvSpPr/>
            <p:nvPr/>
          </p:nvSpPr>
          <p:spPr>
            <a:xfrm>
              <a:off x="-53728300" y="3310775"/>
              <a:ext cx="18925" cy="64600"/>
            </a:xfrm>
            <a:custGeom>
              <a:avLst/>
              <a:gdLst/>
              <a:ahLst/>
              <a:cxnLst/>
              <a:rect l="l" t="t" r="r" b="b"/>
              <a:pathLst>
                <a:path w="757" h="2584" extrusionOk="0">
                  <a:moveTo>
                    <a:pt x="0" y="0"/>
                  </a:moveTo>
                  <a:lnTo>
                    <a:pt x="0" y="158"/>
                  </a:lnTo>
                  <a:lnTo>
                    <a:pt x="0" y="2583"/>
                  </a:lnTo>
                  <a:cubicBezTo>
                    <a:pt x="441" y="2300"/>
                    <a:pt x="756" y="1827"/>
                    <a:pt x="756" y="1260"/>
                  </a:cubicBezTo>
                  <a:cubicBezTo>
                    <a:pt x="756" y="756"/>
                    <a:pt x="473" y="252"/>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 name="Google Shape;864;p44"/>
          <p:cNvGrpSpPr/>
          <p:nvPr/>
        </p:nvGrpSpPr>
        <p:grpSpPr>
          <a:xfrm>
            <a:off x="2534264" y="1441066"/>
            <a:ext cx="271860" cy="271860"/>
            <a:chOff x="-57568775" y="3198925"/>
            <a:chExt cx="318225" cy="318225"/>
          </a:xfrm>
        </p:grpSpPr>
        <p:sp>
          <p:nvSpPr>
            <p:cNvPr id="865" name="Google Shape;865;p44"/>
            <p:cNvSpPr/>
            <p:nvPr/>
          </p:nvSpPr>
          <p:spPr>
            <a:xfrm>
              <a:off x="-57530950" y="3373775"/>
              <a:ext cx="18125" cy="64600"/>
            </a:xfrm>
            <a:custGeom>
              <a:avLst/>
              <a:gdLst/>
              <a:ahLst/>
              <a:cxnLst/>
              <a:rect l="l" t="t" r="r" b="b"/>
              <a:pathLst>
                <a:path w="725" h="2584" extrusionOk="0">
                  <a:moveTo>
                    <a:pt x="725" y="0"/>
                  </a:moveTo>
                  <a:cubicBezTo>
                    <a:pt x="315" y="284"/>
                    <a:pt x="0" y="725"/>
                    <a:pt x="0" y="1261"/>
                  </a:cubicBezTo>
                  <a:lnTo>
                    <a:pt x="0" y="1324"/>
                  </a:lnTo>
                  <a:cubicBezTo>
                    <a:pt x="0" y="1859"/>
                    <a:pt x="315" y="2332"/>
                    <a:pt x="725" y="2584"/>
                  </a:cubicBezTo>
                  <a:lnTo>
                    <a:pt x="725" y="1576"/>
                  </a:lnTo>
                  <a:lnTo>
                    <a:pt x="7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4"/>
            <p:cNvSpPr/>
            <p:nvPr/>
          </p:nvSpPr>
          <p:spPr>
            <a:xfrm>
              <a:off x="-57568775" y="3406850"/>
              <a:ext cx="99275" cy="110300"/>
            </a:xfrm>
            <a:custGeom>
              <a:avLst/>
              <a:gdLst/>
              <a:ahLst/>
              <a:cxnLst/>
              <a:rect l="l" t="t" r="r" b="b"/>
              <a:pathLst>
                <a:path w="3971" h="4412" extrusionOk="0">
                  <a:moveTo>
                    <a:pt x="757" y="1"/>
                  </a:moveTo>
                  <a:cubicBezTo>
                    <a:pt x="285" y="473"/>
                    <a:pt x="1" y="1103"/>
                    <a:pt x="1" y="1796"/>
                  </a:cubicBezTo>
                  <a:cubicBezTo>
                    <a:pt x="1" y="3246"/>
                    <a:pt x="1198" y="4411"/>
                    <a:pt x="2616" y="4411"/>
                  </a:cubicBezTo>
                  <a:cubicBezTo>
                    <a:pt x="3120" y="4411"/>
                    <a:pt x="3561" y="4254"/>
                    <a:pt x="3971" y="4002"/>
                  </a:cubicBezTo>
                  <a:cubicBezTo>
                    <a:pt x="3435" y="3561"/>
                    <a:pt x="2994" y="2962"/>
                    <a:pt x="2710" y="2363"/>
                  </a:cubicBezTo>
                  <a:lnTo>
                    <a:pt x="1891" y="1891"/>
                  </a:lnTo>
                  <a:cubicBezTo>
                    <a:pt x="1230" y="1481"/>
                    <a:pt x="789" y="788"/>
                    <a:pt x="7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4"/>
            <p:cNvSpPr/>
            <p:nvPr/>
          </p:nvSpPr>
          <p:spPr>
            <a:xfrm>
              <a:off x="-57494725" y="3254850"/>
              <a:ext cx="207175" cy="262300"/>
            </a:xfrm>
            <a:custGeom>
              <a:avLst/>
              <a:gdLst/>
              <a:ahLst/>
              <a:cxnLst/>
              <a:rect l="l" t="t" r="r" b="b"/>
              <a:pathLst>
                <a:path w="8287" h="10492" extrusionOk="0">
                  <a:moveTo>
                    <a:pt x="2647" y="5293"/>
                  </a:moveTo>
                  <a:cubicBezTo>
                    <a:pt x="2836" y="5293"/>
                    <a:pt x="2993" y="5451"/>
                    <a:pt x="2993" y="5640"/>
                  </a:cubicBezTo>
                  <a:cubicBezTo>
                    <a:pt x="2993" y="5829"/>
                    <a:pt x="2836" y="5986"/>
                    <a:pt x="2647" y="5986"/>
                  </a:cubicBezTo>
                  <a:cubicBezTo>
                    <a:pt x="2628" y="5989"/>
                    <a:pt x="2609" y="5990"/>
                    <a:pt x="2592" y="5990"/>
                  </a:cubicBezTo>
                  <a:cubicBezTo>
                    <a:pt x="2400" y="5990"/>
                    <a:pt x="2269" y="5841"/>
                    <a:pt x="2269" y="5640"/>
                  </a:cubicBezTo>
                  <a:cubicBezTo>
                    <a:pt x="2269" y="5451"/>
                    <a:pt x="2426" y="5293"/>
                    <a:pt x="2647" y="5293"/>
                  </a:cubicBezTo>
                  <a:close/>
                  <a:moveTo>
                    <a:pt x="5640" y="5324"/>
                  </a:moveTo>
                  <a:cubicBezTo>
                    <a:pt x="5829" y="5324"/>
                    <a:pt x="5986" y="5482"/>
                    <a:pt x="5986" y="5671"/>
                  </a:cubicBezTo>
                  <a:cubicBezTo>
                    <a:pt x="6018" y="5860"/>
                    <a:pt x="5860" y="6018"/>
                    <a:pt x="5640" y="6018"/>
                  </a:cubicBezTo>
                  <a:cubicBezTo>
                    <a:pt x="5419" y="6018"/>
                    <a:pt x="5262" y="5860"/>
                    <a:pt x="5262" y="5671"/>
                  </a:cubicBezTo>
                  <a:cubicBezTo>
                    <a:pt x="5262" y="5482"/>
                    <a:pt x="5419" y="5324"/>
                    <a:pt x="5640" y="5324"/>
                  </a:cubicBezTo>
                  <a:close/>
                  <a:moveTo>
                    <a:pt x="5191" y="7845"/>
                  </a:moveTo>
                  <a:cubicBezTo>
                    <a:pt x="5285" y="7845"/>
                    <a:pt x="5372" y="7876"/>
                    <a:pt x="5419" y="7939"/>
                  </a:cubicBezTo>
                  <a:cubicBezTo>
                    <a:pt x="5640" y="8065"/>
                    <a:pt x="5640" y="8317"/>
                    <a:pt x="5482" y="8475"/>
                  </a:cubicBezTo>
                  <a:cubicBezTo>
                    <a:pt x="5104" y="8822"/>
                    <a:pt x="4632" y="9011"/>
                    <a:pt x="4128" y="9011"/>
                  </a:cubicBezTo>
                  <a:cubicBezTo>
                    <a:pt x="3624" y="9011"/>
                    <a:pt x="3151" y="8822"/>
                    <a:pt x="2836" y="8475"/>
                  </a:cubicBezTo>
                  <a:cubicBezTo>
                    <a:pt x="2678" y="8317"/>
                    <a:pt x="2678" y="8065"/>
                    <a:pt x="2836" y="7939"/>
                  </a:cubicBezTo>
                  <a:cubicBezTo>
                    <a:pt x="2915" y="7876"/>
                    <a:pt x="3009" y="7845"/>
                    <a:pt x="3100" y="7845"/>
                  </a:cubicBezTo>
                  <a:cubicBezTo>
                    <a:pt x="3190" y="7845"/>
                    <a:pt x="3277" y="7876"/>
                    <a:pt x="3340" y="7939"/>
                  </a:cubicBezTo>
                  <a:cubicBezTo>
                    <a:pt x="3561" y="8160"/>
                    <a:pt x="3844" y="8270"/>
                    <a:pt x="4128" y="8270"/>
                  </a:cubicBezTo>
                  <a:cubicBezTo>
                    <a:pt x="4411" y="8270"/>
                    <a:pt x="4695" y="8160"/>
                    <a:pt x="4915" y="7939"/>
                  </a:cubicBezTo>
                  <a:cubicBezTo>
                    <a:pt x="4994" y="7876"/>
                    <a:pt x="5096" y="7845"/>
                    <a:pt x="5191" y="7845"/>
                  </a:cubicBezTo>
                  <a:close/>
                  <a:moveTo>
                    <a:pt x="1796" y="0"/>
                  </a:moveTo>
                  <a:cubicBezTo>
                    <a:pt x="1670" y="126"/>
                    <a:pt x="1135" y="504"/>
                    <a:pt x="1072" y="630"/>
                  </a:cubicBezTo>
                  <a:cubicBezTo>
                    <a:pt x="442" y="1260"/>
                    <a:pt x="0" y="2363"/>
                    <a:pt x="0" y="3403"/>
                  </a:cubicBezTo>
                  <a:lnTo>
                    <a:pt x="0" y="6396"/>
                  </a:lnTo>
                  <a:cubicBezTo>
                    <a:pt x="0" y="8632"/>
                    <a:pt x="1859" y="10491"/>
                    <a:pt x="4128" y="10491"/>
                  </a:cubicBezTo>
                  <a:cubicBezTo>
                    <a:pt x="6427" y="10491"/>
                    <a:pt x="8286" y="8632"/>
                    <a:pt x="8286" y="6396"/>
                  </a:cubicBezTo>
                  <a:lnTo>
                    <a:pt x="8286" y="4505"/>
                  </a:lnTo>
                  <a:cubicBezTo>
                    <a:pt x="8157" y="4513"/>
                    <a:pt x="8028" y="4517"/>
                    <a:pt x="7899" y="4517"/>
                  </a:cubicBezTo>
                  <a:cubicBezTo>
                    <a:pt x="6396" y="4517"/>
                    <a:pt x="4939" y="4009"/>
                    <a:pt x="3750" y="2993"/>
                  </a:cubicBezTo>
                  <a:cubicBezTo>
                    <a:pt x="2804" y="2206"/>
                    <a:pt x="2174" y="1103"/>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4"/>
            <p:cNvSpPr/>
            <p:nvPr/>
          </p:nvSpPr>
          <p:spPr>
            <a:xfrm>
              <a:off x="-57269475" y="3372975"/>
              <a:ext cx="18925" cy="63825"/>
            </a:xfrm>
            <a:custGeom>
              <a:avLst/>
              <a:gdLst/>
              <a:ahLst/>
              <a:cxnLst/>
              <a:rect l="l" t="t" r="r" b="b"/>
              <a:pathLst>
                <a:path w="757" h="2553" extrusionOk="0">
                  <a:moveTo>
                    <a:pt x="1" y="1"/>
                  </a:moveTo>
                  <a:lnTo>
                    <a:pt x="1" y="2553"/>
                  </a:lnTo>
                  <a:cubicBezTo>
                    <a:pt x="442" y="2301"/>
                    <a:pt x="757" y="1828"/>
                    <a:pt x="757" y="1261"/>
                  </a:cubicBezTo>
                  <a:cubicBezTo>
                    <a:pt x="757" y="757"/>
                    <a:pt x="473" y="2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4"/>
            <p:cNvSpPr/>
            <p:nvPr/>
          </p:nvSpPr>
          <p:spPr>
            <a:xfrm>
              <a:off x="-57436450" y="3198925"/>
              <a:ext cx="185900" cy="154400"/>
            </a:xfrm>
            <a:custGeom>
              <a:avLst/>
              <a:gdLst/>
              <a:ahLst/>
              <a:cxnLst/>
              <a:rect l="l" t="t" r="r" b="b"/>
              <a:pathLst>
                <a:path w="7436" h="6176" extrusionOk="0">
                  <a:moveTo>
                    <a:pt x="1828" y="0"/>
                  </a:moveTo>
                  <a:cubicBezTo>
                    <a:pt x="1198" y="0"/>
                    <a:pt x="568" y="126"/>
                    <a:pt x="1" y="315"/>
                  </a:cubicBezTo>
                  <a:cubicBezTo>
                    <a:pt x="1" y="977"/>
                    <a:pt x="127" y="1639"/>
                    <a:pt x="316" y="2237"/>
                  </a:cubicBezTo>
                  <a:cubicBezTo>
                    <a:pt x="631" y="3151"/>
                    <a:pt x="1167" y="3970"/>
                    <a:pt x="1923" y="4600"/>
                  </a:cubicBezTo>
                  <a:cubicBezTo>
                    <a:pt x="2710" y="5262"/>
                    <a:pt x="3655" y="5734"/>
                    <a:pt x="4632" y="5892"/>
                  </a:cubicBezTo>
                  <a:cubicBezTo>
                    <a:pt x="5073" y="5976"/>
                    <a:pt x="5262" y="5976"/>
                    <a:pt x="5507" y="5976"/>
                  </a:cubicBezTo>
                  <a:lnTo>
                    <a:pt x="5507" y="5976"/>
                  </a:lnTo>
                  <a:cubicBezTo>
                    <a:pt x="5630" y="5976"/>
                    <a:pt x="5766" y="5976"/>
                    <a:pt x="5955" y="5986"/>
                  </a:cubicBezTo>
                  <a:lnTo>
                    <a:pt x="6680" y="5986"/>
                  </a:lnTo>
                  <a:cubicBezTo>
                    <a:pt x="6963" y="5986"/>
                    <a:pt x="7215" y="6049"/>
                    <a:pt x="7436" y="6175"/>
                  </a:cubicBezTo>
                  <a:lnTo>
                    <a:pt x="7436" y="5671"/>
                  </a:lnTo>
                  <a:lnTo>
                    <a:pt x="7436" y="5640"/>
                  </a:lnTo>
                  <a:cubicBezTo>
                    <a:pt x="7436" y="2552"/>
                    <a:pt x="4916" y="0"/>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4"/>
            <p:cNvSpPr/>
            <p:nvPr/>
          </p:nvSpPr>
          <p:spPr>
            <a:xfrm>
              <a:off x="-57532525" y="3215450"/>
              <a:ext cx="77975" cy="148900"/>
            </a:xfrm>
            <a:custGeom>
              <a:avLst/>
              <a:gdLst/>
              <a:ahLst/>
              <a:cxnLst/>
              <a:rect l="l" t="t" r="r" b="b"/>
              <a:pathLst>
                <a:path w="3119" h="5956" extrusionOk="0">
                  <a:moveTo>
                    <a:pt x="3056" y="1"/>
                  </a:moveTo>
                  <a:cubicBezTo>
                    <a:pt x="1260" y="946"/>
                    <a:pt x="0" y="2836"/>
                    <a:pt x="0" y="5010"/>
                  </a:cubicBezTo>
                  <a:lnTo>
                    <a:pt x="0" y="5199"/>
                  </a:lnTo>
                  <a:lnTo>
                    <a:pt x="0" y="5955"/>
                  </a:lnTo>
                  <a:lnTo>
                    <a:pt x="63" y="5955"/>
                  </a:lnTo>
                  <a:cubicBezTo>
                    <a:pt x="158" y="5829"/>
                    <a:pt x="284" y="5766"/>
                    <a:pt x="410" y="5672"/>
                  </a:cubicBezTo>
                  <a:lnTo>
                    <a:pt x="788" y="5451"/>
                  </a:lnTo>
                  <a:lnTo>
                    <a:pt x="788" y="4601"/>
                  </a:lnTo>
                  <a:cubicBezTo>
                    <a:pt x="914" y="3088"/>
                    <a:pt x="1828" y="1576"/>
                    <a:pt x="3119" y="789"/>
                  </a:cubicBezTo>
                  <a:cubicBezTo>
                    <a:pt x="3088" y="505"/>
                    <a:pt x="3056" y="253"/>
                    <a:pt x="3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44"/>
          <p:cNvGrpSpPr/>
          <p:nvPr/>
        </p:nvGrpSpPr>
        <p:grpSpPr>
          <a:xfrm>
            <a:off x="2547399" y="3172814"/>
            <a:ext cx="245611" cy="272372"/>
            <a:chOff x="-57162350" y="3982000"/>
            <a:chExt cx="287500" cy="318825"/>
          </a:xfrm>
        </p:grpSpPr>
        <p:sp>
          <p:nvSpPr>
            <p:cNvPr id="872" name="Google Shape;872;p44"/>
            <p:cNvSpPr/>
            <p:nvPr/>
          </p:nvSpPr>
          <p:spPr>
            <a:xfrm>
              <a:off x="-56989850" y="4151150"/>
              <a:ext cx="55150" cy="55150"/>
            </a:xfrm>
            <a:custGeom>
              <a:avLst/>
              <a:gdLst/>
              <a:ahLst/>
              <a:cxnLst/>
              <a:rect l="l" t="t" r="r" b="b"/>
              <a:pathLst>
                <a:path w="2206" h="2206" extrusionOk="0">
                  <a:moveTo>
                    <a:pt x="1103" y="1"/>
                  </a:moveTo>
                  <a:cubicBezTo>
                    <a:pt x="504" y="1"/>
                    <a:pt x="0" y="473"/>
                    <a:pt x="0" y="1103"/>
                  </a:cubicBezTo>
                  <a:cubicBezTo>
                    <a:pt x="0" y="1702"/>
                    <a:pt x="504" y="2206"/>
                    <a:pt x="1103" y="2206"/>
                  </a:cubicBezTo>
                  <a:cubicBezTo>
                    <a:pt x="1733" y="2206"/>
                    <a:pt x="2205" y="1702"/>
                    <a:pt x="2205" y="1103"/>
                  </a:cubicBezTo>
                  <a:cubicBezTo>
                    <a:pt x="2205" y="473"/>
                    <a:pt x="1733" y="1"/>
                    <a:pt x="1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4"/>
            <p:cNvSpPr/>
            <p:nvPr/>
          </p:nvSpPr>
          <p:spPr>
            <a:xfrm>
              <a:off x="-57162350" y="3982000"/>
              <a:ext cx="287500" cy="161300"/>
            </a:xfrm>
            <a:custGeom>
              <a:avLst/>
              <a:gdLst/>
              <a:ahLst/>
              <a:cxnLst/>
              <a:rect l="l" t="t" r="r" b="b"/>
              <a:pathLst>
                <a:path w="11500" h="6452" extrusionOk="0">
                  <a:moveTo>
                    <a:pt x="5778" y="1"/>
                  </a:moveTo>
                  <a:cubicBezTo>
                    <a:pt x="5286" y="1"/>
                    <a:pt x="4789" y="166"/>
                    <a:pt x="4380" y="497"/>
                  </a:cubicBezTo>
                  <a:cubicBezTo>
                    <a:pt x="4263" y="479"/>
                    <a:pt x="4146" y="470"/>
                    <a:pt x="4031" y="470"/>
                  </a:cubicBezTo>
                  <a:cubicBezTo>
                    <a:pt x="3147" y="470"/>
                    <a:pt x="2323" y="992"/>
                    <a:pt x="2017" y="1883"/>
                  </a:cubicBezTo>
                  <a:cubicBezTo>
                    <a:pt x="1072" y="2230"/>
                    <a:pt x="473" y="3238"/>
                    <a:pt x="631" y="4246"/>
                  </a:cubicBezTo>
                  <a:cubicBezTo>
                    <a:pt x="127" y="4876"/>
                    <a:pt x="1" y="5695"/>
                    <a:pt x="316" y="6452"/>
                  </a:cubicBezTo>
                  <a:cubicBezTo>
                    <a:pt x="536" y="6294"/>
                    <a:pt x="757" y="6168"/>
                    <a:pt x="1040" y="6074"/>
                  </a:cubicBezTo>
                  <a:cubicBezTo>
                    <a:pt x="1355" y="4498"/>
                    <a:pt x="2458" y="3175"/>
                    <a:pt x="4002" y="2577"/>
                  </a:cubicBezTo>
                  <a:cubicBezTo>
                    <a:pt x="4096" y="2545"/>
                    <a:pt x="4096" y="2545"/>
                    <a:pt x="4191" y="2513"/>
                  </a:cubicBezTo>
                  <a:cubicBezTo>
                    <a:pt x="4224" y="2504"/>
                    <a:pt x="4257" y="2499"/>
                    <a:pt x="4290" y="2499"/>
                  </a:cubicBezTo>
                  <a:cubicBezTo>
                    <a:pt x="4474" y="2499"/>
                    <a:pt x="4637" y="2641"/>
                    <a:pt x="4663" y="2829"/>
                  </a:cubicBezTo>
                  <a:cubicBezTo>
                    <a:pt x="4789" y="4593"/>
                    <a:pt x="6239" y="5979"/>
                    <a:pt x="8003" y="5979"/>
                  </a:cubicBezTo>
                  <a:lnTo>
                    <a:pt x="9862" y="5979"/>
                  </a:lnTo>
                  <a:cubicBezTo>
                    <a:pt x="10366" y="5979"/>
                    <a:pt x="10807" y="6137"/>
                    <a:pt x="11185" y="6389"/>
                  </a:cubicBezTo>
                  <a:cubicBezTo>
                    <a:pt x="11500" y="5695"/>
                    <a:pt x="11405" y="4876"/>
                    <a:pt x="10870" y="4246"/>
                  </a:cubicBezTo>
                  <a:cubicBezTo>
                    <a:pt x="11027" y="3207"/>
                    <a:pt x="10492" y="2230"/>
                    <a:pt x="9515" y="1883"/>
                  </a:cubicBezTo>
                  <a:cubicBezTo>
                    <a:pt x="9178" y="1040"/>
                    <a:pt x="8363" y="472"/>
                    <a:pt x="7475" y="472"/>
                  </a:cubicBezTo>
                  <a:cubicBezTo>
                    <a:pt x="7368" y="472"/>
                    <a:pt x="7260" y="480"/>
                    <a:pt x="7152" y="497"/>
                  </a:cubicBezTo>
                  <a:cubicBezTo>
                    <a:pt x="6758" y="166"/>
                    <a:pt x="6270" y="1"/>
                    <a:pt x="5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4"/>
            <p:cNvSpPr/>
            <p:nvPr/>
          </p:nvSpPr>
          <p:spPr>
            <a:xfrm>
              <a:off x="-57119850" y="4066875"/>
              <a:ext cx="126075" cy="111875"/>
            </a:xfrm>
            <a:custGeom>
              <a:avLst/>
              <a:gdLst/>
              <a:ahLst/>
              <a:cxnLst/>
              <a:rect l="l" t="t" r="r" b="b"/>
              <a:pathLst>
                <a:path w="5043" h="4475" extrusionOk="0">
                  <a:moveTo>
                    <a:pt x="2333" y="1"/>
                  </a:moveTo>
                  <a:cubicBezTo>
                    <a:pt x="915" y="694"/>
                    <a:pt x="2" y="2111"/>
                    <a:pt x="2" y="3718"/>
                  </a:cubicBezTo>
                  <a:lnTo>
                    <a:pt x="2" y="4191"/>
                  </a:lnTo>
                  <a:lnTo>
                    <a:pt x="2" y="4359"/>
                  </a:lnTo>
                  <a:lnTo>
                    <a:pt x="2" y="4359"/>
                  </a:lnTo>
                  <a:cubicBezTo>
                    <a:pt x="32" y="3375"/>
                    <a:pt x="829" y="2616"/>
                    <a:pt x="1861" y="2616"/>
                  </a:cubicBezTo>
                  <a:cubicBezTo>
                    <a:pt x="2774" y="2616"/>
                    <a:pt x="3499" y="3246"/>
                    <a:pt x="3656" y="4096"/>
                  </a:cubicBezTo>
                  <a:lnTo>
                    <a:pt x="4507" y="4096"/>
                  </a:lnTo>
                  <a:cubicBezTo>
                    <a:pt x="4570" y="3718"/>
                    <a:pt x="4791" y="3403"/>
                    <a:pt x="5043" y="3120"/>
                  </a:cubicBezTo>
                  <a:cubicBezTo>
                    <a:pt x="3656" y="2647"/>
                    <a:pt x="2617" y="1481"/>
                    <a:pt x="2333" y="1"/>
                  </a:cubicBezTo>
                  <a:close/>
                  <a:moveTo>
                    <a:pt x="2" y="4359"/>
                  </a:moveTo>
                  <a:cubicBezTo>
                    <a:pt x="1" y="4397"/>
                    <a:pt x="1" y="4435"/>
                    <a:pt x="2" y="4474"/>
                  </a:cubicBezTo>
                  <a:lnTo>
                    <a:pt x="2" y="435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4"/>
            <p:cNvSpPr/>
            <p:nvPr/>
          </p:nvSpPr>
          <p:spPr>
            <a:xfrm>
              <a:off x="-57100925" y="4151150"/>
              <a:ext cx="55175" cy="55150"/>
            </a:xfrm>
            <a:custGeom>
              <a:avLst/>
              <a:gdLst/>
              <a:ahLst/>
              <a:cxnLst/>
              <a:rect l="l" t="t" r="r" b="b"/>
              <a:pathLst>
                <a:path w="2207" h="2206" extrusionOk="0">
                  <a:moveTo>
                    <a:pt x="1104" y="1"/>
                  </a:moveTo>
                  <a:cubicBezTo>
                    <a:pt x="505" y="1"/>
                    <a:pt x="1" y="473"/>
                    <a:pt x="1" y="1103"/>
                  </a:cubicBezTo>
                  <a:cubicBezTo>
                    <a:pt x="1" y="1702"/>
                    <a:pt x="505" y="2206"/>
                    <a:pt x="1104" y="2206"/>
                  </a:cubicBezTo>
                  <a:cubicBezTo>
                    <a:pt x="1702" y="2206"/>
                    <a:pt x="2206" y="1702"/>
                    <a:pt x="2206" y="1103"/>
                  </a:cubicBezTo>
                  <a:cubicBezTo>
                    <a:pt x="2206" y="473"/>
                    <a:pt x="1702" y="1"/>
                    <a:pt x="1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4"/>
            <p:cNvSpPr/>
            <p:nvPr/>
          </p:nvSpPr>
          <p:spPr>
            <a:xfrm>
              <a:off x="-57119825" y="4179500"/>
              <a:ext cx="204800" cy="121325"/>
            </a:xfrm>
            <a:custGeom>
              <a:avLst/>
              <a:gdLst/>
              <a:ahLst/>
              <a:cxnLst/>
              <a:rect l="l" t="t" r="r" b="b"/>
              <a:pathLst>
                <a:path w="8192" h="4853" extrusionOk="0">
                  <a:moveTo>
                    <a:pt x="5160" y="2151"/>
                  </a:moveTo>
                  <a:cubicBezTo>
                    <a:pt x="5254" y="2151"/>
                    <a:pt x="5341" y="2190"/>
                    <a:pt x="5388" y="2269"/>
                  </a:cubicBezTo>
                  <a:cubicBezTo>
                    <a:pt x="5546" y="2427"/>
                    <a:pt x="5546" y="2679"/>
                    <a:pt x="5388" y="2805"/>
                  </a:cubicBezTo>
                  <a:cubicBezTo>
                    <a:pt x="5042" y="3151"/>
                    <a:pt x="4569" y="3340"/>
                    <a:pt x="4096" y="3340"/>
                  </a:cubicBezTo>
                  <a:cubicBezTo>
                    <a:pt x="3624" y="3340"/>
                    <a:pt x="3120" y="3151"/>
                    <a:pt x="2805" y="2805"/>
                  </a:cubicBezTo>
                  <a:cubicBezTo>
                    <a:pt x="2647" y="2647"/>
                    <a:pt x="2647" y="2395"/>
                    <a:pt x="2805" y="2269"/>
                  </a:cubicBezTo>
                  <a:cubicBezTo>
                    <a:pt x="2884" y="2190"/>
                    <a:pt x="2978" y="2151"/>
                    <a:pt x="3069" y="2151"/>
                  </a:cubicBezTo>
                  <a:cubicBezTo>
                    <a:pt x="3159" y="2151"/>
                    <a:pt x="3246" y="2190"/>
                    <a:pt x="3309" y="2269"/>
                  </a:cubicBezTo>
                  <a:cubicBezTo>
                    <a:pt x="3529" y="2490"/>
                    <a:pt x="3813" y="2600"/>
                    <a:pt x="4096" y="2600"/>
                  </a:cubicBezTo>
                  <a:cubicBezTo>
                    <a:pt x="4380" y="2600"/>
                    <a:pt x="4664" y="2490"/>
                    <a:pt x="4884" y="2269"/>
                  </a:cubicBezTo>
                  <a:cubicBezTo>
                    <a:pt x="4963" y="2190"/>
                    <a:pt x="5065" y="2151"/>
                    <a:pt x="5160" y="2151"/>
                  </a:cubicBezTo>
                  <a:close/>
                  <a:moveTo>
                    <a:pt x="1" y="1"/>
                  </a:moveTo>
                  <a:lnTo>
                    <a:pt x="1" y="2238"/>
                  </a:lnTo>
                  <a:cubicBezTo>
                    <a:pt x="1" y="3687"/>
                    <a:pt x="1198" y="4853"/>
                    <a:pt x="2616" y="4853"/>
                  </a:cubicBezTo>
                  <a:lnTo>
                    <a:pt x="5609" y="4853"/>
                  </a:lnTo>
                  <a:cubicBezTo>
                    <a:pt x="7058" y="4853"/>
                    <a:pt x="8192" y="3655"/>
                    <a:pt x="8192" y="2238"/>
                  </a:cubicBezTo>
                  <a:lnTo>
                    <a:pt x="8192" y="1"/>
                  </a:lnTo>
                  <a:cubicBezTo>
                    <a:pt x="8192" y="977"/>
                    <a:pt x="7341" y="1860"/>
                    <a:pt x="6302" y="1860"/>
                  </a:cubicBezTo>
                  <a:cubicBezTo>
                    <a:pt x="5388" y="1860"/>
                    <a:pt x="4664" y="1230"/>
                    <a:pt x="4506" y="347"/>
                  </a:cubicBezTo>
                  <a:lnTo>
                    <a:pt x="3655" y="347"/>
                  </a:lnTo>
                  <a:cubicBezTo>
                    <a:pt x="3498" y="1230"/>
                    <a:pt x="2710" y="1860"/>
                    <a:pt x="1860" y="1860"/>
                  </a:cubicBezTo>
                  <a:cubicBezTo>
                    <a:pt x="820" y="1860"/>
                    <a:pt x="1" y="100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4"/>
            <p:cNvSpPr/>
            <p:nvPr/>
          </p:nvSpPr>
          <p:spPr>
            <a:xfrm>
              <a:off x="-57158400" y="4156675"/>
              <a:ext cx="18900" cy="63825"/>
            </a:xfrm>
            <a:custGeom>
              <a:avLst/>
              <a:gdLst/>
              <a:ahLst/>
              <a:cxnLst/>
              <a:rect l="l" t="t" r="r" b="b"/>
              <a:pathLst>
                <a:path w="756" h="2553" extrusionOk="0">
                  <a:moveTo>
                    <a:pt x="756" y="0"/>
                  </a:moveTo>
                  <a:cubicBezTo>
                    <a:pt x="315" y="252"/>
                    <a:pt x="0" y="725"/>
                    <a:pt x="0" y="1260"/>
                  </a:cubicBezTo>
                  <a:cubicBezTo>
                    <a:pt x="0" y="1827"/>
                    <a:pt x="315" y="2300"/>
                    <a:pt x="756" y="2552"/>
                  </a:cubicBezTo>
                  <a:lnTo>
                    <a:pt x="7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4"/>
            <p:cNvSpPr/>
            <p:nvPr/>
          </p:nvSpPr>
          <p:spPr>
            <a:xfrm>
              <a:off x="-56896125" y="4155875"/>
              <a:ext cx="18925" cy="63825"/>
            </a:xfrm>
            <a:custGeom>
              <a:avLst/>
              <a:gdLst/>
              <a:ahLst/>
              <a:cxnLst/>
              <a:rect l="l" t="t" r="r" b="b"/>
              <a:pathLst>
                <a:path w="757" h="2553" extrusionOk="0">
                  <a:moveTo>
                    <a:pt x="0" y="1"/>
                  </a:moveTo>
                  <a:lnTo>
                    <a:pt x="0" y="2553"/>
                  </a:lnTo>
                  <a:cubicBezTo>
                    <a:pt x="441" y="2269"/>
                    <a:pt x="756" y="1796"/>
                    <a:pt x="756" y="1261"/>
                  </a:cubicBezTo>
                  <a:cubicBezTo>
                    <a:pt x="756" y="757"/>
                    <a:pt x="441" y="28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4"/>
            <p:cNvSpPr/>
            <p:nvPr/>
          </p:nvSpPr>
          <p:spPr>
            <a:xfrm>
              <a:off x="-56924475" y="4149575"/>
              <a:ext cx="9450" cy="29175"/>
            </a:xfrm>
            <a:custGeom>
              <a:avLst/>
              <a:gdLst/>
              <a:ahLst/>
              <a:cxnLst/>
              <a:rect l="l" t="t" r="r" b="b"/>
              <a:pathLst>
                <a:path w="378" h="1167" extrusionOk="0">
                  <a:moveTo>
                    <a:pt x="0" y="1"/>
                  </a:moveTo>
                  <a:cubicBezTo>
                    <a:pt x="221" y="379"/>
                    <a:pt x="378" y="757"/>
                    <a:pt x="378" y="1166"/>
                  </a:cubicBezTo>
                  <a:lnTo>
                    <a:pt x="378" y="883"/>
                  </a:lnTo>
                  <a:lnTo>
                    <a:pt x="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44"/>
          <p:cNvGrpSpPr/>
          <p:nvPr/>
        </p:nvGrpSpPr>
        <p:grpSpPr>
          <a:xfrm>
            <a:off x="6337864" y="3173743"/>
            <a:ext cx="271860" cy="270514"/>
            <a:chOff x="-55202750" y="3198925"/>
            <a:chExt cx="318225" cy="316650"/>
          </a:xfrm>
        </p:grpSpPr>
        <p:sp>
          <p:nvSpPr>
            <p:cNvPr id="881" name="Google Shape;881;p44"/>
            <p:cNvSpPr/>
            <p:nvPr/>
          </p:nvSpPr>
          <p:spPr>
            <a:xfrm>
              <a:off x="-55130275" y="3293425"/>
              <a:ext cx="167775" cy="168575"/>
            </a:xfrm>
            <a:custGeom>
              <a:avLst/>
              <a:gdLst/>
              <a:ahLst/>
              <a:cxnLst/>
              <a:rect l="l" t="t" r="r" b="b"/>
              <a:pathLst>
                <a:path w="6711" h="6743" extrusionOk="0">
                  <a:moveTo>
                    <a:pt x="1891" y="2238"/>
                  </a:moveTo>
                  <a:cubicBezTo>
                    <a:pt x="2111" y="2238"/>
                    <a:pt x="2269" y="2395"/>
                    <a:pt x="2269" y="2584"/>
                  </a:cubicBezTo>
                  <a:cubicBezTo>
                    <a:pt x="2269" y="2805"/>
                    <a:pt x="2111" y="2962"/>
                    <a:pt x="1891" y="2962"/>
                  </a:cubicBezTo>
                  <a:cubicBezTo>
                    <a:pt x="1702" y="2962"/>
                    <a:pt x="1544" y="2836"/>
                    <a:pt x="1544" y="2584"/>
                  </a:cubicBezTo>
                  <a:cubicBezTo>
                    <a:pt x="1544" y="2395"/>
                    <a:pt x="1702" y="2238"/>
                    <a:pt x="1891" y="2238"/>
                  </a:cubicBezTo>
                  <a:close/>
                  <a:moveTo>
                    <a:pt x="4884" y="2269"/>
                  </a:moveTo>
                  <a:cubicBezTo>
                    <a:pt x="5104" y="2269"/>
                    <a:pt x="5262" y="2427"/>
                    <a:pt x="5262" y="2647"/>
                  </a:cubicBezTo>
                  <a:cubicBezTo>
                    <a:pt x="5262" y="2836"/>
                    <a:pt x="5104" y="2994"/>
                    <a:pt x="4884" y="2994"/>
                  </a:cubicBezTo>
                  <a:cubicBezTo>
                    <a:pt x="4695" y="2994"/>
                    <a:pt x="4537" y="2836"/>
                    <a:pt x="4537" y="2647"/>
                  </a:cubicBezTo>
                  <a:cubicBezTo>
                    <a:pt x="4537" y="2427"/>
                    <a:pt x="4695" y="2269"/>
                    <a:pt x="4884" y="2269"/>
                  </a:cubicBezTo>
                  <a:close/>
                  <a:moveTo>
                    <a:pt x="4454" y="4798"/>
                  </a:moveTo>
                  <a:cubicBezTo>
                    <a:pt x="4545" y="4798"/>
                    <a:pt x="4632" y="4837"/>
                    <a:pt x="4695" y="4916"/>
                  </a:cubicBezTo>
                  <a:cubicBezTo>
                    <a:pt x="4852" y="5042"/>
                    <a:pt x="4852" y="5262"/>
                    <a:pt x="4726" y="5420"/>
                  </a:cubicBezTo>
                  <a:cubicBezTo>
                    <a:pt x="4380" y="5798"/>
                    <a:pt x="3907" y="5987"/>
                    <a:pt x="3403" y="5987"/>
                  </a:cubicBezTo>
                  <a:cubicBezTo>
                    <a:pt x="2899" y="5987"/>
                    <a:pt x="2426" y="5798"/>
                    <a:pt x="2111" y="5420"/>
                  </a:cubicBezTo>
                  <a:cubicBezTo>
                    <a:pt x="1954" y="5262"/>
                    <a:pt x="1954" y="5042"/>
                    <a:pt x="2111" y="4916"/>
                  </a:cubicBezTo>
                  <a:cubicBezTo>
                    <a:pt x="2190" y="4837"/>
                    <a:pt x="2284" y="4798"/>
                    <a:pt x="2375" y="4798"/>
                  </a:cubicBezTo>
                  <a:cubicBezTo>
                    <a:pt x="2466" y="4798"/>
                    <a:pt x="2552" y="4837"/>
                    <a:pt x="2615" y="4916"/>
                  </a:cubicBezTo>
                  <a:cubicBezTo>
                    <a:pt x="2836" y="5136"/>
                    <a:pt x="3119" y="5246"/>
                    <a:pt x="3403" y="5246"/>
                  </a:cubicBezTo>
                  <a:cubicBezTo>
                    <a:pt x="3686" y="5246"/>
                    <a:pt x="3970" y="5136"/>
                    <a:pt x="4191" y="4916"/>
                  </a:cubicBezTo>
                  <a:cubicBezTo>
                    <a:pt x="4269" y="4837"/>
                    <a:pt x="4364" y="4798"/>
                    <a:pt x="4454" y="4798"/>
                  </a:cubicBezTo>
                  <a:close/>
                  <a:moveTo>
                    <a:pt x="3403" y="1"/>
                  </a:moveTo>
                  <a:cubicBezTo>
                    <a:pt x="2773" y="1261"/>
                    <a:pt x="1513" y="2112"/>
                    <a:pt x="63" y="2238"/>
                  </a:cubicBezTo>
                  <a:cubicBezTo>
                    <a:pt x="63" y="2364"/>
                    <a:pt x="0" y="2521"/>
                    <a:pt x="0" y="2647"/>
                  </a:cubicBezTo>
                  <a:lnTo>
                    <a:pt x="0" y="4128"/>
                  </a:lnTo>
                  <a:cubicBezTo>
                    <a:pt x="0" y="5577"/>
                    <a:pt x="1198" y="6743"/>
                    <a:pt x="2615" y="6743"/>
                  </a:cubicBezTo>
                  <a:lnTo>
                    <a:pt x="4096" y="6743"/>
                  </a:lnTo>
                  <a:cubicBezTo>
                    <a:pt x="5577" y="6743"/>
                    <a:pt x="6711" y="5546"/>
                    <a:pt x="6711" y="4128"/>
                  </a:cubicBezTo>
                  <a:lnTo>
                    <a:pt x="6711" y="2647"/>
                  </a:lnTo>
                  <a:cubicBezTo>
                    <a:pt x="6711" y="2521"/>
                    <a:pt x="6711" y="2364"/>
                    <a:pt x="6679" y="2238"/>
                  </a:cubicBezTo>
                  <a:cubicBezTo>
                    <a:pt x="5293" y="2112"/>
                    <a:pt x="4033" y="1261"/>
                    <a:pt x="3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4"/>
            <p:cNvSpPr/>
            <p:nvPr/>
          </p:nvSpPr>
          <p:spPr>
            <a:xfrm>
              <a:off x="-55202750" y="3198925"/>
              <a:ext cx="318225" cy="316650"/>
            </a:xfrm>
            <a:custGeom>
              <a:avLst/>
              <a:gdLst/>
              <a:ahLst/>
              <a:cxnLst/>
              <a:rect l="l" t="t" r="r" b="b"/>
              <a:pathLst>
                <a:path w="12729" h="12666" extrusionOk="0">
                  <a:moveTo>
                    <a:pt x="6302" y="2221"/>
                  </a:moveTo>
                  <a:cubicBezTo>
                    <a:pt x="6459" y="2221"/>
                    <a:pt x="6617" y="2300"/>
                    <a:pt x="6648" y="2458"/>
                  </a:cubicBezTo>
                  <a:lnTo>
                    <a:pt x="6680" y="2615"/>
                  </a:lnTo>
                  <a:cubicBezTo>
                    <a:pt x="7058" y="4127"/>
                    <a:pt x="8381" y="5230"/>
                    <a:pt x="9956" y="5230"/>
                  </a:cubicBezTo>
                  <a:cubicBezTo>
                    <a:pt x="10145" y="5230"/>
                    <a:pt x="10272" y="5356"/>
                    <a:pt x="10303" y="5545"/>
                  </a:cubicBezTo>
                  <a:cubicBezTo>
                    <a:pt x="10366" y="5829"/>
                    <a:pt x="10398" y="6112"/>
                    <a:pt x="10398" y="6364"/>
                  </a:cubicBezTo>
                  <a:lnTo>
                    <a:pt x="10398" y="7877"/>
                  </a:lnTo>
                  <a:cubicBezTo>
                    <a:pt x="10398" y="9704"/>
                    <a:pt x="8885" y="11216"/>
                    <a:pt x="7058" y="11216"/>
                  </a:cubicBezTo>
                  <a:lnTo>
                    <a:pt x="5546" y="11216"/>
                  </a:lnTo>
                  <a:cubicBezTo>
                    <a:pt x="3687" y="11216"/>
                    <a:pt x="2206" y="9704"/>
                    <a:pt x="2206" y="7877"/>
                  </a:cubicBezTo>
                  <a:lnTo>
                    <a:pt x="2206" y="6364"/>
                  </a:lnTo>
                  <a:cubicBezTo>
                    <a:pt x="2206" y="6112"/>
                    <a:pt x="2238" y="5829"/>
                    <a:pt x="2269" y="5545"/>
                  </a:cubicBezTo>
                  <a:cubicBezTo>
                    <a:pt x="2332" y="5388"/>
                    <a:pt x="2490" y="5230"/>
                    <a:pt x="2647" y="5230"/>
                  </a:cubicBezTo>
                  <a:cubicBezTo>
                    <a:pt x="4160" y="5230"/>
                    <a:pt x="5514" y="4127"/>
                    <a:pt x="5892" y="2615"/>
                  </a:cubicBezTo>
                  <a:lnTo>
                    <a:pt x="5955" y="2458"/>
                  </a:lnTo>
                  <a:cubicBezTo>
                    <a:pt x="5987" y="2300"/>
                    <a:pt x="6144" y="2221"/>
                    <a:pt x="6302" y="2221"/>
                  </a:cubicBezTo>
                  <a:close/>
                  <a:moveTo>
                    <a:pt x="6333" y="0"/>
                  </a:moveTo>
                  <a:cubicBezTo>
                    <a:pt x="3529" y="0"/>
                    <a:pt x="1135" y="2111"/>
                    <a:pt x="789" y="4884"/>
                  </a:cubicBezTo>
                  <a:cubicBezTo>
                    <a:pt x="284" y="5230"/>
                    <a:pt x="1" y="5797"/>
                    <a:pt x="1" y="6427"/>
                  </a:cubicBezTo>
                  <a:cubicBezTo>
                    <a:pt x="1" y="6805"/>
                    <a:pt x="127" y="7215"/>
                    <a:pt x="379" y="7530"/>
                  </a:cubicBezTo>
                  <a:cubicBezTo>
                    <a:pt x="158" y="7845"/>
                    <a:pt x="1" y="8223"/>
                    <a:pt x="1" y="8633"/>
                  </a:cubicBezTo>
                  <a:cubicBezTo>
                    <a:pt x="1" y="9011"/>
                    <a:pt x="127" y="9420"/>
                    <a:pt x="379" y="9735"/>
                  </a:cubicBezTo>
                  <a:cubicBezTo>
                    <a:pt x="158" y="10050"/>
                    <a:pt x="1" y="10428"/>
                    <a:pt x="1" y="10838"/>
                  </a:cubicBezTo>
                  <a:cubicBezTo>
                    <a:pt x="1" y="11846"/>
                    <a:pt x="852" y="12665"/>
                    <a:pt x="1891" y="12665"/>
                  </a:cubicBezTo>
                  <a:lnTo>
                    <a:pt x="10839" y="12665"/>
                  </a:lnTo>
                  <a:cubicBezTo>
                    <a:pt x="11847" y="12665"/>
                    <a:pt x="12729" y="11846"/>
                    <a:pt x="12729" y="10838"/>
                  </a:cubicBezTo>
                  <a:cubicBezTo>
                    <a:pt x="12729" y="10428"/>
                    <a:pt x="12603" y="10050"/>
                    <a:pt x="12319" y="9735"/>
                  </a:cubicBezTo>
                  <a:cubicBezTo>
                    <a:pt x="12571" y="9420"/>
                    <a:pt x="12729" y="9011"/>
                    <a:pt x="12729" y="8633"/>
                  </a:cubicBezTo>
                  <a:cubicBezTo>
                    <a:pt x="12666" y="8223"/>
                    <a:pt x="12508" y="7845"/>
                    <a:pt x="12288" y="7530"/>
                  </a:cubicBezTo>
                  <a:cubicBezTo>
                    <a:pt x="12508" y="7215"/>
                    <a:pt x="12666" y="6805"/>
                    <a:pt x="12666" y="6427"/>
                  </a:cubicBezTo>
                  <a:cubicBezTo>
                    <a:pt x="12666" y="5829"/>
                    <a:pt x="12351" y="5230"/>
                    <a:pt x="11878" y="4884"/>
                  </a:cubicBezTo>
                  <a:cubicBezTo>
                    <a:pt x="11500" y="2111"/>
                    <a:pt x="9137"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3" name="Google Shape;883;p44"/>
          <p:cNvSpPr txBox="1">
            <a:spLocks noGrp="1"/>
          </p:cNvSpPr>
          <p:nvPr>
            <p:ph type="title"/>
          </p:nvPr>
        </p:nvSpPr>
        <p:spPr>
          <a:xfrm>
            <a:off x="1030242" y="62644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010029"/>
                </a:solidFill>
              </a:rPr>
              <a:t>Discussion</a:t>
            </a:r>
            <a:endParaRPr dirty="0">
              <a:solidFill>
                <a:srgbClr val="010029"/>
              </a:solidFill>
            </a:endParaRPr>
          </a:p>
        </p:txBody>
      </p:sp>
      <p:pic>
        <p:nvPicPr>
          <p:cNvPr id="51" name="Imagen 50"/>
          <p:cNvPicPr>
            <a:picLocks noChangeAspect="1"/>
          </p:cNvPicPr>
          <p:nvPr/>
        </p:nvPicPr>
        <p:blipFill>
          <a:blip r:embed="rId3"/>
          <a:stretch>
            <a:fillRect/>
          </a:stretch>
        </p:blipFill>
        <p:spPr>
          <a:xfrm>
            <a:off x="6466190" y="718357"/>
            <a:ext cx="2438356" cy="4690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1A5724C-948B-F2DD-5254-3F50116256F5}"/>
              </a:ext>
            </a:extLst>
          </p:cNvPr>
          <p:cNvSpPr/>
          <p:nvPr/>
        </p:nvSpPr>
        <p:spPr>
          <a:xfrm>
            <a:off x="1" y="0"/>
            <a:ext cx="9144000" cy="5143500"/>
          </a:xfrm>
          <a:prstGeom prst="rect">
            <a:avLst/>
          </a:prstGeom>
          <a:solidFill>
            <a:srgbClr val="283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26" name="Picture 2" descr="sueñohorizontal">
            <a:extLst>
              <a:ext uri="{FF2B5EF4-FFF2-40B4-BE49-F238E27FC236}">
                <a16:creationId xmlns:a16="http://schemas.microsoft.com/office/drawing/2014/main" id="{167B1D61-4FC4-0E8F-4BD4-BB133604B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4858"/>
            <a:ext cx="4122964" cy="274864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53;p39">
            <a:extLst>
              <a:ext uri="{FF2B5EF4-FFF2-40B4-BE49-F238E27FC236}">
                <a16:creationId xmlns:a16="http://schemas.microsoft.com/office/drawing/2014/main" id="{4D8BCADB-5EAE-4C6C-BD57-EB56A92B260D}"/>
              </a:ext>
            </a:extLst>
          </p:cNvPr>
          <p:cNvSpPr txBox="1">
            <a:spLocks/>
          </p:cNvSpPr>
          <p:nvPr/>
        </p:nvSpPr>
        <p:spPr>
          <a:xfrm flipH="1">
            <a:off x="4122964" y="2676664"/>
            <a:ext cx="3355350" cy="2084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a:solidFill>
                  <a:schemeClr val="bg1"/>
                </a:solidFill>
              </a:rPr>
              <a:t>Do you know what helps you make your point clear? Lists like this one:</a:t>
            </a:r>
            <a:br>
              <a:rPr lang="en-US" b="1">
                <a:solidFill>
                  <a:schemeClr val="bg1"/>
                </a:solidFill>
              </a:rPr>
            </a:br>
            <a:endParaRPr lang="en-US" b="1">
              <a:solidFill>
                <a:schemeClr val="bg1"/>
              </a:solidFill>
            </a:endParaRPr>
          </a:p>
          <a:p>
            <a:pPr marL="457200" indent="-317500">
              <a:buClr>
                <a:schemeClr val="accent3"/>
              </a:buClr>
              <a:buSzPts val="1400"/>
              <a:buFont typeface="Roboto Condensed Light"/>
              <a:buChar char="●"/>
            </a:pPr>
            <a:r>
              <a:rPr lang="en-US" b="1">
                <a:solidFill>
                  <a:schemeClr val="bg1"/>
                </a:solidFill>
              </a:rPr>
              <a:t>They’re simple </a:t>
            </a:r>
          </a:p>
          <a:p>
            <a:pPr marL="457200" indent="-317500">
              <a:buClr>
                <a:schemeClr val="accent3"/>
              </a:buClr>
              <a:buSzPts val="1400"/>
              <a:buFont typeface="Roboto Condensed Light"/>
              <a:buChar char="●"/>
            </a:pPr>
            <a:r>
              <a:rPr lang="en-US" b="1">
                <a:solidFill>
                  <a:schemeClr val="bg1"/>
                </a:solidFill>
              </a:rPr>
              <a:t>You can organize your ideas clearly</a:t>
            </a:r>
          </a:p>
          <a:p>
            <a:pPr marL="457200" indent="-317500">
              <a:buClr>
                <a:schemeClr val="accent3"/>
              </a:buClr>
              <a:buSzPts val="1400"/>
              <a:buFont typeface="Roboto Condensed Light"/>
              <a:buChar char="●"/>
            </a:pPr>
            <a:r>
              <a:rPr lang="en-US" b="1">
                <a:solidFill>
                  <a:schemeClr val="bg1"/>
                </a:solidFill>
              </a:rPr>
              <a:t>You’ll never forget to buy milk!</a:t>
            </a:r>
          </a:p>
          <a:p>
            <a:endParaRPr lang="en-US" b="1">
              <a:solidFill>
                <a:schemeClr val="bg1"/>
              </a:solidFill>
            </a:endParaRPr>
          </a:p>
          <a:p>
            <a:r>
              <a:rPr lang="en-US" b="1">
                <a:solidFill>
                  <a:schemeClr val="bg1"/>
                </a:solidFill>
              </a:rPr>
              <a:t>And the most important thing: the audience won’t miss the point of your presentation</a:t>
            </a:r>
            <a:endParaRPr lang="en-US" b="1" dirty="0">
              <a:solidFill>
                <a:schemeClr val="bg1"/>
              </a:solidFill>
            </a:endParaRPr>
          </a:p>
        </p:txBody>
      </p:sp>
      <p:sp>
        <p:nvSpPr>
          <p:cNvPr id="8" name="Google Shape;754;p39">
            <a:extLst>
              <a:ext uri="{FF2B5EF4-FFF2-40B4-BE49-F238E27FC236}">
                <a16:creationId xmlns:a16="http://schemas.microsoft.com/office/drawing/2014/main" id="{23608E85-E203-D541-204F-D31CBD887C0C}"/>
              </a:ext>
            </a:extLst>
          </p:cNvPr>
          <p:cNvSpPr txBox="1">
            <a:spLocks noGrp="1"/>
          </p:cNvSpPr>
          <p:nvPr>
            <p:ph type="title"/>
          </p:nvPr>
        </p:nvSpPr>
        <p:spPr>
          <a:xfrm>
            <a:off x="3804559" y="723558"/>
            <a:ext cx="4348800" cy="1671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solidFill>
                  <a:schemeClr val="bg1"/>
                </a:solidFill>
              </a:rPr>
              <a:t>THE SLIDE TITLE GOES HERE!</a:t>
            </a:r>
            <a:endParaRPr dirty="0">
              <a:solidFill>
                <a:schemeClr val="bg1"/>
              </a:solidFill>
            </a:endParaRPr>
          </a:p>
        </p:txBody>
      </p:sp>
    </p:spTree>
    <p:extLst>
      <p:ext uri="{BB962C8B-B14F-4D97-AF65-F5344CB8AC3E}">
        <p14:creationId xmlns:p14="http://schemas.microsoft.com/office/powerpoint/2010/main" val="23349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ienen realmente un significado profundo nuestros sueños?">
            <a:extLst>
              <a:ext uri="{FF2B5EF4-FFF2-40B4-BE49-F238E27FC236}">
                <a16:creationId xmlns:a16="http://schemas.microsoft.com/office/drawing/2014/main" id="{BF2C8A9F-D2E6-FFD4-16CD-DC5CE7B24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54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43"/>
          <p:cNvSpPr/>
          <p:nvPr/>
        </p:nvSpPr>
        <p:spPr>
          <a:xfrm>
            <a:off x="555950" y="539400"/>
            <a:ext cx="8031900" cy="57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3"/>
          <p:cNvSpPr txBox="1">
            <a:spLocks noGrp="1"/>
          </p:cNvSpPr>
          <p:nvPr>
            <p:ph type="subTitle" idx="4294967295"/>
          </p:nvPr>
        </p:nvSpPr>
        <p:spPr>
          <a:xfrm>
            <a:off x="714225" y="4242000"/>
            <a:ext cx="3933300" cy="362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t>Follow the link in the graph to modify its data and then paste the new one here. </a:t>
            </a:r>
            <a:r>
              <a:rPr lang="en" sz="1200" b="1">
                <a:uFill>
                  <a:noFill/>
                </a:uFill>
                <a:hlinkClick r:id="rId3"/>
              </a:rPr>
              <a:t>For more info, click here</a:t>
            </a:r>
            <a:endParaRPr sz="1200" b="1"/>
          </a:p>
        </p:txBody>
      </p:sp>
      <p:pic>
        <p:nvPicPr>
          <p:cNvPr id="817" name="Google Shape;817;p43" title="Chart">
            <a:hlinkClick r:id="rId4"/>
          </p:cNvPr>
          <p:cNvPicPr preferRelativeResize="0"/>
          <p:nvPr/>
        </p:nvPicPr>
        <p:blipFill>
          <a:blip r:embed="rId5">
            <a:alphaModFix/>
          </a:blip>
          <a:stretch>
            <a:fillRect/>
          </a:stretch>
        </p:blipFill>
        <p:spPr>
          <a:xfrm>
            <a:off x="714275" y="1831975"/>
            <a:ext cx="3933300" cy="2288159"/>
          </a:xfrm>
          <a:prstGeom prst="rect">
            <a:avLst/>
          </a:prstGeom>
          <a:noFill/>
          <a:ln>
            <a:noFill/>
          </a:ln>
        </p:spPr>
      </p:pic>
      <p:sp>
        <p:nvSpPr>
          <p:cNvPr id="818" name="Google Shape;818;p43"/>
          <p:cNvSpPr/>
          <p:nvPr/>
        </p:nvSpPr>
        <p:spPr>
          <a:xfrm>
            <a:off x="1486277" y="1290150"/>
            <a:ext cx="23067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3"/>
          <p:cNvSpPr txBox="1"/>
          <p:nvPr/>
        </p:nvSpPr>
        <p:spPr>
          <a:xfrm>
            <a:off x="1650675" y="1312800"/>
            <a:ext cx="1978200" cy="46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Rubik"/>
                <a:ea typeface="Rubik"/>
                <a:cs typeface="Rubik"/>
                <a:sym typeface="Rubik"/>
              </a:rPr>
              <a:t>Evolution</a:t>
            </a:r>
            <a:endParaRPr sz="2000" b="1">
              <a:solidFill>
                <a:srgbClr val="FFFFFF"/>
              </a:solidFill>
              <a:latin typeface="Rubik"/>
              <a:ea typeface="Rubik"/>
              <a:cs typeface="Rubik"/>
              <a:sym typeface="Rubik"/>
            </a:endParaRPr>
          </a:p>
        </p:txBody>
      </p:sp>
      <p:sp>
        <p:nvSpPr>
          <p:cNvPr id="820" name="Google Shape;820;p43"/>
          <p:cNvSpPr/>
          <p:nvPr/>
        </p:nvSpPr>
        <p:spPr>
          <a:xfrm>
            <a:off x="5350814" y="1290150"/>
            <a:ext cx="23067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txBox="1"/>
          <p:nvPr/>
        </p:nvSpPr>
        <p:spPr>
          <a:xfrm>
            <a:off x="5515213" y="1312800"/>
            <a:ext cx="1978200" cy="46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Rubik"/>
                <a:ea typeface="Rubik"/>
                <a:cs typeface="Rubik"/>
                <a:sym typeface="Rubik"/>
              </a:rPr>
              <a:t>Prevalence</a:t>
            </a:r>
            <a:endParaRPr sz="2000" b="1">
              <a:solidFill>
                <a:srgbClr val="FFFFFF"/>
              </a:solidFill>
              <a:latin typeface="Rubik"/>
              <a:ea typeface="Rubik"/>
              <a:cs typeface="Rubik"/>
              <a:sym typeface="Rubik"/>
            </a:endParaRPr>
          </a:p>
        </p:txBody>
      </p:sp>
      <p:sp>
        <p:nvSpPr>
          <p:cNvPr id="822" name="Google Shape;822;p43"/>
          <p:cNvSpPr txBox="1"/>
          <p:nvPr/>
        </p:nvSpPr>
        <p:spPr>
          <a:xfrm>
            <a:off x="4845763" y="2632190"/>
            <a:ext cx="1348200" cy="46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Rubik"/>
                <a:ea typeface="Rubik"/>
                <a:cs typeface="Rubik"/>
                <a:sym typeface="Rubik"/>
              </a:rPr>
              <a:t>45%</a:t>
            </a:r>
            <a:endParaRPr sz="2000" b="1">
              <a:solidFill>
                <a:schemeClr val="dk1"/>
              </a:solidFill>
              <a:latin typeface="Rubik"/>
              <a:ea typeface="Rubik"/>
              <a:cs typeface="Rubik"/>
              <a:sym typeface="Rubik"/>
            </a:endParaRPr>
          </a:p>
        </p:txBody>
      </p:sp>
      <p:sp>
        <p:nvSpPr>
          <p:cNvPr id="823" name="Google Shape;823;p43"/>
          <p:cNvSpPr/>
          <p:nvPr/>
        </p:nvSpPr>
        <p:spPr>
          <a:xfrm>
            <a:off x="5264063" y="2096299"/>
            <a:ext cx="511500" cy="511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5264063" y="2096299"/>
            <a:ext cx="511500" cy="511500"/>
          </a:xfrm>
          <a:prstGeom prst="pie">
            <a:avLst>
              <a:gd name="adj1" fmla="val 16151022"/>
              <a:gd name="adj2" fmla="val 432654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3"/>
          <p:cNvSpPr/>
          <p:nvPr/>
        </p:nvSpPr>
        <p:spPr>
          <a:xfrm>
            <a:off x="7232763" y="2096299"/>
            <a:ext cx="511500" cy="511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3"/>
          <p:cNvSpPr/>
          <p:nvPr/>
        </p:nvSpPr>
        <p:spPr>
          <a:xfrm>
            <a:off x="7232763" y="2096299"/>
            <a:ext cx="511500" cy="511500"/>
          </a:xfrm>
          <a:prstGeom prst="pie">
            <a:avLst>
              <a:gd name="adj1" fmla="val 16151022"/>
              <a:gd name="adj2" fmla="val 653697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3"/>
          <p:cNvSpPr txBox="1"/>
          <p:nvPr/>
        </p:nvSpPr>
        <p:spPr>
          <a:xfrm>
            <a:off x="6814413" y="2632190"/>
            <a:ext cx="1348200" cy="46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Rubik"/>
                <a:ea typeface="Rubik"/>
                <a:cs typeface="Rubik"/>
                <a:sym typeface="Rubik"/>
              </a:rPr>
              <a:t>55%</a:t>
            </a:r>
            <a:endParaRPr sz="2000" b="1">
              <a:solidFill>
                <a:schemeClr val="dk1"/>
              </a:solidFill>
              <a:latin typeface="Rubik"/>
              <a:ea typeface="Rubik"/>
              <a:cs typeface="Rubik"/>
              <a:sym typeface="Rubik"/>
            </a:endParaRPr>
          </a:p>
        </p:txBody>
      </p:sp>
      <p:sp>
        <p:nvSpPr>
          <p:cNvPr id="828" name="Google Shape;828;p43"/>
          <p:cNvSpPr txBox="1"/>
          <p:nvPr/>
        </p:nvSpPr>
        <p:spPr>
          <a:xfrm>
            <a:off x="4530713" y="2993665"/>
            <a:ext cx="1978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10029"/>
                </a:solidFill>
                <a:latin typeface="Nunito"/>
                <a:ea typeface="Nunito"/>
                <a:cs typeface="Nunito"/>
                <a:sym typeface="Nunito"/>
              </a:rPr>
              <a:t>Despite being red, Mars is a cold place</a:t>
            </a:r>
            <a:endParaRPr>
              <a:solidFill>
                <a:srgbClr val="010029"/>
              </a:solidFill>
              <a:latin typeface="Nunito"/>
              <a:ea typeface="Nunito"/>
              <a:cs typeface="Nunito"/>
              <a:sym typeface="Nunito"/>
            </a:endParaRPr>
          </a:p>
        </p:txBody>
      </p:sp>
      <p:sp>
        <p:nvSpPr>
          <p:cNvPr id="829" name="Google Shape;829;p43"/>
          <p:cNvSpPr txBox="1"/>
          <p:nvPr/>
        </p:nvSpPr>
        <p:spPr>
          <a:xfrm>
            <a:off x="6499439" y="2993665"/>
            <a:ext cx="1978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10029"/>
                </a:solidFill>
                <a:latin typeface="Nunito"/>
                <a:ea typeface="Nunito"/>
                <a:cs typeface="Nunito"/>
                <a:sym typeface="Nunito"/>
              </a:rPr>
              <a:t>Saturn is a gas giant and has several rings</a:t>
            </a:r>
            <a:endParaRPr>
              <a:solidFill>
                <a:srgbClr val="010029"/>
              </a:solidFill>
              <a:latin typeface="Nunito"/>
              <a:ea typeface="Nunito"/>
              <a:cs typeface="Nunito"/>
              <a:sym typeface="Nunito"/>
            </a:endParaRPr>
          </a:p>
        </p:txBody>
      </p:sp>
      <p:sp>
        <p:nvSpPr>
          <p:cNvPr id="830" name="Google Shape;830;p43"/>
          <p:cNvSpPr/>
          <p:nvPr/>
        </p:nvSpPr>
        <p:spPr>
          <a:xfrm>
            <a:off x="5350814" y="3713425"/>
            <a:ext cx="2306700" cy="511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3"/>
          <p:cNvSpPr txBox="1"/>
          <p:nvPr/>
        </p:nvSpPr>
        <p:spPr>
          <a:xfrm>
            <a:off x="5515213" y="3736075"/>
            <a:ext cx="1978200" cy="46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Rubik"/>
                <a:ea typeface="Rubik"/>
                <a:cs typeface="Rubik"/>
                <a:sym typeface="Rubik"/>
              </a:rPr>
              <a:t>200,000,000</a:t>
            </a:r>
            <a:endParaRPr sz="2000" b="1">
              <a:solidFill>
                <a:srgbClr val="FFFFFF"/>
              </a:solidFill>
              <a:latin typeface="Rubik"/>
              <a:ea typeface="Rubik"/>
              <a:cs typeface="Rubik"/>
              <a:sym typeface="Rubik"/>
            </a:endParaRPr>
          </a:p>
        </p:txBody>
      </p:sp>
      <p:sp>
        <p:nvSpPr>
          <p:cNvPr id="832" name="Google Shape;832;p43"/>
          <p:cNvSpPr txBox="1"/>
          <p:nvPr/>
        </p:nvSpPr>
        <p:spPr>
          <a:xfrm>
            <a:off x="5718625" y="4189950"/>
            <a:ext cx="1571100" cy="46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Rubik"/>
                <a:ea typeface="Rubik"/>
                <a:cs typeface="Rubik"/>
                <a:sym typeface="Rubik"/>
              </a:rPr>
              <a:t>Neptune</a:t>
            </a:r>
            <a:endParaRPr sz="2000" b="1">
              <a:solidFill>
                <a:schemeClr val="dk1"/>
              </a:solidFill>
              <a:latin typeface="Rubik"/>
              <a:ea typeface="Rubik"/>
              <a:cs typeface="Rubik"/>
              <a:sym typeface="Rubik"/>
            </a:endParaRPr>
          </a:p>
        </p:txBody>
      </p:sp>
      <p:sp>
        <p:nvSpPr>
          <p:cNvPr id="833" name="Google Shape;833;p43"/>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Findings</a:t>
            </a:r>
            <a:endParaRPr>
              <a:solidFill>
                <a:srgbClr val="D9D9D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5"/>
        <p:cNvGrpSpPr/>
        <p:nvPr/>
      </p:nvGrpSpPr>
      <p:grpSpPr>
        <a:xfrm>
          <a:off x="0" y="0"/>
          <a:ext cx="0" cy="0"/>
          <a:chOff x="0" y="0"/>
          <a:chExt cx="0" cy="0"/>
        </a:xfrm>
      </p:grpSpPr>
      <p:sp>
        <p:nvSpPr>
          <p:cNvPr id="3" name="Rectángulo redondeado 2"/>
          <p:cNvSpPr/>
          <p:nvPr/>
        </p:nvSpPr>
        <p:spPr>
          <a:xfrm>
            <a:off x="5499548" y="3733800"/>
            <a:ext cx="3210495" cy="7983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56" name="Google Shape;1856;p57"/>
          <p:cNvSpPr txBox="1">
            <a:spLocks noGrp="1"/>
          </p:cNvSpPr>
          <p:nvPr>
            <p:ph type="ctrTitle"/>
          </p:nvPr>
        </p:nvSpPr>
        <p:spPr>
          <a:xfrm>
            <a:off x="101038" y="229339"/>
            <a:ext cx="7682100" cy="577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rgbClr val="010029"/>
                </a:solidFill>
              </a:rPr>
              <a:t>SOME PERCENTAGES</a:t>
            </a:r>
            <a:endParaRPr dirty="0">
              <a:solidFill>
                <a:srgbClr val="010029"/>
              </a:solidFill>
            </a:endParaRPr>
          </a:p>
        </p:txBody>
      </p:sp>
      <p:sp>
        <p:nvSpPr>
          <p:cNvPr id="1857" name="Google Shape;1857;p57"/>
          <p:cNvSpPr/>
          <p:nvPr/>
        </p:nvSpPr>
        <p:spPr>
          <a:xfrm>
            <a:off x="2223959" y="1922706"/>
            <a:ext cx="1530600" cy="1530600"/>
          </a:xfrm>
          <a:prstGeom prst="roundRect">
            <a:avLst>
              <a:gd name="adj" fmla="val 16667"/>
            </a:avLst>
          </a:prstGeom>
          <a:solidFill>
            <a:srgbClr val="010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7"/>
          <p:cNvSpPr/>
          <p:nvPr/>
        </p:nvSpPr>
        <p:spPr>
          <a:xfrm>
            <a:off x="3422085" y="2636132"/>
            <a:ext cx="1896000" cy="1896000"/>
          </a:xfrm>
          <a:prstGeom prst="roundRect">
            <a:avLst>
              <a:gd name="adj" fmla="val 16667"/>
            </a:avLst>
          </a:prstGeom>
          <a:solidFill>
            <a:srgbClr val="D1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7"/>
          <p:cNvSpPr/>
          <p:nvPr/>
        </p:nvSpPr>
        <p:spPr>
          <a:xfrm>
            <a:off x="2676365" y="3196138"/>
            <a:ext cx="1078200" cy="1078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7"/>
          <p:cNvSpPr txBox="1"/>
          <p:nvPr/>
        </p:nvSpPr>
        <p:spPr>
          <a:xfrm>
            <a:off x="612665" y="3399831"/>
            <a:ext cx="1911300" cy="670800"/>
          </a:xfrm>
          <a:prstGeom prst="rect">
            <a:avLst/>
          </a:prstGeom>
          <a:solidFill>
            <a:srgbClr val="FFFFFF"/>
          </a:solid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a:solidFill>
                  <a:srgbClr val="010029"/>
                </a:solidFill>
                <a:latin typeface="Roboto Condensed Light"/>
                <a:ea typeface="Roboto Condensed Light"/>
                <a:cs typeface="Roboto Condensed Light"/>
                <a:sym typeface="Roboto Condensed Light"/>
              </a:rPr>
              <a:t>Despite being red, Mars is actually a cold place</a:t>
            </a:r>
            <a:endParaRPr>
              <a:solidFill>
                <a:srgbClr val="010029"/>
              </a:solidFill>
              <a:latin typeface="Roboto Condensed Light"/>
              <a:ea typeface="Roboto Condensed Light"/>
              <a:cs typeface="Roboto Condensed Light"/>
              <a:sym typeface="Roboto Condensed Light"/>
            </a:endParaRPr>
          </a:p>
        </p:txBody>
      </p:sp>
      <p:sp>
        <p:nvSpPr>
          <p:cNvPr id="1861" name="Google Shape;1861;p57"/>
          <p:cNvSpPr txBox="1"/>
          <p:nvPr/>
        </p:nvSpPr>
        <p:spPr>
          <a:xfrm>
            <a:off x="160252" y="2352607"/>
            <a:ext cx="1911300" cy="670800"/>
          </a:xfrm>
          <a:prstGeom prst="rect">
            <a:avLst/>
          </a:prstGeom>
          <a:solidFill>
            <a:srgbClr val="FFFFFF"/>
          </a:solid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dirty="0">
                <a:solidFill>
                  <a:srgbClr val="010029"/>
                </a:solidFill>
                <a:latin typeface="Roboto Condensed Light"/>
                <a:ea typeface="Roboto Condensed Light"/>
                <a:cs typeface="Roboto Condensed Light"/>
                <a:sym typeface="Roboto Condensed Light"/>
              </a:rPr>
              <a:t>Mercury is the closest planet to the Sun</a:t>
            </a:r>
            <a:endParaRPr dirty="0">
              <a:solidFill>
                <a:srgbClr val="010029"/>
              </a:solidFill>
              <a:latin typeface="Roboto Condensed Light"/>
              <a:ea typeface="Roboto Condensed Light"/>
              <a:cs typeface="Roboto Condensed Light"/>
              <a:sym typeface="Roboto Condensed Light"/>
            </a:endParaRPr>
          </a:p>
        </p:txBody>
      </p:sp>
      <p:sp>
        <p:nvSpPr>
          <p:cNvPr id="1862" name="Google Shape;1862;p57"/>
          <p:cNvSpPr txBox="1"/>
          <p:nvPr/>
        </p:nvSpPr>
        <p:spPr>
          <a:xfrm>
            <a:off x="2262640" y="2339107"/>
            <a:ext cx="1453200" cy="69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FFFFFF"/>
                </a:solidFill>
                <a:latin typeface="Chau Philomene One"/>
                <a:ea typeface="Chau Philomene One"/>
                <a:cs typeface="Chau Philomene One"/>
                <a:sym typeface="Chau Philomene One"/>
              </a:rPr>
              <a:t>33%</a:t>
            </a:r>
            <a:endParaRPr sz="3000" dirty="0">
              <a:solidFill>
                <a:srgbClr val="FFFFFF"/>
              </a:solidFill>
              <a:latin typeface="Chau Philomene One"/>
              <a:ea typeface="Chau Philomene One"/>
              <a:cs typeface="Chau Philomene One"/>
              <a:sym typeface="Chau Philomene One"/>
            </a:endParaRPr>
          </a:p>
        </p:txBody>
      </p:sp>
      <p:sp>
        <p:nvSpPr>
          <p:cNvPr id="1863" name="Google Shape;1863;p57"/>
          <p:cNvSpPr txBox="1"/>
          <p:nvPr/>
        </p:nvSpPr>
        <p:spPr>
          <a:xfrm>
            <a:off x="3643477" y="3235232"/>
            <a:ext cx="1453200" cy="69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Chau Philomene One"/>
                <a:ea typeface="Chau Philomene One"/>
                <a:cs typeface="Chau Philomene One"/>
                <a:sym typeface="Chau Philomene One"/>
              </a:rPr>
              <a:t>45%</a:t>
            </a:r>
            <a:endParaRPr sz="3000">
              <a:solidFill>
                <a:srgbClr val="FFFFFF"/>
              </a:solidFill>
              <a:latin typeface="Chau Philomene One"/>
              <a:ea typeface="Chau Philomene One"/>
              <a:cs typeface="Chau Philomene One"/>
              <a:sym typeface="Chau Philomene One"/>
            </a:endParaRPr>
          </a:p>
        </p:txBody>
      </p:sp>
      <p:sp>
        <p:nvSpPr>
          <p:cNvPr id="1864" name="Google Shape;1864;p57"/>
          <p:cNvSpPr txBox="1"/>
          <p:nvPr/>
        </p:nvSpPr>
        <p:spPr>
          <a:xfrm>
            <a:off x="4045449" y="1748124"/>
            <a:ext cx="1911300" cy="670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rgbClr val="010029"/>
                </a:solidFill>
                <a:latin typeface="Roboto Condensed Light"/>
                <a:ea typeface="Roboto Condensed Light"/>
                <a:cs typeface="Roboto Condensed Light"/>
                <a:sym typeface="Roboto Condensed Light"/>
              </a:rPr>
              <a:t>Neptune is the farthest planet from the Sun</a:t>
            </a:r>
            <a:endParaRPr dirty="0">
              <a:solidFill>
                <a:srgbClr val="010029"/>
              </a:solidFill>
              <a:latin typeface="Roboto Condensed Light"/>
              <a:ea typeface="Roboto Condensed Light"/>
              <a:cs typeface="Roboto Condensed Light"/>
              <a:sym typeface="Roboto Condensed Light"/>
            </a:endParaRPr>
          </a:p>
        </p:txBody>
      </p:sp>
      <p:sp>
        <p:nvSpPr>
          <p:cNvPr id="1865" name="Google Shape;1865;p57"/>
          <p:cNvSpPr txBox="1"/>
          <p:nvPr/>
        </p:nvSpPr>
        <p:spPr>
          <a:xfrm>
            <a:off x="2488888" y="3386332"/>
            <a:ext cx="1453200" cy="69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Chau Philomene One"/>
                <a:ea typeface="Chau Philomene One"/>
                <a:cs typeface="Chau Philomene One"/>
                <a:sym typeface="Chau Philomene One"/>
              </a:rPr>
              <a:t>22%</a:t>
            </a:r>
            <a:endParaRPr sz="3000">
              <a:solidFill>
                <a:srgbClr val="FFFFFF"/>
              </a:solidFill>
              <a:latin typeface="Chau Philomene One"/>
              <a:ea typeface="Chau Philomene One"/>
              <a:cs typeface="Chau Philomene One"/>
              <a:sym typeface="Chau Philomene One"/>
            </a:endParaRPr>
          </a:p>
        </p:txBody>
      </p:sp>
      <p:sp>
        <p:nvSpPr>
          <p:cNvPr id="25" name="Rectangle 6"/>
          <p:cNvSpPr>
            <a:spLocks noChangeArrowheads="1"/>
          </p:cNvSpPr>
          <p:nvPr/>
        </p:nvSpPr>
        <p:spPr bwMode="auto">
          <a:xfrm>
            <a:off x="4242995" y="860165"/>
            <a:ext cx="4467048" cy="134310"/>
          </a:xfrm>
          <a:prstGeom prst="rect">
            <a:avLst/>
          </a:prstGeom>
          <a:solidFill>
            <a:srgbClr val="8EB4BD"/>
          </a:solidFill>
          <a:ln>
            <a:noFill/>
          </a:ln>
        </p:spPr>
        <p:txBody>
          <a:bodyPr vert="horz" wrap="square" lIns="91440" tIns="45720" rIns="91440" bIns="45720" numCol="1" anchor="t" anchorCtr="0" compatLnSpc="1">
            <a:prstTxWarp prst="textNoShape">
              <a:avLst/>
            </a:prstTxWarp>
          </a:bodyPr>
          <a:lstStyle/>
          <a:p>
            <a:endParaRPr lang="es-AR"/>
          </a:p>
        </p:txBody>
      </p:sp>
      <p:sp>
        <p:nvSpPr>
          <p:cNvPr id="27" name="Rectangle 6"/>
          <p:cNvSpPr>
            <a:spLocks noChangeArrowheads="1"/>
          </p:cNvSpPr>
          <p:nvPr/>
        </p:nvSpPr>
        <p:spPr bwMode="auto">
          <a:xfrm rot="16200000">
            <a:off x="92496" y="450250"/>
            <a:ext cx="822184" cy="394112"/>
          </a:xfrm>
          <a:prstGeom prst="rect">
            <a:avLst/>
          </a:prstGeom>
          <a:solidFill>
            <a:srgbClr val="010029"/>
          </a:solidFill>
          <a:ln>
            <a:noFill/>
          </a:ln>
        </p:spPr>
        <p:txBody>
          <a:bodyPr vert="horz" wrap="square" lIns="91440" tIns="45720" rIns="91440" bIns="45720" numCol="1" anchor="t" anchorCtr="0" compatLnSpc="1">
            <a:prstTxWarp prst="textNoShape">
              <a:avLst/>
            </a:prstTxWarp>
          </a:bodyPr>
          <a:lstStyle/>
          <a:p>
            <a:endParaRPr lang="es-AR"/>
          </a:p>
        </p:txBody>
      </p:sp>
      <p:cxnSp>
        <p:nvCxnSpPr>
          <p:cNvPr id="28" name="Conector recto 27"/>
          <p:cNvCxnSpPr>
            <a:stCxn id="25" idx="1"/>
          </p:cNvCxnSpPr>
          <p:nvPr/>
        </p:nvCxnSpPr>
        <p:spPr>
          <a:xfrm flipH="1">
            <a:off x="700644" y="927320"/>
            <a:ext cx="3542351" cy="247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5450158" y="2772312"/>
            <a:ext cx="3259885" cy="14467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43"/>
          <p:cNvSpPr txBox="1">
            <a:spLocks noGrp="1"/>
          </p:cNvSpPr>
          <p:nvPr>
            <p:ph type="ctrTitle"/>
          </p:nvPr>
        </p:nvSpPr>
        <p:spPr>
          <a:xfrm>
            <a:off x="1810994" y="3843096"/>
            <a:ext cx="417417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8EB4BD"/>
                </a:solidFill>
              </a:rPr>
              <a:t>—SOMEONE FAMOUS</a:t>
            </a:r>
            <a:endParaRPr dirty="0">
              <a:solidFill>
                <a:srgbClr val="8EB4BD"/>
              </a:solidFill>
            </a:endParaRPr>
          </a:p>
        </p:txBody>
      </p:sp>
      <p:sp>
        <p:nvSpPr>
          <p:cNvPr id="962" name="Google Shape;962;p43"/>
          <p:cNvSpPr txBox="1">
            <a:spLocks noGrp="1"/>
          </p:cNvSpPr>
          <p:nvPr>
            <p:ph type="subTitle" idx="1"/>
          </p:nvPr>
        </p:nvSpPr>
        <p:spPr>
          <a:xfrm>
            <a:off x="1353044" y="1750221"/>
            <a:ext cx="4816431" cy="22472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010029"/>
                </a:solidFill>
              </a:rPr>
              <a:t>“This is a quote, words full of wisdom that someone important said and can make the reader get inspired.”</a:t>
            </a:r>
            <a:endParaRPr sz="2800" b="1" dirty="0">
              <a:solidFill>
                <a:srgbClr val="010029"/>
              </a:solidFill>
            </a:endParaRPr>
          </a:p>
        </p:txBody>
      </p:sp>
      <p:pic>
        <p:nvPicPr>
          <p:cNvPr id="2" name="Imagen 1"/>
          <p:cNvPicPr>
            <a:picLocks noChangeAspect="1"/>
          </p:cNvPicPr>
          <p:nvPr/>
        </p:nvPicPr>
        <p:blipFill>
          <a:blip r:embed="rId3"/>
          <a:stretch>
            <a:fillRect/>
          </a:stretch>
        </p:blipFill>
        <p:spPr>
          <a:xfrm>
            <a:off x="6519554" y="2090911"/>
            <a:ext cx="2089411" cy="2832313"/>
          </a:xfrm>
          <a:prstGeom prst="rect">
            <a:avLst/>
          </a:prstGeom>
        </p:spPr>
      </p:pic>
      <p:pic>
        <p:nvPicPr>
          <p:cNvPr id="57" name="Imagen 56"/>
          <p:cNvPicPr>
            <a:picLocks noChangeAspect="1"/>
          </p:cNvPicPr>
          <p:nvPr/>
        </p:nvPicPr>
        <p:blipFill>
          <a:blip r:embed="rId4"/>
          <a:stretch>
            <a:fillRect/>
          </a:stretch>
        </p:blipFill>
        <p:spPr>
          <a:xfrm>
            <a:off x="448014" y="337411"/>
            <a:ext cx="8430315" cy="1089151"/>
          </a:xfrm>
          <a:prstGeom prst="rect">
            <a:avLst/>
          </a:prstGeom>
        </p:spPr>
      </p:pic>
      <p:pic>
        <p:nvPicPr>
          <p:cNvPr id="3" name="Imagen 2"/>
          <p:cNvPicPr>
            <a:picLocks noChangeAspect="1"/>
          </p:cNvPicPr>
          <p:nvPr/>
        </p:nvPicPr>
        <p:blipFill>
          <a:blip r:embed="rId5"/>
          <a:stretch>
            <a:fillRect/>
          </a:stretch>
        </p:blipFill>
        <p:spPr>
          <a:xfrm>
            <a:off x="3569550" y="449955"/>
            <a:ext cx="2950004" cy="12313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45"/>
          <p:cNvSpPr/>
          <p:nvPr/>
        </p:nvSpPr>
        <p:spPr>
          <a:xfrm>
            <a:off x="713100" y="1494816"/>
            <a:ext cx="3335100" cy="1242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txBox="1">
            <a:spLocks noGrp="1"/>
          </p:cNvSpPr>
          <p:nvPr>
            <p:ph type="subTitle" idx="1"/>
          </p:nvPr>
        </p:nvSpPr>
        <p:spPr>
          <a:xfrm>
            <a:off x="935075" y="2717991"/>
            <a:ext cx="2891100" cy="100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Images reveal large amounts of data, so remember: use an image instead of a long text. Your audience will appreciate it</a:t>
            </a:r>
            <a:endParaRPr/>
          </a:p>
        </p:txBody>
      </p:sp>
      <p:sp>
        <p:nvSpPr>
          <p:cNvPr id="891" name="Google Shape;891;p45"/>
          <p:cNvSpPr txBox="1">
            <a:spLocks noGrp="1"/>
          </p:cNvSpPr>
          <p:nvPr>
            <p:ph type="title"/>
          </p:nvPr>
        </p:nvSpPr>
        <p:spPr>
          <a:xfrm>
            <a:off x="1001725" y="1514166"/>
            <a:ext cx="2757900" cy="120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 summary</a:t>
            </a:r>
            <a:endParaRPr/>
          </a:p>
        </p:txBody>
      </p:sp>
      <p:pic>
        <p:nvPicPr>
          <p:cNvPr id="3" name="Imagen 2"/>
          <p:cNvPicPr>
            <a:picLocks noChangeAspect="1"/>
          </p:cNvPicPr>
          <p:nvPr/>
        </p:nvPicPr>
        <p:blipFill>
          <a:blip r:embed="rId3"/>
          <a:stretch>
            <a:fillRect/>
          </a:stretch>
        </p:blipFill>
        <p:spPr>
          <a:xfrm>
            <a:off x="4270175" y="2330824"/>
            <a:ext cx="4293623" cy="2521026"/>
          </a:xfrm>
          <a:prstGeom prst="rect">
            <a:avLst/>
          </a:prstGeom>
        </p:spPr>
      </p:pic>
      <p:pic>
        <p:nvPicPr>
          <p:cNvPr id="8" name="Imagen 7"/>
          <p:cNvPicPr>
            <a:picLocks noChangeAspect="1"/>
          </p:cNvPicPr>
          <p:nvPr/>
        </p:nvPicPr>
        <p:blipFill>
          <a:blip r:embed="rId4"/>
          <a:stretch>
            <a:fillRect/>
          </a:stretch>
        </p:blipFill>
        <p:spPr>
          <a:xfrm>
            <a:off x="448014" y="337411"/>
            <a:ext cx="8430315" cy="108915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p:nvPr/>
        </p:nvSpPr>
        <p:spPr>
          <a:xfrm>
            <a:off x="4197102" y="3843376"/>
            <a:ext cx="44004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4"/>
          <p:cNvSpPr txBox="1">
            <a:spLocks noGrp="1"/>
          </p:cNvSpPr>
          <p:nvPr>
            <p:ph type="subTitle" idx="1"/>
          </p:nvPr>
        </p:nvSpPr>
        <p:spPr>
          <a:xfrm>
            <a:off x="4337265" y="3877461"/>
            <a:ext cx="3937200" cy="475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Here is where your presentation begins</a:t>
            </a:r>
            <a:endParaRPr dirty="0"/>
          </a:p>
        </p:txBody>
      </p:sp>
      <p:grpSp>
        <p:nvGrpSpPr>
          <p:cNvPr id="28" name="Grupo 27"/>
          <p:cNvGrpSpPr/>
          <p:nvPr/>
        </p:nvGrpSpPr>
        <p:grpSpPr>
          <a:xfrm>
            <a:off x="707792" y="1083210"/>
            <a:ext cx="3239105" cy="3494561"/>
            <a:chOff x="5861051" y="2081213"/>
            <a:chExt cx="2576512" cy="2779712"/>
          </a:xfrm>
        </p:grpSpPr>
        <p:sp>
          <p:nvSpPr>
            <p:cNvPr id="7" name="Freeform 5"/>
            <p:cNvSpPr>
              <a:spLocks noEditPoints="1"/>
            </p:cNvSpPr>
            <p:nvPr/>
          </p:nvSpPr>
          <p:spPr bwMode="auto">
            <a:xfrm>
              <a:off x="6599238" y="3455988"/>
              <a:ext cx="1838325" cy="1404937"/>
            </a:xfrm>
            <a:custGeom>
              <a:avLst/>
              <a:gdLst>
                <a:gd name="T0" fmla="*/ 120 w 488"/>
                <a:gd name="T1" fmla="*/ 109 h 373"/>
                <a:gd name="T2" fmla="*/ 224 w 488"/>
                <a:gd name="T3" fmla="*/ 107 h 373"/>
                <a:gd name="T4" fmla="*/ 291 w 488"/>
                <a:gd name="T5" fmla="*/ 90 h 373"/>
                <a:gd name="T6" fmla="*/ 368 w 488"/>
                <a:gd name="T7" fmla="*/ 153 h 373"/>
                <a:gd name="T8" fmla="*/ 400 w 488"/>
                <a:gd name="T9" fmla="*/ 185 h 373"/>
                <a:gd name="T10" fmla="*/ 416 w 488"/>
                <a:gd name="T11" fmla="*/ 213 h 373"/>
                <a:gd name="T12" fmla="*/ 423 w 488"/>
                <a:gd name="T13" fmla="*/ 209 h 373"/>
                <a:gd name="T14" fmla="*/ 434 w 488"/>
                <a:gd name="T15" fmla="*/ 172 h 373"/>
                <a:gd name="T16" fmla="*/ 488 w 488"/>
                <a:gd name="T17" fmla="*/ 184 h 373"/>
                <a:gd name="T18" fmla="*/ 476 w 488"/>
                <a:gd name="T19" fmla="*/ 331 h 373"/>
                <a:gd name="T20" fmla="*/ 421 w 488"/>
                <a:gd name="T21" fmla="*/ 323 h 373"/>
                <a:gd name="T22" fmla="*/ 322 w 488"/>
                <a:gd name="T23" fmla="*/ 370 h 373"/>
                <a:gd name="T24" fmla="*/ 241 w 488"/>
                <a:gd name="T25" fmla="*/ 319 h 373"/>
                <a:gd name="T26" fmla="*/ 60 w 488"/>
                <a:gd name="T27" fmla="*/ 311 h 373"/>
                <a:gd name="T28" fmla="*/ 48 w 488"/>
                <a:gd name="T29" fmla="*/ 291 h 373"/>
                <a:gd name="T30" fmla="*/ 40 w 488"/>
                <a:gd name="T31" fmla="*/ 218 h 373"/>
                <a:gd name="T32" fmla="*/ 111 w 488"/>
                <a:gd name="T33" fmla="*/ 210 h 373"/>
                <a:gd name="T34" fmla="*/ 41 w 488"/>
                <a:gd name="T35" fmla="*/ 210 h 373"/>
                <a:gd name="T36" fmla="*/ 39 w 488"/>
                <a:gd name="T37" fmla="*/ 195 h 373"/>
                <a:gd name="T38" fmla="*/ 45 w 488"/>
                <a:gd name="T39" fmla="*/ 293 h 373"/>
                <a:gd name="T40" fmla="*/ 37 w 488"/>
                <a:gd name="T41" fmla="*/ 318 h 373"/>
                <a:gd name="T42" fmla="*/ 11 w 488"/>
                <a:gd name="T43" fmla="*/ 292 h 373"/>
                <a:gd name="T44" fmla="*/ 19 w 488"/>
                <a:gd name="T45" fmla="*/ 152 h 373"/>
                <a:gd name="T46" fmla="*/ 54 w 488"/>
                <a:gd name="T47" fmla="*/ 84 h 373"/>
                <a:gd name="T48" fmla="*/ 131 w 488"/>
                <a:gd name="T49" fmla="*/ 2 h 373"/>
                <a:gd name="T50" fmla="*/ 152 w 488"/>
                <a:gd name="T51" fmla="*/ 22 h 373"/>
                <a:gd name="T52" fmla="*/ 100 w 488"/>
                <a:gd name="T53" fmla="*/ 94 h 373"/>
                <a:gd name="T54" fmla="*/ 449 w 488"/>
                <a:gd name="T55" fmla="*/ 309 h 373"/>
                <a:gd name="T56" fmla="*/ 425 w 488"/>
                <a:gd name="T57" fmla="*/ 243 h 373"/>
                <a:gd name="T58" fmla="*/ 295 w 488"/>
                <a:gd name="T59" fmla="*/ 101 h 373"/>
                <a:gd name="T60" fmla="*/ 257 w 488"/>
                <a:gd name="T61" fmla="*/ 102 h 373"/>
                <a:gd name="T62" fmla="*/ 130 w 488"/>
                <a:gd name="T63" fmla="*/ 179 h 373"/>
                <a:gd name="T64" fmla="*/ 124 w 488"/>
                <a:gd name="T65" fmla="*/ 204 h 373"/>
                <a:gd name="T66" fmla="*/ 202 w 488"/>
                <a:gd name="T67" fmla="*/ 273 h 373"/>
                <a:gd name="T68" fmla="*/ 314 w 488"/>
                <a:gd name="T69" fmla="*/ 358 h 373"/>
                <a:gd name="T70" fmla="*/ 341 w 488"/>
                <a:gd name="T71" fmla="*/ 358 h 373"/>
                <a:gd name="T72" fmla="*/ 449 w 488"/>
                <a:gd name="T73" fmla="*/ 30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8" h="373">
                  <a:moveTo>
                    <a:pt x="93" y="100"/>
                  </a:moveTo>
                  <a:cubicBezTo>
                    <a:pt x="103" y="103"/>
                    <a:pt x="111" y="107"/>
                    <a:pt x="120" y="109"/>
                  </a:cubicBezTo>
                  <a:cubicBezTo>
                    <a:pt x="138" y="114"/>
                    <a:pt x="155" y="117"/>
                    <a:pt x="173" y="117"/>
                  </a:cubicBezTo>
                  <a:cubicBezTo>
                    <a:pt x="190" y="117"/>
                    <a:pt x="208" y="115"/>
                    <a:pt x="224" y="107"/>
                  </a:cubicBezTo>
                  <a:cubicBezTo>
                    <a:pt x="239" y="100"/>
                    <a:pt x="254" y="94"/>
                    <a:pt x="269" y="89"/>
                  </a:cubicBezTo>
                  <a:cubicBezTo>
                    <a:pt x="277" y="86"/>
                    <a:pt x="284" y="87"/>
                    <a:pt x="291" y="90"/>
                  </a:cubicBezTo>
                  <a:cubicBezTo>
                    <a:pt x="303" y="95"/>
                    <a:pt x="314" y="102"/>
                    <a:pt x="324" y="111"/>
                  </a:cubicBezTo>
                  <a:cubicBezTo>
                    <a:pt x="339" y="125"/>
                    <a:pt x="354" y="139"/>
                    <a:pt x="368" y="153"/>
                  </a:cubicBezTo>
                  <a:cubicBezTo>
                    <a:pt x="372" y="156"/>
                    <a:pt x="374" y="159"/>
                    <a:pt x="379" y="160"/>
                  </a:cubicBezTo>
                  <a:cubicBezTo>
                    <a:pt x="392" y="162"/>
                    <a:pt x="400" y="172"/>
                    <a:pt x="400" y="185"/>
                  </a:cubicBezTo>
                  <a:cubicBezTo>
                    <a:pt x="400" y="189"/>
                    <a:pt x="401" y="192"/>
                    <a:pt x="403" y="194"/>
                  </a:cubicBezTo>
                  <a:cubicBezTo>
                    <a:pt x="407" y="201"/>
                    <a:pt x="412" y="207"/>
                    <a:pt x="416" y="213"/>
                  </a:cubicBezTo>
                  <a:cubicBezTo>
                    <a:pt x="418" y="215"/>
                    <a:pt x="419" y="216"/>
                    <a:pt x="422" y="219"/>
                  </a:cubicBezTo>
                  <a:cubicBezTo>
                    <a:pt x="423" y="214"/>
                    <a:pt x="423" y="212"/>
                    <a:pt x="423" y="209"/>
                  </a:cubicBezTo>
                  <a:cubicBezTo>
                    <a:pt x="423" y="200"/>
                    <a:pt x="423" y="192"/>
                    <a:pt x="423" y="183"/>
                  </a:cubicBezTo>
                  <a:cubicBezTo>
                    <a:pt x="423" y="175"/>
                    <a:pt x="425" y="172"/>
                    <a:pt x="434" y="172"/>
                  </a:cubicBezTo>
                  <a:cubicBezTo>
                    <a:pt x="448" y="172"/>
                    <a:pt x="462" y="172"/>
                    <a:pt x="476" y="172"/>
                  </a:cubicBezTo>
                  <a:cubicBezTo>
                    <a:pt x="485" y="172"/>
                    <a:pt x="488" y="175"/>
                    <a:pt x="488" y="184"/>
                  </a:cubicBezTo>
                  <a:cubicBezTo>
                    <a:pt x="488" y="229"/>
                    <a:pt x="488" y="274"/>
                    <a:pt x="488" y="319"/>
                  </a:cubicBezTo>
                  <a:cubicBezTo>
                    <a:pt x="488" y="329"/>
                    <a:pt x="485" y="331"/>
                    <a:pt x="476" y="331"/>
                  </a:cubicBezTo>
                  <a:cubicBezTo>
                    <a:pt x="463" y="331"/>
                    <a:pt x="450" y="331"/>
                    <a:pt x="436" y="331"/>
                  </a:cubicBezTo>
                  <a:cubicBezTo>
                    <a:pt x="427" y="331"/>
                    <a:pt x="427" y="331"/>
                    <a:pt x="421" y="323"/>
                  </a:cubicBezTo>
                  <a:cubicBezTo>
                    <a:pt x="393" y="331"/>
                    <a:pt x="367" y="341"/>
                    <a:pt x="347" y="364"/>
                  </a:cubicBezTo>
                  <a:cubicBezTo>
                    <a:pt x="340" y="372"/>
                    <a:pt x="331" y="373"/>
                    <a:pt x="322" y="370"/>
                  </a:cubicBezTo>
                  <a:cubicBezTo>
                    <a:pt x="314" y="368"/>
                    <a:pt x="306" y="364"/>
                    <a:pt x="298" y="360"/>
                  </a:cubicBezTo>
                  <a:cubicBezTo>
                    <a:pt x="278" y="349"/>
                    <a:pt x="259" y="334"/>
                    <a:pt x="241" y="319"/>
                  </a:cubicBezTo>
                  <a:cubicBezTo>
                    <a:pt x="235" y="313"/>
                    <a:pt x="229" y="311"/>
                    <a:pt x="220" y="311"/>
                  </a:cubicBezTo>
                  <a:cubicBezTo>
                    <a:pt x="167" y="311"/>
                    <a:pt x="113" y="311"/>
                    <a:pt x="60" y="311"/>
                  </a:cubicBezTo>
                  <a:cubicBezTo>
                    <a:pt x="57" y="311"/>
                    <a:pt x="54" y="311"/>
                    <a:pt x="50" y="311"/>
                  </a:cubicBezTo>
                  <a:cubicBezTo>
                    <a:pt x="52" y="304"/>
                    <a:pt x="50" y="297"/>
                    <a:pt x="48" y="291"/>
                  </a:cubicBezTo>
                  <a:cubicBezTo>
                    <a:pt x="42" y="270"/>
                    <a:pt x="39" y="250"/>
                    <a:pt x="39" y="228"/>
                  </a:cubicBezTo>
                  <a:cubicBezTo>
                    <a:pt x="39" y="225"/>
                    <a:pt x="39" y="222"/>
                    <a:pt x="40" y="218"/>
                  </a:cubicBezTo>
                  <a:cubicBezTo>
                    <a:pt x="68" y="218"/>
                    <a:pt x="96" y="218"/>
                    <a:pt x="126" y="218"/>
                  </a:cubicBezTo>
                  <a:cubicBezTo>
                    <a:pt x="122" y="212"/>
                    <a:pt x="117" y="210"/>
                    <a:pt x="111" y="210"/>
                  </a:cubicBezTo>
                  <a:cubicBezTo>
                    <a:pt x="91" y="210"/>
                    <a:pt x="71" y="210"/>
                    <a:pt x="51" y="210"/>
                  </a:cubicBezTo>
                  <a:cubicBezTo>
                    <a:pt x="48" y="210"/>
                    <a:pt x="45" y="210"/>
                    <a:pt x="41" y="210"/>
                  </a:cubicBezTo>
                  <a:cubicBezTo>
                    <a:pt x="41" y="204"/>
                    <a:pt x="41" y="200"/>
                    <a:pt x="41" y="196"/>
                  </a:cubicBezTo>
                  <a:cubicBezTo>
                    <a:pt x="40" y="196"/>
                    <a:pt x="40" y="196"/>
                    <a:pt x="39" y="195"/>
                  </a:cubicBezTo>
                  <a:cubicBezTo>
                    <a:pt x="39" y="198"/>
                    <a:pt x="38" y="201"/>
                    <a:pt x="38" y="203"/>
                  </a:cubicBezTo>
                  <a:cubicBezTo>
                    <a:pt x="33" y="234"/>
                    <a:pt x="37" y="263"/>
                    <a:pt x="45" y="293"/>
                  </a:cubicBezTo>
                  <a:cubicBezTo>
                    <a:pt x="46" y="295"/>
                    <a:pt x="47" y="297"/>
                    <a:pt x="47" y="299"/>
                  </a:cubicBezTo>
                  <a:cubicBezTo>
                    <a:pt x="49" y="308"/>
                    <a:pt x="45" y="316"/>
                    <a:pt x="37" y="318"/>
                  </a:cubicBezTo>
                  <a:cubicBezTo>
                    <a:pt x="29" y="321"/>
                    <a:pt x="20" y="318"/>
                    <a:pt x="17" y="310"/>
                  </a:cubicBezTo>
                  <a:cubicBezTo>
                    <a:pt x="14" y="304"/>
                    <a:pt x="13" y="298"/>
                    <a:pt x="11" y="292"/>
                  </a:cubicBezTo>
                  <a:cubicBezTo>
                    <a:pt x="2" y="256"/>
                    <a:pt x="0" y="219"/>
                    <a:pt x="9" y="182"/>
                  </a:cubicBezTo>
                  <a:cubicBezTo>
                    <a:pt x="11" y="172"/>
                    <a:pt x="15" y="162"/>
                    <a:pt x="19" y="152"/>
                  </a:cubicBezTo>
                  <a:cubicBezTo>
                    <a:pt x="26" y="135"/>
                    <a:pt x="33" y="118"/>
                    <a:pt x="39" y="100"/>
                  </a:cubicBezTo>
                  <a:cubicBezTo>
                    <a:pt x="42" y="93"/>
                    <a:pt x="47" y="87"/>
                    <a:pt x="54" y="84"/>
                  </a:cubicBezTo>
                  <a:cubicBezTo>
                    <a:pt x="85" y="69"/>
                    <a:pt x="108" y="46"/>
                    <a:pt x="120" y="13"/>
                  </a:cubicBezTo>
                  <a:cubicBezTo>
                    <a:pt x="122" y="8"/>
                    <a:pt x="125" y="4"/>
                    <a:pt x="131" y="2"/>
                  </a:cubicBezTo>
                  <a:cubicBezTo>
                    <a:pt x="137" y="0"/>
                    <a:pt x="143" y="1"/>
                    <a:pt x="148" y="5"/>
                  </a:cubicBezTo>
                  <a:cubicBezTo>
                    <a:pt x="153" y="10"/>
                    <a:pt x="154" y="16"/>
                    <a:pt x="152" y="22"/>
                  </a:cubicBezTo>
                  <a:cubicBezTo>
                    <a:pt x="150" y="27"/>
                    <a:pt x="148" y="31"/>
                    <a:pt x="146" y="36"/>
                  </a:cubicBezTo>
                  <a:cubicBezTo>
                    <a:pt x="135" y="59"/>
                    <a:pt x="120" y="78"/>
                    <a:pt x="100" y="94"/>
                  </a:cubicBezTo>
                  <a:cubicBezTo>
                    <a:pt x="98" y="96"/>
                    <a:pt x="96" y="97"/>
                    <a:pt x="93" y="100"/>
                  </a:cubicBezTo>
                  <a:close/>
                  <a:moveTo>
                    <a:pt x="449" y="309"/>
                  </a:moveTo>
                  <a:cubicBezTo>
                    <a:pt x="449" y="303"/>
                    <a:pt x="448" y="298"/>
                    <a:pt x="447" y="293"/>
                  </a:cubicBezTo>
                  <a:cubicBezTo>
                    <a:pt x="443" y="275"/>
                    <a:pt x="435" y="259"/>
                    <a:pt x="425" y="243"/>
                  </a:cubicBezTo>
                  <a:cubicBezTo>
                    <a:pt x="399" y="200"/>
                    <a:pt x="367" y="161"/>
                    <a:pt x="329" y="127"/>
                  </a:cubicBezTo>
                  <a:cubicBezTo>
                    <a:pt x="319" y="117"/>
                    <a:pt x="307" y="109"/>
                    <a:pt x="295" y="101"/>
                  </a:cubicBezTo>
                  <a:cubicBezTo>
                    <a:pt x="286" y="95"/>
                    <a:pt x="276" y="94"/>
                    <a:pt x="266" y="98"/>
                  </a:cubicBezTo>
                  <a:cubicBezTo>
                    <a:pt x="263" y="100"/>
                    <a:pt x="260" y="100"/>
                    <a:pt x="257" y="102"/>
                  </a:cubicBezTo>
                  <a:cubicBezTo>
                    <a:pt x="219" y="117"/>
                    <a:pt x="183" y="136"/>
                    <a:pt x="150" y="161"/>
                  </a:cubicBezTo>
                  <a:cubicBezTo>
                    <a:pt x="143" y="167"/>
                    <a:pt x="136" y="173"/>
                    <a:pt x="130" y="179"/>
                  </a:cubicBezTo>
                  <a:cubicBezTo>
                    <a:pt x="126" y="183"/>
                    <a:pt x="123" y="187"/>
                    <a:pt x="121" y="191"/>
                  </a:cubicBezTo>
                  <a:cubicBezTo>
                    <a:pt x="117" y="197"/>
                    <a:pt x="118" y="199"/>
                    <a:pt x="124" y="204"/>
                  </a:cubicBezTo>
                  <a:cubicBezTo>
                    <a:pt x="132" y="210"/>
                    <a:pt x="139" y="216"/>
                    <a:pt x="146" y="222"/>
                  </a:cubicBezTo>
                  <a:cubicBezTo>
                    <a:pt x="165" y="239"/>
                    <a:pt x="184" y="256"/>
                    <a:pt x="202" y="273"/>
                  </a:cubicBezTo>
                  <a:cubicBezTo>
                    <a:pt x="226" y="295"/>
                    <a:pt x="251" y="317"/>
                    <a:pt x="277" y="336"/>
                  </a:cubicBezTo>
                  <a:cubicBezTo>
                    <a:pt x="289" y="344"/>
                    <a:pt x="301" y="351"/>
                    <a:pt x="314" y="358"/>
                  </a:cubicBezTo>
                  <a:cubicBezTo>
                    <a:pt x="318" y="361"/>
                    <a:pt x="324" y="362"/>
                    <a:pt x="329" y="363"/>
                  </a:cubicBezTo>
                  <a:cubicBezTo>
                    <a:pt x="334" y="364"/>
                    <a:pt x="338" y="362"/>
                    <a:pt x="341" y="358"/>
                  </a:cubicBezTo>
                  <a:cubicBezTo>
                    <a:pt x="355" y="342"/>
                    <a:pt x="373" y="331"/>
                    <a:pt x="393" y="323"/>
                  </a:cubicBezTo>
                  <a:cubicBezTo>
                    <a:pt x="410" y="316"/>
                    <a:pt x="429" y="312"/>
                    <a:pt x="449" y="309"/>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6"/>
            <p:cNvSpPr>
              <a:spLocks/>
            </p:cNvSpPr>
            <p:nvPr/>
          </p:nvSpPr>
          <p:spPr bwMode="auto">
            <a:xfrm>
              <a:off x="5981701" y="3584575"/>
              <a:ext cx="663575" cy="1117600"/>
            </a:xfrm>
            <a:custGeom>
              <a:avLst/>
              <a:gdLst>
                <a:gd name="T0" fmla="*/ 176 w 176"/>
                <a:gd name="T1" fmla="*/ 277 h 297"/>
                <a:gd name="T2" fmla="*/ 65 w 176"/>
                <a:gd name="T3" fmla="*/ 277 h 297"/>
                <a:gd name="T4" fmla="*/ 65 w 176"/>
                <a:gd name="T5" fmla="*/ 287 h 297"/>
                <a:gd name="T6" fmla="*/ 55 w 176"/>
                <a:gd name="T7" fmla="*/ 297 h 297"/>
                <a:gd name="T8" fmla="*/ 9 w 176"/>
                <a:gd name="T9" fmla="*/ 297 h 297"/>
                <a:gd name="T10" fmla="*/ 0 w 176"/>
                <a:gd name="T11" fmla="*/ 288 h 297"/>
                <a:gd name="T12" fmla="*/ 0 w 176"/>
                <a:gd name="T13" fmla="*/ 282 h 297"/>
                <a:gd name="T14" fmla="*/ 0 w 176"/>
                <a:gd name="T15" fmla="*/ 15 h 297"/>
                <a:gd name="T16" fmla="*/ 0 w 176"/>
                <a:gd name="T17" fmla="*/ 10 h 297"/>
                <a:gd name="T18" fmla="*/ 10 w 176"/>
                <a:gd name="T19" fmla="*/ 0 h 297"/>
                <a:gd name="T20" fmla="*/ 55 w 176"/>
                <a:gd name="T21" fmla="*/ 0 h 297"/>
                <a:gd name="T22" fmla="*/ 65 w 176"/>
                <a:gd name="T23" fmla="*/ 9 h 297"/>
                <a:gd name="T24" fmla="*/ 65 w 176"/>
                <a:gd name="T25" fmla="*/ 16 h 297"/>
                <a:gd name="T26" fmla="*/ 65 w 176"/>
                <a:gd name="T27" fmla="*/ 173 h 297"/>
                <a:gd name="T28" fmla="*/ 65 w 176"/>
                <a:gd name="T29" fmla="*/ 183 h 297"/>
                <a:gd name="T30" fmla="*/ 163 w 176"/>
                <a:gd name="T31" fmla="*/ 183 h 297"/>
                <a:gd name="T32" fmla="*/ 167 w 176"/>
                <a:gd name="T33" fmla="*/ 231 h 297"/>
                <a:gd name="T34" fmla="*/ 176 w 176"/>
                <a:gd name="T35" fmla="*/ 27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297">
                  <a:moveTo>
                    <a:pt x="176" y="277"/>
                  </a:moveTo>
                  <a:cubicBezTo>
                    <a:pt x="139" y="277"/>
                    <a:pt x="102" y="277"/>
                    <a:pt x="65" y="277"/>
                  </a:cubicBezTo>
                  <a:cubicBezTo>
                    <a:pt x="65" y="281"/>
                    <a:pt x="65" y="284"/>
                    <a:pt x="65" y="287"/>
                  </a:cubicBezTo>
                  <a:cubicBezTo>
                    <a:pt x="64" y="294"/>
                    <a:pt x="62" y="297"/>
                    <a:pt x="55" y="297"/>
                  </a:cubicBezTo>
                  <a:cubicBezTo>
                    <a:pt x="40" y="297"/>
                    <a:pt x="25" y="297"/>
                    <a:pt x="9" y="297"/>
                  </a:cubicBezTo>
                  <a:cubicBezTo>
                    <a:pt x="3" y="297"/>
                    <a:pt x="0" y="294"/>
                    <a:pt x="0" y="288"/>
                  </a:cubicBezTo>
                  <a:cubicBezTo>
                    <a:pt x="0" y="286"/>
                    <a:pt x="0" y="284"/>
                    <a:pt x="0" y="282"/>
                  </a:cubicBezTo>
                  <a:cubicBezTo>
                    <a:pt x="0" y="193"/>
                    <a:pt x="0" y="104"/>
                    <a:pt x="0" y="15"/>
                  </a:cubicBezTo>
                  <a:cubicBezTo>
                    <a:pt x="0" y="13"/>
                    <a:pt x="0" y="11"/>
                    <a:pt x="0" y="10"/>
                  </a:cubicBezTo>
                  <a:cubicBezTo>
                    <a:pt x="0" y="3"/>
                    <a:pt x="3" y="0"/>
                    <a:pt x="10" y="0"/>
                  </a:cubicBezTo>
                  <a:cubicBezTo>
                    <a:pt x="25" y="0"/>
                    <a:pt x="40" y="0"/>
                    <a:pt x="55" y="0"/>
                  </a:cubicBezTo>
                  <a:cubicBezTo>
                    <a:pt x="62" y="0"/>
                    <a:pt x="64" y="3"/>
                    <a:pt x="65" y="9"/>
                  </a:cubicBezTo>
                  <a:cubicBezTo>
                    <a:pt x="65" y="12"/>
                    <a:pt x="65" y="14"/>
                    <a:pt x="65" y="16"/>
                  </a:cubicBezTo>
                  <a:cubicBezTo>
                    <a:pt x="65" y="68"/>
                    <a:pt x="65" y="121"/>
                    <a:pt x="65" y="173"/>
                  </a:cubicBezTo>
                  <a:cubicBezTo>
                    <a:pt x="65" y="176"/>
                    <a:pt x="65" y="179"/>
                    <a:pt x="65" y="183"/>
                  </a:cubicBezTo>
                  <a:cubicBezTo>
                    <a:pt x="98" y="183"/>
                    <a:pt x="130" y="183"/>
                    <a:pt x="163" y="183"/>
                  </a:cubicBezTo>
                  <a:cubicBezTo>
                    <a:pt x="164" y="200"/>
                    <a:pt x="164" y="215"/>
                    <a:pt x="167" y="231"/>
                  </a:cubicBezTo>
                  <a:cubicBezTo>
                    <a:pt x="169" y="246"/>
                    <a:pt x="173" y="261"/>
                    <a:pt x="176" y="277"/>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7"/>
            <p:cNvSpPr>
              <a:spLocks noEditPoints="1"/>
            </p:cNvSpPr>
            <p:nvPr/>
          </p:nvSpPr>
          <p:spPr bwMode="auto">
            <a:xfrm>
              <a:off x="6173788" y="2081213"/>
              <a:ext cx="1631950" cy="1393825"/>
            </a:xfrm>
            <a:custGeom>
              <a:avLst/>
              <a:gdLst>
                <a:gd name="T0" fmla="*/ 35 w 433"/>
                <a:gd name="T1" fmla="*/ 180 h 370"/>
                <a:gd name="T2" fmla="*/ 28 w 433"/>
                <a:gd name="T3" fmla="*/ 167 h 370"/>
                <a:gd name="T4" fmla="*/ 56 w 433"/>
                <a:gd name="T5" fmla="*/ 138 h 370"/>
                <a:gd name="T6" fmla="*/ 83 w 433"/>
                <a:gd name="T7" fmla="*/ 95 h 370"/>
                <a:gd name="T8" fmla="*/ 108 w 433"/>
                <a:gd name="T9" fmla="*/ 61 h 370"/>
                <a:gd name="T10" fmla="*/ 140 w 433"/>
                <a:gd name="T11" fmla="*/ 39 h 370"/>
                <a:gd name="T12" fmla="*/ 223 w 433"/>
                <a:gd name="T13" fmla="*/ 2 h 370"/>
                <a:gd name="T14" fmla="*/ 313 w 433"/>
                <a:gd name="T15" fmla="*/ 50 h 370"/>
                <a:gd name="T16" fmla="*/ 313 w 433"/>
                <a:gd name="T17" fmla="*/ 69 h 370"/>
                <a:gd name="T18" fmla="*/ 358 w 433"/>
                <a:gd name="T19" fmla="*/ 72 h 370"/>
                <a:gd name="T20" fmla="*/ 410 w 433"/>
                <a:gd name="T21" fmla="*/ 114 h 370"/>
                <a:gd name="T22" fmla="*/ 432 w 433"/>
                <a:gd name="T23" fmla="*/ 195 h 370"/>
                <a:gd name="T24" fmla="*/ 419 w 433"/>
                <a:gd name="T25" fmla="*/ 243 h 370"/>
                <a:gd name="T26" fmla="*/ 348 w 433"/>
                <a:gd name="T27" fmla="*/ 287 h 370"/>
                <a:gd name="T28" fmla="*/ 347 w 433"/>
                <a:gd name="T29" fmla="*/ 314 h 370"/>
                <a:gd name="T30" fmla="*/ 307 w 433"/>
                <a:gd name="T31" fmla="*/ 353 h 370"/>
                <a:gd name="T32" fmla="*/ 251 w 433"/>
                <a:gd name="T33" fmla="*/ 348 h 370"/>
                <a:gd name="T34" fmla="*/ 154 w 433"/>
                <a:gd name="T35" fmla="*/ 339 h 370"/>
                <a:gd name="T36" fmla="*/ 98 w 433"/>
                <a:gd name="T37" fmla="*/ 333 h 370"/>
                <a:gd name="T38" fmla="*/ 82 w 433"/>
                <a:gd name="T39" fmla="*/ 303 h 370"/>
                <a:gd name="T40" fmla="*/ 35 w 433"/>
                <a:gd name="T41" fmla="*/ 269 h 370"/>
                <a:gd name="T42" fmla="*/ 0 w 433"/>
                <a:gd name="T43" fmla="*/ 212 h 370"/>
                <a:gd name="T44" fmla="*/ 88 w 433"/>
                <a:gd name="T45" fmla="*/ 97 h 370"/>
                <a:gd name="T46" fmla="*/ 67 w 433"/>
                <a:gd name="T47" fmla="*/ 113 h 370"/>
                <a:gd name="T48" fmla="*/ 63 w 433"/>
                <a:gd name="T49" fmla="*/ 147 h 370"/>
                <a:gd name="T50" fmla="*/ 66 w 433"/>
                <a:gd name="T51" fmla="*/ 198 h 370"/>
                <a:gd name="T52" fmla="*/ 38 w 433"/>
                <a:gd name="T53" fmla="*/ 182 h 370"/>
                <a:gd name="T54" fmla="*/ 51 w 433"/>
                <a:gd name="T55" fmla="*/ 262 h 370"/>
                <a:gd name="T56" fmla="*/ 79 w 433"/>
                <a:gd name="T57" fmla="*/ 286 h 370"/>
                <a:gd name="T58" fmla="*/ 111 w 433"/>
                <a:gd name="T59" fmla="*/ 325 h 370"/>
                <a:gd name="T60" fmla="*/ 139 w 433"/>
                <a:gd name="T61" fmla="*/ 329 h 370"/>
                <a:gd name="T62" fmla="*/ 161 w 433"/>
                <a:gd name="T63" fmla="*/ 338 h 370"/>
                <a:gd name="T64" fmla="*/ 196 w 433"/>
                <a:gd name="T65" fmla="*/ 352 h 370"/>
                <a:gd name="T66" fmla="*/ 243 w 433"/>
                <a:gd name="T67" fmla="*/ 344 h 370"/>
                <a:gd name="T68" fmla="*/ 255 w 433"/>
                <a:gd name="T69" fmla="*/ 339 h 370"/>
                <a:gd name="T70" fmla="*/ 319 w 433"/>
                <a:gd name="T71" fmla="*/ 333 h 370"/>
                <a:gd name="T72" fmla="*/ 336 w 433"/>
                <a:gd name="T73" fmla="*/ 273 h 370"/>
                <a:gd name="T74" fmla="*/ 348 w 433"/>
                <a:gd name="T75" fmla="*/ 283 h 370"/>
                <a:gd name="T76" fmla="*/ 399 w 433"/>
                <a:gd name="T77" fmla="*/ 241 h 370"/>
                <a:gd name="T78" fmla="*/ 402 w 433"/>
                <a:gd name="T79" fmla="*/ 203 h 370"/>
                <a:gd name="T80" fmla="*/ 394 w 433"/>
                <a:gd name="T81" fmla="*/ 131 h 370"/>
                <a:gd name="T82" fmla="*/ 350 w 433"/>
                <a:gd name="T83" fmla="*/ 84 h 370"/>
                <a:gd name="T84" fmla="*/ 269 w 433"/>
                <a:gd name="T85" fmla="*/ 79 h 370"/>
                <a:gd name="T86" fmla="*/ 261 w 433"/>
                <a:gd name="T87" fmla="*/ 78 h 370"/>
                <a:gd name="T88" fmla="*/ 284 w 433"/>
                <a:gd name="T89" fmla="*/ 46 h 370"/>
                <a:gd name="T90" fmla="*/ 232 w 433"/>
                <a:gd name="T91" fmla="*/ 19 h 370"/>
                <a:gd name="T92" fmla="*/ 172 w 433"/>
                <a:gd name="T93" fmla="*/ 29 h 370"/>
                <a:gd name="T94" fmla="*/ 126 w 433"/>
                <a:gd name="T95" fmla="*/ 93 h 370"/>
                <a:gd name="T96" fmla="*/ 134 w 433"/>
                <a:gd name="T97" fmla="*/ 53 h 370"/>
                <a:gd name="T98" fmla="*/ 102 w 433"/>
                <a:gd name="T99" fmla="*/ 88 h 370"/>
                <a:gd name="T100" fmla="*/ 88 w 433"/>
                <a:gd name="T101" fmla="*/ 9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370">
                  <a:moveTo>
                    <a:pt x="0" y="209"/>
                  </a:moveTo>
                  <a:cubicBezTo>
                    <a:pt x="11" y="200"/>
                    <a:pt x="23" y="191"/>
                    <a:pt x="35" y="180"/>
                  </a:cubicBezTo>
                  <a:cubicBezTo>
                    <a:pt x="31" y="177"/>
                    <a:pt x="27" y="175"/>
                    <a:pt x="23" y="172"/>
                  </a:cubicBezTo>
                  <a:cubicBezTo>
                    <a:pt x="25" y="170"/>
                    <a:pt x="26" y="168"/>
                    <a:pt x="28" y="167"/>
                  </a:cubicBezTo>
                  <a:cubicBezTo>
                    <a:pt x="35" y="161"/>
                    <a:pt x="43" y="155"/>
                    <a:pt x="50" y="149"/>
                  </a:cubicBezTo>
                  <a:cubicBezTo>
                    <a:pt x="54" y="146"/>
                    <a:pt x="56" y="142"/>
                    <a:pt x="56" y="138"/>
                  </a:cubicBezTo>
                  <a:cubicBezTo>
                    <a:pt x="57" y="126"/>
                    <a:pt x="59" y="114"/>
                    <a:pt x="60" y="102"/>
                  </a:cubicBezTo>
                  <a:cubicBezTo>
                    <a:pt x="68" y="100"/>
                    <a:pt x="75" y="97"/>
                    <a:pt x="83" y="95"/>
                  </a:cubicBezTo>
                  <a:cubicBezTo>
                    <a:pt x="88" y="94"/>
                    <a:pt x="91" y="91"/>
                    <a:pt x="90" y="86"/>
                  </a:cubicBezTo>
                  <a:cubicBezTo>
                    <a:pt x="90" y="73"/>
                    <a:pt x="96" y="65"/>
                    <a:pt x="108" y="61"/>
                  </a:cubicBezTo>
                  <a:cubicBezTo>
                    <a:pt x="116" y="58"/>
                    <a:pt x="124" y="52"/>
                    <a:pt x="132" y="48"/>
                  </a:cubicBezTo>
                  <a:cubicBezTo>
                    <a:pt x="136" y="46"/>
                    <a:pt x="139" y="43"/>
                    <a:pt x="140" y="39"/>
                  </a:cubicBezTo>
                  <a:cubicBezTo>
                    <a:pt x="141" y="27"/>
                    <a:pt x="148" y="23"/>
                    <a:pt x="158" y="21"/>
                  </a:cubicBezTo>
                  <a:cubicBezTo>
                    <a:pt x="180" y="15"/>
                    <a:pt x="202" y="8"/>
                    <a:pt x="223" y="2"/>
                  </a:cubicBezTo>
                  <a:cubicBezTo>
                    <a:pt x="227" y="1"/>
                    <a:pt x="229" y="0"/>
                    <a:pt x="233" y="2"/>
                  </a:cubicBezTo>
                  <a:cubicBezTo>
                    <a:pt x="260" y="18"/>
                    <a:pt x="286" y="34"/>
                    <a:pt x="313" y="50"/>
                  </a:cubicBezTo>
                  <a:cubicBezTo>
                    <a:pt x="314" y="50"/>
                    <a:pt x="314" y="51"/>
                    <a:pt x="315" y="52"/>
                  </a:cubicBezTo>
                  <a:cubicBezTo>
                    <a:pt x="315" y="57"/>
                    <a:pt x="314" y="62"/>
                    <a:pt x="313" y="69"/>
                  </a:cubicBezTo>
                  <a:cubicBezTo>
                    <a:pt x="320" y="68"/>
                    <a:pt x="326" y="68"/>
                    <a:pt x="332" y="66"/>
                  </a:cubicBezTo>
                  <a:cubicBezTo>
                    <a:pt x="341" y="64"/>
                    <a:pt x="349" y="65"/>
                    <a:pt x="358" y="72"/>
                  </a:cubicBezTo>
                  <a:cubicBezTo>
                    <a:pt x="372" y="83"/>
                    <a:pt x="387" y="94"/>
                    <a:pt x="403" y="105"/>
                  </a:cubicBezTo>
                  <a:cubicBezTo>
                    <a:pt x="406" y="107"/>
                    <a:pt x="408" y="110"/>
                    <a:pt x="410" y="114"/>
                  </a:cubicBezTo>
                  <a:cubicBezTo>
                    <a:pt x="417" y="136"/>
                    <a:pt x="424" y="159"/>
                    <a:pt x="431" y="181"/>
                  </a:cubicBezTo>
                  <a:cubicBezTo>
                    <a:pt x="433" y="185"/>
                    <a:pt x="433" y="190"/>
                    <a:pt x="432" y="195"/>
                  </a:cubicBezTo>
                  <a:cubicBezTo>
                    <a:pt x="431" y="207"/>
                    <a:pt x="428" y="220"/>
                    <a:pt x="426" y="233"/>
                  </a:cubicBezTo>
                  <a:cubicBezTo>
                    <a:pt x="426" y="238"/>
                    <a:pt x="424" y="241"/>
                    <a:pt x="419" y="243"/>
                  </a:cubicBezTo>
                  <a:cubicBezTo>
                    <a:pt x="398" y="256"/>
                    <a:pt x="377" y="269"/>
                    <a:pt x="356" y="282"/>
                  </a:cubicBezTo>
                  <a:cubicBezTo>
                    <a:pt x="354" y="283"/>
                    <a:pt x="351" y="285"/>
                    <a:pt x="348" y="287"/>
                  </a:cubicBezTo>
                  <a:cubicBezTo>
                    <a:pt x="348" y="293"/>
                    <a:pt x="349" y="299"/>
                    <a:pt x="350" y="305"/>
                  </a:cubicBezTo>
                  <a:cubicBezTo>
                    <a:pt x="350" y="309"/>
                    <a:pt x="350" y="311"/>
                    <a:pt x="347" y="314"/>
                  </a:cubicBezTo>
                  <a:cubicBezTo>
                    <a:pt x="337" y="326"/>
                    <a:pt x="327" y="338"/>
                    <a:pt x="317" y="350"/>
                  </a:cubicBezTo>
                  <a:cubicBezTo>
                    <a:pt x="314" y="353"/>
                    <a:pt x="311" y="353"/>
                    <a:pt x="307" y="353"/>
                  </a:cubicBezTo>
                  <a:cubicBezTo>
                    <a:pt x="294" y="351"/>
                    <a:pt x="281" y="349"/>
                    <a:pt x="267" y="347"/>
                  </a:cubicBezTo>
                  <a:cubicBezTo>
                    <a:pt x="262" y="346"/>
                    <a:pt x="256" y="346"/>
                    <a:pt x="251" y="348"/>
                  </a:cubicBezTo>
                  <a:cubicBezTo>
                    <a:pt x="232" y="356"/>
                    <a:pt x="214" y="363"/>
                    <a:pt x="194" y="370"/>
                  </a:cubicBezTo>
                  <a:cubicBezTo>
                    <a:pt x="181" y="360"/>
                    <a:pt x="167" y="350"/>
                    <a:pt x="154" y="339"/>
                  </a:cubicBezTo>
                  <a:cubicBezTo>
                    <a:pt x="148" y="335"/>
                    <a:pt x="143" y="333"/>
                    <a:pt x="137" y="333"/>
                  </a:cubicBezTo>
                  <a:cubicBezTo>
                    <a:pt x="124" y="334"/>
                    <a:pt x="111" y="333"/>
                    <a:pt x="98" y="333"/>
                  </a:cubicBezTo>
                  <a:cubicBezTo>
                    <a:pt x="95" y="333"/>
                    <a:pt x="92" y="333"/>
                    <a:pt x="89" y="332"/>
                  </a:cubicBezTo>
                  <a:cubicBezTo>
                    <a:pt x="87" y="323"/>
                    <a:pt x="84" y="313"/>
                    <a:pt x="82" y="303"/>
                  </a:cubicBezTo>
                  <a:cubicBezTo>
                    <a:pt x="81" y="297"/>
                    <a:pt x="79" y="293"/>
                    <a:pt x="73" y="290"/>
                  </a:cubicBezTo>
                  <a:cubicBezTo>
                    <a:pt x="60" y="284"/>
                    <a:pt x="47" y="276"/>
                    <a:pt x="35" y="269"/>
                  </a:cubicBezTo>
                  <a:cubicBezTo>
                    <a:pt x="32" y="267"/>
                    <a:pt x="30" y="265"/>
                    <a:pt x="28" y="263"/>
                  </a:cubicBezTo>
                  <a:cubicBezTo>
                    <a:pt x="19" y="246"/>
                    <a:pt x="10" y="229"/>
                    <a:pt x="0" y="212"/>
                  </a:cubicBezTo>
                  <a:cubicBezTo>
                    <a:pt x="0" y="212"/>
                    <a:pt x="0" y="211"/>
                    <a:pt x="0" y="209"/>
                  </a:cubicBezTo>
                  <a:close/>
                  <a:moveTo>
                    <a:pt x="88" y="97"/>
                  </a:moveTo>
                  <a:cubicBezTo>
                    <a:pt x="81" y="101"/>
                    <a:pt x="75" y="103"/>
                    <a:pt x="69" y="107"/>
                  </a:cubicBezTo>
                  <a:cubicBezTo>
                    <a:pt x="68" y="108"/>
                    <a:pt x="67" y="111"/>
                    <a:pt x="67" y="113"/>
                  </a:cubicBezTo>
                  <a:cubicBezTo>
                    <a:pt x="67" y="121"/>
                    <a:pt x="67" y="129"/>
                    <a:pt x="67" y="137"/>
                  </a:cubicBezTo>
                  <a:cubicBezTo>
                    <a:pt x="67" y="141"/>
                    <a:pt x="66" y="144"/>
                    <a:pt x="63" y="147"/>
                  </a:cubicBezTo>
                  <a:cubicBezTo>
                    <a:pt x="57" y="154"/>
                    <a:pt x="51" y="161"/>
                    <a:pt x="44" y="168"/>
                  </a:cubicBezTo>
                  <a:cubicBezTo>
                    <a:pt x="52" y="178"/>
                    <a:pt x="59" y="188"/>
                    <a:pt x="66" y="198"/>
                  </a:cubicBezTo>
                  <a:cubicBezTo>
                    <a:pt x="66" y="199"/>
                    <a:pt x="65" y="199"/>
                    <a:pt x="65" y="199"/>
                  </a:cubicBezTo>
                  <a:cubicBezTo>
                    <a:pt x="56" y="194"/>
                    <a:pt x="47" y="188"/>
                    <a:pt x="38" y="182"/>
                  </a:cubicBezTo>
                  <a:cubicBezTo>
                    <a:pt x="31" y="195"/>
                    <a:pt x="25" y="207"/>
                    <a:pt x="19" y="218"/>
                  </a:cubicBezTo>
                  <a:cubicBezTo>
                    <a:pt x="28" y="235"/>
                    <a:pt x="37" y="251"/>
                    <a:pt x="51" y="262"/>
                  </a:cubicBezTo>
                  <a:cubicBezTo>
                    <a:pt x="58" y="268"/>
                    <a:pt x="65" y="275"/>
                    <a:pt x="71" y="281"/>
                  </a:cubicBezTo>
                  <a:cubicBezTo>
                    <a:pt x="74" y="283"/>
                    <a:pt x="77" y="284"/>
                    <a:pt x="79" y="286"/>
                  </a:cubicBezTo>
                  <a:cubicBezTo>
                    <a:pt x="83" y="291"/>
                    <a:pt x="88" y="295"/>
                    <a:pt x="90" y="301"/>
                  </a:cubicBezTo>
                  <a:cubicBezTo>
                    <a:pt x="95" y="311"/>
                    <a:pt x="103" y="318"/>
                    <a:pt x="111" y="325"/>
                  </a:cubicBezTo>
                  <a:cubicBezTo>
                    <a:pt x="111" y="326"/>
                    <a:pt x="112" y="326"/>
                    <a:pt x="112" y="326"/>
                  </a:cubicBezTo>
                  <a:cubicBezTo>
                    <a:pt x="121" y="327"/>
                    <a:pt x="130" y="328"/>
                    <a:pt x="139" y="329"/>
                  </a:cubicBezTo>
                  <a:cubicBezTo>
                    <a:pt x="144" y="329"/>
                    <a:pt x="150" y="331"/>
                    <a:pt x="155" y="332"/>
                  </a:cubicBezTo>
                  <a:cubicBezTo>
                    <a:pt x="157" y="333"/>
                    <a:pt x="159" y="336"/>
                    <a:pt x="161" y="338"/>
                  </a:cubicBezTo>
                  <a:cubicBezTo>
                    <a:pt x="169" y="342"/>
                    <a:pt x="177" y="347"/>
                    <a:pt x="186" y="350"/>
                  </a:cubicBezTo>
                  <a:cubicBezTo>
                    <a:pt x="189" y="352"/>
                    <a:pt x="193" y="353"/>
                    <a:pt x="196" y="352"/>
                  </a:cubicBezTo>
                  <a:cubicBezTo>
                    <a:pt x="211" y="350"/>
                    <a:pt x="226" y="348"/>
                    <a:pt x="241" y="345"/>
                  </a:cubicBezTo>
                  <a:cubicBezTo>
                    <a:pt x="242" y="345"/>
                    <a:pt x="242" y="345"/>
                    <a:pt x="243" y="344"/>
                  </a:cubicBezTo>
                  <a:cubicBezTo>
                    <a:pt x="241" y="343"/>
                    <a:pt x="239" y="342"/>
                    <a:pt x="237" y="342"/>
                  </a:cubicBezTo>
                  <a:cubicBezTo>
                    <a:pt x="243" y="340"/>
                    <a:pt x="249" y="340"/>
                    <a:pt x="255" y="339"/>
                  </a:cubicBezTo>
                  <a:cubicBezTo>
                    <a:pt x="274" y="338"/>
                    <a:pt x="294" y="337"/>
                    <a:pt x="313" y="335"/>
                  </a:cubicBezTo>
                  <a:cubicBezTo>
                    <a:pt x="315" y="335"/>
                    <a:pt x="319" y="334"/>
                    <a:pt x="319" y="333"/>
                  </a:cubicBezTo>
                  <a:cubicBezTo>
                    <a:pt x="324" y="322"/>
                    <a:pt x="330" y="313"/>
                    <a:pt x="332" y="302"/>
                  </a:cubicBezTo>
                  <a:cubicBezTo>
                    <a:pt x="333" y="292"/>
                    <a:pt x="334" y="283"/>
                    <a:pt x="336" y="273"/>
                  </a:cubicBezTo>
                  <a:cubicBezTo>
                    <a:pt x="337" y="262"/>
                    <a:pt x="339" y="251"/>
                    <a:pt x="341" y="240"/>
                  </a:cubicBezTo>
                  <a:cubicBezTo>
                    <a:pt x="345" y="254"/>
                    <a:pt x="344" y="269"/>
                    <a:pt x="348" y="283"/>
                  </a:cubicBezTo>
                  <a:cubicBezTo>
                    <a:pt x="350" y="282"/>
                    <a:pt x="350" y="282"/>
                    <a:pt x="351" y="281"/>
                  </a:cubicBezTo>
                  <a:cubicBezTo>
                    <a:pt x="367" y="268"/>
                    <a:pt x="383" y="255"/>
                    <a:pt x="399" y="241"/>
                  </a:cubicBezTo>
                  <a:cubicBezTo>
                    <a:pt x="402" y="239"/>
                    <a:pt x="403" y="236"/>
                    <a:pt x="403" y="233"/>
                  </a:cubicBezTo>
                  <a:cubicBezTo>
                    <a:pt x="403" y="223"/>
                    <a:pt x="403" y="213"/>
                    <a:pt x="402" y="203"/>
                  </a:cubicBezTo>
                  <a:cubicBezTo>
                    <a:pt x="402" y="196"/>
                    <a:pt x="403" y="189"/>
                    <a:pt x="402" y="181"/>
                  </a:cubicBezTo>
                  <a:cubicBezTo>
                    <a:pt x="399" y="164"/>
                    <a:pt x="396" y="148"/>
                    <a:pt x="394" y="131"/>
                  </a:cubicBezTo>
                  <a:cubicBezTo>
                    <a:pt x="393" y="126"/>
                    <a:pt x="392" y="123"/>
                    <a:pt x="389" y="120"/>
                  </a:cubicBezTo>
                  <a:cubicBezTo>
                    <a:pt x="376" y="108"/>
                    <a:pt x="363" y="96"/>
                    <a:pt x="350" y="84"/>
                  </a:cubicBezTo>
                  <a:cubicBezTo>
                    <a:pt x="346" y="81"/>
                    <a:pt x="342" y="79"/>
                    <a:pt x="337" y="79"/>
                  </a:cubicBezTo>
                  <a:cubicBezTo>
                    <a:pt x="315" y="79"/>
                    <a:pt x="292" y="79"/>
                    <a:pt x="269" y="79"/>
                  </a:cubicBezTo>
                  <a:cubicBezTo>
                    <a:pt x="267" y="79"/>
                    <a:pt x="264" y="79"/>
                    <a:pt x="261" y="79"/>
                  </a:cubicBezTo>
                  <a:cubicBezTo>
                    <a:pt x="261" y="78"/>
                    <a:pt x="261" y="78"/>
                    <a:pt x="261" y="78"/>
                  </a:cubicBezTo>
                  <a:cubicBezTo>
                    <a:pt x="275" y="75"/>
                    <a:pt x="288" y="73"/>
                    <a:pt x="303" y="71"/>
                  </a:cubicBezTo>
                  <a:cubicBezTo>
                    <a:pt x="296" y="62"/>
                    <a:pt x="290" y="54"/>
                    <a:pt x="284" y="46"/>
                  </a:cubicBezTo>
                  <a:cubicBezTo>
                    <a:pt x="283" y="45"/>
                    <a:pt x="281" y="44"/>
                    <a:pt x="280" y="43"/>
                  </a:cubicBezTo>
                  <a:cubicBezTo>
                    <a:pt x="264" y="35"/>
                    <a:pt x="248" y="27"/>
                    <a:pt x="232" y="19"/>
                  </a:cubicBezTo>
                  <a:cubicBezTo>
                    <a:pt x="230" y="18"/>
                    <a:pt x="226" y="17"/>
                    <a:pt x="223" y="18"/>
                  </a:cubicBezTo>
                  <a:cubicBezTo>
                    <a:pt x="206" y="21"/>
                    <a:pt x="189" y="25"/>
                    <a:pt x="172" y="29"/>
                  </a:cubicBezTo>
                  <a:cubicBezTo>
                    <a:pt x="167" y="30"/>
                    <a:pt x="164" y="32"/>
                    <a:pt x="162" y="36"/>
                  </a:cubicBezTo>
                  <a:cubicBezTo>
                    <a:pt x="150" y="55"/>
                    <a:pt x="138" y="74"/>
                    <a:pt x="126" y="93"/>
                  </a:cubicBezTo>
                  <a:cubicBezTo>
                    <a:pt x="125" y="96"/>
                    <a:pt x="123" y="98"/>
                    <a:pt x="121" y="101"/>
                  </a:cubicBezTo>
                  <a:cubicBezTo>
                    <a:pt x="124" y="85"/>
                    <a:pt x="130" y="70"/>
                    <a:pt x="134" y="53"/>
                  </a:cubicBezTo>
                  <a:cubicBezTo>
                    <a:pt x="124" y="59"/>
                    <a:pt x="117" y="65"/>
                    <a:pt x="111" y="74"/>
                  </a:cubicBezTo>
                  <a:cubicBezTo>
                    <a:pt x="109" y="79"/>
                    <a:pt x="105" y="84"/>
                    <a:pt x="102" y="88"/>
                  </a:cubicBezTo>
                  <a:cubicBezTo>
                    <a:pt x="98" y="95"/>
                    <a:pt x="93" y="101"/>
                    <a:pt x="88" y="109"/>
                  </a:cubicBezTo>
                  <a:cubicBezTo>
                    <a:pt x="88" y="104"/>
                    <a:pt x="88" y="101"/>
                    <a:pt x="88" y="97"/>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8"/>
            <p:cNvSpPr>
              <a:spLocks/>
            </p:cNvSpPr>
            <p:nvPr/>
          </p:nvSpPr>
          <p:spPr bwMode="auto">
            <a:xfrm>
              <a:off x="6321426" y="3776663"/>
              <a:ext cx="342900" cy="342900"/>
            </a:xfrm>
            <a:custGeom>
              <a:avLst/>
              <a:gdLst>
                <a:gd name="T0" fmla="*/ 46 w 91"/>
                <a:gd name="T1" fmla="*/ 91 h 91"/>
                <a:gd name="T2" fmla="*/ 0 w 91"/>
                <a:gd name="T3" fmla="*/ 46 h 91"/>
                <a:gd name="T4" fmla="*/ 45 w 91"/>
                <a:gd name="T5" fmla="*/ 1 h 91"/>
                <a:gd name="T6" fmla="*/ 91 w 91"/>
                <a:gd name="T7" fmla="*/ 46 h 91"/>
                <a:gd name="T8" fmla="*/ 46 w 91"/>
                <a:gd name="T9" fmla="*/ 91 h 91"/>
              </a:gdLst>
              <a:ahLst/>
              <a:cxnLst>
                <a:cxn ang="0">
                  <a:pos x="T0" y="T1"/>
                </a:cxn>
                <a:cxn ang="0">
                  <a:pos x="T2" y="T3"/>
                </a:cxn>
                <a:cxn ang="0">
                  <a:pos x="T4" y="T5"/>
                </a:cxn>
                <a:cxn ang="0">
                  <a:pos x="T6" y="T7"/>
                </a:cxn>
                <a:cxn ang="0">
                  <a:pos x="T8" y="T9"/>
                </a:cxn>
              </a:cxnLst>
              <a:rect l="0" t="0" r="r" b="b"/>
              <a:pathLst>
                <a:path w="91" h="91">
                  <a:moveTo>
                    <a:pt x="46" y="91"/>
                  </a:moveTo>
                  <a:cubicBezTo>
                    <a:pt x="20" y="91"/>
                    <a:pt x="1" y="71"/>
                    <a:pt x="0" y="46"/>
                  </a:cubicBezTo>
                  <a:cubicBezTo>
                    <a:pt x="0" y="21"/>
                    <a:pt x="20" y="1"/>
                    <a:pt x="45" y="1"/>
                  </a:cubicBezTo>
                  <a:cubicBezTo>
                    <a:pt x="70" y="0"/>
                    <a:pt x="91" y="21"/>
                    <a:pt x="91" y="46"/>
                  </a:cubicBezTo>
                  <a:cubicBezTo>
                    <a:pt x="91" y="71"/>
                    <a:pt x="71" y="91"/>
                    <a:pt x="46" y="91"/>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9"/>
            <p:cNvSpPr>
              <a:spLocks/>
            </p:cNvSpPr>
            <p:nvPr/>
          </p:nvSpPr>
          <p:spPr bwMode="auto">
            <a:xfrm>
              <a:off x="6280151" y="4084638"/>
              <a:ext cx="349250" cy="169862"/>
            </a:xfrm>
            <a:custGeom>
              <a:avLst/>
              <a:gdLst>
                <a:gd name="T0" fmla="*/ 93 w 93"/>
                <a:gd name="T1" fmla="*/ 1 h 45"/>
                <a:gd name="T2" fmla="*/ 85 w 93"/>
                <a:gd name="T3" fmla="*/ 44 h 45"/>
                <a:gd name="T4" fmla="*/ 79 w 93"/>
                <a:gd name="T5" fmla="*/ 45 h 45"/>
                <a:gd name="T6" fmla="*/ 12 w 93"/>
                <a:gd name="T7" fmla="*/ 45 h 45"/>
                <a:gd name="T8" fmla="*/ 0 w 93"/>
                <a:gd name="T9" fmla="*/ 33 h 45"/>
                <a:gd name="T10" fmla="*/ 0 w 93"/>
                <a:gd name="T11" fmla="*/ 11 h 45"/>
                <a:gd name="T12" fmla="*/ 11 w 93"/>
                <a:gd name="T13" fmla="*/ 0 h 45"/>
                <a:gd name="T14" fmla="*/ 32 w 93"/>
                <a:gd name="T15" fmla="*/ 6 h 45"/>
                <a:gd name="T16" fmla="*/ 84 w 93"/>
                <a:gd name="T17" fmla="*/ 4 h 45"/>
                <a:gd name="T18" fmla="*/ 93 w 93"/>
                <a:gd name="T1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45">
                  <a:moveTo>
                    <a:pt x="93" y="1"/>
                  </a:moveTo>
                  <a:cubicBezTo>
                    <a:pt x="90" y="16"/>
                    <a:pt x="87" y="30"/>
                    <a:pt x="85" y="44"/>
                  </a:cubicBezTo>
                  <a:cubicBezTo>
                    <a:pt x="83" y="44"/>
                    <a:pt x="81" y="45"/>
                    <a:pt x="79" y="45"/>
                  </a:cubicBezTo>
                  <a:cubicBezTo>
                    <a:pt x="57" y="45"/>
                    <a:pt x="34" y="45"/>
                    <a:pt x="12" y="45"/>
                  </a:cubicBezTo>
                  <a:cubicBezTo>
                    <a:pt x="3" y="45"/>
                    <a:pt x="0" y="42"/>
                    <a:pt x="0" y="33"/>
                  </a:cubicBezTo>
                  <a:cubicBezTo>
                    <a:pt x="0" y="26"/>
                    <a:pt x="0" y="19"/>
                    <a:pt x="0" y="11"/>
                  </a:cubicBezTo>
                  <a:cubicBezTo>
                    <a:pt x="0" y="3"/>
                    <a:pt x="3" y="1"/>
                    <a:pt x="11" y="0"/>
                  </a:cubicBezTo>
                  <a:cubicBezTo>
                    <a:pt x="18" y="0"/>
                    <a:pt x="25" y="1"/>
                    <a:pt x="32" y="6"/>
                  </a:cubicBezTo>
                  <a:cubicBezTo>
                    <a:pt x="49" y="16"/>
                    <a:pt x="67" y="15"/>
                    <a:pt x="84" y="4"/>
                  </a:cubicBezTo>
                  <a:cubicBezTo>
                    <a:pt x="88" y="1"/>
                    <a:pt x="88" y="1"/>
                    <a:pt x="93" y="1"/>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10"/>
            <p:cNvSpPr>
              <a:spLocks noEditPoints="1"/>
            </p:cNvSpPr>
            <p:nvPr/>
          </p:nvSpPr>
          <p:spPr bwMode="auto">
            <a:xfrm>
              <a:off x="5861051" y="3184525"/>
              <a:ext cx="438150" cy="298450"/>
            </a:xfrm>
            <a:custGeom>
              <a:avLst/>
              <a:gdLst>
                <a:gd name="T0" fmla="*/ 81 w 116"/>
                <a:gd name="T1" fmla="*/ 8 h 79"/>
                <a:gd name="T2" fmla="*/ 61 w 116"/>
                <a:gd name="T3" fmla="*/ 34 h 79"/>
                <a:gd name="T4" fmla="*/ 72 w 116"/>
                <a:gd name="T5" fmla="*/ 30 h 79"/>
                <a:gd name="T6" fmla="*/ 69 w 116"/>
                <a:gd name="T7" fmla="*/ 45 h 79"/>
                <a:gd name="T8" fmla="*/ 64 w 116"/>
                <a:gd name="T9" fmla="*/ 58 h 79"/>
                <a:gd name="T10" fmla="*/ 66 w 116"/>
                <a:gd name="T11" fmla="*/ 59 h 79"/>
                <a:gd name="T12" fmla="*/ 70 w 116"/>
                <a:gd name="T13" fmla="*/ 52 h 79"/>
                <a:gd name="T14" fmla="*/ 89 w 116"/>
                <a:gd name="T15" fmla="*/ 25 h 79"/>
                <a:gd name="T16" fmla="*/ 96 w 116"/>
                <a:gd name="T17" fmla="*/ 21 h 79"/>
                <a:gd name="T18" fmla="*/ 91 w 116"/>
                <a:gd name="T19" fmla="*/ 33 h 79"/>
                <a:gd name="T20" fmla="*/ 81 w 116"/>
                <a:gd name="T21" fmla="*/ 45 h 79"/>
                <a:gd name="T22" fmla="*/ 93 w 116"/>
                <a:gd name="T23" fmla="*/ 42 h 79"/>
                <a:gd name="T24" fmla="*/ 91 w 116"/>
                <a:gd name="T25" fmla="*/ 67 h 79"/>
                <a:gd name="T26" fmla="*/ 111 w 116"/>
                <a:gd name="T27" fmla="*/ 33 h 79"/>
                <a:gd name="T28" fmla="*/ 104 w 116"/>
                <a:gd name="T29" fmla="*/ 55 h 79"/>
                <a:gd name="T30" fmla="*/ 105 w 116"/>
                <a:gd name="T31" fmla="*/ 56 h 79"/>
                <a:gd name="T32" fmla="*/ 115 w 116"/>
                <a:gd name="T33" fmla="*/ 63 h 79"/>
                <a:gd name="T34" fmla="*/ 115 w 116"/>
                <a:gd name="T35" fmla="*/ 77 h 79"/>
                <a:gd name="T36" fmla="*/ 109 w 116"/>
                <a:gd name="T37" fmla="*/ 74 h 79"/>
                <a:gd name="T38" fmla="*/ 109 w 116"/>
                <a:gd name="T39" fmla="*/ 61 h 79"/>
                <a:gd name="T40" fmla="*/ 101 w 116"/>
                <a:gd name="T41" fmla="*/ 69 h 79"/>
                <a:gd name="T42" fmla="*/ 94 w 116"/>
                <a:gd name="T43" fmla="*/ 76 h 79"/>
                <a:gd name="T44" fmla="*/ 90 w 116"/>
                <a:gd name="T45" fmla="*/ 74 h 79"/>
                <a:gd name="T46" fmla="*/ 84 w 116"/>
                <a:gd name="T47" fmla="*/ 69 h 79"/>
                <a:gd name="T48" fmla="*/ 85 w 116"/>
                <a:gd name="T49" fmla="*/ 58 h 79"/>
                <a:gd name="T50" fmla="*/ 85 w 116"/>
                <a:gd name="T51" fmla="*/ 52 h 79"/>
                <a:gd name="T52" fmla="*/ 66 w 116"/>
                <a:gd name="T53" fmla="*/ 70 h 79"/>
                <a:gd name="T54" fmla="*/ 63 w 116"/>
                <a:gd name="T55" fmla="*/ 66 h 79"/>
                <a:gd name="T56" fmla="*/ 59 w 116"/>
                <a:gd name="T57" fmla="*/ 54 h 79"/>
                <a:gd name="T58" fmla="*/ 63 w 116"/>
                <a:gd name="T59" fmla="*/ 43 h 79"/>
                <a:gd name="T60" fmla="*/ 61 w 116"/>
                <a:gd name="T61" fmla="*/ 42 h 79"/>
                <a:gd name="T62" fmla="*/ 49 w 116"/>
                <a:gd name="T63" fmla="*/ 54 h 79"/>
                <a:gd name="T64" fmla="*/ 43 w 116"/>
                <a:gd name="T65" fmla="*/ 61 h 79"/>
                <a:gd name="T66" fmla="*/ 35 w 116"/>
                <a:gd name="T67" fmla="*/ 61 h 79"/>
                <a:gd name="T68" fmla="*/ 30 w 116"/>
                <a:gd name="T69" fmla="*/ 63 h 79"/>
                <a:gd name="T70" fmla="*/ 33 w 116"/>
                <a:gd name="T71" fmla="*/ 39 h 79"/>
                <a:gd name="T72" fmla="*/ 15 w 116"/>
                <a:gd name="T73" fmla="*/ 44 h 79"/>
                <a:gd name="T74" fmla="*/ 7 w 116"/>
                <a:gd name="T75" fmla="*/ 51 h 79"/>
                <a:gd name="T76" fmla="*/ 2 w 116"/>
                <a:gd name="T77" fmla="*/ 53 h 79"/>
                <a:gd name="T78" fmla="*/ 4 w 116"/>
                <a:gd name="T79" fmla="*/ 45 h 79"/>
                <a:gd name="T80" fmla="*/ 55 w 116"/>
                <a:gd name="T81" fmla="*/ 1 h 79"/>
                <a:gd name="T82" fmla="*/ 59 w 116"/>
                <a:gd name="T83" fmla="*/ 0 h 79"/>
                <a:gd name="T84" fmla="*/ 57 w 116"/>
                <a:gd name="T85" fmla="*/ 7 h 79"/>
                <a:gd name="T86" fmla="*/ 38 w 116"/>
                <a:gd name="T87" fmla="*/ 49 h 79"/>
                <a:gd name="T88" fmla="*/ 37 w 116"/>
                <a:gd name="T89" fmla="*/ 56 h 79"/>
                <a:gd name="T90" fmla="*/ 42 w 116"/>
                <a:gd name="T91" fmla="*/ 50 h 79"/>
                <a:gd name="T92" fmla="*/ 70 w 116"/>
                <a:gd name="T93" fmla="*/ 13 h 79"/>
                <a:gd name="T94" fmla="*/ 78 w 116"/>
                <a:gd name="T95" fmla="*/ 6 h 79"/>
                <a:gd name="T96" fmla="*/ 81 w 116"/>
                <a:gd name="T97" fmla="*/ 8 h 79"/>
                <a:gd name="T98" fmla="*/ 43 w 116"/>
                <a:gd name="T99" fmla="*/ 18 h 79"/>
                <a:gd name="T100" fmla="*/ 30 w 116"/>
                <a:gd name="T101" fmla="*/ 29 h 79"/>
                <a:gd name="T102" fmla="*/ 43 w 116"/>
                <a:gd name="T103"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79">
                  <a:moveTo>
                    <a:pt x="81" y="8"/>
                  </a:moveTo>
                  <a:cubicBezTo>
                    <a:pt x="77" y="18"/>
                    <a:pt x="67" y="24"/>
                    <a:pt x="61" y="34"/>
                  </a:cubicBezTo>
                  <a:cubicBezTo>
                    <a:pt x="65" y="33"/>
                    <a:pt x="68" y="32"/>
                    <a:pt x="72" y="30"/>
                  </a:cubicBezTo>
                  <a:cubicBezTo>
                    <a:pt x="75" y="37"/>
                    <a:pt x="71" y="41"/>
                    <a:pt x="69" y="45"/>
                  </a:cubicBezTo>
                  <a:cubicBezTo>
                    <a:pt x="68" y="50"/>
                    <a:pt x="66" y="54"/>
                    <a:pt x="64" y="58"/>
                  </a:cubicBezTo>
                  <a:cubicBezTo>
                    <a:pt x="65" y="58"/>
                    <a:pt x="65" y="59"/>
                    <a:pt x="66" y="59"/>
                  </a:cubicBezTo>
                  <a:cubicBezTo>
                    <a:pt x="67" y="57"/>
                    <a:pt x="69" y="54"/>
                    <a:pt x="70" y="52"/>
                  </a:cubicBezTo>
                  <a:cubicBezTo>
                    <a:pt x="76" y="43"/>
                    <a:pt x="82" y="34"/>
                    <a:pt x="89" y="25"/>
                  </a:cubicBezTo>
                  <a:cubicBezTo>
                    <a:pt x="90" y="23"/>
                    <a:pt x="92" y="20"/>
                    <a:pt x="96" y="21"/>
                  </a:cubicBezTo>
                  <a:cubicBezTo>
                    <a:pt x="98" y="26"/>
                    <a:pt x="93" y="29"/>
                    <a:pt x="91" y="33"/>
                  </a:cubicBezTo>
                  <a:cubicBezTo>
                    <a:pt x="88" y="37"/>
                    <a:pt x="85" y="41"/>
                    <a:pt x="81" y="45"/>
                  </a:cubicBezTo>
                  <a:cubicBezTo>
                    <a:pt x="86" y="44"/>
                    <a:pt x="89" y="43"/>
                    <a:pt x="93" y="42"/>
                  </a:cubicBezTo>
                  <a:cubicBezTo>
                    <a:pt x="96" y="51"/>
                    <a:pt x="88" y="58"/>
                    <a:pt x="91" y="67"/>
                  </a:cubicBezTo>
                  <a:cubicBezTo>
                    <a:pt x="98" y="56"/>
                    <a:pt x="102" y="43"/>
                    <a:pt x="111" y="33"/>
                  </a:cubicBezTo>
                  <a:cubicBezTo>
                    <a:pt x="114" y="37"/>
                    <a:pt x="114" y="37"/>
                    <a:pt x="104" y="55"/>
                  </a:cubicBezTo>
                  <a:cubicBezTo>
                    <a:pt x="104" y="55"/>
                    <a:pt x="105" y="56"/>
                    <a:pt x="105" y="56"/>
                  </a:cubicBezTo>
                  <a:cubicBezTo>
                    <a:pt x="114" y="53"/>
                    <a:pt x="116" y="54"/>
                    <a:pt x="115" y="63"/>
                  </a:cubicBezTo>
                  <a:cubicBezTo>
                    <a:pt x="115" y="68"/>
                    <a:pt x="115" y="73"/>
                    <a:pt x="115" y="77"/>
                  </a:cubicBezTo>
                  <a:cubicBezTo>
                    <a:pt x="111" y="79"/>
                    <a:pt x="109" y="78"/>
                    <a:pt x="109" y="74"/>
                  </a:cubicBezTo>
                  <a:cubicBezTo>
                    <a:pt x="108" y="70"/>
                    <a:pt x="109" y="67"/>
                    <a:pt x="109" y="61"/>
                  </a:cubicBezTo>
                  <a:cubicBezTo>
                    <a:pt x="105" y="64"/>
                    <a:pt x="103" y="67"/>
                    <a:pt x="101" y="69"/>
                  </a:cubicBezTo>
                  <a:cubicBezTo>
                    <a:pt x="98" y="71"/>
                    <a:pt x="96" y="74"/>
                    <a:pt x="94" y="76"/>
                  </a:cubicBezTo>
                  <a:cubicBezTo>
                    <a:pt x="92" y="75"/>
                    <a:pt x="91" y="74"/>
                    <a:pt x="90" y="74"/>
                  </a:cubicBezTo>
                  <a:cubicBezTo>
                    <a:pt x="88" y="72"/>
                    <a:pt x="84" y="71"/>
                    <a:pt x="84" y="69"/>
                  </a:cubicBezTo>
                  <a:cubicBezTo>
                    <a:pt x="83" y="65"/>
                    <a:pt x="84" y="62"/>
                    <a:pt x="85" y="58"/>
                  </a:cubicBezTo>
                  <a:cubicBezTo>
                    <a:pt x="85" y="56"/>
                    <a:pt x="86" y="54"/>
                    <a:pt x="85" y="52"/>
                  </a:cubicBezTo>
                  <a:cubicBezTo>
                    <a:pt x="79" y="58"/>
                    <a:pt x="73" y="63"/>
                    <a:pt x="66" y="70"/>
                  </a:cubicBezTo>
                  <a:cubicBezTo>
                    <a:pt x="65" y="68"/>
                    <a:pt x="64" y="67"/>
                    <a:pt x="63" y="66"/>
                  </a:cubicBezTo>
                  <a:cubicBezTo>
                    <a:pt x="57" y="61"/>
                    <a:pt x="56" y="61"/>
                    <a:pt x="59" y="54"/>
                  </a:cubicBezTo>
                  <a:cubicBezTo>
                    <a:pt x="60" y="51"/>
                    <a:pt x="61" y="47"/>
                    <a:pt x="63" y="43"/>
                  </a:cubicBezTo>
                  <a:cubicBezTo>
                    <a:pt x="62" y="43"/>
                    <a:pt x="62" y="43"/>
                    <a:pt x="61" y="42"/>
                  </a:cubicBezTo>
                  <a:cubicBezTo>
                    <a:pt x="57" y="46"/>
                    <a:pt x="53" y="50"/>
                    <a:pt x="49" y="54"/>
                  </a:cubicBezTo>
                  <a:cubicBezTo>
                    <a:pt x="47" y="56"/>
                    <a:pt x="45" y="58"/>
                    <a:pt x="43" y="61"/>
                  </a:cubicBezTo>
                  <a:cubicBezTo>
                    <a:pt x="40" y="64"/>
                    <a:pt x="37" y="60"/>
                    <a:pt x="35" y="61"/>
                  </a:cubicBezTo>
                  <a:cubicBezTo>
                    <a:pt x="33" y="61"/>
                    <a:pt x="32" y="62"/>
                    <a:pt x="30" y="63"/>
                  </a:cubicBezTo>
                  <a:cubicBezTo>
                    <a:pt x="27" y="54"/>
                    <a:pt x="32" y="47"/>
                    <a:pt x="33" y="39"/>
                  </a:cubicBezTo>
                  <a:cubicBezTo>
                    <a:pt x="26" y="38"/>
                    <a:pt x="20" y="38"/>
                    <a:pt x="15" y="44"/>
                  </a:cubicBezTo>
                  <a:cubicBezTo>
                    <a:pt x="12" y="46"/>
                    <a:pt x="10" y="49"/>
                    <a:pt x="7" y="51"/>
                  </a:cubicBezTo>
                  <a:cubicBezTo>
                    <a:pt x="6" y="52"/>
                    <a:pt x="4" y="53"/>
                    <a:pt x="2" y="53"/>
                  </a:cubicBezTo>
                  <a:cubicBezTo>
                    <a:pt x="0" y="49"/>
                    <a:pt x="2" y="47"/>
                    <a:pt x="4" y="45"/>
                  </a:cubicBezTo>
                  <a:cubicBezTo>
                    <a:pt x="21" y="30"/>
                    <a:pt x="38" y="16"/>
                    <a:pt x="55" y="1"/>
                  </a:cubicBezTo>
                  <a:cubicBezTo>
                    <a:pt x="56" y="0"/>
                    <a:pt x="58" y="1"/>
                    <a:pt x="59" y="0"/>
                  </a:cubicBezTo>
                  <a:cubicBezTo>
                    <a:pt x="62" y="4"/>
                    <a:pt x="59" y="5"/>
                    <a:pt x="57" y="7"/>
                  </a:cubicBezTo>
                  <a:cubicBezTo>
                    <a:pt x="49" y="20"/>
                    <a:pt x="42" y="34"/>
                    <a:pt x="38" y="49"/>
                  </a:cubicBezTo>
                  <a:cubicBezTo>
                    <a:pt x="37" y="50"/>
                    <a:pt x="37" y="52"/>
                    <a:pt x="37" y="56"/>
                  </a:cubicBezTo>
                  <a:cubicBezTo>
                    <a:pt x="39" y="53"/>
                    <a:pt x="40" y="51"/>
                    <a:pt x="42" y="50"/>
                  </a:cubicBezTo>
                  <a:cubicBezTo>
                    <a:pt x="51" y="37"/>
                    <a:pt x="61" y="25"/>
                    <a:pt x="70" y="13"/>
                  </a:cubicBezTo>
                  <a:cubicBezTo>
                    <a:pt x="73" y="10"/>
                    <a:pt x="76" y="8"/>
                    <a:pt x="78" y="6"/>
                  </a:cubicBezTo>
                  <a:cubicBezTo>
                    <a:pt x="79" y="7"/>
                    <a:pt x="80" y="7"/>
                    <a:pt x="81" y="8"/>
                  </a:cubicBezTo>
                  <a:close/>
                  <a:moveTo>
                    <a:pt x="43" y="18"/>
                  </a:moveTo>
                  <a:cubicBezTo>
                    <a:pt x="38" y="22"/>
                    <a:pt x="35" y="25"/>
                    <a:pt x="30" y="29"/>
                  </a:cubicBezTo>
                  <a:cubicBezTo>
                    <a:pt x="39" y="30"/>
                    <a:pt x="39" y="30"/>
                    <a:pt x="43" y="18"/>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11"/>
            <p:cNvSpPr>
              <a:spLocks noEditPoints="1"/>
            </p:cNvSpPr>
            <p:nvPr/>
          </p:nvSpPr>
          <p:spPr bwMode="auto">
            <a:xfrm>
              <a:off x="6705601" y="3448050"/>
              <a:ext cx="150813" cy="150812"/>
            </a:xfrm>
            <a:custGeom>
              <a:avLst/>
              <a:gdLst>
                <a:gd name="T0" fmla="*/ 2 w 40"/>
                <a:gd name="T1" fmla="*/ 23 h 40"/>
                <a:gd name="T2" fmla="*/ 16 w 40"/>
                <a:gd name="T3" fmla="*/ 3 h 40"/>
                <a:gd name="T4" fmla="*/ 37 w 40"/>
                <a:gd name="T5" fmla="*/ 14 h 40"/>
                <a:gd name="T6" fmla="*/ 39 w 40"/>
                <a:gd name="T7" fmla="*/ 24 h 40"/>
                <a:gd name="T8" fmla="*/ 28 w 40"/>
                <a:gd name="T9" fmla="*/ 38 h 40"/>
                <a:gd name="T10" fmla="*/ 19 w 40"/>
                <a:gd name="T11" fmla="*/ 39 h 40"/>
                <a:gd name="T12" fmla="*/ 2 w 40"/>
                <a:gd name="T13" fmla="*/ 23 h 40"/>
                <a:gd name="T14" fmla="*/ 12 w 40"/>
                <a:gd name="T15" fmla="*/ 13 h 40"/>
                <a:gd name="T16" fmla="*/ 16 w 40"/>
                <a:gd name="T17" fmla="*/ 33 h 40"/>
                <a:gd name="T18" fmla="*/ 35 w 40"/>
                <a:gd name="T19" fmla="*/ 22 h 40"/>
                <a:gd name="T20" fmla="*/ 12 w 40"/>
                <a:gd name="T21" fmla="*/ 1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2" y="23"/>
                  </a:moveTo>
                  <a:cubicBezTo>
                    <a:pt x="3" y="11"/>
                    <a:pt x="6" y="6"/>
                    <a:pt x="16" y="3"/>
                  </a:cubicBezTo>
                  <a:cubicBezTo>
                    <a:pt x="23" y="0"/>
                    <a:pt x="34" y="6"/>
                    <a:pt x="37" y="14"/>
                  </a:cubicBezTo>
                  <a:cubicBezTo>
                    <a:pt x="38" y="17"/>
                    <a:pt x="38" y="20"/>
                    <a:pt x="39" y="24"/>
                  </a:cubicBezTo>
                  <a:cubicBezTo>
                    <a:pt x="40" y="31"/>
                    <a:pt x="36" y="35"/>
                    <a:pt x="28" y="38"/>
                  </a:cubicBezTo>
                  <a:cubicBezTo>
                    <a:pt x="25" y="39"/>
                    <a:pt x="22" y="38"/>
                    <a:pt x="19" y="39"/>
                  </a:cubicBezTo>
                  <a:cubicBezTo>
                    <a:pt x="9" y="40"/>
                    <a:pt x="0" y="34"/>
                    <a:pt x="2" y="23"/>
                  </a:cubicBezTo>
                  <a:close/>
                  <a:moveTo>
                    <a:pt x="12" y="13"/>
                  </a:moveTo>
                  <a:cubicBezTo>
                    <a:pt x="7" y="24"/>
                    <a:pt x="9" y="31"/>
                    <a:pt x="16" y="33"/>
                  </a:cubicBezTo>
                  <a:cubicBezTo>
                    <a:pt x="25" y="37"/>
                    <a:pt x="31" y="33"/>
                    <a:pt x="35" y="22"/>
                  </a:cubicBezTo>
                  <a:cubicBezTo>
                    <a:pt x="30" y="12"/>
                    <a:pt x="22" y="10"/>
                    <a:pt x="12" y="13"/>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14" name="Freeform 12"/>
            <p:cNvSpPr>
              <a:spLocks noEditPoints="1"/>
            </p:cNvSpPr>
            <p:nvPr/>
          </p:nvSpPr>
          <p:spPr bwMode="auto">
            <a:xfrm>
              <a:off x="6618288" y="3603625"/>
              <a:ext cx="125413" cy="120650"/>
            </a:xfrm>
            <a:custGeom>
              <a:avLst/>
              <a:gdLst>
                <a:gd name="T0" fmla="*/ 17 w 33"/>
                <a:gd name="T1" fmla="*/ 32 h 32"/>
                <a:gd name="T2" fmla="*/ 0 w 33"/>
                <a:gd name="T3" fmla="*/ 16 h 32"/>
                <a:gd name="T4" fmla="*/ 18 w 33"/>
                <a:gd name="T5" fmla="*/ 1 h 32"/>
                <a:gd name="T6" fmla="*/ 33 w 33"/>
                <a:gd name="T7" fmla="*/ 15 h 32"/>
                <a:gd name="T8" fmla="*/ 17 w 33"/>
                <a:gd name="T9" fmla="*/ 32 h 32"/>
                <a:gd name="T10" fmla="*/ 19 w 33"/>
                <a:gd name="T11" fmla="*/ 25 h 32"/>
                <a:gd name="T12" fmla="*/ 25 w 33"/>
                <a:gd name="T13" fmla="*/ 15 h 32"/>
                <a:gd name="T14" fmla="*/ 16 w 33"/>
                <a:gd name="T15" fmla="*/ 10 h 32"/>
                <a:gd name="T16" fmla="*/ 10 w 33"/>
                <a:gd name="T17" fmla="*/ 16 h 32"/>
                <a:gd name="T18" fmla="*/ 19 w 33"/>
                <a:gd name="T1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7" y="32"/>
                  </a:moveTo>
                  <a:cubicBezTo>
                    <a:pt x="9" y="29"/>
                    <a:pt x="4" y="23"/>
                    <a:pt x="0" y="16"/>
                  </a:cubicBezTo>
                  <a:cubicBezTo>
                    <a:pt x="5" y="6"/>
                    <a:pt x="12" y="0"/>
                    <a:pt x="18" y="1"/>
                  </a:cubicBezTo>
                  <a:cubicBezTo>
                    <a:pt x="26" y="2"/>
                    <a:pt x="32" y="9"/>
                    <a:pt x="33" y="15"/>
                  </a:cubicBezTo>
                  <a:cubicBezTo>
                    <a:pt x="33" y="23"/>
                    <a:pt x="28" y="28"/>
                    <a:pt x="17" y="32"/>
                  </a:cubicBezTo>
                  <a:close/>
                  <a:moveTo>
                    <a:pt x="19" y="25"/>
                  </a:moveTo>
                  <a:cubicBezTo>
                    <a:pt x="26" y="21"/>
                    <a:pt x="27" y="19"/>
                    <a:pt x="25" y="15"/>
                  </a:cubicBezTo>
                  <a:cubicBezTo>
                    <a:pt x="23" y="11"/>
                    <a:pt x="21" y="10"/>
                    <a:pt x="16" y="10"/>
                  </a:cubicBezTo>
                  <a:cubicBezTo>
                    <a:pt x="12" y="10"/>
                    <a:pt x="11" y="13"/>
                    <a:pt x="10" y="16"/>
                  </a:cubicBezTo>
                  <a:cubicBezTo>
                    <a:pt x="9" y="21"/>
                    <a:pt x="11" y="23"/>
                    <a:pt x="19" y="25"/>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Freeform 13"/>
            <p:cNvSpPr>
              <a:spLocks noEditPoints="1"/>
            </p:cNvSpPr>
            <p:nvPr/>
          </p:nvSpPr>
          <p:spPr bwMode="auto">
            <a:xfrm>
              <a:off x="6475413" y="3625850"/>
              <a:ext cx="112713" cy="112712"/>
            </a:xfrm>
            <a:custGeom>
              <a:avLst/>
              <a:gdLst>
                <a:gd name="T0" fmla="*/ 30 w 30"/>
                <a:gd name="T1" fmla="*/ 15 h 30"/>
                <a:gd name="T2" fmla="*/ 20 w 30"/>
                <a:gd name="T3" fmla="*/ 27 h 30"/>
                <a:gd name="T4" fmla="*/ 1 w 30"/>
                <a:gd name="T5" fmla="*/ 16 h 30"/>
                <a:gd name="T6" fmla="*/ 13 w 30"/>
                <a:gd name="T7" fmla="*/ 1 h 30"/>
                <a:gd name="T8" fmla="*/ 26 w 30"/>
                <a:gd name="T9" fmla="*/ 8 h 30"/>
                <a:gd name="T10" fmla="*/ 30 w 30"/>
                <a:gd name="T11" fmla="*/ 15 h 30"/>
                <a:gd name="T12" fmla="*/ 24 w 30"/>
                <a:gd name="T13" fmla="*/ 14 h 30"/>
                <a:gd name="T14" fmla="*/ 14 w 30"/>
                <a:gd name="T15" fmla="*/ 8 h 30"/>
                <a:gd name="T16" fmla="*/ 7 w 30"/>
                <a:gd name="T17" fmla="*/ 17 h 30"/>
                <a:gd name="T18" fmla="*/ 24 w 30"/>
                <a:gd name="T1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30" y="15"/>
                  </a:moveTo>
                  <a:cubicBezTo>
                    <a:pt x="27" y="20"/>
                    <a:pt x="25" y="24"/>
                    <a:pt x="20" y="27"/>
                  </a:cubicBezTo>
                  <a:cubicBezTo>
                    <a:pt x="13" y="30"/>
                    <a:pt x="3" y="27"/>
                    <a:pt x="1" y="16"/>
                  </a:cubicBezTo>
                  <a:cubicBezTo>
                    <a:pt x="0" y="12"/>
                    <a:pt x="7" y="3"/>
                    <a:pt x="13" y="1"/>
                  </a:cubicBezTo>
                  <a:cubicBezTo>
                    <a:pt x="16" y="0"/>
                    <a:pt x="24" y="3"/>
                    <a:pt x="26" y="8"/>
                  </a:cubicBezTo>
                  <a:cubicBezTo>
                    <a:pt x="27" y="10"/>
                    <a:pt x="28" y="13"/>
                    <a:pt x="30" y="15"/>
                  </a:cubicBezTo>
                  <a:close/>
                  <a:moveTo>
                    <a:pt x="24" y="14"/>
                  </a:moveTo>
                  <a:cubicBezTo>
                    <a:pt x="20" y="13"/>
                    <a:pt x="19" y="7"/>
                    <a:pt x="14" y="8"/>
                  </a:cubicBezTo>
                  <a:cubicBezTo>
                    <a:pt x="9" y="9"/>
                    <a:pt x="7" y="13"/>
                    <a:pt x="7" y="17"/>
                  </a:cubicBezTo>
                  <a:cubicBezTo>
                    <a:pt x="15" y="24"/>
                    <a:pt x="18" y="24"/>
                    <a:pt x="24" y="14"/>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16" name="Freeform 14"/>
            <p:cNvSpPr>
              <a:spLocks/>
            </p:cNvSpPr>
            <p:nvPr/>
          </p:nvSpPr>
          <p:spPr bwMode="auto">
            <a:xfrm>
              <a:off x="6286501" y="3700463"/>
              <a:ext cx="101600" cy="87312"/>
            </a:xfrm>
            <a:custGeom>
              <a:avLst/>
              <a:gdLst>
                <a:gd name="T0" fmla="*/ 2 w 27"/>
                <a:gd name="T1" fmla="*/ 23 h 23"/>
                <a:gd name="T2" fmla="*/ 12 w 27"/>
                <a:gd name="T3" fmla="*/ 2 h 23"/>
                <a:gd name="T4" fmla="*/ 24 w 27"/>
                <a:gd name="T5" fmla="*/ 0 h 23"/>
                <a:gd name="T6" fmla="*/ 27 w 27"/>
                <a:gd name="T7" fmla="*/ 3 h 23"/>
                <a:gd name="T8" fmla="*/ 11 w 27"/>
                <a:gd name="T9" fmla="*/ 9 h 23"/>
                <a:gd name="T10" fmla="*/ 2 w 27"/>
                <a:gd name="T11" fmla="*/ 23 h 23"/>
              </a:gdLst>
              <a:ahLst/>
              <a:cxnLst>
                <a:cxn ang="0">
                  <a:pos x="T0" y="T1"/>
                </a:cxn>
                <a:cxn ang="0">
                  <a:pos x="T2" y="T3"/>
                </a:cxn>
                <a:cxn ang="0">
                  <a:pos x="T4" y="T5"/>
                </a:cxn>
                <a:cxn ang="0">
                  <a:pos x="T6" y="T7"/>
                </a:cxn>
                <a:cxn ang="0">
                  <a:pos x="T8" y="T9"/>
                </a:cxn>
                <a:cxn ang="0">
                  <a:pos x="T10" y="T11"/>
                </a:cxn>
              </a:cxnLst>
              <a:rect l="0" t="0" r="r" b="b"/>
              <a:pathLst>
                <a:path w="27" h="23">
                  <a:moveTo>
                    <a:pt x="2" y="23"/>
                  </a:moveTo>
                  <a:cubicBezTo>
                    <a:pt x="0" y="14"/>
                    <a:pt x="4" y="6"/>
                    <a:pt x="12" y="2"/>
                  </a:cubicBezTo>
                  <a:cubicBezTo>
                    <a:pt x="15" y="1"/>
                    <a:pt x="20" y="1"/>
                    <a:pt x="24" y="0"/>
                  </a:cubicBezTo>
                  <a:cubicBezTo>
                    <a:pt x="25" y="0"/>
                    <a:pt x="26" y="2"/>
                    <a:pt x="27" y="3"/>
                  </a:cubicBezTo>
                  <a:cubicBezTo>
                    <a:pt x="21" y="5"/>
                    <a:pt x="15" y="5"/>
                    <a:pt x="11" y="9"/>
                  </a:cubicBezTo>
                  <a:cubicBezTo>
                    <a:pt x="7" y="12"/>
                    <a:pt x="6" y="17"/>
                    <a:pt x="2" y="23"/>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Freeform 15"/>
            <p:cNvSpPr>
              <a:spLocks/>
            </p:cNvSpPr>
            <p:nvPr/>
          </p:nvSpPr>
          <p:spPr bwMode="auto">
            <a:xfrm>
              <a:off x="7112001" y="3686175"/>
              <a:ext cx="82550" cy="104775"/>
            </a:xfrm>
            <a:custGeom>
              <a:avLst/>
              <a:gdLst>
                <a:gd name="T0" fmla="*/ 18 w 22"/>
                <a:gd name="T1" fmla="*/ 0 h 28"/>
                <a:gd name="T2" fmla="*/ 16 w 22"/>
                <a:gd name="T3" fmla="*/ 20 h 28"/>
                <a:gd name="T4" fmla="*/ 0 w 22"/>
                <a:gd name="T5" fmla="*/ 25 h 28"/>
                <a:gd name="T6" fmla="*/ 13 w 22"/>
                <a:gd name="T7" fmla="*/ 16 h 28"/>
                <a:gd name="T8" fmla="*/ 18 w 22"/>
                <a:gd name="T9" fmla="*/ 0 h 28"/>
              </a:gdLst>
              <a:ahLst/>
              <a:cxnLst>
                <a:cxn ang="0">
                  <a:pos x="T0" y="T1"/>
                </a:cxn>
                <a:cxn ang="0">
                  <a:pos x="T2" y="T3"/>
                </a:cxn>
                <a:cxn ang="0">
                  <a:pos x="T4" y="T5"/>
                </a:cxn>
                <a:cxn ang="0">
                  <a:pos x="T6" y="T7"/>
                </a:cxn>
                <a:cxn ang="0">
                  <a:pos x="T8" y="T9"/>
                </a:cxn>
              </a:cxnLst>
              <a:rect l="0" t="0" r="r" b="b"/>
              <a:pathLst>
                <a:path w="22" h="28">
                  <a:moveTo>
                    <a:pt x="18" y="0"/>
                  </a:moveTo>
                  <a:cubicBezTo>
                    <a:pt x="22" y="6"/>
                    <a:pt x="21" y="14"/>
                    <a:pt x="16" y="20"/>
                  </a:cubicBezTo>
                  <a:cubicBezTo>
                    <a:pt x="11" y="26"/>
                    <a:pt x="5" y="28"/>
                    <a:pt x="0" y="25"/>
                  </a:cubicBezTo>
                  <a:cubicBezTo>
                    <a:pt x="5" y="22"/>
                    <a:pt x="10" y="20"/>
                    <a:pt x="13" y="16"/>
                  </a:cubicBezTo>
                  <a:cubicBezTo>
                    <a:pt x="16" y="12"/>
                    <a:pt x="16" y="6"/>
                    <a:pt x="18" y="0"/>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18" name="Freeform 16"/>
            <p:cNvSpPr>
              <a:spLocks/>
            </p:cNvSpPr>
            <p:nvPr/>
          </p:nvSpPr>
          <p:spPr bwMode="auto">
            <a:xfrm>
              <a:off x="7221538" y="3436938"/>
              <a:ext cx="63500" cy="117475"/>
            </a:xfrm>
            <a:custGeom>
              <a:avLst/>
              <a:gdLst>
                <a:gd name="T0" fmla="*/ 8 w 17"/>
                <a:gd name="T1" fmla="*/ 31 h 31"/>
                <a:gd name="T2" fmla="*/ 9 w 17"/>
                <a:gd name="T3" fmla="*/ 14 h 31"/>
                <a:gd name="T4" fmla="*/ 0 w 17"/>
                <a:gd name="T5" fmla="*/ 1 h 31"/>
                <a:gd name="T6" fmla="*/ 2 w 17"/>
                <a:gd name="T7" fmla="*/ 0 h 31"/>
                <a:gd name="T8" fmla="*/ 12 w 17"/>
                <a:gd name="T9" fmla="*/ 9 h 31"/>
                <a:gd name="T10" fmla="*/ 8 w 17"/>
                <a:gd name="T11" fmla="*/ 31 h 31"/>
              </a:gdLst>
              <a:ahLst/>
              <a:cxnLst>
                <a:cxn ang="0">
                  <a:pos x="T0" y="T1"/>
                </a:cxn>
                <a:cxn ang="0">
                  <a:pos x="T2" y="T3"/>
                </a:cxn>
                <a:cxn ang="0">
                  <a:pos x="T4" y="T5"/>
                </a:cxn>
                <a:cxn ang="0">
                  <a:pos x="T6" y="T7"/>
                </a:cxn>
                <a:cxn ang="0">
                  <a:pos x="T8" y="T9"/>
                </a:cxn>
                <a:cxn ang="0">
                  <a:pos x="T10" y="T11"/>
                </a:cxn>
              </a:cxnLst>
              <a:rect l="0" t="0" r="r" b="b"/>
              <a:pathLst>
                <a:path w="17" h="31">
                  <a:moveTo>
                    <a:pt x="8" y="31"/>
                  </a:moveTo>
                  <a:cubicBezTo>
                    <a:pt x="8" y="25"/>
                    <a:pt x="10" y="19"/>
                    <a:pt x="9" y="14"/>
                  </a:cubicBezTo>
                  <a:cubicBezTo>
                    <a:pt x="8" y="10"/>
                    <a:pt x="3" y="6"/>
                    <a:pt x="0" y="1"/>
                  </a:cubicBezTo>
                  <a:cubicBezTo>
                    <a:pt x="1" y="1"/>
                    <a:pt x="2" y="0"/>
                    <a:pt x="2" y="0"/>
                  </a:cubicBezTo>
                  <a:cubicBezTo>
                    <a:pt x="5" y="3"/>
                    <a:pt x="10" y="5"/>
                    <a:pt x="12" y="9"/>
                  </a:cubicBezTo>
                  <a:cubicBezTo>
                    <a:pt x="17" y="16"/>
                    <a:pt x="15" y="25"/>
                    <a:pt x="8" y="31"/>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19" name="Freeform 17"/>
            <p:cNvSpPr>
              <a:spLocks/>
            </p:cNvSpPr>
            <p:nvPr/>
          </p:nvSpPr>
          <p:spPr bwMode="auto">
            <a:xfrm>
              <a:off x="6738938" y="4702175"/>
              <a:ext cx="117475" cy="68262"/>
            </a:xfrm>
            <a:custGeom>
              <a:avLst/>
              <a:gdLst>
                <a:gd name="T0" fmla="*/ 0 w 31"/>
                <a:gd name="T1" fmla="*/ 10 h 18"/>
                <a:gd name="T2" fmla="*/ 29 w 31"/>
                <a:gd name="T3" fmla="*/ 0 h 18"/>
                <a:gd name="T4" fmla="*/ 30 w 31"/>
                <a:gd name="T5" fmla="*/ 3 h 18"/>
                <a:gd name="T6" fmla="*/ 21 w 31"/>
                <a:gd name="T7" fmla="*/ 13 h 18"/>
                <a:gd name="T8" fmla="*/ 0 w 31"/>
                <a:gd name="T9" fmla="*/ 10 h 18"/>
              </a:gdLst>
              <a:ahLst/>
              <a:cxnLst>
                <a:cxn ang="0">
                  <a:pos x="T0" y="T1"/>
                </a:cxn>
                <a:cxn ang="0">
                  <a:pos x="T2" y="T3"/>
                </a:cxn>
                <a:cxn ang="0">
                  <a:pos x="T4" y="T5"/>
                </a:cxn>
                <a:cxn ang="0">
                  <a:pos x="T6" y="T7"/>
                </a:cxn>
                <a:cxn ang="0">
                  <a:pos x="T8" y="T9"/>
                </a:cxn>
              </a:cxnLst>
              <a:rect l="0" t="0" r="r" b="b"/>
              <a:pathLst>
                <a:path w="31" h="18">
                  <a:moveTo>
                    <a:pt x="0" y="10"/>
                  </a:moveTo>
                  <a:cubicBezTo>
                    <a:pt x="20" y="12"/>
                    <a:pt x="14" y="13"/>
                    <a:pt x="29" y="0"/>
                  </a:cubicBezTo>
                  <a:cubicBezTo>
                    <a:pt x="30" y="1"/>
                    <a:pt x="31" y="3"/>
                    <a:pt x="30" y="3"/>
                  </a:cubicBezTo>
                  <a:cubicBezTo>
                    <a:pt x="27" y="7"/>
                    <a:pt x="25" y="11"/>
                    <a:pt x="21" y="13"/>
                  </a:cubicBezTo>
                  <a:cubicBezTo>
                    <a:pt x="14" y="18"/>
                    <a:pt x="5" y="16"/>
                    <a:pt x="0" y="10"/>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20" name="Freeform 18"/>
            <p:cNvSpPr>
              <a:spLocks/>
            </p:cNvSpPr>
            <p:nvPr/>
          </p:nvSpPr>
          <p:spPr bwMode="auto">
            <a:xfrm>
              <a:off x="7199313" y="3463925"/>
              <a:ext cx="44450" cy="79375"/>
            </a:xfrm>
            <a:custGeom>
              <a:avLst/>
              <a:gdLst>
                <a:gd name="T0" fmla="*/ 0 w 12"/>
                <a:gd name="T1" fmla="*/ 0 h 21"/>
                <a:gd name="T2" fmla="*/ 10 w 12"/>
                <a:gd name="T3" fmla="*/ 7 h 21"/>
                <a:gd name="T4" fmla="*/ 6 w 12"/>
                <a:gd name="T5" fmla="*/ 21 h 21"/>
                <a:gd name="T6" fmla="*/ 6 w 12"/>
                <a:gd name="T7" fmla="*/ 11 h 21"/>
                <a:gd name="T8" fmla="*/ 0 w 12"/>
                <a:gd name="T9" fmla="*/ 0 h 21"/>
              </a:gdLst>
              <a:ahLst/>
              <a:cxnLst>
                <a:cxn ang="0">
                  <a:pos x="T0" y="T1"/>
                </a:cxn>
                <a:cxn ang="0">
                  <a:pos x="T2" y="T3"/>
                </a:cxn>
                <a:cxn ang="0">
                  <a:pos x="T4" y="T5"/>
                </a:cxn>
                <a:cxn ang="0">
                  <a:pos x="T6" y="T7"/>
                </a:cxn>
                <a:cxn ang="0">
                  <a:pos x="T8" y="T9"/>
                </a:cxn>
              </a:cxnLst>
              <a:rect l="0" t="0" r="r" b="b"/>
              <a:pathLst>
                <a:path w="12" h="21">
                  <a:moveTo>
                    <a:pt x="0" y="0"/>
                  </a:moveTo>
                  <a:cubicBezTo>
                    <a:pt x="6" y="0"/>
                    <a:pt x="8" y="3"/>
                    <a:pt x="10" y="7"/>
                  </a:cubicBezTo>
                  <a:cubicBezTo>
                    <a:pt x="12" y="12"/>
                    <a:pt x="10" y="16"/>
                    <a:pt x="6" y="21"/>
                  </a:cubicBezTo>
                  <a:cubicBezTo>
                    <a:pt x="2" y="18"/>
                    <a:pt x="7" y="14"/>
                    <a:pt x="6" y="11"/>
                  </a:cubicBezTo>
                  <a:cubicBezTo>
                    <a:pt x="4" y="7"/>
                    <a:pt x="2" y="4"/>
                    <a:pt x="0" y="0"/>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21" name="Freeform 19"/>
            <p:cNvSpPr>
              <a:spLocks/>
            </p:cNvSpPr>
            <p:nvPr/>
          </p:nvSpPr>
          <p:spPr bwMode="auto">
            <a:xfrm>
              <a:off x="6746876" y="4684713"/>
              <a:ext cx="79375" cy="41275"/>
            </a:xfrm>
            <a:custGeom>
              <a:avLst/>
              <a:gdLst>
                <a:gd name="T0" fmla="*/ 0 w 21"/>
                <a:gd name="T1" fmla="*/ 5 h 11"/>
                <a:gd name="T2" fmla="*/ 12 w 21"/>
                <a:gd name="T3" fmla="*/ 6 h 11"/>
                <a:gd name="T4" fmla="*/ 21 w 21"/>
                <a:gd name="T5" fmla="*/ 0 h 11"/>
                <a:gd name="T6" fmla="*/ 10 w 21"/>
                <a:gd name="T7" fmla="*/ 11 h 11"/>
                <a:gd name="T8" fmla="*/ 1 w 21"/>
                <a:gd name="T9" fmla="*/ 8 h 11"/>
                <a:gd name="T10" fmla="*/ 0 w 21"/>
                <a:gd name="T11" fmla="*/ 5 h 11"/>
              </a:gdLst>
              <a:ahLst/>
              <a:cxnLst>
                <a:cxn ang="0">
                  <a:pos x="T0" y="T1"/>
                </a:cxn>
                <a:cxn ang="0">
                  <a:pos x="T2" y="T3"/>
                </a:cxn>
                <a:cxn ang="0">
                  <a:pos x="T4" y="T5"/>
                </a:cxn>
                <a:cxn ang="0">
                  <a:pos x="T6" y="T7"/>
                </a:cxn>
                <a:cxn ang="0">
                  <a:pos x="T8" y="T9"/>
                </a:cxn>
                <a:cxn ang="0">
                  <a:pos x="T10" y="T11"/>
                </a:cxn>
              </a:cxnLst>
              <a:rect l="0" t="0" r="r" b="b"/>
              <a:pathLst>
                <a:path w="21" h="11">
                  <a:moveTo>
                    <a:pt x="0" y="5"/>
                  </a:moveTo>
                  <a:cubicBezTo>
                    <a:pt x="5" y="5"/>
                    <a:pt x="8" y="6"/>
                    <a:pt x="12" y="6"/>
                  </a:cubicBezTo>
                  <a:cubicBezTo>
                    <a:pt x="15" y="5"/>
                    <a:pt x="17" y="2"/>
                    <a:pt x="21" y="0"/>
                  </a:cubicBezTo>
                  <a:cubicBezTo>
                    <a:pt x="20" y="7"/>
                    <a:pt x="16" y="11"/>
                    <a:pt x="10" y="11"/>
                  </a:cubicBezTo>
                  <a:cubicBezTo>
                    <a:pt x="7" y="11"/>
                    <a:pt x="4" y="9"/>
                    <a:pt x="1" y="8"/>
                  </a:cubicBezTo>
                  <a:cubicBezTo>
                    <a:pt x="1" y="8"/>
                    <a:pt x="1" y="6"/>
                    <a:pt x="0" y="5"/>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22" name="Freeform 20"/>
            <p:cNvSpPr>
              <a:spLocks/>
            </p:cNvSpPr>
            <p:nvPr/>
          </p:nvSpPr>
          <p:spPr bwMode="auto">
            <a:xfrm>
              <a:off x="7092951" y="3689350"/>
              <a:ext cx="65088" cy="68262"/>
            </a:xfrm>
            <a:custGeom>
              <a:avLst/>
              <a:gdLst>
                <a:gd name="T0" fmla="*/ 0 w 17"/>
                <a:gd name="T1" fmla="*/ 16 h 18"/>
                <a:gd name="T2" fmla="*/ 14 w 17"/>
                <a:gd name="T3" fmla="*/ 0 h 18"/>
                <a:gd name="T4" fmla="*/ 14 w 17"/>
                <a:gd name="T5" fmla="*/ 11 h 18"/>
                <a:gd name="T6" fmla="*/ 0 w 17"/>
                <a:gd name="T7" fmla="*/ 16 h 18"/>
              </a:gdLst>
              <a:ahLst/>
              <a:cxnLst>
                <a:cxn ang="0">
                  <a:pos x="T0" y="T1"/>
                </a:cxn>
                <a:cxn ang="0">
                  <a:pos x="T2" y="T3"/>
                </a:cxn>
                <a:cxn ang="0">
                  <a:pos x="T4" y="T5"/>
                </a:cxn>
                <a:cxn ang="0">
                  <a:pos x="T6" y="T7"/>
                </a:cxn>
              </a:cxnLst>
              <a:rect l="0" t="0" r="r" b="b"/>
              <a:pathLst>
                <a:path w="17" h="18">
                  <a:moveTo>
                    <a:pt x="0" y="16"/>
                  </a:moveTo>
                  <a:cubicBezTo>
                    <a:pt x="10" y="9"/>
                    <a:pt x="10" y="9"/>
                    <a:pt x="14" y="0"/>
                  </a:cubicBezTo>
                  <a:cubicBezTo>
                    <a:pt x="17" y="4"/>
                    <a:pt x="17" y="7"/>
                    <a:pt x="14" y="11"/>
                  </a:cubicBezTo>
                  <a:cubicBezTo>
                    <a:pt x="11" y="16"/>
                    <a:pt x="7" y="18"/>
                    <a:pt x="0" y="16"/>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21"/>
            <p:cNvSpPr>
              <a:spLocks/>
            </p:cNvSpPr>
            <p:nvPr/>
          </p:nvSpPr>
          <p:spPr bwMode="auto">
            <a:xfrm>
              <a:off x="6316663" y="3735388"/>
              <a:ext cx="76200" cy="60325"/>
            </a:xfrm>
            <a:custGeom>
              <a:avLst/>
              <a:gdLst>
                <a:gd name="T0" fmla="*/ 20 w 20"/>
                <a:gd name="T1" fmla="*/ 3 h 16"/>
                <a:gd name="T2" fmla="*/ 10 w 20"/>
                <a:gd name="T3" fmla="*/ 7 h 16"/>
                <a:gd name="T4" fmla="*/ 3 w 20"/>
                <a:gd name="T5" fmla="*/ 16 h 16"/>
                <a:gd name="T6" fmla="*/ 6 w 20"/>
                <a:gd name="T7" fmla="*/ 4 h 16"/>
                <a:gd name="T8" fmla="*/ 20 w 20"/>
                <a:gd name="T9" fmla="*/ 3 h 16"/>
              </a:gdLst>
              <a:ahLst/>
              <a:cxnLst>
                <a:cxn ang="0">
                  <a:pos x="T0" y="T1"/>
                </a:cxn>
                <a:cxn ang="0">
                  <a:pos x="T2" y="T3"/>
                </a:cxn>
                <a:cxn ang="0">
                  <a:pos x="T4" y="T5"/>
                </a:cxn>
                <a:cxn ang="0">
                  <a:pos x="T6" y="T7"/>
                </a:cxn>
                <a:cxn ang="0">
                  <a:pos x="T8" y="T9"/>
                </a:cxn>
              </a:cxnLst>
              <a:rect l="0" t="0" r="r" b="b"/>
              <a:pathLst>
                <a:path w="20" h="16">
                  <a:moveTo>
                    <a:pt x="20" y="3"/>
                  </a:moveTo>
                  <a:cubicBezTo>
                    <a:pt x="16" y="5"/>
                    <a:pt x="12" y="5"/>
                    <a:pt x="10" y="7"/>
                  </a:cubicBezTo>
                  <a:cubicBezTo>
                    <a:pt x="7" y="9"/>
                    <a:pt x="5" y="12"/>
                    <a:pt x="3" y="16"/>
                  </a:cubicBezTo>
                  <a:cubicBezTo>
                    <a:pt x="0" y="10"/>
                    <a:pt x="3" y="6"/>
                    <a:pt x="6" y="4"/>
                  </a:cubicBezTo>
                  <a:cubicBezTo>
                    <a:pt x="10" y="0"/>
                    <a:pt x="15" y="0"/>
                    <a:pt x="20" y="3"/>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24" name="Freeform 22"/>
            <p:cNvSpPr>
              <a:spLocks/>
            </p:cNvSpPr>
            <p:nvPr/>
          </p:nvSpPr>
          <p:spPr bwMode="auto">
            <a:xfrm>
              <a:off x="6302376" y="3463925"/>
              <a:ext cx="33338" cy="25400"/>
            </a:xfrm>
            <a:custGeom>
              <a:avLst/>
              <a:gdLst>
                <a:gd name="T0" fmla="*/ 9 w 9"/>
                <a:gd name="T1" fmla="*/ 4 h 7"/>
                <a:gd name="T2" fmla="*/ 3 w 9"/>
                <a:gd name="T3" fmla="*/ 7 h 7"/>
                <a:gd name="T4" fmla="*/ 0 w 9"/>
                <a:gd name="T5" fmla="*/ 3 h 7"/>
                <a:gd name="T6" fmla="*/ 4 w 9"/>
                <a:gd name="T7" fmla="*/ 0 h 7"/>
                <a:gd name="T8" fmla="*/ 9 w 9"/>
                <a:gd name="T9" fmla="*/ 4 h 7"/>
              </a:gdLst>
              <a:ahLst/>
              <a:cxnLst>
                <a:cxn ang="0">
                  <a:pos x="T0" y="T1"/>
                </a:cxn>
                <a:cxn ang="0">
                  <a:pos x="T2" y="T3"/>
                </a:cxn>
                <a:cxn ang="0">
                  <a:pos x="T4" y="T5"/>
                </a:cxn>
                <a:cxn ang="0">
                  <a:pos x="T6" y="T7"/>
                </a:cxn>
                <a:cxn ang="0">
                  <a:pos x="T8" y="T9"/>
                </a:cxn>
              </a:cxnLst>
              <a:rect l="0" t="0" r="r" b="b"/>
              <a:pathLst>
                <a:path w="9" h="7">
                  <a:moveTo>
                    <a:pt x="9" y="4"/>
                  </a:moveTo>
                  <a:cubicBezTo>
                    <a:pt x="6" y="6"/>
                    <a:pt x="4" y="7"/>
                    <a:pt x="3" y="7"/>
                  </a:cubicBezTo>
                  <a:cubicBezTo>
                    <a:pt x="2" y="7"/>
                    <a:pt x="1" y="4"/>
                    <a:pt x="0" y="3"/>
                  </a:cubicBezTo>
                  <a:cubicBezTo>
                    <a:pt x="0" y="2"/>
                    <a:pt x="3" y="0"/>
                    <a:pt x="4" y="0"/>
                  </a:cubicBezTo>
                  <a:cubicBezTo>
                    <a:pt x="5" y="1"/>
                    <a:pt x="6" y="2"/>
                    <a:pt x="9" y="4"/>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25" name="Freeform 23"/>
            <p:cNvSpPr>
              <a:spLocks/>
            </p:cNvSpPr>
            <p:nvPr/>
          </p:nvSpPr>
          <p:spPr bwMode="auto">
            <a:xfrm>
              <a:off x="6335713" y="3475038"/>
              <a:ext cx="34925" cy="26987"/>
            </a:xfrm>
            <a:custGeom>
              <a:avLst/>
              <a:gdLst>
                <a:gd name="T0" fmla="*/ 3 w 9"/>
                <a:gd name="T1" fmla="*/ 0 h 7"/>
                <a:gd name="T2" fmla="*/ 8 w 9"/>
                <a:gd name="T3" fmla="*/ 5 h 7"/>
                <a:gd name="T4" fmla="*/ 4 w 9"/>
                <a:gd name="T5" fmla="*/ 7 h 7"/>
                <a:gd name="T6" fmla="*/ 3 w 9"/>
                <a:gd name="T7" fmla="*/ 0 h 7"/>
              </a:gdLst>
              <a:ahLst/>
              <a:cxnLst>
                <a:cxn ang="0">
                  <a:pos x="T0" y="T1"/>
                </a:cxn>
                <a:cxn ang="0">
                  <a:pos x="T2" y="T3"/>
                </a:cxn>
                <a:cxn ang="0">
                  <a:pos x="T4" y="T5"/>
                </a:cxn>
                <a:cxn ang="0">
                  <a:pos x="T6" y="T7"/>
                </a:cxn>
              </a:cxnLst>
              <a:rect l="0" t="0" r="r" b="b"/>
              <a:pathLst>
                <a:path w="9" h="7">
                  <a:moveTo>
                    <a:pt x="3" y="0"/>
                  </a:moveTo>
                  <a:cubicBezTo>
                    <a:pt x="6" y="1"/>
                    <a:pt x="9" y="1"/>
                    <a:pt x="8" y="5"/>
                  </a:cubicBezTo>
                  <a:cubicBezTo>
                    <a:pt x="8" y="6"/>
                    <a:pt x="5" y="7"/>
                    <a:pt x="4" y="7"/>
                  </a:cubicBezTo>
                  <a:cubicBezTo>
                    <a:pt x="0" y="5"/>
                    <a:pt x="2" y="3"/>
                    <a:pt x="3" y="0"/>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26" name="Freeform 24"/>
            <p:cNvSpPr>
              <a:spLocks/>
            </p:cNvSpPr>
            <p:nvPr/>
          </p:nvSpPr>
          <p:spPr bwMode="auto">
            <a:xfrm>
              <a:off x="6381751" y="3486150"/>
              <a:ext cx="25400" cy="26987"/>
            </a:xfrm>
            <a:custGeom>
              <a:avLst/>
              <a:gdLst>
                <a:gd name="T0" fmla="*/ 2 w 7"/>
                <a:gd name="T1" fmla="*/ 0 h 7"/>
                <a:gd name="T2" fmla="*/ 7 w 7"/>
                <a:gd name="T3" fmla="*/ 5 h 7"/>
                <a:gd name="T4" fmla="*/ 3 w 7"/>
                <a:gd name="T5" fmla="*/ 7 h 7"/>
                <a:gd name="T6" fmla="*/ 0 w 7"/>
                <a:gd name="T7" fmla="*/ 2 h 7"/>
                <a:gd name="T8" fmla="*/ 2 w 7"/>
                <a:gd name="T9" fmla="*/ 0 h 7"/>
              </a:gdLst>
              <a:ahLst/>
              <a:cxnLst>
                <a:cxn ang="0">
                  <a:pos x="T0" y="T1"/>
                </a:cxn>
                <a:cxn ang="0">
                  <a:pos x="T2" y="T3"/>
                </a:cxn>
                <a:cxn ang="0">
                  <a:pos x="T4" y="T5"/>
                </a:cxn>
                <a:cxn ang="0">
                  <a:pos x="T6" y="T7"/>
                </a:cxn>
                <a:cxn ang="0">
                  <a:pos x="T8" y="T9"/>
                </a:cxn>
              </a:cxnLst>
              <a:rect l="0" t="0" r="r" b="b"/>
              <a:pathLst>
                <a:path w="7" h="7">
                  <a:moveTo>
                    <a:pt x="2" y="0"/>
                  </a:moveTo>
                  <a:cubicBezTo>
                    <a:pt x="3" y="1"/>
                    <a:pt x="5" y="3"/>
                    <a:pt x="7" y="5"/>
                  </a:cubicBezTo>
                  <a:cubicBezTo>
                    <a:pt x="5" y="5"/>
                    <a:pt x="4" y="7"/>
                    <a:pt x="3" y="7"/>
                  </a:cubicBezTo>
                  <a:cubicBezTo>
                    <a:pt x="0" y="7"/>
                    <a:pt x="0" y="4"/>
                    <a:pt x="0" y="2"/>
                  </a:cubicBezTo>
                  <a:cubicBezTo>
                    <a:pt x="1" y="1"/>
                    <a:pt x="1" y="1"/>
                    <a:pt x="2" y="0"/>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27" name="Freeform 25"/>
            <p:cNvSpPr>
              <a:spLocks noEditPoints="1"/>
            </p:cNvSpPr>
            <p:nvPr/>
          </p:nvSpPr>
          <p:spPr bwMode="auto">
            <a:xfrm>
              <a:off x="6610351" y="2457450"/>
              <a:ext cx="787400" cy="715962"/>
            </a:xfrm>
            <a:custGeom>
              <a:avLst/>
              <a:gdLst>
                <a:gd name="T0" fmla="*/ 173 w 209"/>
                <a:gd name="T1" fmla="*/ 22 h 190"/>
                <a:gd name="T2" fmla="*/ 206 w 209"/>
                <a:gd name="T3" fmla="*/ 22 h 190"/>
                <a:gd name="T4" fmla="*/ 198 w 209"/>
                <a:gd name="T5" fmla="*/ 37 h 190"/>
                <a:gd name="T6" fmla="*/ 190 w 209"/>
                <a:gd name="T7" fmla="*/ 66 h 190"/>
                <a:gd name="T8" fmla="*/ 208 w 209"/>
                <a:gd name="T9" fmla="*/ 78 h 190"/>
                <a:gd name="T10" fmla="*/ 194 w 209"/>
                <a:gd name="T11" fmla="*/ 94 h 190"/>
                <a:gd name="T12" fmla="*/ 207 w 209"/>
                <a:gd name="T13" fmla="*/ 102 h 190"/>
                <a:gd name="T14" fmla="*/ 185 w 209"/>
                <a:gd name="T15" fmla="*/ 142 h 190"/>
                <a:gd name="T16" fmla="*/ 176 w 209"/>
                <a:gd name="T17" fmla="*/ 162 h 190"/>
                <a:gd name="T18" fmla="*/ 130 w 209"/>
                <a:gd name="T19" fmla="*/ 167 h 190"/>
                <a:gd name="T20" fmla="*/ 77 w 209"/>
                <a:gd name="T21" fmla="*/ 187 h 190"/>
                <a:gd name="T22" fmla="*/ 35 w 209"/>
                <a:gd name="T23" fmla="*/ 186 h 190"/>
                <a:gd name="T24" fmla="*/ 9 w 209"/>
                <a:gd name="T25" fmla="*/ 166 h 190"/>
                <a:gd name="T26" fmla="*/ 26 w 209"/>
                <a:gd name="T27" fmla="*/ 156 h 190"/>
                <a:gd name="T28" fmla="*/ 39 w 209"/>
                <a:gd name="T29" fmla="*/ 156 h 190"/>
                <a:gd name="T30" fmla="*/ 51 w 209"/>
                <a:gd name="T31" fmla="*/ 153 h 190"/>
                <a:gd name="T32" fmla="*/ 60 w 209"/>
                <a:gd name="T33" fmla="*/ 148 h 190"/>
                <a:gd name="T34" fmla="*/ 68 w 209"/>
                <a:gd name="T35" fmla="*/ 141 h 190"/>
                <a:gd name="T36" fmla="*/ 59 w 209"/>
                <a:gd name="T37" fmla="*/ 134 h 190"/>
                <a:gd name="T38" fmla="*/ 50 w 209"/>
                <a:gd name="T39" fmla="*/ 132 h 190"/>
                <a:gd name="T40" fmla="*/ 40 w 209"/>
                <a:gd name="T41" fmla="*/ 133 h 190"/>
                <a:gd name="T42" fmla="*/ 29 w 209"/>
                <a:gd name="T43" fmla="*/ 137 h 190"/>
                <a:gd name="T44" fmla="*/ 20 w 209"/>
                <a:gd name="T45" fmla="*/ 145 h 190"/>
                <a:gd name="T46" fmla="*/ 6 w 209"/>
                <a:gd name="T47" fmla="*/ 142 h 190"/>
                <a:gd name="T48" fmla="*/ 1 w 209"/>
                <a:gd name="T49" fmla="*/ 110 h 190"/>
                <a:gd name="T50" fmla="*/ 18 w 209"/>
                <a:gd name="T51" fmla="*/ 73 h 190"/>
                <a:gd name="T52" fmla="*/ 54 w 209"/>
                <a:gd name="T53" fmla="*/ 49 h 190"/>
                <a:gd name="T54" fmla="*/ 70 w 209"/>
                <a:gd name="T55" fmla="*/ 47 h 190"/>
                <a:gd name="T56" fmla="*/ 102 w 209"/>
                <a:gd name="T57" fmla="*/ 40 h 190"/>
                <a:gd name="T58" fmla="*/ 146 w 209"/>
                <a:gd name="T59" fmla="*/ 0 h 190"/>
                <a:gd name="T60" fmla="*/ 108 w 209"/>
                <a:gd name="T61" fmla="*/ 80 h 190"/>
                <a:gd name="T62" fmla="*/ 76 w 209"/>
                <a:gd name="T63" fmla="*/ 80 h 190"/>
                <a:gd name="T64" fmla="*/ 108 w 209"/>
                <a:gd name="T65" fmla="*/ 8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190">
                  <a:moveTo>
                    <a:pt x="140" y="24"/>
                  </a:moveTo>
                  <a:cubicBezTo>
                    <a:pt x="152" y="24"/>
                    <a:pt x="162" y="23"/>
                    <a:pt x="173" y="22"/>
                  </a:cubicBezTo>
                  <a:cubicBezTo>
                    <a:pt x="174" y="25"/>
                    <a:pt x="176" y="29"/>
                    <a:pt x="178" y="33"/>
                  </a:cubicBezTo>
                  <a:cubicBezTo>
                    <a:pt x="187" y="29"/>
                    <a:pt x="197" y="26"/>
                    <a:pt x="206" y="22"/>
                  </a:cubicBezTo>
                  <a:cubicBezTo>
                    <a:pt x="207" y="23"/>
                    <a:pt x="207" y="23"/>
                    <a:pt x="207" y="23"/>
                  </a:cubicBezTo>
                  <a:cubicBezTo>
                    <a:pt x="204" y="28"/>
                    <a:pt x="201" y="33"/>
                    <a:pt x="198" y="37"/>
                  </a:cubicBezTo>
                  <a:cubicBezTo>
                    <a:pt x="196" y="40"/>
                    <a:pt x="194" y="44"/>
                    <a:pt x="192" y="46"/>
                  </a:cubicBezTo>
                  <a:cubicBezTo>
                    <a:pt x="186" y="52"/>
                    <a:pt x="186" y="58"/>
                    <a:pt x="190" y="66"/>
                  </a:cubicBezTo>
                  <a:cubicBezTo>
                    <a:pt x="192" y="70"/>
                    <a:pt x="192" y="75"/>
                    <a:pt x="193" y="81"/>
                  </a:cubicBezTo>
                  <a:cubicBezTo>
                    <a:pt x="198" y="80"/>
                    <a:pt x="203" y="79"/>
                    <a:pt x="208" y="78"/>
                  </a:cubicBezTo>
                  <a:cubicBezTo>
                    <a:pt x="208" y="79"/>
                    <a:pt x="209" y="79"/>
                    <a:pt x="209" y="79"/>
                  </a:cubicBezTo>
                  <a:cubicBezTo>
                    <a:pt x="204" y="84"/>
                    <a:pt x="199" y="89"/>
                    <a:pt x="194" y="94"/>
                  </a:cubicBezTo>
                  <a:cubicBezTo>
                    <a:pt x="191" y="97"/>
                    <a:pt x="191" y="97"/>
                    <a:pt x="191" y="102"/>
                  </a:cubicBezTo>
                  <a:cubicBezTo>
                    <a:pt x="196" y="102"/>
                    <a:pt x="201" y="102"/>
                    <a:pt x="207" y="102"/>
                  </a:cubicBezTo>
                  <a:cubicBezTo>
                    <a:pt x="203" y="108"/>
                    <a:pt x="200" y="112"/>
                    <a:pt x="195" y="117"/>
                  </a:cubicBezTo>
                  <a:cubicBezTo>
                    <a:pt x="188" y="124"/>
                    <a:pt x="185" y="132"/>
                    <a:pt x="185" y="142"/>
                  </a:cubicBezTo>
                  <a:cubicBezTo>
                    <a:pt x="185" y="148"/>
                    <a:pt x="184" y="154"/>
                    <a:pt x="183" y="161"/>
                  </a:cubicBezTo>
                  <a:cubicBezTo>
                    <a:pt x="181" y="162"/>
                    <a:pt x="179" y="162"/>
                    <a:pt x="176" y="162"/>
                  </a:cubicBezTo>
                  <a:cubicBezTo>
                    <a:pt x="166" y="163"/>
                    <a:pt x="156" y="163"/>
                    <a:pt x="146" y="163"/>
                  </a:cubicBezTo>
                  <a:cubicBezTo>
                    <a:pt x="140" y="163"/>
                    <a:pt x="135" y="164"/>
                    <a:pt x="130" y="167"/>
                  </a:cubicBezTo>
                  <a:cubicBezTo>
                    <a:pt x="121" y="171"/>
                    <a:pt x="112" y="175"/>
                    <a:pt x="103" y="180"/>
                  </a:cubicBezTo>
                  <a:cubicBezTo>
                    <a:pt x="95" y="184"/>
                    <a:pt x="87" y="187"/>
                    <a:pt x="77" y="187"/>
                  </a:cubicBezTo>
                  <a:cubicBezTo>
                    <a:pt x="66" y="188"/>
                    <a:pt x="56" y="189"/>
                    <a:pt x="45" y="190"/>
                  </a:cubicBezTo>
                  <a:cubicBezTo>
                    <a:pt x="41" y="190"/>
                    <a:pt x="38" y="189"/>
                    <a:pt x="35" y="186"/>
                  </a:cubicBezTo>
                  <a:cubicBezTo>
                    <a:pt x="30" y="182"/>
                    <a:pt x="25" y="177"/>
                    <a:pt x="20" y="173"/>
                  </a:cubicBezTo>
                  <a:cubicBezTo>
                    <a:pt x="17" y="170"/>
                    <a:pt x="13" y="168"/>
                    <a:pt x="9" y="166"/>
                  </a:cubicBezTo>
                  <a:cubicBezTo>
                    <a:pt x="6" y="156"/>
                    <a:pt x="15" y="152"/>
                    <a:pt x="22" y="148"/>
                  </a:cubicBezTo>
                  <a:cubicBezTo>
                    <a:pt x="23" y="151"/>
                    <a:pt x="24" y="153"/>
                    <a:pt x="26" y="156"/>
                  </a:cubicBezTo>
                  <a:cubicBezTo>
                    <a:pt x="27" y="154"/>
                    <a:pt x="29" y="152"/>
                    <a:pt x="30" y="149"/>
                  </a:cubicBezTo>
                  <a:cubicBezTo>
                    <a:pt x="33" y="152"/>
                    <a:pt x="36" y="154"/>
                    <a:pt x="39" y="156"/>
                  </a:cubicBezTo>
                  <a:cubicBezTo>
                    <a:pt x="40" y="153"/>
                    <a:pt x="40" y="150"/>
                    <a:pt x="40" y="147"/>
                  </a:cubicBezTo>
                  <a:cubicBezTo>
                    <a:pt x="44" y="149"/>
                    <a:pt x="47" y="151"/>
                    <a:pt x="51" y="153"/>
                  </a:cubicBezTo>
                  <a:cubicBezTo>
                    <a:pt x="52" y="149"/>
                    <a:pt x="52" y="146"/>
                    <a:pt x="52" y="142"/>
                  </a:cubicBezTo>
                  <a:cubicBezTo>
                    <a:pt x="55" y="144"/>
                    <a:pt x="57" y="146"/>
                    <a:pt x="60" y="148"/>
                  </a:cubicBezTo>
                  <a:cubicBezTo>
                    <a:pt x="60" y="144"/>
                    <a:pt x="60" y="140"/>
                    <a:pt x="60" y="135"/>
                  </a:cubicBezTo>
                  <a:cubicBezTo>
                    <a:pt x="63" y="138"/>
                    <a:pt x="65" y="139"/>
                    <a:pt x="68" y="141"/>
                  </a:cubicBezTo>
                  <a:cubicBezTo>
                    <a:pt x="69" y="137"/>
                    <a:pt x="70" y="133"/>
                    <a:pt x="70" y="127"/>
                  </a:cubicBezTo>
                  <a:cubicBezTo>
                    <a:pt x="66" y="130"/>
                    <a:pt x="63" y="131"/>
                    <a:pt x="59" y="134"/>
                  </a:cubicBezTo>
                  <a:cubicBezTo>
                    <a:pt x="58" y="131"/>
                    <a:pt x="57" y="128"/>
                    <a:pt x="56" y="125"/>
                  </a:cubicBezTo>
                  <a:cubicBezTo>
                    <a:pt x="54" y="128"/>
                    <a:pt x="52" y="129"/>
                    <a:pt x="50" y="132"/>
                  </a:cubicBezTo>
                  <a:cubicBezTo>
                    <a:pt x="48" y="129"/>
                    <a:pt x="45" y="127"/>
                    <a:pt x="42" y="124"/>
                  </a:cubicBezTo>
                  <a:cubicBezTo>
                    <a:pt x="42" y="128"/>
                    <a:pt x="41" y="130"/>
                    <a:pt x="40" y="133"/>
                  </a:cubicBezTo>
                  <a:cubicBezTo>
                    <a:pt x="37" y="132"/>
                    <a:pt x="34" y="130"/>
                    <a:pt x="31" y="128"/>
                  </a:cubicBezTo>
                  <a:cubicBezTo>
                    <a:pt x="30" y="132"/>
                    <a:pt x="29" y="135"/>
                    <a:pt x="29" y="137"/>
                  </a:cubicBezTo>
                  <a:cubicBezTo>
                    <a:pt x="26" y="136"/>
                    <a:pt x="24" y="135"/>
                    <a:pt x="21" y="134"/>
                  </a:cubicBezTo>
                  <a:cubicBezTo>
                    <a:pt x="21" y="138"/>
                    <a:pt x="21" y="141"/>
                    <a:pt x="20" y="145"/>
                  </a:cubicBezTo>
                  <a:cubicBezTo>
                    <a:pt x="18" y="143"/>
                    <a:pt x="16" y="141"/>
                    <a:pt x="13" y="139"/>
                  </a:cubicBezTo>
                  <a:cubicBezTo>
                    <a:pt x="11" y="140"/>
                    <a:pt x="9" y="141"/>
                    <a:pt x="6" y="142"/>
                  </a:cubicBezTo>
                  <a:cubicBezTo>
                    <a:pt x="4" y="132"/>
                    <a:pt x="2" y="123"/>
                    <a:pt x="1" y="114"/>
                  </a:cubicBezTo>
                  <a:cubicBezTo>
                    <a:pt x="0" y="113"/>
                    <a:pt x="1" y="111"/>
                    <a:pt x="1" y="110"/>
                  </a:cubicBezTo>
                  <a:cubicBezTo>
                    <a:pt x="5" y="99"/>
                    <a:pt x="8" y="89"/>
                    <a:pt x="12" y="79"/>
                  </a:cubicBezTo>
                  <a:cubicBezTo>
                    <a:pt x="13" y="77"/>
                    <a:pt x="15" y="74"/>
                    <a:pt x="18" y="73"/>
                  </a:cubicBezTo>
                  <a:cubicBezTo>
                    <a:pt x="25" y="69"/>
                    <a:pt x="32" y="65"/>
                    <a:pt x="39" y="61"/>
                  </a:cubicBezTo>
                  <a:cubicBezTo>
                    <a:pt x="46" y="59"/>
                    <a:pt x="50" y="55"/>
                    <a:pt x="54" y="49"/>
                  </a:cubicBezTo>
                  <a:cubicBezTo>
                    <a:pt x="57" y="44"/>
                    <a:pt x="61" y="40"/>
                    <a:pt x="65" y="35"/>
                  </a:cubicBezTo>
                  <a:cubicBezTo>
                    <a:pt x="67" y="39"/>
                    <a:pt x="68" y="42"/>
                    <a:pt x="70" y="47"/>
                  </a:cubicBezTo>
                  <a:cubicBezTo>
                    <a:pt x="80" y="36"/>
                    <a:pt x="90" y="26"/>
                    <a:pt x="100" y="14"/>
                  </a:cubicBezTo>
                  <a:cubicBezTo>
                    <a:pt x="103" y="23"/>
                    <a:pt x="100" y="31"/>
                    <a:pt x="102" y="40"/>
                  </a:cubicBezTo>
                  <a:cubicBezTo>
                    <a:pt x="110" y="33"/>
                    <a:pt x="117" y="26"/>
                    <a:pt x="124" y="19"/>
                  </a:cubicBezTo>
                  <a:cubicBezTo>
                    <a:pt x="131" y="12"/>
                    <a:pt x="138" y="6"/>
                    <a:pt x="146" y="0"/>
                  </a:cubicBezTo>
                  <a:cubicBezTo>
                    <a:pt x="144" y="7"/>
                    <a:pt x="142" y="15"/>
                    <a:pt x="140" y="24"/>
                  </a:cubicBezTo>
                  <a:close/>
                  <a:moveTo>
                    <a:pt x="108" y="80"/>
                  </a:moveTo>
                  <a:cubicBezTo>
                    <a:pt x="108" y="71"/>
                    <a:pt x="101" y="64"/>
                    <a:pt x="92" y="64"/>
                  </a:cubicBezTo>
                  <a:cubicBezTo>
                    <a:pt x="83" y="65"/>
                    <a:pt x="76" y="72"/>
                    <a:pt x="76" y="80"/>
                  </a:cubicBezTo>
                  <a:cubicBezTo>
                    <a:pt x="76" y="89"/>
                    <a:pt x="83" y="97"/>
                    <a:pt x="92" y="97"/>
                  </a:cubicBezTo>
                  <a:cubicBezTo>
                    <a:pt x="101" y="97"/>
                    <a:pt x="108" y="89"/>
                    <a:pt x="108" y="80"/>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grpSp>
      <p:sp>
        <p:nvSpPr>
          <p:cNvPr id="382" name="Google Shape;382;p34"/>
          <p:cNvSpPr txBox="1">
            <a:spLocks noGrp="1"/>
          </p:cNvSpPr>
          <p:nvPr>
            <p:ph type="ctrTitle"/>
          </p:nvPr>
        </p:nvSpPr>
        <p:spPr>
          <a:xfrm>
            <a:off x="3934542" y="1300429"/>
            <a:ext cx="4801200" cy="2579100"/>
          </a:xfrm>
          <a:prstGeom prst="rect">
            <a:avLst/>
          </a:prstGeom>
        </p:spPr>
        <p:txBody>
          <a:bodyPr spcFirstLastPara="1" wrap="square" lIns="91425" tIns="91425" rIns="91425" bIns="91425" anchor="b" anchorCtr="0">
            <a:noAutofit/>
          </a:bodyPr>
          <a:lstStyle/>
          <a:p>
            <a:pPr lvl="0" algn="ctr"/>
            <a:r>
              <a:rPr lang="es-PE" dirty="0">
                <a:solidFill>
                  <a:srgbClr val="010029"/>
                </a:solidFill>
              </a:rPr>
              <a:t>DREAMS</a:t>
            </a:r>
            <a:br>
              <a:rPr lang="en" dirty="0"/>
            </a:br>
            <a:r>
              <a:rPr lang="en" dirty="0">
                <a:solidFill>
                  <a:srgbClr val="8E9AA0"/>
                </a:solidFill>
              </a:rPr>
              <a:t>Free Template</a:t>
            </a:r>
            <a:endParaRPr dirty="0">
              <a:solidFill>
                <a:srgbClr val="8E9AA0"/>
              </a:solidFill>
            </a:endParaRPr>
          </a:p>
        </p:txBody>
      </p:sp>
      <p:pic>
        <p:nvPicPr>
          <p:cNvPr id="29" name="Imagen 28"/>
          <p:cNvPicPr>
            <a:picLocks noChangeAspect="1"/>
          </p:cNvPicPr>
          <p:nvPr/>
        </p:nvPicPr>
        <p:blipFill>
          <a:blip r:embed="rId3"/>
          <a:stretch>
            <a:fillRect/>
          </a:stretch>
        </p:blipFill>
        <p:spPr>
          <a:xfrm>
            <a:off x="5369488" y="348878"/>
            <a:ext cx="2202033" cy="1785682"/>
          </a:xfrm>
          <a:prstGeom prst="rect">
            <a:avLst/>
          </a:prstGeom>
        </p:spPr>
      </p:pic>
    </p:spTree>
    <p:extLst>
      <p:ext uri="{BB962C8B-B14F-4D97-AF65-F5344CB8AC3E}">
        <p14:creationId xmlns:p14="http://schemas.microsoft.com/office/powerpoint/2010/main" val="1513657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47"/>
          <p:cNvSpPr/>
          <p:nvPr/>
        </p:nvSpPr>
        <p:spPr>
          <a:xfrm>
            <a:off x="2009406" y="2474490"/>
            <a:ext cx="5376300" cy="23460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7"/>
          <p:cNvSpPr txBox="1">
            <a:spLocks noGrp="1"/>
          </p:cNvSpPr>
          <p:nvPr>
            <p:ph type="title"/>
          </p:nvPr>
        </p:nvSpPr>
        <p:spPr>
          <a:xfrm>
            <a:off x="2443456" y="2734014"/>
            <a:ext cx="4508100" cy="182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Awesome words</a:t>
            </a:r>
            <a:endParaRPr/>
          </a:p>
        </p:txBody>
      </p:sp>
      <p:pic>
        <p:nvPicPr>
          <p:cNvPr id="2" name="Imagen 1"/>
          <p:cNvPicPr>
            <a:picLocks noChangeAspect="1"/>
          </p:cNvPicPr>
          <p:nvPr/>
        </p:nvPicPr>
        <p:blipFill>
          <a:blip r:embed="rId3"/>
          <a:stretch>
            <a:fillRect/>
          </a:stretch>
        </p:blipFill>
        <p:spPr>
          <a:xfrm>
            <a:off x="3308131" y="505014"/>
            <a:ext cx="2778750" cy="1710000"/>
          </a:xfrm>
          <a:prstGeom prst="rect">
            <a:avLst/>
          </a:prstGeom>
        </p:spPr>
      </p:pic>
      <p:pic>
        <p:nvPicPr>
          <p:cNvPr id="9" name="Imagen 8"/>
          <p:cNvPicPr>
            <a:picLocks noChangeAspect="1"/>
          </p:cNvPicPr>
          <p:nvPr/>
        </p:nvPicPr>
        <p:blipFill>
          <a:blip r:embed="rId4"/>
          <a:stretch>
            <a:fillRect/>
          </a:stretch>
        </p:blipFill>
        <p:spPr>
          <a:xfrm>
            <a:off x="448014" y="337411"/>
            <a:ext cx="8430315" cy="10891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6"/>
          <p:cNvSpPr/>
          <p:nvPr/>
        </p:nvSpPr>
        <p:spPr>
          <a:xfrm>
            <a:off x="3761339" y="1358952"/>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6"/>
          <p:cNvSpPr/>
          <p:nvPr/>
        </p:nvSpPr>
        <p:spPr>
          <a:xfrm>
            <a:off x="5105564" y="3046277"/>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6"/>
          <p:cNvSpPr/>
          <p:nvPr/>
        </p:nvSpPr>
        <p:spPr>
          <a:xfrm>
            <a:off x="2417114" y="3046277"/>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6"/>
          <p:cNvSpPr/>
          <p:nvPr/>
        </p:nvSpPr>
        <p:spPr>
          <a:xfrm>
            <a:off x="6449764" y="1358952"/>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6"/>
          <p:cNvSpPr/>
          <p:nvPr/>
        </p:nvSpPr>
        <p:spPr>
          <a:xfrm>
            <a:off x="1072914" y="1358952"/>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6"/>
          <p:cNvSpPr txBox="1">
            <a:spLocks noGrp="1"/>
          </p:cNvSpPr>
          <p:nvPr>
            <p:ph type="title" idx="2"/>
          </p:nvPr>
        </p:nvSpPr>
        <p:spPr>
          <a:xfrm>
            <a:off x="176064" y="2057252"/>
            <a:ext cx="2655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 the patient</a:t>
            </a:r>
            <a:endParaRPr/>
          </a:p>
        </p:txBody>
      </p:sp>
      <p:sp>
        <p:nvSpPr>
          <p:cNvPr id="401" name="Google Shape;401;p36"/>
          <p:cNvSpPr txBox="1">
            <a:spLocks noGrp="1"/>
          </p:cNvSpPr>
          <p:nvPr>
            <p:ph type="subTitle" idx="1"/>
          </p:nvPr>
        </p:nvSpPr>
        <p:spPr>
          <a:xfrm>
            <a:off x="339989" y="2491365"/>
            <a:ext cx="23271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You can describe the topic of the section here</a:t>
            </a:r>
            <a:endParaRPr>
              <a:solidFill>
                <a:schemeClr val="dk1"/>
              </a:solidFill>
            </a:endParaRPr>
          </a:p>
        </p:txBody>
      </p:sp>
      <p:sp>
        <p:nvSpPr>
          <p:cNvPr id="402" name="Google Shape;402;p36"/>
          <p:cNvSpPr txBox="1">
            <a:spLocks noGrp="1"/>
          </p:cNvSpPr>
          <p:nvPr>
            <p:ph type="title" idx="3"/>
          </p:nvPr>
        </p:nvSpPr>
        <p:spPr>
          <a:xfrm>
            <a:off x="981089" y="1535602"/>
            <a:ext cx="1044900" cy="44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03" name="Google Shape;403;p36"/>
          <p:cNvSpPr txBox="1">
            <a:spLocks noGrp="1"/>
          </p:cNvSpPr>
          <p:nvPr>
            <p:ph type="title" idx="4"/>
          </p:nvPr>
        </p:nvSpPr>
        <p:spPr>
          <a:xfrm>
            <a:off x="2864489" y="2057252"/>
            <a:ext cx="2655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a:t>
            </a:r>
            <a:endParaRPr/>
          </a:p>
        </p:txBody>
      </p:sp>
      <p:sp>
        <p:nvSpPr>
          <p:cNvPr id="404" name="Google Shape;404;p36"/>
          <p:cNvSpPr txBox="1">
            <a:spLocks noGrp="1"/>
          </p:cNvSpPr>
          <p:nvPr>
            <p:ph type="subTitle" idx="5"/>
          </p:nvPr>
        </p:nvSpPr>
        <p:spPr>
          <a:xfrm>
            <a:off x="3028439" y="2491365"/>
            <a:ext cx="23271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You can describe the topic of the section here</a:t>
            </a:r>
            <a:endParaRPr>
              <a:solidFill>
                <a:schemeClr val="dk1"/>
              </a:solidFill>
            </a:endParaRPr>
          </a:p>
        </p:txBody>
      </p:sp>
      <p:sp>
        <p:nvSpPr>
          <p:cNvPr id="405" name="Google Shape;405;p36"/>
          <p:cNvSpPr txBox="1">
            <a:spLocks noGrp="1"/>
          </p:cNvSpPr>
          <p:nvPr>
            <p:ph type="title" idx="6"/>
          </p:nvPr>
        </p:nvSpPr>
        <p:spPr>
          <a:xfrm>
            <a:off x="3669539" y="1535602"/>
            <a:ext cx="1044900" cy="44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06" name="Google Shape;406;p36"/>
          <p:cNvSpPr txBox="1">
            <a:spLocks noGrp="1"/>
          </p:cNvSpPr>
          <p:nvPr>
            <p:ph type="title" idx="7"/>
          </p:nvPr>
        </p:nvSpPr>
        <p:spPr>
          <a:xfrm>
            <a:off x="5552939" y="2057252"/>
            <a:ext cx="2655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Diagnosis</a:t>
            </a:r>
            <a:endParaRPr/>
          </a:p>
        </p:txBody>
      </p:sp>
      <p:sp>
        <p:nvSpPr>
          <p:cNvPr id="407" name="Google Shape;407;p36"/>
          <p:cNvSpPr txBox="1">
            <a:spLocks noGrp="1"/>
          </p:cNvSpPr>
          <p:nvPr>
            <p:ph type="subTitle" idx="8"/>
          </p:nvPr>
        </p:nvSpPr>
        <p:spPr>
          <a:xfrm>
            <a:off x="5716889" y="2491365"/>
            <a:ext cx="23271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You can describe the topic of the section here</a:t>
            </a:r>
            <a:endParaRPr>
              <a:solidFill>
                <a:schemeClr val="dk1"/>
              </a:solidFill>
            </a:endParaRPr>
          </a:p>
        </p:txBody>
      </p:sp>
      <p:sp>
        <p:nvSpPr>
          <p:cNvPr id="408" name="Google Shape;408;p36"/>
          <p:cNvSpPr txBox="1">
            <a:spLocks noGrp="1"/>
          </p:cNvSpPr>
          <p:nvPr>
            <p:ph type="title" idx="9"/>
          </p:nvPr>
        </p:nvSpPr>
        <p:spPr>
          <a:xfrm>
            <a:off x="6357989" y="1535602"/>
            <a:ext cx="1044900" cy="44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409" name="Google Shape;409;p36"/>
          <p:cNvSpPr txBox="1">
            <a:spLocks noGrp="1"/>
          </p:cNvSpPr>
          <p:nvPr>
            <p:ph type="title" idx="13"/>
          </p:nvPr>
        </p:nvSpPr>
        <p:spPr>
          <a:xfrm>
            <a:off x="1520264" y="3744577"/>
            <a:ext cx="2655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Treatment</a:t>
            </a:r>
            <a:endParaRPr/>
          </a:p>
        </p:txBody>
      </p:sp>
      <p:sp>
        <p:nvSpPr>
          <p:cNvPr id="410" name="Google Shape;410;p36"/>
          <p:cNvSpPr txBox="1">
            <a:spLocks noGrp="1"/>
          </p:cNvSpPr>
          <p:nvPr>
            <p:ph type="subTitle" idx="14"/>
          </p:nvPr>
        </p:nvSpPr>
        <p:spPr>
          <a:xfrm>
            <a:off x="1684214" y="4178690"/>
            <a:ext cx="23271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You can describe the topic of the section here</a:t>
            </a:r>
            <a:endParaRPr>
              <a:solidFill>
                <a:schemeClr val="dk1"/>
              </a:solidFill>
            </a:endParaRPr>
          </a:p>
        </p:txBody>
      </p:sp>
      <p:sp>
        <p:nvSpPr>
          <p:cNvPr id="411" name="Google Shape;411;p36"/>
          <p:cNvSpPr txBox="1">
            <a:spLocks noGrp="1"/>
          </p:cNvSpPr>
          <p:nvPr>
            <p:ph type="title" idx="15"/>
          </p:nvPr>
        </p:nvSpPr>
        <p:spPr>
          <a:xfrm>
            <a:off x="2325314" y="3222902"/>
            <a:ext cx="1044900" cy="44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412" name="Google Shape;412;p36"/>
          <p:cNvSpPr txBox="1">
            <a:spLocks noGrp="1"/>
          </p:cNvSpPr>
          <p:nvPr>
            <p:ph type="title" idx="16"/>
          </p:nvPr>
        </p:nvSpPr>
        <p:spPr>
          <a:xfrm>
            <a:off x="4208664" y="3744577"/>
            <a:ext cx="2655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Patient monitoring</a:t>
            </a:r>
            <a:endParaRPr/>
          </a:p>
        </p:txBody>
      </p:sp>
      <p:sp>
        <p:nvSpPr>
          <p:cNvPr id="413" name="Google Shape;413;p36"/>
          <p:cNvSpPr txBox="1">
            <a:spLocks noGrp="1"/>
          </p:cNvSpPr>
          <p:nvPr>
            <p:ph type="subTitle" idx="17"/>
          </p:nvPr>
        </p:nvSpPr>
        <p:spPr>
          <a:xfrm>
            <a:off x="4372664" y="4178690"/>
            <a:ext cx="23271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You can describe the topic of the section here</a:t>
            </a:r>
            <a:endParaRPr>
              <a:solidFill>
                <a:schemeClr val="dk1"/>
              </a:solidFill>
            </a:endParaRPr>
          </a:p>
        </p:txBody>
      </p:sp>
      <p:sp>
        <p:nvSpPr>
          <p:cNvPr id="414" name="Google Shape;414;p36"/>
          <p:cNvSpPr txBox="1">
            <a:spLocks noGrp="1"/>
          </p:cNvSpPr>
          <p:nvPr>
            <p:ph type="title" idx="18"/>
          </p:nvPr>
        </p:nvSpPr>
        <p:spPr>
          <a:xfrm>
            <a:off x="5013764" y="3222902"/>
            <a:ext cx="1044900" cy="44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415" name="Google Shape;415;p36"/>
          <p:cNvSpPr txBox="1">
            <a:spLocks noGrp="1"/>
          </p:cNvSpPr>
          <p:nvPr>
            <p:ph type="title"/>
          </p:nvPr>
        </p:nvSpPr>
        <p:spPr>
          <a:xfrm>
            <a:off x="720000" y="42378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10029"/>
                </a:solidFill>
              </a:rPr>
              <a:t>Table of contents</a:t>
            </a:r>
            <a:endParaRPr dirty="0">
              <a:solidFill>
                <a:srgbClr val="010029"/>
              </a:solidFill>
            </a:endParaRPr>
          </a:p>
        </p:txBody>
      </p:sp>
      <p:pic>
        <p:nvPicPr>
          <p:cNvPr id="2" name="Imagen 1"/>
          <p:cNvPicPr>
            <a:picLocks noChangeAspect="1"/>
          </p:cNvPicPr>
          <p:nvPr/>
        </p:nvPicPr>
        <p:blipFill>
          <a:blip r:embed="rId3"/>
          <a:stretch>
            <a:fillRect/>
          </a:stretch>
        </p:blipFill>
        <p:spPr>
          <a:xfrm>
            <a:off x="7110655" y="3594398"/>
            <a:ext cx="1632175" cy="1355758"/>
          </a:xfrm>
          <a:prstGeom prst="rect">
            <a:avLst/>
          </a:prstGeom>
        </p:spPr>
      </p:pic>
      <p:pic>
        <p:nvPicPr>
          <p:cNvPr id="26" name="Imagen 25"/>
          <p:cNvPicPr>
            <a:picLocks noChangeAspect="1"/>
          </p:cNvPicPr>
          <p:nvPr/>
        </p:nvPicPr>
        <p:blipFill>
          <a:blip r:embed="rId4"/>
          <a:stretch>
            <a:fillRect/>
          </a:stretch>
        </p:blipFill>
        <p:spPr>
          <a:xfrm>
            <a:off x="6445666" y="618153"/>
            <a:ext cx="2438356" cy="469070"/>
          </a:xfrm>
          <a:prstGeom prst="rect">
            <a:avLst/>
          </a:prstGeom>
        </p:spPr>
      </p:pic>
      <p:pic>
        <p:nvPicPr>
          <p:cNvPr id="27" name="Imagen 26">
            <a:extLst>
              <a:ext uri="{FF2B5EF4-FFF2-40B4-BE49-F238E27FC236}">
                <a16:creationId xmlns:a16="http://schemas.microsoft.com/office/drawing/2014/main" id="{8F5D19DB-476C-F3D4-EFC7-9FE6A5B297E5}"/>
              </a:ext>
            </a:extLst>
          </p:cNvPr>
          <p:cNvPicPr>
            <a:picLocks noChangeAspect="1"/>
          </p:cNvPicPr>
          <p:nvPr/>
        </p:nvPicPr>
        <p:blipFill>
          <a:blip r:embed="rId4"/>
          <a:stretch>
            <a:fillRect/>
          </a:stretch>
        </p:blipFill>
        <p:spPr>
          <a:xfrm>
            <a:off x="301086" y="627706"/>
            <a:ext cx="2438356" cy="4690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0" name="Google Shape;1850;p56"/>
          <p:cNvSpPr txBox="1">
            <a:spLocks noGrp="1"/>
          </p:cNvSpPr>
          <p:nvPr>
            <p:ph type="subTitle" idx="1"/>
          </p:nvPr>
        </p:nvSpPr>
        <p:spPr>
          <a:xfrm>
            <a:off x="2693956" y="3252101"/>
            <a:ext cx="3737485" cy="59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010029"/>
                </a:solidFill>
              </a:rPr>
              <a:t>Number of people that celebrate Saint Patrick’s Day in the US</a:t>
            </a:r>
            <a:endParaRPr b="1" dirty="0">
              <a:solidFill>
                <a:srgbClr val="010029"/>
              </a:solidFill>
            </a:endParaRPr>
          </a:p>
        </p:txBody>
      </p:sp>
      <p:sp>
        <p:nvSpPr>
          <p:cNvPr id="1851" name="Google Shape;1851;p56"/>
          <p:cNvSpPr txBox="1">
            <a:spLocks noGrp="1"/>
          </p:cNvSpPr>
          <p:nvPr>
            <p:ph type="title"/>
          </p:nvPr>
        </p:nvSpPr>
        <p:spPr>
          <a:xfrm>
            <a:off x="1608399" y="2003836"/>
            <a:ext cx="5730119" cy="146440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400" dirty="0">
                <a:solidFill>
                  <a:srgbClr val="010029"/>
                </a:solidFill>
              </a:rPr>
              <a:t>146M</a:t>
            </a:r>
            <a:endParaRPr sz="14400" dirty="0">
              <a:solidFill>
                <a:srgbClr val="010029"/>
              </a:solidFill>
            </a:endParaRPr>
          </a:p>
        </p:txBody>
      </p:sp>
      <p:sp>
        <p:nvSpPr>
          <p:cNvPr id="16" name="Rectangle 6"/>
          <p:cNvSpPr>
            <a:spLocks noChangeArrowheads="1"/>
          </p:cNvSpPr>
          <p:nvPr/>
        </p:nvSpPr>
        <p:spPr bwMode="auto">
          <a:xfrm rot="16200000">
            <a:off x="92496" y="450250"/>
            <a:ext cx="822184" cy="394112"/>
          </a:xfrm>
          <a:prstGeom prst="rect">
            <a:avLst/>
          </a:pr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cxnSp>
        <p:nvCxnSpPr>
          <p:cNvPr id="17" name="Conector recto 16"/>
          <p:cNvCxnSpPr/>
          <p:nvPr/>
        </p:nvCxnSpPr>
        <p:spPr>
          <a:xfrm flipH="1">
            <a:off x="700644" y="927320"/>
            <a:ext cx="3542351" cy="247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H="1">
            <a:off x="4843152" y="902551"/>
            <a:ext cx="3542351" cy="247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rot="16200000">
            <a:off x="8200700" y="450249"/>
            <a:ext cx="822184" cy="394112"/>
          </a:xfrm>
          <a:prstGeom prst="rect">
            <a:avLst/>
          </a:pr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pic>
        <p:nvPicPr>
          <p:cNvPr id="20" name="Imagen 19"/>
          <p:cNvPicPr>
            <a:picLocks noChangeAspect="1"/>
          </p:cNvPicPr>
          <p:nvPr/>
        </p:nvPicPr>
        <p:blipFill>
          <a:blip r:embed="rId3"/>
          <a:stretch>
            <a:fillRect/>
          </a:stretch>
        </p:blipFill>
        <p:spPr>
          <a:xfrm>
            <a:off x="503588" y="3430839"/>
            <a:ext cx="8430315" cy="108915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50" name="Google Shape;1050;p45"/>
          <p:cNvSpPr/>
          <p:nvPr/>
        </p:nvSpPr>
        <p:spPr>
          <a:xfrm rot="-5400000">
            <a:off x="-84484" y="84568"/>
            <a:ext cx="5142690" cy="4973724"/>
          </a:xfrm>
          <a:prstGeom prst="flowChartDocument">
            <a:avLst/>
          </a:prstGeom>
          <a:solidFill>
            <a:srgbClr val="D1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5"/>
          <p:cNvSpPr txBox="1">
            <a:spLocks noGrp="1"/>
          </p:cNvSpPr>
          <p:nvPr>
            <p:ph type="ctrTitle"/>
          </p:nvPr>
        </p:nvSpPr>
        <p:spPr>
          <a:xfrm>
            <a:off x="720000" y="1134000"/>
            <a:ext cx="3242100" cy="155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FFFF"/>
                </a:solidFill>
              </a:rPr>
              <a:t>A PICTURE ALWAYS REINFORCES THE CONCEPT</a:t>
            </a:r>
            <a:endParaRPr dirty="0">
              <a:solidFill>
                <a:srgbClr val="FFFFFF"/>
              </a:solidFill>
            </a:endParaRPr>
          </a:p>
        </p:txBody>
      </p:sp>
      <p:sp>
        <p:nvSpPr>
          <p:cNvPr id="1052" name="Google Shape;1052;p45"/>
          <p:cNvSpPr txBox="1">
            <a:spLocks noGrp="1"/>
          </p:cNvSpPr>
          <p:nvPr>
            <p:ph type="subTitle" idx="1"/>
          </p:nvPr>
        </p:nvSpPr>
        <p:spPr>
          <a:xfrm>
            <a:off x="720000" y="2828400"/>
            <a:ext cx="3963900" cy="1693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a:t>Images reveal large amounts of data, so remember: use an image instead of a long text. Your audience will appreciate that</a:t>
            </a:r>
            <a:endParaRPr/>
          </a:p>
        </p:txBody>
      </p:sp>
      <p:pic>
        <p:nvPicPr>
          <p:cNvPr id="2" name="Imagen 1"/>
          <p:cNvPicPr>
            <a:picLocks noChangeAspect="1"/>
          </p:cNvPicPr>
          <p:nvPr/>
        </p:nvPicPr>
        <p:blipFill>
          <a:blip r:embed="rId3"/>
          <a:stretch>
            <a:fillRect/>
          </a:stretch>
        </p:blipFill>
        <p:spPr>
          <a:xfrm>
            <a:off x="5197646" y="2571430"/>
            <a:ext cx="3288251" cy="2440150"/>
          </a:xfrm>
          <a:prstGeom prst="rect">
            <a:avLst/>
          </a:prstGeom>
        </p:spPr>
      </p:pic>
      <p:pic>
        <p:nvPicPr>
          <p:cNvPr id="5" name="Imagen 4"/>
          <p:cNvPicPr>
            <a:picLocks noChangeAspect="1"/>
          </p:cNvPicPr>
          <p:nvPr/>
        </p:nvPicPr>
        <p:blipFill>
          <a:blip r:embed="rId4"/>
          <a:stretch>
            <a:fillRect/>
          </a:stretch>
        </p:blipFill>
        <p:spPr>
          <a:xfrm>
            <a:off x="5999647" y="366430"/>
            <a:ext cx="2486250" cy="2205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48"/>
          <p:cNvSpPr/>
          <p:nvPr/>
        </p:nvSpPr>
        <p:spPr>
          <a:xfrm>
            <a:off x="3491200" y="3596100"/>
            <a:ext cx="21615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8"/>
          <p:cNvSpPr/>
          <p:nvPr/>
        </p:nvSpPr>
        <p:spPr>
          <a:xfrm>
            <a:off x="3491200" y="1886750"/>
            <a:ext cx="21615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8"/>
          <p:cNvSpPr/>
          <p:nvPr/>
        </p:nvSpPr>
        <p:spPr>
          <a:xfrm>
            <a:off x="5968950" y="1886750"/>
            <a:ext cx="21615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8"/>
          <p:cNvSpPr/>
          <p:nvPr/>
        </p:nvSpPr>
        <p:spPr>
          <a:xfrm>
            <a:off x="1013450" y="3596100"/>
            <a:ext cx="21615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8"/>
          <p:cNvSpPr/>
          <p:nvPr/>
        </p:nvSpPr>
        <p:spPr>
          <a:xfrm>
            <a:off x="1819448" y="1277498"/>
            <a:ext cx="549500" cy="511497"/>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8"/>
          <p:cNvSpPr/>
          <p:nvPr/>
        </p:nvSpPr>
        <p:spPr>
          <a:xfrm>
            <a:off x="1819448" y="3016452"/>
            <a:ext cx="549500" cy="511497"/>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8"/>
          <p:cNvSpPr/>
          <p:nvPr/>
        </p:nvSpPr>
        <p:spPr>
          <a:xfrm>
            <a:off x="555950" y="539400"/>
            <a:ext cx="8031900" cy="57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8"/>
          <p:cNvSpPr txBox="1">
            <a:spLocks noGrp="1"/>
          </p:cNvSpPr>
          <p:nvPr>
            <p:ph type="subTitle" idx="13"/>
          </p:nvPr>
        </p:nvSpPr>
        <p:spPr>
          <a:xfrm>
            <a:off x="6056725" y="2375600"/>
            <a:ext cx="1986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Mars is actually a very cold place</a:t>
            </a:r>
            <a:endParaRPr/>
          </a:p>
        </p:txBody>
      </p:sp>
      <p:sp>
        <p:nvSpPr>
          <p:cNvPr id="966" name="Google Shape;966;p48"/>
          <p:cNvSpPr txBox="1">
            <a:spLocks noGrp="1"/>
          </p:cNvSpPr>
          <p:nvPr>
            <p:ph type="subTitle" idx="1"/>
          </p:nvPr>
        </p:nvSpPr>
        <p:spPr>
          <a:xfrm>
            <a:off x="1101200" y="2375600"/>
            <a:ext cx="1986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the closest planet to the Sun</a:t>
            </a:r>
            <a:endParaRPr/>
          </a:p>
        </p:txBody>
      </p:sp>
      <p:sp>
        <p:nvSpPr>
          <p:cNvPr id="967" name="Google Shape;967;p48"/>
          <p:cNvSpPr txBox="1">
            <a:spLocks noGrp="1"/>
          </p:cNvSpPr>
          <p:nvPr>
            <p:ph type="subTitle" idx="4"/>
          </p:nvPr>
        </p:nvSpPr>
        <p:spPr>
          <a:xfrm>
            <a:off x="3578950" y="2375600"/>
            <a:ext cx="1986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is the second planet from the Sun</a:t>
            </a:r>
            <a:endParaRPr/>
          </a:p>
        </p:txBody>
      </p:sp>
      <p:sp>
        <p:nvSpPr>
          <p:cNvPr id="968" name="Google Shape;968;p48"/>
          <p:cNvSpPr txBox="1">
            <a:spLocks noGrp="1"/>
          </p:cNvSpPr>
          <p:nvPr>
            <p:ph type="title" idx="5"/>
          </p:nvPr>
        </p:nvSpPr>
        <p:spPr>
          <a:xfrm>
            <a:off x="1257725" y="3641325"/>
            <a:ext cx="1673100" cy="38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Jupiter</a:t>
            </a:r>
            <a:endParaRPr/>
          </a:p>
        </p:txBody>
      </p:sp>
      <p:sp>
        <p:nvSpPr>
          <p:cNvPr id="969" name="Google Shape;969;p48"/>
          <p:cNvSpPr txBox="1">
            <a:spLocks noGrp="1"/>
          </p:cNvSpPr>
          <p:nvPr>
            <p:ph type="subTitle" idx="6"/>
          </p:nvPr>
        </p:nvSpPr>
        <p:spPr>
          <a:xfrm>
            <a:off x="1101200" y="4083788"/>
            <a:ext cx="1986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the biggest planet of them all</a:t>
            </a:r>
            <a:endParaRPr/>
          </a:p>
        </p:txBody>
      </p:sp>
      <p:sp>
        <p:nvSpPr>
          <p:cNvPr id="970" name="Google Shape;970;p48"/>
          <p:cNvSpPr txBox="1">
            <a:spLocks noGrp="1"/>
          </p:cNvSpPr>
          <p:nvPr>
            <p:ph type="title" idx="7"/>
          </p:nvPr>
        </p:nvSpPr>
        <p:spPr>
          <a:xfrm>
            <a:off x="3735400" y="3641325"/>
            <a:ext cx="1673100" cy="38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a:t>
            </a:r>
            <a:endParaRPr/>
          </a:p>
        </p:txBody>
      </p:sp>
      <p:sp>
        <p:nvSpPr>
          <p:cNvPr id="971" name="Google Shape;971;p48"/>
          <p:cNvSpPr txBox="1">
            <a:spLocks noGrp="1"/>
          </p:cNvSpPr>
          <p:nvPr>
            <p:ph type="subTitle" idx="8"/>
          </p:nvPr>
        </p:nvSpPr>
        <p:spPr>
          <a:xfrm>
            <a:off x="3578997" y="4083788"/>
            <a:ext cx="1986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composed of hydrogen and helium</a:t>
            </a:r>
            <a:endParaRPr/>
          </a:p>
        </p:txBody>
      </p:sp>
      <p:sp>
        <p:nvSpPr>
          <p:cNvPr id="972" name="Google Shape;972;p48"/>
          <p:cNvSpPr/>
          <p:nvPr/>
        </p:nvSpPr>
        <p:spPr>
          <a:xfrm>
            <a:off x="1013450" y="1886750"/>
            <a:ext cx="21615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8"/>
          <p:cNvSpPr txBox="1">
            <a:spLocks noGrp="1"/>
          </p:cNvSpPr>
          <p:nvPr>
            <p:ph type="title" idx="9"/>
          </p:nvPr>
        </p:nvSpPr>
        <p:spPr>
          <a:xfrm>
            <a:off x="6213175" y="1947650"/>
            <a:ext cx="1673100" cy="38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a:t>
            </a:r>
            <a:endParaRPr/>
          </a:p>
        </p:txBody>
      </p:sp>
      <p:sp>
        <p:nvSpPr>
          <p:cNvPr id="974" name="Google Shape;974;p48"/>
          <p:cNvSpPr txBox="1">
            <a:spLocks noGrp="1"/>
          </p:cNvSpPr>
          <p:nvPr>
            <p:ph type="title" idx="2"/>
          </p:nvPr>
        </p:nvSpPr>
        <p:spPr>
          <a:xfrm>
            <a:off x="1257725" y="1947650"/>
            <a:ext cx="1673100" cy="38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a:t>
            </a:r>
            <a:endParaRPr/>
          </a:p>
        </p:txBody>
      </p:sp>
      <p:sp>
        <p:nvSpPr>
          <p:cNvPr id="975" name="Google Shape;975;p48"/>
          <p:cNvSpPr txBox="1">
            <a:spLocks noGrp="1"/>
          </p:cNvSpPr>
          <p:nvPr>
            <p:ph type="title" idx="3"/>
          </p:nvPr>
        </p:nvSpPr>
        <p:spPr>
          <a:xfrm>
            <a:off x="3735402" y="1947650"/>
            <a:ext cx="1673100" cy="38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a:t>
            </a:r>
            <a:endParaRPr/>
          </a:p>
        </p:txBody>
      </p:sp>
      <p:sp>
        <p:nvSpPr>
          <p:cNvPr id="976" name="Google Shape;976;p48"/>
          <p:cNvSpPr/>
          <p:nvPr/>
        </p:nvSpPr>
        <p:spPr>
          <a:xfrm>
            <a:off x="4297198" y="1277498"/>
            <a:ext cx="549500" cy="511497"/>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8"/>
          <p:cNvSpPr/>
          <p:nvPr/>
        </p:nvSpPr>
        <p:spPr>
          <a:xfrm>
            <a:off x="4297198" y="3016452"/>
            <a:ext cx="549500" cy="511497"/>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8"/>
          <p:cNvSpPr/>
          <p:nvPr/>
        </p:nvSpPr>
        <p:spPr>
          <a:xfrm>
            <a:off x="6774948" y="1277498"/>
            <a:ext cx="549500" cy="511497"/>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 name="Google Shape;980;p48"/>
          <p:cNvGrpSpPr/>
          <p:nvPr/>
        </p:nvGrpSpPr>
        <p:grpSpPr>
          <a:xfrm>
            <a:off x="6891251" y="1376215"/>
            <a:ext cx="315498" cy="314063"/>
            <a:chOff x="7038411" y="1663803"/>
            <a:chExt cx="462540" cy="460436"/>
          </a:xfrm>
        </p:grpSpPr>
        <p:sp>
          <p:nvSpPr>
            <p:cNvPr id="981" name="Google Shape;981;p48"/>
            <p:cNvSpPr/>
            <p:nvPr/>
          </p:nvSpPr>
          <p:spPr>
            <a:xfrm>
              <a:off x="7256118" y="1663803"/>
              <a:ext cx="26424" cy="57136"/>
            </a:xfrm>
            <a:custGeom>
              <a:avLst/>
              <a:gdLst/>
              <a:ahLst/>
              <a:cxnLst/>
              <a:rect l="l" t="t" r="r" b="b"/>
              <a:pathLst>
                <a:path w="339" h="733" extrusionOk="0">
                  <a:moveTo>
                    <a:pt x="339" y="188"/>
                  </a:moveTo>
                  <a:cubicBezTo>
                    <a:pt x="339" y="81"/>
                    <a:pt x="259" y="1"/>
                    <a:pt x="152" y="10"/>
                  </a:cubicBezTo>
                  <a:cubicBezTo>
                    <a:pt x="62" y="28"/>
                    <a:pt x="0" y="99"/>
                    <a:pt x="0" y="188"/>
                  </a:cubicBezTo>
                  <a:lnTo>
                    <a:pt x="0" y="545"/>
                  </a:lnTo>
                  <a:cubicBezTo>
                    <a:pt x="0" y="634"/>
                    <a:pt x="62" y="706"/>
                    <a:pt x="152" y="714"/>
                  </a:cubicBezTo>
                  <a:cubicBezTo>
                    <a:pt x="259" y="732"/>
                    <a:pt x="339" y="652"/>
                    <a:pt x="339" y="5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8"/>
            <p:cNvSpPr/>
            <p:nvPr/>
          </p:nvSpPr>
          <p:spPr>
            <a:xfrm>
              <a:off x="7345757" y="1681185"/>
              <a:ext cx="49497" cy="49497"/>
            </a:xfrm>
            <a:custGeom>
              <a:avLst/>
              <a:gdLst/>
              <a:ahLst/>
              <a:cxnLst/>
              <a:rect l="l" t="t" r="r" b="b"/>
              <a:pathLst>
                <a:path w="635" h="635" extrusionOk="0">
                  <a:moveTo>
                    <a:pt x="313" y="563"/>
                  </a:moveTo>
                  <a:lnTo>
                    <a:pt x="563" y="304"/>
                  </a:lnTo>
                  <a:cubicBezTo>
                    <a:pt x="634" y="242"/>
                    <a:pt x="634" y="135"/>
                    <a:pt x="563" y="63"/>
                  </a:cubicBezTo>
                  <a:cubicBezTo>
                    <a:pt x="500" y="1"/>
                    <a:pt x="393" y="1"/>
                    <a:pt x="322" y="63"/>
                  </a:cubicBezTo>
                  <a:lnTo>
                    <a:pt x="63" y="322"/>
                  </a:lnTo>
                  <a:cubicBezTo>
                    <a:pt x="1" y="393"/>
                    <a:pt x="1" y="500"/>
                    <a:pt x="63" y="563"/>
                  </a:cubicBezTo>
                  <a:cubicBezTo>
                    <a:pt x="135" y="634"/>
                    <a:pt x="242" y="634"/>
                    <a:pt x="313" y="56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8"/>
            <p:cNvSpPr/>
            <p:nvPr/>
          </p:nvSpPr>
          <p:spPr>
            <a:xfrm>
              <a:off x="7143406" y="1681185"/>
              <a:ext cx="49497" cy="49497"/>
            </a:xfrm>
            <a:custGeom>
              <a:avLst/>
              <a:gdLst/>
              <a:ahLst/>
              <a:cxnLst/>
              <a:rect l="l" t="t" r="r" b="b"/>
              <a:pathLst>
                <a:path w="635" h="635" extrusionOk="0">
                  <a:moveTo>
                    <a:pt x="331" y="563"/>
                  </a:moveTo>
                  <a:cubicBezTo>
                    <a:pt x="393" y="634"/>
                    <a:pt x="500" y="634"/>
                    <a:pt x="572" y="563"/>
                  </a:cubicBezTo>
                  <a:cubicBezTo>
                    <a:pt x="634" y="500"/>
                    <a:pt x="634" y="393"/>
                    <a:pt x="572" y="322"/>
                  </a:cubicBezTo>
                  <a:lnTo>
                    <a:pt x="313" y="63"/>
                  </a:lnTo>
                  <a:cubicBezTo>
                    <a:pt x="242" y="1"/>
                    <a:pt x="135" y="1"/>
                    <a:pt x="72" y="63"/>
                  </a:cubicBezTo>
                  <a:cubicBezTo>
                    <a:pt x="1" y="135"/>
                    <a:pt x="1" y="242"/>
                    <a:pt x="72" y="3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8"/>
            <p:cNvSpPr/>
            <p:nvPr/>
          </p:nvSpPr>
          <p:spPr>
            <a:xfrm>
              <a:off x="7424328" y="1703478"/>
              <a:ext cx="76622" cy="107879"/>
            </a:xfrm>
            <a:custGeom>
              <a:avLst/>
              <a:gdLst/>
              <a:ahLst/>
              <a:cxnLst/>
              <a:rect l="l" t="t" r="r" b="b"/>
              <a:pathLst>
                <a:path w="983" h="1384" extrusionOk="0">
                  <a:moveTo>
                    <a:pt x="822" y="616"/>
                  </a:moveTo>
                  <a:lnTo>
                    <a:pt x="581" y="536"/>
                  </a:lnTo>
                  <a:lnTo>
                    <a:pt x="866" y="330"/>
                  </a:lnTo>
                  <a:cubicBezTo>
                    <a:pt x="938" y="268"/>
                    <a:pt x="955" y="161"/>
                    <a:pt x="902" y="89"/>
                  </a:cubicBezTo>
                  <a:cubicBezTo>
                    <a:pt x="839" y="9"/>
                    <a:pt x="732" y="0"/>
                    <a:pt x="661" y="54"/>
                  </a:cubicBezTo>
                  <a:lnTo>
                    <a:pt x="117" y="464"/>
                  </a:lnTo>
                  <a:cubicBezTo>
                    <a:pt x="1" y="553"/>
                    <a:pt x="37" y="723"/>
                    <a:pt x="170" y="767"/>
                  </a:cubicBezTo>
                  <a:lnTo>
                    <a:pt x="402" y="839"/>
                  </a:lnTo>
                  <a:lnTo>
                    <a:pt x="117" y="1053"/>
                  </a:lnTo>
                  <a:cubicBezTo>
                    <a:pt x="46" y="1106"/>
                    <a:pt x="28" y="1214"/>
                    <a:pt x="90" y="1294"/>
                  </a:cubicBezTo>
                  <a:cubicBezTo>
                    <a:pt x="144" y="1365"/>
                    <a:pt x="251" y="1383"/>
                    <a:pt x="322" y="1321"/>
                  </a:cubicBezTo>
                  <a:cubicBezTo>
                    <a:pt x="340" y="1321"/>
                    <a:pt x="857" y="919"/>
                    <a:pt x="875" y="910"/>
                  </a:cubicBezTo>
                  <a:cubicBezTo>
                    <a:pt x="982" y="830"/>
                    <a:pt x="947" y="652"/>
                    <a:pt x="822" y="6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8"/>
            <p:cNvSpPr/>
            <p:nvPr/>
          </p:nvSpPr>
          <p:spPr>
            <a:xfrm>
              <a:off x="7038411" y="1703478"/>
              <a:ext cx="73816" cy="107879"/>
            </a:xfrm>
            <a:custGeom>
              <a:avLst/>
              <a:gdLst/>
              <a:ahLst/>
              <a:cxnLst/>
              <a:rect l="l" t="t" r="r" b="b"/>
              <a:pathLst>
                <a:path w="947" h="1384" extrusionOk="0">
                  <a:moveTo>
                    <a:pt x="893" y="1294"/>
                  </a:moveTo>
                  <a:cubicBezTo>
                    <a:pt x="946" y="1214"/>
                    <a:pt x="929" y="1106"/>
                    <a:pt x="857" y="1053"/>
                  </a:cubicBezTo>
                  <a:lnTo>
                    <a:pt x="581" y="839"/>
                  </a:lnTo>
                  <a:lnTo>
                    <a:pt x="813" y="767"/>
                  </a:lnTo>
                  <a:cubicBezTo>
                    <a:pt x="875" y="750"/>
                    <a:pt x="920" y="696"/>
                    <a:pt x="929" y="634"/>
                  </a:cubicBezTo>
                  <a:cubicBezTo>
                    <a:pt x="937" y="571"/>
                    <a:pt x="911" y="509"/>
                    <a:pt x="857" y="464"/>
                  </a:cubicBezTo>
                  <a:lnTo>
                    <a:pt x="322" y="54"/>
                  </a:lnTo>
                  <a:cubicBezTo>
                    <a:pt x="242" y="0"/>
                    <a:pt x="135" y="9"/>
                    <a:pt x="81" y="89"/>
                  </a:cubicBezTo>
                  <a:cubicBezTo>
                    <a:pt x="19" y="161"/>
                    <a:pt x="36" y="268"/>
                    <a:pt x="108" y="330"/>
                  </a:cubicBezTo>
                  <a:lnTo>
                    <a:pt x="393" y="536"/>
                  </a:lnTo>
                  <a:cubicBezTo>
                    <a:pt x="384" y="544"/>
                    <a:pt x="161" y="616"/>
                    <a:pt x="152" y="616"/>
                  </a:cubicBezTo>
                  <a:cubicBezTo>
                    <a:pt x="36" y="652"/>
                    <a:pt x="1" y="812"/>
                    <a:pt x="90" y="901"/>
                  </a:cubicBezTo>
                  <a:cubicBezTo>
                    <a:pt x="99" y="910"/>
                    <a:pt x="108" y="910"/>
                    <a:pt x="108" y="910"/>
                  </a:cubicBezTo>
                  <a:lnTo>
                    <a:pt x="652" y="1321"/>
                  </a:lnTo>
                  <a:cubicBezTo>
                    <a:pt x="723" y="1383"/>
                    <a:pt x="830" y="1365"/>
                    <a:pt x="893" y="12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8"/>
            <p:cNvSpPr/>
            <p:nvPr/>
          </p:nvSpPr>
          <p:spPr>
            <a:xfrm>
              <a:off x="7098898" y="1737541"/>
              <a:ext cx="157298" cy="386698"/>
            </a:xfrm>
            <a:custGeom>
              <a:avLst/>
              <a:gdLst/>
              <a:ahLst/>
              <a:cxnLst/>
              <a:rect l="l" t="t" r="r" b="b"/>
              <a:pathLst>
                <a:path w="2018" h="4961" extrusionOk="0">
                  <a:moveTo>
                    <a:pt x="1027" y="625"/>
                  </a:moveTo>
                  <a:cubicBezTo>
                    <a:pt x="1401" y="652"/>
                    <a:pt x="1624" y="714"/>
                    <a:pt x="1642" y="723"/>
                  </a:cubicBezTo>
                  <a:cubicBezTo>
                    <a:pt x="1732" y="750"/>
                    <a:pt x="1785" y="839"/>
                    <a:pt x="1758" y="928"/>
                  </a:cubicBezTo>
                  <a:cubicBezTo>
                    <a:pt x="1732" y="1026"/>
                    <a:pt x="1633" y="1071"/>
                    <a:pt x="1544" y="1044"/>
                  </a:cubicBezTo>
                  <a:cubicBezTo>
                    <a:pt x="1535" y="1044"/>
                    <a:pt x="1161" y="937"/>
                    <a:pt x="581" y="973"/>
                  </a:cubicBezTo>
                  <a:cubicBezTo>
                    <a:pt x="384" y="1205"/>
                    <a:pt x="322" y="1517"/>
                    <a:pt x="402" y="1802"/>
                  </a:cubicBezTo>
                  <a:cubicBezTo>
                    <a:pt x="45" y="2168"/>
                    <a:pt x="1" y="2721"/>
                    <a:pt x="251" y="3132"/>
                  </a:cubicBezTo>
                  <a:cubicBezTo>
                    <a:pt x="304" y="3060"/>
                    <a:pt x="367" y="2989"/>
                    <a:pt x="420" y="2935"/>
                  </a:cubicBezTo>
                  <a:cubicBezTo>
                    <a:pt x="625" y="2730"/>
                    <a:pt x="839" y="2623"/>
                    <a:pt x="946" y="2579"/>
                  </a:cubicBezTo>
                  <a:cubicBezTo>
                    <a:pt x="920" y="2391"/>
                    <a:pt x="955" y="2249"/>
                    <a:pt x="955" y="2240"/>
                  </a:cubicBezTo>
                  <a:cubicBezTo>
                    <a:pt x="982" y="2141"/>
                    <a:pt x="1071" y="2088"/>
                    <a:pt x="1161" y="2106"/>
                  </a:cubicBezTo>
                  <a:cubicBezTo>
                    <a:pt x="1259" y="2133"/>
                    <a:pt x="1312" y="2222"/>
                    <a:pt x="1294" y="2320"/>
                  </a:cubicBezTo>
                  <a:cubicBezTo>
                    <a:pt x="1285" y="2329"/>
                    <a:pt x="1214" y="2668"/>
                    <a:pt x="1455" y="2864"/>
                  </a:cubicBezTo>
                  <a:cubicBezTo>
                    <a:pt x="1526" y="2927"/>
                    <a:pt x="1535" y="3034"/>
                    <a:pt x="1473" y="3105"/>
                  </a:cubicBezTo>
                  <a:cubicBezTo>
                    <a:pt x="1410" y="3185"/>
                    <a:pt x="1303" y="3194"/>
                    <a:pt x="1232" y="3132"/>
                  </a:cubicBezTo>
                  <a:cubicBezTo>
                    <a:pt x="1152" y="3060"/>
                    <a:pt x="1089" y="2989"/>
                    <a:pt x="1045" y="2909"/>
                  </a:cubicBezTo>
                  <a:cubicBezTo>
                    <a:pt x="964" y="2953"/>
                    <a:pt x="804" y="3034"/>
                    <a:pt x="652" y="3185"/>
                  </a:cubicBezTo>
                  <a:cubicBezTo>
                    <a:pt x="518" y="3328"/>
                    <a:pt x="420" y="3480"/>
                    <a:pt x="358" y="3649"/>
                  </a:cubicBezTo>
                  <a:cubicBezTo>
                    <a:pt x="438" y="4033"/>
                    <a:pt x="750" y="4327"/>
                    <a:pt x="1143" y="4381"/>
                  </a:cubicBezTo>
                  <a:cubicBezTo>
                    <a:pt x="1277" y="4729"/>
                    <a:pt x="1633" y="4960"/>
                    <a:pt x="2017" y="4907"/>
                  </a:cubicBezTo>
                  <a:lnTo>
                    <a:pt x="2017" y="2204"/>
                  </a:lnTo>
                  <a:cubicBezTo>
                    <a:pt x="1856" y="1865"/>
                    <a:pt x="1553" y="1776"/>
                    <a:pt x="1553" y="1776"/>
                  </a:cubicBezTo>
                  <a:cubicBezTo>
                    <a:pt x="1464" y="1749"/>
                    <a:pt x="1410" y="1660"/>
                    <a:pt x="1437" y="1571"/>
                  </a:cubicBezTo>
                  <a:cubicBezTo>
                    <a:pt x="1455" y="1472"/>
                    <a:pt x="1553" y="1419"/>
                    <a:pt x="1642" y="1446"/>
                  </a:cubicBezTo>
                  <a:cubicBezTo>
                    <a:pt x="1660" y="1455"/>
                    <a:pt x="1830" y="1499"/>
                    <a:pt x="2017" y="1651"/>
                  </a:cubicBezTo>
                  <a:lnTo>
                    <a:pt x="2017" y="18"/>
                  </a:lnTo>
                  <a:cubicBezTo>
                    <a:pt x="1955" y="0"/>
                    <a:pt x="1892" y="0"/>
                    <a:pt x="1821" y="0"/>
                  </a:cubicBezTo>
                  <a:cubicBezTo>
                    <a:pt x="1437" y="0"/>
                    <a:pt x="1116" y="268"/>
                    <a:pt x="1027" y="6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8"/>
            <p:cNvSpPr/>
            <p:nvPr/>
          </p:nvSpPr>
          <p:spPr>
            <a:xfrm>
              <a:off x="7282542" y="1737541"/>
              <a:ext cx="155116" cy="386698"/>
            </a:xfrm>
            <a:custGeom>
              <a:avLst/>
              <a:gdLst/>
              <a:ahLst/>
              <a:cxnLst/>
              <a:rect l="l" t="t" r="r" b="b"/>
              <a:pathLst>
                <a:path w="1990" h="4961" extrusionOk="0">
                  <a:moveTo>
                    <a:pt x="1035" y="3141"/>
                  </a:moveTo>
                  <a:cubicBezTo>
                    <a:pt x="946" y="3569"/>
                    <a:pt x="509" y="3703"/>
                    <a:pt x="491" y="3703"/>
                  </a:cubicBezTo>
                  <a:cubicBezTo>
                    <a:pt x="491" y="3703"/>
                    <a:pt x="339" y="3747"/>
                    <a:pt x="285" y="3596"/>
                  </a:cubicBezTo>
                  <a:cubicBezTo>
                    <a:pt x="241" y="3417"/>
                    <a:pt x="393" y="3373"/>
                    <a:pt x="393" y="3373"/>
                  </a:cubicBezTo>
                  <a:lnTo>
                    <a:pt x="401" y="3373"/>
                  </a:lnTo>
                  <a:lnTo>
                    <a:pt x="401" y="3373"/>
                  </a:lnTo>
                  <a:cubicBezTo>
                    <a:pt x="419" y="3373"/>
                    <a:pt x="651" y="3292"/>
                    <a:pt x="696" y="3069"/>
                  </a:cubicBezTo>
                  <a:cubicBezTo>
                    <a:pt x="714" y="2980"/>
                    <a:pt x="803" y="2918"/>
                    <a:pt x="892" y="2935"/>
                  </a:cubicBezTo>
                  <a:cubicBezTo>
                    <a:pt x="990" y="2953"/>
                    <a:pt x="1053" y="3042"/>
                    <a:pt x="1035" y="3141"/>
                  </a:cubicBezTo>
                  <a:close/>
                  <a:moveTo>
                    <a:pt x="1873" y="2222"/>
                  </a:moveTo>
                  <a:cubicBezTo>
                    <a:pt x="1374" y="1758"/>
                    <a:pt x="839" y="1749"/>
                    <a:pt x="830" y="1749"/>
                  </a:cubicBezTo>
                  <a:cubicBezTo>
                    <a:pt x="740" y="1749"/>
                    <a:pt x="660" y="1678"/>
                    <a:pt x="660" y="1579"/>
                  </a:cubicBezTo>
                  <a:cubicBezTo>
                    <a:pt x="660" y="1481"/>
                    <a:pt x="740" y="1410"/>
                    <a:pt x="830" y="1410"/>
                  </a:cubicBezTo>
                  <a:lnTo>
                    <a:pt x="839" y="1410"/>
                  </a:lnTo>
                  <a:cubicBezTo>
                    <a:pt x="1026" y="1410"/>
                    <a:pt x="1347" y="1481"/>
                    <a:pt x="1650" y="1642"/>
                  </a:cubicBezTo>
                  <a:cubicBezTo>
                    <a:pt x="1695" y="1205"/>
                    <a:pt x="1410" y="803"/>
                    <a:pt x="999" y="696"/>
                  </a:cubicBezTo>
                  <a:cubicBezTo>
                    <a:pt x="946" y="304"/>
                    <a:pt x="607" y="0"/>
                    <a:pt x="196" y="0"/>
                  </a:cubicBezTo>
                  <a:cubicBezTo>
                    <a:pt x="134" y="0"/>
                    <a:pt x="71" y="9"/>
                    <a:pt x="0" y="27"/>
                  </a:cubicBezTo>
                  <a:lnTo>
                    <a:pt x="0" y="2552"/>
                  </a:lnTo>
                  <a:cubicBezTo>
                    <a:pt x="125" y="2472"/>
                    <a:pt x="268" y="2400"/>
                    <a:pt x="446" y="2400"/>
                  </a:cubicBezTo>
                  <a:cubicBezTo>
                    <a:pt x="544" y="2400"/>
                    <a:pt x="616" y="2480"/>
                    <a:pt x="616" y="2579"/>
                  </a:cubicBezTo>
                  <a:cubicBezTo>
                    <a:pt x="616" y="2668"/>
                    <a:pt x="535" y="2748"/>
                    <a:pt x="446" y="2748"/>
                  </a:cubicBezTo>
                  <a:lnTo>
                    <a:pt x="437" y="2748"/>
                  </a:lnTo>
                  <a:cubicBezTo>
                    <a:pt x="214" y="2748"/>
                    <a:pt x="54" y="2980"/>
                    <a:pt x="0" y="3069"/>
                  </a:cubicBezTo>
                  <a:lnTo>
                    <a:pt x="0" y="4916"/>
                  </a:lnTo>
                  <a:cubicBezTo>
                    <a:pt x="393" y="4960"/>
                    <a:pt x="749" y="4737"/>
                    <a:pt x="874" y="4381"/>
                  </a:cubicBezTo>
                  <a:cubicBezTo>
                    <a:pt x="1401" y="4318"/>
                    <a:pt x="1775" y="3819"/>
                    <a:pt x="1668" y="3274"/>
                  </a:cubicBezTo>
                  <a:cubicBezTo>
                    <a:pt x="1927" y="2971"/>
                    <a:pt x="1989" y="2561"/>
                    <a:pt x="1873" y="222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48"/>
          <p:cNvGrpSpPr/>
          <p:nvPr/>
        </p:nvGrpSpPr>
        <p:grpSpPr>
          <a:xfrm>
            <a:off x="1949240" y="3116844"/>
            <a:ext cx="302207" cy="310713"/>
            <a:chOff x="2238256" y="2221516"/>
            <a:chExt cx="443054" cy="455524"/>
          </a:xfrm>
        </p:grpSpPr>
        <p:sp>
          <p:nvSpPr>
            <p:cNvPr id="989" name="Google Shape;989;p48"/>
            <p:cNvSpPr/>
            <p:nvPr/>
          </p:nvSpPr>
          <p:spPr>
            <a:xfrm>
              <a:off x="2243868" y="2221516"/>
              <a:ext cx="431206" cy="125963"/>
            </a:xfrm>
            <a:custGeom>
              <a:avLst/>
              <a:gdLst/>
              <a:ahLst/>
              <a:cxnLst/>
              <a:rect l="l" t="t" r="r" b="b"/>
              <a:pathLst>
                <a:path w="5532" h="1616" extrusionOk="0">
                  <a:moveTo>
                    <a:pt x="589" y="1339"/>
                  </a:moveTo>
                  <a:cubicBezTo>
                    <a:pt x="357" y="1437"/>
                    <a:pt x="161" y="1535"/>
                    <a:pt x="0" y="1615"/>
                  </a:cubicBezTo>
                  <a:cubicBezTo>
                    <a:pt x="143" y="1446"/>
                    <a:pt x="384" y="1169"/>
                    <a:pt x="705" y="893"/>
                  </a:cubicBezTo>
                  <a:cubicBezTo>
                    <a:pt x="1294" y="393"/>
                    <a:pt x="2007" y="0"/>
                    <a:pt x="2766" y="0"/>
                  </a:cubicBezTo>
                  <a:cubicBezTo>
                    <a:pt x="3533" y="0"/>
                    <a:pt x="4247" y="393"/>
                    <a:pt x="4826" y="893"/>
                  </a:cubicBezTo>
                  <a:cubicBezTo>
                    <a:pt x="5148" y="1169"/>
                    <a:pt x="5388" y="1446"/>
                    <a:pt x="5531" y="1615"/>
                  </a:cubicBezTo>
                  <a:cubicBezTo>
                    <a:pt x="5371" y="1535"/>
                    <a:pt x="5174" y="1437"/>
                    <a:pt x="4942" y="1339"/>
                  </a:cubicBezTo>
                  <a:cubicBezTo>
                    <a:pt x="4416" y="1116"/>
                    <a:pt x="3604" y="848"/>
                    <a:pt x="2766" y="848"/>
                  </a:cubicBezTo>
                  <a:cubicBezTo>
                    <a:pt x="1927" y="848"/>
                    <a:pt x="1115" y="1116"/>
                    <a:pt x="589" y="133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8"/>
            <p:cNvSpPr/>
            <p:nvPr/>
          </p:nvSpPr>
          <p:spPr>
            <a:xfrm>
              <a:off x="2392670" y="2313961"/>
              <a:ext cx="133602" cy="116921"/>
            </a:xfrm>
            <a:custGeom>
              <a:avLst/>
              <a:gdLst/>
              <a:ahLst/>
              <a:cxnLst/>
              <a:rect l="l" t="t" r="r" b="b"/>
              <a:pathLst>
                <a:path w="1714" h="1500" extrusionOk="0">
                  <a:moveTo>
                    <a:pt x="857" y="866"/>
                  </a:moveTo>
                  <a:cubicBezTo>
                    <a:pt x="759" y="866"/>
                    <a:pt x="687" y="786"/>
                    <a:pt x="687" y="697"/>
                  </a:cubicBezTo>
                  <a:cubicBezTo>
                    <a:pt x="687" y="599"/>
                    <a:pt x="759" y="527"/>
                    <a:pt x="857" y="527"/>
                  </a:cubicBezTo>
                  <a:cubicBezTo>
                    <a:pt x="955" y="527"/>
                    <a:pt x="1026" y="599"/>
                    <a:pt x="1026" y="697"/>
                  </a:cubicBezTo>
                  <a:cubicBezTo>
                    <a:pt x="1026" y="786"/>
                    <a:pt x="955" y="866"/>
                    <a:pt x="857" y="866"/>
                  </a:cubicBezTo>
                  <a:close/>
                  <a:moveTo>
                    <a:pt x="1481" y="54"/>
                  </a:moveTo>
                  <a:cubicBezTo>
                    <a:pt x="1276" y="19"/>
                    <a:pt x="1071" y="1"/>
                    <a:pt x="857" y="1"/>
                  </a:cubicBezTo>
                  <a:cubicBezTo>
                    <a:pt x="643" y="1"/>
                    <a:pt x="437" y="19"/>
                    <a:pt x="232" y="54"/>
                  </a:cubicBezTo>
                  <a:cubicBezTo>
                    <a:pt x="81" y="215"/>
                    <a:pt x="0" y="420"/>
                    <a:pt x="0" y="643"/>
                  </a:cubicBezTo>
                  <a:cubicBezTo>
                    <a:pt x="0" y="1116"/>
                    <a:pt x="384" y="1500"/>
                    <a:pt x="857" y="1500"/>
                  </a:cubicBezTo>
                  <a:cubicBezTo>
                    <a:pt x="1329" y="1500"/>
                    <a:pt x="1713" y="1116"/>
                    <a:pt x="1713" y="643"/>
                  </a:cubicBezTo>
                  <a:cubicBezTo>
                    <a:pt x="1713" y="420"/>
                    <a:pt x="1633" y="215"/>
                    <a:pt x="1481" y="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8"/>
            <p:cNvSpPr/>
            <p:nvPr/>
          </p:nvSpPr>
          <p:spPr>
            <a:xfrm>
              <a:off x="2238256" y="2325809"/>
              <a:ext cx="443054" cy="189257"/>
            </a:xfrm>
            <a:custGeom>
              <a:avLst/>
              <a:gdLst/>
              <a:ahLst/>
              <a:cxnLst/>
              <a:rect l="l" t="t" r="r" b="b"/>
              <a:pathLst>
                <a:path w="5684" h="2428" extrusionOk="0">
                  <a:moveTo>
                    <a:pt x="5683" y="714"/>
                  </a:moveTo>
                  <a:cubicBezTo>
                    <a:pt x="5567" y="857"/>
                    <a:pt x="5291" y="1187"/>
                    <a:pt x="4898" y="1526"/>
                  </a:cubicBezTo>
                  <a:cubicBezTo>
                    <a:pt x="4319" y="2026"/>
                    <a:pt x="3605" y="2427"/>
                    <a:pt x="2838" y="2427"/>
                  </a:cubicBezTo>
                  <a:cubicBezTo>
                    <a:pt x="2079" y="2427"/>
                    <a:pt x="1357" y="2026"/>
                    <a:pt x="777" y="1526"/>
                  </a:cubicBezTo>
                  <a:cubicBezTo>
                    <a:pt x="384" y="1187"/>
                    <a:pt x="108" y="857"/>
                    <a:pt x="1" y="714"/>
                  </a:cubicBezTo>
                  <a:cubicBezTo>
                    <a:pt x="143" y="625"/>
                    <a:pt x="429" y="464"/>
                    <a:pt x="804" y="313"/>
                  </a:cubicBezTo>
                  <a:cubicBezTo>
                    <a:pt x="1062" y="206"/>
                    <a:pt x="1384" y="90"/>
                    <a:pt x="1749" y="1"/>
                  </a:cubicBezTo>
                  <a:cubicBezTo>
                    <a:pt x="1678" y="152"/>
                    <a:pt x="1642" y="322"/>
                    <a:pt x="1642" y="491"/>
                  </a:cubicBezTo>
                  <a:cubicBezTo>
                    <a:pt x="1642" y="1151"/>
                    <a:pt x="2177" y="1687"/>
                    <a:pt x="2838" y="1687"/>
                  </a:cubicBezTo>
                  <a:cubicBezTo>
                    <a:pt x="3498" y="1687"/>
                    <a:pt x="4042" y="1151"/>
                    <a:pt x="4042" y="491"/>
                  </a:cubicBezTo>
                  <a:cubicBezTo>
                    <a:pt x="4042" y="322"/>
                    <a:pt x="3997" y="152"/>
                    <a:pt x="3935" y="1"/>
                  </a:cubicBezTo>
                  <a:cubicBezTo>
                    <a:pt x="4292" y="90"/>
                    <a:pt x="4622" y="206"/>
                    <a:pt x="4872" y="313"/>
                  </a:cubicBezTo>
                  <a:cubicBezTo>
                    <a:pt x="5148" y="429"/>
                    <a:pt x="5371" y="545"/>
                    <a:pt x="5532" y="634"/>
                  </a:cubicBezTo>
                  <a:cubicBezTo>
                    <a:pt x="5594" y="661"/>
                    <a:pt x="5639" y="687"/>
                    <a:pt x="5683" y="7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8"/>
            <p:cNvSpPr/>
            <p:nvPr/>
          </p:nvSpPr>
          <p:spPr>
            <a:xfrm>
              <a:off x="2520581" y="2507972"/>
              <a:ext cx="124560" cy="169068"/>
            </a:xfrm>
            <a:custGeom>
              <a:avLst/>
              <a:gdLst/>
              <a:ahLst/>
              <a:cxnLst/>
              <a:rect l="l" t="t" r="r" b="b"/>
              <a:pathLst>
                <a:path w="1598" h="2169" extrusionOk="0">
                  <a:moveTo>
                    <a:pt x="1580" y="1473"/>
                  </a:moveTo>
                  <a:cubicBezTo>
                    <a:pt x="1571" y="1901"/>
                    <a:pt x="1214" y="2169"/>
                    <a:pt x="795" y="2169"/>
                  </a:cubicBezTo>
                  <a:cubicBezTo>
                    <a:pt x="358" y="2169"/>
                    <a:pt x="1" y="1892"/>
                    <a:pt x="1" y="1446"/>
                  </a:cubicBezTo>
                  <a:cubicBezTo>
                    <a:pt x="1" y="804"/>
                    <a:pt x="634" y="99"/>
                    <a:pt x="661" y="72"/>
                  </a:cubicBezTo>
                  <a:cubicBezTo>
                    <a:pt x="732" y="1"/>
                    <a:pt x="848" y="1"/>
                    <a:pt x="920" y="72"/>
                  </a:cubicBezTo>
                  <a:cubicBezTo>
                    <a:pt x="946" y="99"/>
                    <a:pt x="1598" y="822"/>
                    <a:pt x="1580" y="14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48"/>
          <p:cNvGrpSpPr/>
          <p:nvPr/>
        </p:nvGrpSpPr>
        <p:grpSpPr>
          <a:xfrm>
            <a:off x="4433186" y="1377650"/>
            <a:ext cx="277537" cy="311192"/>
            <a:chOff x="5252013" y="2220814"/>
            <a:chExt cx="406886" cy="456227"/>
          </a:xfrm>
        </p:grpSpPr>
        <p:sp>
          <p:nvSpPr>
            <p:cNvPr id="994" name="Google Shape;994;p48"/>
            <p:cNvSpPr/>
            <p:nvPr/>
          </p:nvSpPr>
          <p:spPr>
            <a:xfrm>
              <a:off x="5358411" y="2292448"/>
              <a:ext cx="161429" cy="161429"/>
            </a:xfrm>
            <a:custGeom>
              <a:avLst/>
              <a:gdLst/>
              <a:ahLst/>
              <a:cxnLst/>
              <a:rect l="l" t="t" r="r" b="b"/>
              <a:pathLst>
                <a:path w="2071" h="2071" extrusionOk="0">
                  <a:moveTo>
                    <a:pt x="1526" y="1285"/>
                  </a:moveTo>
                  <a:cubicBezTo>
                    <a:pt x="1597" y="1347"/>
                    <a:pt x="1597" y="1454"/>
                    <a:pt x="1526" y="1526"/>
                  </a:cubicBezTo>
                  <a:cubicBezTo>
                    <a:pt x="1464" y="1588"/>
                    <a:pt x="1348" y="1588"/>
                    <a:pt x="1285" y="1526"/>
                  </a:cubicBezTo>
                  <a:lnTo>
                    <a:pt x="1035" y="1276"/>
                  </a:lnTo>
                  <a:lnTo>
                    <a:pt x="786" y="1526"/>
                  </a:lnTo>
                  <a:cubicBezTo>
                    <a:pt x="723" y="1588"/>
                    <a:pt x="607" y="1588"/>
                    <a:pt x="545" y="1526"/>
                  </a:cubicBezTo>
                  <a:cubicBezTo>
                    <a:pt x="473" y="1454"/>
                    <a:pt x="473" y="1347"/>
                    <a:pt x="545" y="1285"/>
                  </a:cubicBezTo>
                  <a:lnTo>
                    <a:pt x="794" y="1035"/>
                  </a:lnTo>
                  <a:lnTo>
                    <a:pt x="545" y="785"/>
                  </a:lnTo>
                  <a:cubicBezTo>
                    <a:pt x="473" y="714"/>
                    <a:pt x="473" y="607"/>
                    <a:pt x="545" y="545"/>
                  </a:cubicBezTo>
                  <a:cubicBezTo>
                    <a:pt x="607" y="473"/>
                    <a:pt x="723" y="473"/>
                    <a:pt x="786" y="545"/>
                  </a:cubicBezTo>
                  <a:lnTo>
                    <a:pt x="1035" y="794"/>
                  </a:lnTo>
                  <a:lnTo>
                    <a:pt x="1285" y="545"/>
                  </a:lnTo>
                  <a:cubicBezTo>
                    <a:pt x="1348" y="473"/>
                    <a:pt x="1464" y="473"/>
                    <a:pt x="1526" y="545"/>
                  </a:cubicBezTo>
                  <a:cubicBezTo>
                    <a:pt x="1597" y="607"/>
                    <a:pt x="1597" y="714"/>
                    <a:pt x="1526" y="785"/>
                  </a:cubicBezTo>
                  <a:lnTo>
                    <a:pt x="1276" y="1035"/>
                  </a:lnTo>
                  <a:close/>
                  <a:moveTo>
                    <a:pt x="1035" y="0"/>
                  </a:moveTo>
                  <a:cubicBezTo>
                    <a:pt x="464" y="0"/>
                    <a:pt x="0" y="455"/>
                    <a:pt x="0" y="1035"/>
                  </a:cubicBezTo>
                  <a:cubicBezTo>
                    <a:pt x="0" y="1606"/>
                    <a:pt x="464" y="2070"/>
                    <a:pt x="1035" y="2070"/>
                  </a:cubicBezTo>
                  <a:cubicBezTo>
                    <a:pt x="1606" y="2070"/>
                    <a:pt x="2070" y="1606"/>
                    <a:pt x="2070" y="1035"/>
                  </a:cubicBezTo>
                  <a:cubicBezTo>
                    <a:pt x="2070" y="464"/>
                    <a:pt x="1606"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8"/>
            <p:cNvSpPr/>
            <p:nvPr/>
          </p:nvSpPr>
          <p:spPr>
            <a:xfrm>
              <a:off x="5252013" y="2220814"/>
              <a:ext cx="406886" cy="456227"/>
            </a:xfrm>
            <a:custGeom>
              <a:avLst/>
              <a:gdLst/>
              <a:ahLst/>
              <a:cxnLst/>
              <a:rect l="l" t="t" r="r" b="b"/>
              <a:pathLst>
                <a:path w="5220" h="5853" extrusionOk="0">
                  <a:moveTo>
                    <a:pt x="2400" y="3328"/>
                  </a:moveTo>
                  <a:cubicBezTo>
                    <a:pt x="1160" y="3328"/>
                    <a:pt x="563" y="1820"/>
                    <a:pt x="1437" y="964"/>
                  </a:cubicBezTo>
                  <a:cubicBezTo>
                    <a:pt x="1696" y="714"/>
                    <a:pt x="2043" y="580"/>
                    <a:pt x="2400" y="580"/>
                  </a:cubicBezTo>
                  <a:cubicBezTo>
                    <a:pt x="3168" y="580"/>
                    <a:pt x="3774" y="1196"/>
                    <a:pt x="3774" y="1954"/>
                  </a:cubicBezTo>
                  <a:cubicBezTo>
                    <a:pt x="3774" y="2712"/>
                    <a:pt x="3159" y="3328"/>
                    <a:pt x="2400" y="3328"/>
                  </a:cubicBezTo>
                  <a:close/>
                  <a:moveTo>
                    <a:pt x="5166" y="3275"/>
                  </a:moveTo>
                  <a:lnTo>
                    <a:pt x="4666" y="2454"/>
                  </a:lnTo>
                  <a:cubicBezTo>
                    <a:pt x="4586" y="2284"/>
                    <a:pt x="4550" y="2097"/>
                    <a:pt x="4550" y="1910"/>
                  </a:cubicBezTo>
                  <a:cubicBezTo>
                    <a:pt x="4550" y="1365"/>
                    <a:pt x="4363" y="108"/>
                    <a:pt x="2686" y="9"/>
                  </a:cubicBezTo>
                  <a:cubicBezTo>
                    <a:pt x="2516" y="1"/>
                    <a:pt x="2347" y="1"/>
                    <a:pt x="2124" y="18"/>
                  </a:cubicBezTo>
                  <a:cubicBezTo>
                    <a:pt x="1178" y="99"/>
                    <a:pt x="589" y="527"/>
                    <a:pt x="313" y="1080"/>
                  </a:cubicBezTo>
                  <a:cubicBezTo>
                    <a:pt x="313" y="1080"/>
                    <a:pt x="313" y="1080"/>
                    <a:pt x="313" y="1080"/>
                  </a:cubicBezTo>
                  <a:cubicBezTo>
                    <a:pt x="1" y="1713"/>
                    <a:pt x="81" y="2498"/>
                    <a:pt x="473" y="3123"/>
                  </a:cubicBezTo>
                  <a:cubicBezTo>
                    <a:pt x="652" y="3408"/>
                    <a:pt x="768" y="3729"/>
                    <a:pt x="795" y="4068"/>
                  </a:cubicBezTo>
                  <a:cubicBezTo>
                    <a:pt x="830" y="4497"/>
                    <a:pt x="821" y="5085"/>
                    <a:pt x="616" y="5585"/>
                  </a:cubicBezTo>
                  <a:cubicBezTo>
                    <a:pt x="563" y="5719"/>
                    <a:pt x="661" y="5853"/>
                    <a:pt x="795" y="5853"/>
                  </a:cubicBezTo>
                  <a:lnTo>
                    <a:pt x="3105" y="5853"/>
                  </a:lnTo>
                  <a:cubicBezTo>
                    <a:pt x="3221" y="5853"/>
                    <a:pt x="3310" y="5746"/>
                    <a:pt x="3292" y="5630"/>
                  </a:cubicBezTo>
                  <a:cubicBezTo>
                    <a:pt x="3275" y="5487"/>
                    <a:pt x="3257" y="5335"/>
                    <a:pt x="3239" y="5184"/>
                  </a:cubicBezTo>
                  <a:cubicBezTo>
                    <a:pt x="3569" y="5264"/>
                    <a:pt x="4051" y="5326"/>
                    <a:pt x="4390" y="5166"/>
                  </a:cubicBezTo>
                  <a:cubicBezTo>
                    <a:pt x="4711" y="5005"/>
                    <a:pt x="4461" y="4613"/>
                    <a:pt x="4497" y="3605"/>
                  </a:cubicBezTo>
                  <a:lnTo>
                    <a:pt x="5023" y="3542"/>
                  </a:lnTo>
                  <a:cubicBezTo>
                    <a:pt x="5148" y="3515"/>
                    <a:pt x="5219" y="3382"/>
                    <a:pt x="5166" y="32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48"/>
          <p:cNvGrpSpPr/>
          <p:nvPr/>
        </p:nvGrpSpPr>
        <p:grpSpPr>
          <a:xfrm>
            <a:off x="4455730" y="3116604"/>
            <a:ext cx="232450" cy="311192"/>
            <a:chOff x="1686856" y="2777825"/>
            <a:chExt cx="340786" cy="456227"/>
          </a:xfrm>
        </p:grpSpPr>
        <p:sp>
          <p:nvSpPr>
            <p:cNvPr id="997" name="Google Shape;997;p48"/>
            <p:cNvSpPr/>
            <p:nvPr/>
          </p:nvSpPr>
          <p:spPr>
            <a:xfrm>
              <a:off x="1812040" y="2953752"/>
              <a:ext cx="90419" cy="69607"/>
            </a:xfrm>
            <a:custGeom>
              <a:avLst/>
              <a:gdLst/>
              <a:ahLst/>
              <a:cxnLst/>
              <a:rect l="l" t="t" r="r" b="b"/>
              <a:pathLst>
                <a:path w="1160" h="893" extrusionOk="0">
                  <a:moveTo>
                    <a:pt x="80" y="393"/>
                  </a:moveTo>
                  <a:cubicBezTo>
                    <a:pt x="0" y="304"/>
                    <a:pt x="0" y="170"/>
                    <a:pt x="80" y="89"/>
                  </a:cubicBezTo>
                  <a:cubicBezTo>
                    <a:pt x="161" y="0"/>
                    <a:pt x="303" y="0"/>
                    <a:pt x="384" y="89"/>
                  </a:cubicBezTo>
                  <a:lnTo>
                    <a:pt x="455" y="161"/>
                  </a:lnTo>
                  <a:cubicBezTo>
                    <a:pt x="526" y="232"/>
                    <a:pt x="634" y="232"/>
                    <a:pt x="696" y="161"/>
                  </a:cubicBezTo>
                  <a:lnTo>
                    <a:pt x="776" y="89"/>
                  </a:lnTo>
                  <a:cubicBezTo>
                    <a:pt x="857" y="0"/>
                    <a:pt x="990" y="0"/>
                    <a:pt x="1080" y="89"/>
                  </a:cubicBezTo>
                  <a:cubicBezTo>
                    <a:pt x="1080" y="89"/>
                    <a:pt x="1080" y="89"/>
                    <a:pt x="1080" y="89"/>
                  </a:cubicBezTo>
                  <a:cubicBezTo>
                    <a:pt x="1160" y="170"/>
                    <a:pt x="1160" y="304"/>
                    <a:pt x="1080" y="393"/>
                  </a:cubicBezTo>
                  <a:lnTo>
                    <a:pt x="580" y="89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8"/>
            <p:cNvSpPr/>
            <p:nvPr/>
          </p:nvSpPr>
          <p:spPr>
            <a:xfrm>
              <a:off x="1686856" y="2804249"/>
              <a:ext cx="340786" cy="429803"/>
            </a:xfrm>
            <a:custGeom>
              <a:avLst/>
              <a:gdLst/>
              <a:ahLst/>
              <a:cxnLst/>
              <a:rect l="l" t="t" r="r" b="b"/>
              <a:pathLst>
                <a:path w="4372" h="5514" extrusionOk="0">
                  <a:moveTo>
                    <a:pt x="3399" y="3908"/>
                  </a:moveTo>
                  <a:lnTo>
                    <a:pt x="2534" y="3908"/>
                  </a:lnTo>
                  <a:cubicBezTo>
                    <a:pt x="2445" y="3908"/>
                    <a:pt x="2364" y="3845"/>
                    <a:pt x="2356" y="3756"/>
                  </a:cubicBezTo>
                  <a:cubicBezTo>
                    <a:pt x="2347" y="3658"/>
                    <a:pt x="2427" y="3569"/>
                    <a:pt x="2525" y="3569"/>
                  </a:cubicBezTo>
                  <a:lnTo>
                    <a:pt x="3390" y="3569"/>
                  </a:lnTo>
                  <a:cubicBezTo>
                    <a:pt x="3480" y="3569"/>
                    <a:pt x="3560" y="3631"/>
                    <a:pt x="3569" y="3720"/>
                  </a:cubicBezTo>
                  <a:cubicBezTo>
                    <a:pt x="3578" y="3827"/>
                    <a:pt x="3497" y="3908"/>
                    <a:pt x="3399" y="3908"/>
                  </a:cubicBezTo>
                  <a:close/>
                  <a:moveTo>
                    <a:pt x="3399" y="4595"/>
                  </a:moveTo>
                  <a:lnTo>
                    <a:pt x="3105" y="4595"/>
                  </a:lnTo>
                  <a:cubicBezTo>
                    <a:pt x="3016" y="4595"/>
                    <a:pt x="2935" y="4532"/>
                    <a:pt x="2926" y="4443"/>
                  </a:cubicBezTo>
                  <a:cubicBezTo>
                    <a:pt x="2918" y="4345"/>
                    <a:pt x="2998" y="4256"/>
                    <a:pt x="3096" y="4256"/>
                  </a:cubicBezTo>
                  <a:lnTo>
                    <a:pt x="3390" y="4256"/>
                  </a:lnTo>
                  <a:cubicBezTo>
                    <a:pt x="3480" y="4256"/>
                    <a:pt x="3560" y="4318"/>
                    <a:pt x="3569" y="4407"/>
                  </a:cubicBezTo>
                  <a:cubicBezTo>
                    <a:pt x="3578" y="4505"/>
                    <a:pt x="3497" y="4595"/>
                    <a:pt x="3399" y="4595"/>
                  </a:cubicBezTo>
                  <a:close/>
                  <a:moveTo>
                    <a:pt x="2409" y="4595"/>
                  </a:moveTo>
                  <a:lnTo>
                    <a:pt x="973" y="4595"/>
                  </a:lnTo>
                  <a:cubicBezTo>
                    <a:pt x="884" y="4595"/>
                    <a:pt x="812" y="4532"/>
                    <a:pt x="803" y="4443"/>
                  </a:cubicBezTo>
                  <a:cubicBezTo>
                    <a:pt x="785" y="4345"/>
                    <a:pt x="866" y="4256"/>
                    <a:pt x="973" y="4256"/>
                  </a:cubicBezTo>
                  <a:lnTo>
                    <a:pt x="2409" y="4256"/>
                  </a:lnTo>
                  <a:cubicBezTo>
                    <a:pt x="2498" y="4256"/>
                    <a:pt x="2570" y="4318"/>
                    <a:pt x="2587" y="4407"/>
                  </a:cubicBezTo>
                  <a:cubicBezTo>
                    <a:pt x="2596" y="4505"/>
                    <a:pt x="2516" y="4595"/>
                    <a:pt x="2409" y="4595"/>
                  </a:cubicBezTo>
                  <a:close/>
                  <a:moveTo>
                    <a:pt x="973" y="3569"/>
                  </a:moveTo>
                  <a:lnTo>
                    <a:pt x="1838" y="3569"/>
                  </a:lnTo>
                  <a:cubicBezTo>
                    <a:pt x="1927" y="3569"/>
                    <a:pt x="1999" y="3631"/>
                    <a:pt x="2008" y="3720"/>
                  </a:cubicBezTo>
                  <a:cubicBezTo>
                    <a:pt x="2025" y="3827"/>
                    <a:pt x="1945" y="3908"/>
                    <a:pt x="1838" y="3908"/>
                  </a:cubicBezTo>
                  <a:lnTo>
                    <a:pt x="973" y="3908"/>
                  </a:lnTo>
                  <a:cubicBezTo>
                    <a:pt x="884" y="3908"/>
                    <a:pt x="812" y="3845"/>
                    <a:pt x="803" y="3756"/>
                  </a:cubicBezTo>
                  <a:cubicBezTo>
                    <a:pt x="785" y="3658"/>
                    <a:pt x="866" y="3569"/>
                    <a:pt x="973" y="3569"/>
                  </a:cubicBezTo>
                  <a:close/>
                  <a:moveTo>
                    <a:pt x="1446" y="1767"/>
                  </a:moveTo>
                  <a:cubicBezTo>
                    <a:pt x="1642" y="1561"/>
                    <a:pt x="1963" y="1544"/>
                    <a:pt x="2186" y="1722"/>
                  </a:cubicBezTo>
                  <a:cubicBezTo>
                    <a:pt x="2400" y="1544"/>
                    <a:pt x="2721" y="1561"/>
                    <a:pt x="2926" y="1767"/>
                  </a:cubicBezTo>
                  <a:cubicBezTo>
                    <a:pt x="2926" y="1767"/>
                    <a:pt x="2926" y="1767"/>
                    <a:pt x="2926" y="1767"/>
                  </a:cubicBezTo>
                  <a:cubicBezTo>
                    <a:pt x="3141" y="1981"/>
                    <a:pt x="3141" y="2338"/>
                    <a:pt x="2926" y="2552"/>
                  </a:cubicBezTo>
                  <a:lnTo>
                    <a:pt x="2302" y="3167"/>
                  </a:lnTo>
                  <a:cubicBezTo>
                    <a:pt x="2240" y="3239"/>
                    <a:pt x="2132" y="3239"/>
                    <a:pt x="2061" y="3167"/>
                  </a:cubicBezTo>
                  <a:lnTo>
                    <a:pt x="1446" y="2552"/>
                  </a:lnTo>
                  <a:cubicBezTo>
                    <a:pt x="1223" y="2338"/>
                    <a:pt x="1223" y="1981"/>
                    <a:pt x="1446" y="1767"/>
                  </a:cubicBezTo>
                  <a:close/>
                  <a:moveTo>
                    <a:pt x="4193" y="0"/>
                  </a:moveTo>
                  <a:lnTo>
                    <a:pt x="3649" y="0"/>
                  </a:lnTo>
                  <a:lnTo>
                    <a:pt x="3649" y="402"/>
                  </a:lnTo>
                  <a:cubicBezTo>
                    <a:pt x="3649" y="687"/>
                    <a:pt x="3417" y="919"/>
                    <a:pt x="3132" y="919"/>
                  </a:cubicBezTo>
                  <a:lnTo>
                    <a:pt x="1223" y="919"/>
                  </a:lnTo>
                  <a:cubicBezTo>
                    <a:pt x="946" y="919"/>
                    <a:pt x="714" y="687"/>
                    <a:pt x="714" y="402"/>
                  </a:cubicBezTo>
                  <a:lnTo>
                    <a:pt x="714" y="0"/>
                  </a:lnTo>
                  <a:lnTo>
                    <a:pt x="179" y="0"/>
                  </a:lnTo>
                  <a:cubicBezTo>
                    <a:pt x="81" y="0"/>
                    <a:pt x="0" y="81"/>
                    <a:pt x="0" y="179"/>
                  </a:cubicBezTo>
                  <a:lnTo>
                    <a:pt x="0" y="5335"/>
                  </a:lnTo>
                  <a:cubicBezTo>
                    <a:pt x="0" y="5433"/>
                    <a:pt x="81" y="5513"/>
                    <a:pt x="179" y="5513"/>
                  </a:cubicBezTo>
                  <a:lnTo>
                    <a:pt x="4193" y="5513"/>
                  </a:lnTo>
                  <a:cubicBezTo>
                    <a:pt x="4291" y="5513"/>
                    <a:pt x="4372" y="5433"/>
                    <a:pt x="4372" y="5335"/>
                  </a:cubicBezTo>
                  <a:lnTo>
                    <a:pt x="4372" y="179"/>
                  </a:lnTo>
                  <a:cubicBezTo>
                    <a:pt x="4372" y="81"/>
                    <a:pt x="4291" y="0"/>
                    <a:pt x="4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8"/>
            <p:cNvSpPr/>
            <p:nvPr/>
          </p:nvSpPr>
          <p:spPr>
            <a:xfrm>
              <a:off x="1768935" y="2777825"/>
              <a:ext cx="176005" cy="71010"/>
            </a:xfrm>
            <a:custGeom>
              <a:avLst/>
              <a:gdLst/>
              <a:ahLst/>
              <a:cxnLst/>
              <a:rect l="l" t="t" r="r" b="b"/>
              <a:pathLst>
                <a:path w="2258" h="911" extrusionOk="0">
                  <a:moveTo>
                    <a:pt x="2257" y="170"/>
                  </a:moveTo>
                  <a:lnTo>
                    <a:pt x="2257" y="741"/>
                  </a:lnTo>
                  <a:cubicBezTo>
                    <a:pt x="2257" y="839"/>
                    <a:pt x="2177" y="910"/>
                    <a:pt x="2079" y="910"/>
                  </a:cubicBezTo>
                  <a:lnTo>
                    <a:pt x="170" y="910"/>
                  </a:lnTo>
                  <a:cubicBezTo>
                    <a:pt x="80" y="910"/>
                    <a:pt x="0" y="839"/>
                    <a:pt x="0" y="741"/>
                  </a:cubicBezTo>
                  <a:lnTo>
                    <a:pt x="0" y="170"/>
                  </a:lnTo>
                  <a:cubicBezTo>
                    <a:pt x="0" y="81"/>
                    <a:pt x="80" y="0"/>
                    <a:pt x="170" y="0"/>
                  </a:cubicBezTo>
                  <a:lnTo>
                    <a:pt x="2079" y="0"/>
                  </a:lnTo>
                  <a:cubicBezTo>
                    <a:pt x="2177" y="0"/>
                    <a:pt x="2257" y="81"/>
                    <a:pt x="2257" y="1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48"/>
          <p:cNvGrpSpPr/>
          <p:nvPr/>
        </p:nvGrpSpPr>
        <p:grpSpPr>
          <a:xfrm>
            <a:off x="1935766" y="1376215"/>
            <a:ext cx="316881" cy="314062"/>
            <a:chOff x="5823601" y="2773616"/>
            <a:chExt cx="464567" cy="460435"/>
          </a:xfrm>
        </p:grpSpPr>
        <p:sp>
          <p:nvSpPr>
            <p:cNvPr id="1008" name="Google Shape;1008;p48"/>
            <p:cNvSpPr/>
            <p:nvPr/>
          </p:nvSpPr>
          <p:spPr>
            <a:xfrm>
              <a:off x="5823601" y="2773616"/>
              <a:ext cx="464567" cy="358870"/>
            </a:xfrm>
            <a:custGeom>
              <a:avLst/>
              <a:gdLst/>
              <a:ahLst/>
              <a:cxnLst/>
              <a:rect l="l" t="t" r="r" b="b"/>
              <a:pathLst>
                <a:path w="5960" h="4604" extrusionOk="0">
                  <a:moveTo>
                    <a:pt x="5246" y="2293"/>
                  </a:moveTo>
                  <a:lnTo>
                    <a:pt x="4934" y="2293"/>
                  </a:lnTo>
                  <a:cubicBezTo>
                    <a:pt x="4845" y="2293"/>
                    <a:pt x="4773" y="2231"/>
                    <a:pt x="4756" y="2142"/>
                  </a:cubicBezTo>
                  <a:cubicBezTo>
                    <a:pt x="4747" y="2035"/>
                    <a:pt x="4827" y="1945"/>
                    <a:pt x="4934" y="1945"/>
                  </a:cubicBezTo>
                  <a:lnTo>
                    <a:pt x="5237" y="1945"/>
                  </a:lnTo>
                  <a:cubicBezTo>
                    <a:pt x="5327" y="1945"/>
                    <a:pt x="5407" y="2017"/>
                    <a:pt x="5416" y="2106"/>
                  </a:cubicBezTo>
                  <a:cubicBezTo>
                    <a:pt x="5425" y="2204"/>
                    <a:pt x="5344" y="2293"/>
                    <a:pt x="5246" y="2293"/>
                  </a:cubicBezTo>
                  <a:close/>
                  <a:moveTo>
                    <a:pt x="4595" y="1303"/>
                  </a:moveTo>
                  <a:cubicBezTo>
                    <a:pt x="4533" y="1241"/>
                    <a:pt x="4533" y="1134"/>
                    <a:pt x="4595" y="1062"/>
                  </a:cubicBezTo>
                  <a:lnTo>
                    <a:pt x="4818" y="839"/>
                  </a:lnTo>
                  <a:cubicBezTo>
                    <a:pt x="4889" y="777"/>
                    <a:pt x="4996" y="777"/>
                    <a:pt x="5059" y="839"/>
                  </a:cubicBezTo>
                  <a:cubicBezTo>
                    <a:pt x="5130" y="911"/>
                    <a:pt x="5130" y="1018"/>
                    <a:pt x="5059" y="1080"/>
                  </a:cubicBezTo>
                  <a:lnTo>
                    <a:pt x="4845" y="1303"/>
                  </a:lnTo>
                  <a:cubicBezTo>
                    <a:pt x="4773" y="1375"/>
                    <a:pt x="4666" y="1375"/>
                    <a:pt x="4595" y="1303"/>
                  </a:cubicBezTo>
                  <a:close/>
                  <a:moveTo>
                    <a:pt x="1366" y="1303"/>
                  </a:moveTo>
                  <a:cubicBezTo>
                    <a:pt x="1303" y="1375"/>
                    <a:pt x="1187" y="1375"/>
                    <a:pt x="1125" y="1303"/>
                  </a:cubicBezTo>
                  <a:lnTo>
                    <a:pt x="902" y="1080"/>
                  </a:lnTo>
                  <a:cubicBezTo>
                    <a:pt x="830" y="1018"/>
                    <a:pt x="830" y="911"/>
                    <a:pt x="902" y="839"/>
                  </a:cubicBezTo>
                  <a:cubicBezTo>
                    <a:pt x="964" y="777"/>
                    <a:pt x="1080" y="777"/>
                    <a:pt x="1143" y="839"/>
                  </a:cubicBezTo>
                  <a:lnTo>
                    <a:pt x="1366" y="1062"/>
                  </a:lnTo>
                  <a:cubicBezTo>
                    <a:pt x="1437" y="1134"/>
                    <a:pt x="1437" y="1241"/>
                    <a:pt x="1366" y="1303"/>
                  </a:cubicBezTo>
                  <a:close/>
                  <a:moveTo>
                    <a:pt x="1035" y="2293"/>
                  </a:moveTo>
                  <a:lnTo>
                    <a:pt x="723" y="2293"/>
                  </a:lnTo>
                  <a:cubicBezTo>
                    <a:pt x="634" y="2293"/>
                    <a:pt x="563" y="2231"/>
                    <a:pt x="554" y="2142"/>
                  </a:cubicBezTo>
                  <a:cubicBezTo>
                    <a:pt x="536" y="2035"/>
                    <a:pt x="616" y="1945"/>
                    <a:pt x="723" y="1945"/>
                  </a:cubicBezTo>
                  <a:lnTo>
                    <a:pt x="1027" y="1945"/>
                  </a:lnTo>
                  <a:cubicBezTo>
                    <a:pt x="1116" y="1945"/>
                    <a:pt x="1196" y="2017"/>
                    <a:pt x="1205" y="2106"/>
                  </a:cubicBezTo>
                  <a:cubicBezTo>
                    <a:pt x="1214" y="2204"/>
                    <a:pt x="1134" y="2293"/>
                    <a:pt x="1035" y="2293"/>
                  </a:cubicBezTo>
                  <a:close/>
                  <a:moveTo>
                    <a:pt x="5648" y="3417"/>
                  </a:moveTo>
                  <a:cubicBezTo>
                    <a:pt x="5844" y="2686"/>
                    <a:pt x="5844" y="1919"/>
                    <a:pt x="5639" y="1187"/>
                  </a:cubicBezTo>
                  <a:lnTo>
                    <a:pt x="5799" y="964"/>
                  </a:lnTo>
                  <a:cubicBezTo>
                    <a:pt x="5960" y="732"/>
                    <a:pt x="5942" y="420"/>
                    <a:pt x="5737" y="224"/>
                  </a:cubicBezTo>
                  <a:cubicBezTo>
                    <a:pt x="5532" y="19"/>
                    <a:pt x="5219" y="1"/>
                    <a:pt x="4996" y="161"/>
                  </a:cubicBezTo>
                  <a:lnTo>
                    <a:pt x="4764" y="322"/>
                  </a:lnTo>
                  <a:cubicBezTo>
                    <a:pt x="3587" y="152"/>
                    <a:pt x="2383" y="152"/>
                    <a:pt x="1205" y="322"/>
                  </a:cubicBezTo>
                  <a:lnTo>
                    <a:pt x="973" y="161"/>
                  </a:lnTo>
                  <a:cubicBezTo>
                    <a:pt x="750" y="1"/>
                    <a:pt x="429" y="19"/>
                    <a:pt x="233" y="224"/>
                  </a:cubicBezTo>
                  <a:cubicBezTo>
                    <a:pt x="27" y="420"/>
                    <a:pt x="1" y="732"/>
                    <a:pt x="170" y="964"/>
                  </a:cubicBezTo>
                  <a:lnTo>
                    <a:pt x="322" y="1187"/>
                  </a:lnTo>
                  <a:cubicBezTo>
                    <a:pt x="117" y="1919"/>
                    <a:pt x="117" y="2686"/>
                    <a:pt x="322" y="3417"/>
                  </a:cubicBezTo>
                  <a:lnTo>
                    <a:pt x="170" y="3640"/>
                  </a:lnTo>
                  <a:cubicBezTo>
                    <a:pt x="1" y="3863"/>
                    <a:pt x="27" y="4176"/>
                    <a:pt x="233" y="4381"/>
                  </a:cubicBezTo>
                  <a:cubicBezTo>
                    <a:pt x="429" y="4586"/>
                    <a:pt x="750" y="4604"/>
                    <a:pt x="973" y="4443"/>
                  </a:cubicBezTo>
                  <a:lnTo>
                    <a:pt x="1205" y="4274"/>
                  </a:lnTo>
                  <a:cubicBezTo>
                    <a:pt x="1294" y="4292"/>
                    <a:pt x="1383" y="4301"/>
                    <a:pt x="1473" y="4310"/>
                  </a:cubicBezTo>
                  <a:cubicBezTo>
                    <a:pt x="1624" y="4194"/>
                    <a:pt x="1803" y="4087"/>
                    <a:pt x="1999" y="3997"/>
                  </a:cubicBezTo>
                  <a:cubicBezTo>
                    <a:pt x="1669" y="3712"/>
                    <a:pt x="1473" y="3293"/>
                    <a:pt x="1473" y="2846"/>
                  </a:cubicBezTo>
                  <a:lnTo>
                    <a:pt x="1473" y="2231"/>
                  </a:lnTo>
                  <a:cubicBezTo>
                    <a:pt x="1473" y="1392"/>
                    <a:pt x="2151" y="714"/>
                    <a:pt x="2980" y="714"/>
                  </a:cubicBezTo>
                  <a:cubicBezTo>
                    <a:pt x="3819" y="714"/>
                    <a:pt x="4497" y="1392"/>
                    <a:pt x="4497" y="2231"/>
                  </a:cubicBezTo>
                  <a:lnTo>
                    <a:pt x="4497" y="2846"/>
                  </a:lnTo>
                  <a:cubicBezTo>
                    <a:pt x="4497" y="3293"/>
                    <a:pt x="4301" y="3712"/>
                    <a:pt x="3962" y="3997"/>
                  </a:cubicBezTo>
                  <a:cubicBezTo>
                    <a:pt x="4167" y="4087"/>
                    <a:pt x="4345" y="4194"/>
                    <a:pt x="4488" y="4310"/>
                  </a:cubicBezTo>
                  <a:cubicBezTo>
                    <a:pt x="4586" y="4301"/>
                    <a:pt x="4675" y="4292"/>
                    <a:pt x="4764" y="4274"/>
                  </a:cubicBezTo>
                  <a:lnTo>
                    <a:pt x="4996" y="4443"/>
                  </a:lnTo>
                  <a:cubicBezTo>
                    <a:pt x="5219" y="4604"/>
                    <a:pt x="5532" y="4586"/>
                    <a:pt x="5737" y="4381"/>
                  </a:cubicBezTo>
                  <a:cubicBezTo>
                    <a:pt x="5942" y="4176"/>
                    <a:pt x="5960" y="3863"/>
                    <a:pt x="5799" y="36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8"/>
            <p:cNvSpPr/>
            <p:nvPr/>
          </p:nvSpPr>
          <p:spPr>
            <a:xfrm>
              <a:off x="5965465" y="2855694"/>
              <a:ext cx="180916" cy="78649"/>
            </a:xfrm>
            <a:custGeom>
              <a:avLst/>
              <a:gdLst/>
              <a:ahLst/>
              <a:cxnLst/>
              <a:rect l="l" t="t" r="r" b="b"/>
              <a:pathLst>
                <a:path w="2321" h="1009" extrusionOk="0">
                  <a:moveTo>
                    <a:pt x="45" y="1008"/>
                  </a:moveTo>
                  <a:lnTo>
                    <a:pt x="1" y="1008"/>
                  </a:lnTo>
                  <a:cubicBezTo>
                    <a:pt x="81" y="438"/>
                    <a:pt x="571" y="0"/>
                    <a:pt x="1160" y="0"/>
                  </a:cubicBezTo>
                  <a:cubicBezTo>
                    <a:pt x="1758" y="0"/>
                    <a:pt x="2249" y="438"/>
                    <a:pt x="2320" y="1008"/>
                  </a:cubicBezTo>
                  <a:cubicBezTo>
                    <a:pt x="1927" y="1008"/>
                    <a:pt x="1508" y="812"/>
                    <a:pt x="1285" y="571"/>
                  </a:cubicBezTo>
                  <a:cubicBezTo>
                    <a:pt x="1223" y="491"/>
                    <a:pt x="1098" y="491"/>
                    <a:pt x="1035" y="571"/>
                  </a:cubicBezTo>
                  <a:cubicBezTo>
                    <a:pt x="1026" y="571"/>
                    <a:pt x="661" y="982"/>
                    <a:pt x="45" y="10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8"/>
            <p:cNvSpPr/>
            <p:nvPr/>
          </p:nvSpPr>
          <p:spPr>
            <a:xfrm>
              <a:off x="5964764" y="2927328"/>
              <a:ext cx="182943" cy="159325"/>
            </a:xfrm>
            <a:custGeom>
              <a:avLst/>
              <a:gdLst/>
              <a:ahLst/>
              <a:cxnLst/>
              <a:rect l="l" t="t" r="r" b="b"/>
              <a:pathLst>
                <a:path w="2347" h="2044" extrusionOk="0">
                  <a:moveTo>
                    <a:pt x="1553" y="1570"/>
                  </a:moveTo>
                  <a:cubicBezTo>
                    <a:pt x="1473" y="1624"/>
                    <a:pt x="1366" y="1606"/>
                    <a:pt x="1312" y="1535"/>
                  </a:cubicBezTo>
                  <a:cubicBezTo>
                    <a:pt x="1241" y="1445"/>
                    <a:pt x="1098" y="1445"/>
                    <a:pt x="1027" y="1535"/>
                  </a:cubicBezTo>
                  <a:cubicBezTo>
                    <a:pt x="973" y="1606"/>
                    <a:pt x="866" y="1624"/>
                    <a:pt x="795" y="1570"/>
                  </a:cubicBezTo>
                  <a:cubicBezTo>
                    <a:pt x="714" y="1508"/>
                    <a:pt x="696" y="1401"/>
                    <a:pt x="759" y="1329"/>
                  </a:cubicBezTo>
                  <a:cubicBezTo>
                    <a:pt x="857" y="1196"/>
                    <a:pt x="1009" y="1124"/>
                    <a:pt x="1169" y="1124"/>
                  </a:cubicBezTo>
                  <a:cubicBezTo>
                    <a:pt x="1339" y="1124"/>
                    <a:pt x="1482" y="1196"/>
                    <a:pt x="1589" y="1329"/>
                  </a:cubicBezTo>
                  <a:cubicBezTo>
                    <a:pt x="1642" y="1401"/>
                    <a:pt x="1624" y="1508"/>
                    <a:pt x="1553" y="1570"/>
                  </a:cubicBezTo>
                  <a:close/>
                  <a:moveTo>
                    <a:pt x="1169" y="0"/>
                  </a:moveTo>
                  <a:cubicBezTo>
                    <a:pt x="839" y="286"/>
                    <a:pt x="402" y="437"/>
                    <a:pt x="63" y="437"/>
                  </a:cubicBezTo>
                  <a:lnTo>
                    <a:pt x="1" y="437"/>
                  </a:lnTo>
                  <a:lnTo>
                    <a:pt x="1" y="874"/>
                  </a:lnTo>
                  <a:cubicBezTo>
                    <a:pt x="1" y="1285"/>
                    <a:pt x="224" y="1677"/>
                    <a:pt x="580" y="1883"/>
                  </a:cubicBezTo>
                  <a:cubicBezTo>
                    <a:pt x="759" y="1981"/>
                    <a:pt x="955" y="2043"/>
                    <a:pt x="1169" y="2043"/>
                  </a:cubicBezTo>
                  <a:cubicBezTo>
                    <a:pt x="1383" y="2043"/>
                    <a:pt x="1580" y="1990"/>
                    <a:pt x="1758" y="1883"/>
                  </a:cubicBezTo>
                  <a:cubicBezTo>
                    <a:pt x="2124" y="1677"/>
                    <a:pt x="2347" y="1285"/>
                    <a:pt x="2347" y="874"/>
                  </a:cubicBezTo>
                  <a:lnTo>
                    <a:pt x="2347" y="437"/>
                  </a:lnTo>
                  <a:cubicBezTo>
                    <a:pt x="1901" y="437"/>
                    <a:pt x="1490" y="268"/>
                    <a:pt x="1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8"/>
            <p:cNvSpPr/>
            <p:nvPr/>
          </p:nvSpPr>
          <p:spPr>
            <a:xfrm>
              <a:off x="5909109" y="3110192"/>
              <a:ext cx="292849" cy="123859"/>
            </a:xfrm>
            <a:custGeom>
              <a:avLst/>
              <a:gdLst/>
              <a:ahLst/>
              <a:cxnLst/>
              <a:rect l="l" t="t" r="r" b="b"/>
              <a:pathLst>
                <a:path w="3757" h="1589" extrusionOk="0">
                  <a:moveTo>
                    <a:pt x="3757" y="1428"/>
                  </a:moveTo>
                  <a:cubicBezTo>
                    <a:pt x="3757" y="1517"/>
                    <a:pt x="3685" y="1588"/>
                    <a:pt x="3596" y="1588"/>
                  </a:cubicBezTo>
                  <a:lnTo>
                    <a:pt x="162" y="1588"/>
                  </a:lnTo>
                  <a:cubicBezTo>
                    <a:pt x="72" y="1588"/>
                    <a:pt x="1" y="1517"/>
                    <a:pt x="1" y="1428"/>
                  </a:cubicBezTo>
                  <a:cubicBezTo>
                    <a:pt x="1" y="955"/>
                    <a:pt x="215" y="554"/>
                    <a:pt x="608" y="250"/>
                  </a:cubicBezTo>
                  <a:cubicBezTo>
                    <a:pt x="750" y="143"/>
                    <a:pt x="893" y="63"/>
                    <a:pt x="1027" y="0"/>
                  </a:cubicBezTo>
                  <a:lnTo>
                    <a:pt x="1027" y="125"/>
                  </a:lnTo>
                  <a:cubicBezTo>
                    <a:pt x="1027" y="598"/>
                    <a:pt x="1402" y="982"/>
                    <a:pt x="1883" y="982"/>
                  </a:cubicBezTo>
                  <a:cubicBezTo>
                    <a:pt x="2356" y="982"/>
                    <a:pt x="2740" y="598"/>
                    <a:pt x="2740" y="125"/>
                  </a:cubicBezTo>
                  <a:lnTo>
                    <a:pt x="2740" y="0"/>
                  </a:lnTo>
                  <a:cubicBezTo>
                    <a:pt x="3328" y="277"/>
                    <a:pt x="3757" y="759"/>
                    <a:pt x="3757" y="14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8"/>
            <p:cNvSpPr/>
            <p:nvPr/>
          </p:nvSpPr>
          <p:spPr>
            <a:xfrm>
              <a:off x="6015508" y="3105983"/>
              <a:ext cx="81455" cy="54329"/>
            </a:xfrm>
            <a:custGeom>
              <a:avLst/>
              <a:gdLst/>
              <a:ahLst/>
              <a:cxnLst/>
              <a:rect l="l" t="t" r="r" b="b"/>
              <a:pathLst>
                <a:path w="1045" h="697" extrusionOk="0">
                  <a:moveTo>
                    <a:pt x="1045" y="1"/>
                  </a:moveTo>
                  <a:lnTo>
                    <a:pt x="1045" y="179"/>
                  </a:lnTo>
                  <a:cubicBezTo>
                    <a:pt x="1045" y="465"/>
                    <a:pt x="813" y="697"/>
                    <a:pt x="518" y="697"/>
                  </a:cubicBezTo>
                  <a:cubicBezTo>
                    <a:pt x="233" y="697"/>
                    <a:pt x="1" y="465"/>
                    <a:pt x="1" y="179"/>
                  </a:cubicBezTo>
                  <a:lnTo>
                    <a:pt x="1" y="1"/>
                  </a:lnTo>
                  <a:cubicBezTo>
                    <a:pt x="170" y="63"/>
                    <a:pt x="340" y="99"/>
                    <a:pt x="518" y="99"/>
                  </a:cubicBezTo>
                  <a:cubicBezTo>
                    <a:pt x="706" y="99"/>
                    <a:pt x="875" y="63"/>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3" name="Google Shape;1013;p48"/>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Diagnosis</a:t>
            </a:r>
            <a:endParaRPr/>
          </a:p>
        </p:txBody>
      </p:sp>
      <p:pic>
        <p:nvPicPr>
          <p:cNvPr id="2" name="Imagen 1"/>
          <p:cNvPicPr>
            <a:picLocks noChangeAspect="1"/>
          </p:cNvPicPr>
          <p:nvPr/>
        </p:nvPicPr>
        <p:blipFill>
          <a:blip r:embed="rId3"/>
          <a:stretch>
            <a:fillRect/>
          </a:stretch>
        </p:blipFill>
        <p:spPr>
          <a:xfrm>
            <a:off x="6391336" y="3134628"/>
            <a:ext cx="1866224" cy="150359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49"/>
          <p:cNvSpPr/>
          <p:nvPr/>
        </p:nvSpPr>
        <p:spPr>
          <a:xfrm flipH="1">
            <a:off x="713125" y="2883100"/>
            <a:ext cx="3668100" cy="57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9"/>
          <p:cNvSpPr txBox="1">
            <a:spLocks noGrp="1"/>
          </p:cNvSpPr>
          <p:nvPr>
            <p:ph type="subTitle" idx="1"/>
          </p:nvPr>
        </p:nvSpPr>
        <p:spPr>
          <a:xfrm flipH="1">
            <a:off x="713025" y="1466925"/>
            <a:ext cx="3720000" cy="147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“This is a quote, words full of wisdom that someone important said and can make the reader get inspired.”</a:t>
            </a:r>
            <a:endParaRPr/>
          </a:p>
        </p:txBody>
      </p:sp>
      <p:sp>
        <p:nvSpPr>
          <p:cNvPr id="1125" name="Google Shape;1125;p49"/>
          <p:cNvSpPr txBox="1">
            <a:spLocks noGrp="1"/>
          </p:cNvSpPr>
          <p:nvPr>
            <p:ph type="title"/>
          </p:nvPr>
        </p:nvSpPr>
        <p:spPr>
          <a:xfrm flipH="1">
            <a:off x="855300" y="2938925"/>
            <a:ext cx="3348300" cy="46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—Someone Famous</a:t>
            </a:r>
            <a:endParaRPr/>
          </a:p>
        </p:txBody>
      </p:sp>
      <p:pic>
        <p:nvPicPr>
          <p:cNvPr id="2" name="Imagen 1"/>
          <p:cNvPicPr>
            <a:picLocks noChangeAspect="1"/>
          </p:cNvPicPr>
          <p:nvPr/>
        </p:nvPicPr>
        <p:blipFill>
          <a:blip r:embed="rId3"/>
          <a:stretch>
            <a:fillRect/>
          </a:stretch>
        </p:blipFill>
        <p:spPr>
          <a:xfrm>
            <a:off x="4203600" y="591671"/>
            <a:ext cx="4257247" cy="422277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pic>
        <p:nvPicPr>
          <p:cNvPr id="5126" name="Picture 6" descr="La inquietante verdad que esconden tus sueños y pesadillas"/>
          <p:cNvPicPr>
            <a:picLocks noChangeAspect="1" noChangeArrowheads="1"/>
          </p:cNvPicPr>
          <p:nvPr/>
        </p:nvPicPr>
        <p:blipFill rotWithShape="1">
          <a:blip r:embed="rId3">
            <a:extLst>
              <a:ext uri="{28A0092B-C50C-407E-A947-70E740481C1C}">
                <a14:useLocalDpi xmlns:a14="http://schemas.microsoft.com/office/drawing/2010/main" val="0"/>
              </a:ext>
            </a:extLst>
          </a:blip>
          <a:srcRect b="674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01" name="Google Shape;1101;p47"/>
          <p:cNvSpPr txBox="1">
            <a:spLocks noGrp="1"/>
          </p:cNvSpPr>
          <p:nvPr>
            <p:ph type="title"/>
          </p:nvPr>
        </p:nvSpPr>
        <p:spPr>
          <a:xfrm>
            <a:off x="361275" y="0"/>
            <a:ext cx="4722000" cy="423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dirty="0">
                <a:solidFill>
                  <a:srgbClr val="FFFFFF"/>
                </a:solidFill>
              </a:rPr>
              <a:t>A PICTURE IS WORTH A THOUSAND WORDS</a:t>
            </a:r>
            <a:endParaRPr sz="5400" dirty="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50"/>
          <p:cNvSpPr/>
          <p:nvPr/>
        </p:nvSpPr>
        <p:spPr>
          <a:xfrm>
            <a:off x="4724325" y="2777700"/>
            <a:ext cx="35556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0"/>
          <p:cNvSpPr/>
          <p:nvPr/>
        </p:nvSpPr>
        <p:spPr>
          <a:xfrm>
            <a:off x="864075" y="2777700"/>
            <a:ext cx="35556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0"/>
          <p:cNvSpPr/>
          <p:nvPr/>
        </p:nvSpPr>
        <p:spPr>
          <a:xfrm>
            <a:off x="555950" y="539400"/>
            <a:ext cx="8031900" cy="57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0"/>
          <p:cNvSpPr txBox="1">
            <a:spLocks noGrp="1"/>
          </p:cNvSpPr>
          <p:nvPr>
            <p:ph type="title" idx="2"/>
          </p:nvPr>
        </p:nvSpPr>
        <p:spPr>
          <a:xfrm>
            <a:off x="1031475" y="2838600"/>
            <a:ext cx="3220800" cy="38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Call your doctor</a:t>
            </a:r>
            <a:endParaRPr/>
          </a:p>
        </p:txBody>
      </p:sp>
      <p:sp>
        <p:nvSpPr>
          <p:cNvPr id="1134" name="Google Shape;1134;p50"/>
          <p:cNvSpPr txBox="1">
            <a:spLocks noGrp="1"/>
          </p:cNvSpPr>
          <p:nvPr>
            <p:ph type="title" idx="3"/>
          </p:nvPr>
        </p:nvSpPr>
        <p:spPr>
          <a:xfrm>
            <a:off x="4891725" y="2838600"/>
            <a:ext cx="3220800" cy="38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Reach out to a friend</a:t>
            </a:r>
            <a:endParaRPr/>
          </a:p>
        </p:txBody>
      </p:sp>
      <p:sp>
        <p:nvSpPr>
          <p:cNvPr id="1135" name="Google Shape;1135;p50"/>
          <p:cNvSpPr txBox="1">
            <a:spLocks noGrp="1"/>
          </p:cNvSpPr>
          <p:nvPr>
            <p:ph type="subTitle" idx="1"/>
          </p:nvPr>
        </p:nvSpPr>
        <p:spPr>
          <a:xfrm>
            <a:off x="4793775" y="3266575"/>
            <a:ext cx="3416700" cy="81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Sun. It’s hot and has a poisonous atmosphere</a:t>
            </a:r>
            <a:endParaRPr/>
          </a:p>
        </p:txBody>
      </p:sp>
      <p:sp>
        <p:nvSpPr>
          <p:cNvPr id="1136" name="Google Shape;1136;p50"/>
          <p:cNvSpPr txBox="1">
            <a:spLocks noGrp="1"/>
          </p:cNvSpPr>
          <p:nvPr>
            <p:ph type="subTitle" idx="4"/>
          </p:nvPr>
        </p:nvSpPr>
        <p:spPr>
          <a:xfrm>
            <a:off x="933525" y="3266575"/>
            <a:ext cx="3416700" cy="81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 and the smallest of them all—it’s only a bit larger than the Moon</a:t>
            </a:r>
            <a:endParaRPr/>
          </a:p>
        </p:txBody>
      </p:sp>
      <p:sp>
        <p:nvSpPr>
          <p:cNvPr id="1137" name="Google Shape;1137;p50"/>
          <p:cNvSpPr/>
          <p:nvPr/>
        </p:nvSpPr>
        <p:spPr>
          <a:xfrm>
            <a:off x="2211225" y="189973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0"/>
          <p:cNvSpPr/>
          <p:nvPr/>
        </p:nvSpPr>
        <p:spPr>
          <a:xfrm>
            <a:off x="6071475" y="189973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50"/>
          <p:cNvGrpSpPr/>
          <p:nvPr/>
        </p:nvGrpSpPr>
        <p:grpSpPr>
          <a:xfrm>
            <a:off x="6274015" y="2072512"/>
            <a:ext cx="456226" cy="456226"/>
            <a:chOff x="6427927" y="2777825"/>
            <a:chExt cx="456226" cy="456226"/>
          </a:xfrm>
        </p:grpSpPr>
        <p:sp>
          <p:nvSpPr>
            <p:cNvPr id="1140" name="Google Shape;1140;p50"/>
            <p:cNvSpPr/>
            <p:nvPr/>
          </p:nvSpPr>
          <p:spPr>
            <a:xfrm>
              <a:off x="6427927" y="2937071"/>
              <a:ext cx="296980" cy="296980"/>
            </a:xfrm>
            <a:custGeom>
              <a:avLst/>
              <a:gdLst/>
              <a:ahLst/>
              <a:cxnLst/>
              <a:rect l="l" t="t" r="r" b="b"/>
              <a:pathLst>
                <a:path w="3810" h="3810" extrusionOk="0">
                  <a:moveTo>
                    <a:pt x="1900" y="2329"/>
                  </a:moveTo>
                  <a:cubicBezTo>
                    <a:pt x="1704" y="2329"/>
                    <a:pt x="1526" y="2453"/>
                    <a:pt x="1445" y="2659"/>
                  </a:cubicBezTo>
                  <a:cubicBezTo>
                    <a:pt x="1427" y="2685"/>
                    <a:pt x="1454" y="2721"/>
                    <a:pt x="1463" y="2712"/>
                  </a:cubicBezTo>
                  <a:cubicBezTo>
                    <a:pt x="1749" y="2641"/>
                    <a:pt x="2061" y="2641"/>
                    <a:pt x="2346" y="2712"/>
                  </a:cubicBezTo>
                  <a:cubicBezTo>
                    <a:pt x="2355" y="2721"/>
                    <a:pt x="2382" y="2685"/>
                    <a:pt x="2364" y="2659"/>
                  </a:cubicBezTo>
                  <a:cubicBezTo>
                    <a:pt x="2275" y="2453"/>
                    <a:pt x="2105" y="2329"/>
                    <a:pt x="1900" y="2329"/>
                  </a:cubicBezTo>
                  <a:close/>
                  <a:moveTo>
                    <a:pt x="3051" y="1882"/>
                  </a:moveTo>
                  <a:cubicBezTo>
                    <a:pt x="2971" y="1918"/>
                    <a:pt x="2864" y="1882"/>
                    <a:pt x="2828" y="1793"/>
                  </a:cubicBezTo>
                  <a:cubicBezTo>
                    <a:pt x="2783" y="1686"/>
                    <a:pt x="2650" y="1642"/>
                    <a:pt x="2543" y="1686"/>
                  </a:cubicBezTo>
                  <a:cubicBezTo>
                    <a:pt x="2462" y="1731"/>
                    <a:pt x="2355" y="1695"/>
                    <a:pt x="2320" y="1606"/>
                  </a:cubicBezTo>
                  <a:cubicBezTo>
                    <a:pt x="2284" y="1517"/>
                    <a:pt x="2320" y="1419"/>
                    <a:pt x="2409" y="1374"/>
                  </a:cubicBezTo>
                  <a:cubicBezTo>
                    <a:pt x="2685" y="1249"/>
                    <a:pt x="3015" y="1374"/>
                    <a:pt x="3140" y="1651"/>
                  </a:cubicBezTo>
                  <a:cubicBezTo>
                    <a:pt x="3176" y="1740"/>
                    <a:pt x="3140" y="1838"/>
                    <a:pt x="3051" y="1882"/>
                  </a:cubicBezTo>
                  <a:close/>
                  <a:moveTo>
                    <a:pt x="2614" y="2935"/>
                  </a:moveTo>
                  <a:cubicBezTo>
                    <a:pt x="2525" y="3033"/>
                    <a:pt x="2391" y="3078"/>
                    <a:pt x="2257" y="3042"/>
                  </a:cubicBezTo>
                  <a:cubicBezTo>
                    <a:pt x="2025" y="2989"/>
                    <a:pt x="1784" y="2989"/>
                    <a:pt x="1552" y="3042"/>
                  </a:cubicBezTo>
                  <a:cubicBezTo>
                    <a:pt x="1418" y="3078"/>
                    <a:pt x="1276" y="3033"/>
                    <a:pt x="1187" y="2935"/>
                  </a:cubicBezTo>
                  <a:cubicBezTo>
                    <a:pt x="1088" y="2819"/>
                    <a:pt x="1071" y="2659"/>
                    <a:pt x="1124" y="2516"/>
                  </a:cubicBezTo>
                  <a:cubicBezTo>
                    <a:pt x="1267" y="2195"/>
                    <a:pt x="1570" y="1990"/>
                    <a:pt x="1900" y="1990"/>
                  </a:cubicBezTo>
                  <a:cubicBezTo>
                    <a:pt x="2239" y="1990"/>
                    <a:pt x="2543" y="2195"/>
                    <a:pt x="2676" y="2516"/>
                  </a:cubicBezTo>
                  <a:cubicBezTo>
                    <a:pt x="2739" y="2659"/>
                    <a:pt x="2721" y="2819"/>
                    <a:pt x="2614" y="2935"/>
                  </a:cubicBezTo>
                  <a:close/>
                  <a:moveTo>
                    <a:pt x="981" y="1793"/>
                  </a:moveTo>
                  <a:cubicBezTo>
                    <a:pt x="937" y="1882"/>
                    <a:pt x="839" y="1918"/>
                    <a:pt x="749" y="1882"/>
                  </a:cubicBezTo>
                  <a:cubicBezTo>
                    <a:pt x="669" y="1838"/>
                    <a:pt x="625" y="1740"/>
                    <a:pt x="669" y="1651"/>
                  </a:cubicBezTo>
                  <a:cubicBezTo>
                    <a:pt x="794" y="1374"/>
                    <a:pt x="1124" y="1249"/>
                    <a:pt x="1401" y="1374"/>
                  </a:cubicBezTo>
                  <a:cubicBezTo>
                    <a:pt x="1490" y="1419"/>
                    <a:pt x="1526" y="1517"/>
                    <a:pt x="1490" y="1606"/>
                  </a:cubicBezTo>
                  <a:cubicBezTo>
                    <a:pt x="1445" y="1695"/>
                    <a:pt x="1347" y="1731"/>
                    <a:pt x="1258" y="1686"/>
                  </a:cubicBezTo>
                  <a:cubicBezTo>
                    <a:pt x="1151" y="1642"/>
                    <a:pt x="1026" y="1686"/>
                    <a:pt x="981" y="1793"/>
                  </a:cubicBezTo>
                  <a:close/>
                  <a:moveTo>
                    <a:pt x="1900" y="0"/>
                  </a:moveTo>
                  <a:cubicBezTo>
                    <a:pt x="856" y="0"/>
                    <a:pt x="0" y="857"/>
                    <a:pt x="0" y="1900"/>
                  </a:cubicBezTo>
                  <a:cubicBezTo>
                    <a:pt x="0" y="2953"/>
                    <a:pt x="856" y="3809"/>
                    <a:pt x="1900" y="3809"/>
                  </a:cubicBezTo>
                  <a:cubicBezTo>
                    <a:pt x="2953" y="3809"/>
                    <a:pt x="3809" y="2953"/>
                    <a:pt x="3809" y="1900"/>
                  </a:cubicBezTo>
                  <a:cubicBezTo>
                    <a:pt x="3809" y="857"/>
                    <a:pt x="2953" y="0"/>
                    <a:pt x="1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0"/>
            <p:cNvSpPr/>
            <p:nvPr/>
          </p:nvSpPr>
          <p:spPr>
            <a:xfrm>
              <a:off x="6586472" y="2777825"/>
              <a:ext cx="297682" cy="297682"/>
            </a:xfrm>
            <a:custGeom>
              <a:avLst/>
              <a:gdLst/>
              <a:ahLst/>
              <a:cxnLst/>
              <a:rect l="l" t="t" r="r" b="b"/>
              <a:pathLst>
                <a:path w="3819" h="3819" extrusionOk="0">
                  <a:moveTo>
                    <a:pt x="3069" y="1570"/>
                  </a:moveTo>
                  <a:cubicBezTo>
                    <a:pt x="2962" y="1677"/>
                    <a:pt x="2819" y="1731"/>
                    <a:pt x="2676" y="1731"/>
                  </a:cubicBezTo>
                  <a:cubicBezTo>
                    <a:pt x="2525" y="1731"/>
                    <a:pt x="2391" y="1677"/>
                    <a:pt x="2284" y="1570"/>
                  </a:cubicBezTo>
                  <a:cubicBezTo>
                    <a:pt x="2212" y="1508"/>
                    <a:pt x="2212" y="1392"/>
                    <a:pt x="2284" y="1329"/>
                  </a:cubicBezTo>
                  <a:cubicBezTo>
                    <a:pt x="2346" y="1258"/>
                    <a:pt x="2462" y="1258"/>
                    <a:pt x="2525" y="1329"/>
                  </a:cubicBezTo>
                  <a:cubicBezTo>
                    <a:pt x="2605" y="1410"/>
                    <a:pt x="2739" y="1410"/>
                    <a:pt x="2828" y="1329"/>
                  </a:cubicBezTo>
                  <a:cubicBezTo>
                    <a:pt x="2890" y="1258"/>
                    <a:pt x="2998" y="1258"/>
                    <a:pt x="3069" y="1329"/>
                  </a:cubicBezTo>
                  <a:cubicBezTo>
                    <a:pt x="3131" y="1392"/>
                    <a:pt x="3131" y="1508"/>
                    <a:pt x="3069" y="1570"/>
                  </a:cubicBezTo>
                  <a:close/>
                  <a:moveTo>
                    <a:pt x="1579" y="1570"/>
                  </a:moveTo>
                  <a:cubicBezTo>
                    <a:pt x="1481" y="1677"/>
                    <a:pt x="1338" y="1731"/>
                    <a:pt x="1187" y="1731"/>
                  </a:cubicBezTo>
                  <a:cubicBezTo>
                    <a:pt x="1044" y="1731"/>
                    <a:pt x="901" y="1677"/>
                    <a:pt x="794" y="1570"/>
                  </a:cubicBezTo>
                  <a:cubicBezTo>
                    <a:pt x="732" y="1508"/>
                    <a:pt x="732" y="1392"/>
                    <a:pt x="794" y="1329"/>
                  </a:cubicBezTo>
                  <a:cubicBezTo>
                    <a:pt x="865" y="1258"/>
                    <a:pt x="972" y="1258"/>
                    <a:pt x="1044" y="1329"/>
                  </a:cubicBezTo>
                  <a:cubicBezTo>
                    <a:pt x="1079" y="1365"/>
                    <a:pt x="1133" y="1392"/>
                    <a:pt x="1187" y="1392"/>
                  </a:cubicBezTo>
                  <a:cubicBezTo>
                    <a:pt x="1249" y="1392"/>
                    <a:pt x="1303" y="1365"/>
                    <a:pt x="1338" y="1329"/>
                  </a:cubicBezTo>
                  <a:cubicBezTo>
                    <a:pt x="1410" y="1258"/>
                    <a:pt x="1517" y="1258"/>
                    <a:pt x="1579" y="1329"/>
                  </a:cubicBezTo>
                  <a:cubicBezTo>
                    <a:pt x="1650" y="1392"/>
                    <a:pt x="1650" y="1508"/>
                    <a:pt x="1579" y="1570"/>
                  </a:cubicBezTo>
                  <a:close/>
                  <a:moveTo>
                    <a:pt x="1900" y="0"/>
                  </a:moveTo>
                  <a:cubicBezTo>
                    <a:pt x="919" y="0"/>
                    <a:pt x="107" y="750"/>
                    <a:pt x="0" y="1704"/>
                  </a:cubicBezTo>
                  <a:cubicBezTo>
                    <a:pt x="642" y="1749"/>
                    <a:pt x="1213" y="2043"/>
                    <a:pt x="1606" y="2525"/>
                  </a:cubicBezTo>
                  <a:cubicBezTo>
                    <a:pt x="1695" y="2480"/>
                    <a:pt x="1802" y="2454"/>
                    <a:pt x="1900" y="2454"/>
                  </a:cubicBezTo>
                  <a:cubicBezTo>
                    <a:pt x="2141" y="2454"/>
                    <a:pt x="2364" y="2578"/>
                    <a:pt x="2480" y="2784"/>
                  </a:cubicBezTo>
                  <a:cubicBezTo>
                    <a:pt x="2543" y="2900"/>
                    <a:pt x="2462" y="3042"/>
                    <a:pt x="2328" y="3042"/>
                  </a:cubicBezTo>
                  <a:cubicBezTo>
                    <a:pt x="2275" y="3042"/>
                    <a:pt x="2212" y="3016"/>
                    <a:pt x="2186" y="2953"/>
                  </a:cubicBezTo>
                  <a:cubicBezTo>
                    <a:pt x="2123" y="2855"/>
                    <a:pt x="2016" y="2792"/>
                    <a:pt x="1900" y="2792"/>
                  </a:cubicBezTo>
                  <a:cubicBezTo>
                    <a:pt x="1873" y="2792"/>
                    <a:pt x="1838" y="2801"/>
                    <a:pt x="1811" y="2810"/>
                  </a:cubicBezTo>
                  <a:cubicBezTo>
                    <a:pt x="1981" y="3105"/>
                    <a:pt x="2088" y="3444"/>
                    <a:pt x="2114" y="3818"/>
                  </a:cubicBezTo>
                  <a:cubicBezTo>
                    <a:pt x="3069" y="3711"/>
                    <a:pt x="3818" y="2900"/>
                    <a:pt x="3818" y="1909"/>
                  </a:cubicBezTo>
                  <a:cubicBezTo>
                    <a:pt x="3818" y="857"/>
                    <a:pt x="2962" y="0"/>
                    <a:pt x="1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2" name="Google Shape;1142;p50"/>
          <p:cNvGrpSpPr/>
          <p:nvPr/>
        </p:nvGrpSpPr>
        <p:grpSpPr>
          <a:xfrm>
            <a:off x="2413753" y="2081520"/>
            <a:ext cx="456226" cy="438221"/>
            <a:chOff x="2242465" y="3899407"/>
            <a:chExt cx="456226" cy="438221"/>
          </a:xfrm>
        </p:grpSpPr>
        <p:sp>
          <p:nvSpPr>
            <p:cNvPr id="1143" name="Google Shape;1143;p50"/>
            <p:cNvSpPr/>
            <p:nvPr/>
          </p:nvSpPr>
          <p:spPr>
            <a:xfrm>
              <a:off x="2242465" y="3911255"/>
              <a:ext cx="233687" cy="426373"/>
            </a:xfrm>
            <a:custGeom>
              <a:avLst/>
              <a:gdLst/>
              <a:ahLst/>
              <a:cxnLst/>
              <a:rect l="l" t="t" r="r" b="b"/>
              <a:pathLst>
                <a:path w="2998" h="5470" extrusionOk="0">
                  <a:moveTo>
                    <a:pt x="2828" y="0"/>
                  </a:moveTo>
                  <a:lnTo>
                    <a:pt x="286" y="0"/>
                  </a:lnTo>
                  <a:cubicBezTo>
                    <a:pt x="197" y="0"/>
                    <a:pt x="116" y="72"/>
                    <a:pt x="116" y="170"/>
                  </a:cubicBezTo>
                  <a:lnTo>
                    <a:pt x="116" y="1972"/>
                  </a:lnTo>
                  <a:cubicBezTo>
                    <a:pt x="116" y="2070"/>
                    <a:pt x="197" y="2141"/>
                    <a:pt x="286" y="2141"/>
                  </a:cubicBezTo>
                  <a:lnTo>
                    <a:pt x="1133" y="2141"/>
                  </a:lnTo>
                  <a:lnTo>
                    <a:pt x="1133" y="2588"/>
                  </a:lnTo>
                  <a:lnTo>
                    <a:pt x="170" y="2588"/>
                  </a:lnTo>
                  <a:cubicBezTo>
                    <a:pt x="81" y="2588"/>
                    <a:pt x="0" y="2668"/>
                    <a:pt x="0" y="2766"/>
                  </a:cubicBezTo>
                  <a:lnTo>
                    <a:pt x="0" y="5300"/>
                  </a:lnTo>
                  <a:cubicBezTo>
                    <a:pt x="0" y="5398"/>
                    <a:pt x="81" y="5469"/>
                    <a:pt x="170" y="5469"/>
                  </a:cubicBezTo>
                  <a:cubicBezTo>
                    <a:pt x="268" y="5469"/>
                    <a:pt x="348" y="5398"/>
                    <a:pt x="348" y="5300"/>
                  </a:cubicBezTo>
                  <a:lnTo>
                    <a:pt x="348" y="3417"/>
                  </a:lnTo>
                  <a:lnTo>
                    <a:pt x="2757" y="3417"/>
                  </a:lnTo>
                  <a:lnTo>
                    <a:pt x="2757" y="2588"/>
                  </a:lnTo>
                  <a:lnTo>
                    <a:pt x="1981" y="2588"/>
                  </a:lnTo>
                  <a:lnTo>
                    <a:pt x="1981" y="2141"/>
                  </a:lnTo>
                  <a:lnTo>
                    <a:pt x="2828" y="2141"/>
                  </a:lnTo>
                  <a:cubicBezTo>
                    <a:pt x="2917" y="2141"/>
                    <a:pt x="2998" y="2070"/>
                    <a:pt x="2998" y="1972"/>
                  </a:cubicBezTo>
                  <a:lnTo>
                    <a:pt x="2998" y="170"/>
                  </a:lnTo>
                  <a:cubicBezTo>
                    <a:pt x="2998" y="72"/>
                    <a:pt x="2917" y="0"/>
                    <a:pt x="2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0"/>
            <p:cNvSpPr/>
            <p:nvPr/>
          </p:nvSpPr>
          <p:spPr>
            <a:xfrm>
              <a:off x="2503199" y="4041973"/>
              <a:ext cx="166262" cy="44586"/>
            </a:xfrm>
            <a:custGeom>
              <a:avLst/>
              <a:gdLst/>
              <a:ahLst/>
              <a:cxnLst/>
              <a:rect l="l" t="t" r="r" b="b"/>
              <a:pathLst>
                <a:path w="2133" h="572" extrusionOk="0">
                  <a:moveTo>
                    <a:pt x="1963" y="1"/>
                  </a:moveTo>
                  <a:lnTo>
                    <a:pt x="179" y="1"/>
                  </a:lnTo>
                  <a:cubicBezTo>
                    <a:pt x="81" y="1"/>
                    <a:pt x="1" y="72"/>
                    <a:pt x="1" y="170"/>
                  </a:cubicBezTo>
                  <a:lnTo>
                    <a:pt x="1" y="572"/>
                  </a:lnTo>
                  <a:lnTo>
                    <a:pt x="2133" y="572"/>
                  </a:lnTo>
                  <a:lnTo>
                    <a:pt x="2133" y="170"/>
                  </a:lnTo>
                  <a:cubicBezTo>
                    <a:pt x="2133" y="72"/>
                    <a:pt x="2053" y="1"/>
                    <a:pt x="1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0"/>
            <p:cNvSpPr/>
            <p:nvPr/>
          </p:nvSpPr>
          <p:spPr>
            <a:xfrm>
              <a:off x="2503199" y="3899407"/>
              <a:ext cx="166262" cy="44586"/>
            </a:xfrm>
            <a:custGeom>
              <a:avLst/>
              <a:gdLst/>
              <a:ahLst/>
              <a:cxnLst/>
              <a:rect l="l" t="t" r="r" b="b"/>
              <a:pathLst>
                <a:path w="2133" h="572" extrusionOk="0">
                  <a:moveTo>
                    <a:pt x="179" y="572"/>
                  </a:moveTo>
                  <a:lnTo>
                    <a:pt x="1963" y="572"/>
                  </a:lnTo>
                  <a:cubicBezTo>
                    <a:pt x="2053" y="572"/>
                    <a:pt x="2133" y="491"/>
                    <a:pt x="2133" y="402"/>
                  </a:cubicBezTo>
                  <a:lnTo>
                    <a:pt x="2133" y="170"/>
                  </a:lnTo>
                  <a:cubicBezTo>
                    <a:pt x="2133" y="81"/>
                    <a:pt x="2053" y="1"/>
                    <a:pt x="1963" y="1"/>
                  </a:cubicBezTo>
                  <a:lnTo>
                    <a:pt x="179" y="1"/>
                  </a:lnTo>
                  <a:cubicBezTo>
                    <a:pt x="81" y="1"/>
                    <a:pt x="1" y="81"/>
                    <a:pt x="1" y="170"/>
                  </a:cubicBezTo>
                  <a:lnTo>
                    <a:pt x="1" y="402"/>
                  </a:lnTo>
                  <a:cubicBezTo>
                    <a:pt x="1" y="491"/>
                    <a:pt x="81" y="572"/>
                    <a:pt x="179" y="57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0"/>
            <p:cNvSpPr/>
            <p:nvPr/>
          </p:nvSpPr>
          <p:spPr>
            <a:xfrm>
              <a:off x="2533131" y="3970339"/>
              <a:ext cx="165560" cy="44586"/>
            </a:xfrm>
            <a:custGeom>
              <a:avLst/>
              <a:gdLst/>
              <a:ahLst/>
              <a:cxnLst/>
              <a:rect l="l" t="t" r="r" b="b"/>
              <a:pathLst>
                <a:path w="2124" h="572" extrusionOk="0">
                  <a:moveTo>
                    <a:pt x="1954" y="1"/>
                  </a:moveTo>
                  <a:lnTo>
                    <a:pt x="170" y="1"/>
                  </a:lnTo>
                  <a:cubicBezTo>
                    <a:pt x="72" y="1"/>
                    <a:pt x="0" y="81"/>
                    <a:pt x="0" y="179"/>
                  </a:cubicBezTo>
                  <a:lnTo>
                    <a:pt x="0" y="402"/>
                  </a:lnTo>
                  <a:cubicBezTo>
                    <a:pt x="0" y="500"/>
                    <a:pt x="72" y="572"/>
                    <a:pt x="170" y="572"/>
                  </a:cubicBezTo>
                  <a:lnTo>
                    <a:pt x="1954" y="572"/>
                  </a:lnTo>
                  <a:cubicBezTo>
                    <a:pt x="2043" y="572"/>
                    <a:pt x="2123" y="500"/>
                    <a:pt x="2123" y="402"/>
                  </a:cubicBezTo>
                  <a:lnTo>
                    <a:pt x="2123" y="179"/>
                  </a:lnTo>
                  <a:cubicBezTo>
                    <a:pt x="2123" y="81"/>
                    <a:pt x="2043" y="1"/>
                    <a:pt x="19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0"/>
            <p:cNvSpPr/>
            <p:nvPr/>
          </p:nvSpPr>
          <p:spPr>
            <a:xfrm>
              <a:off x="2483712" y="4112905"/>
              <a:ext cx="214979" cy="224723"/>
            </a:xfrm>
            <a:custGeom>
              <a:avLst/>
              <a:gdLst/>
              <a:ahLst/>
              <a:cxnLst/>
              <a:rect l="l" t="t" r="r" b="b"/>
              <a:pathLst>
                <a:path w="2758" h="2883" extrusionOk="0">
                  <a:moveTo>
                    <a:pt x="2588" y="1"/>
                  </a:moveTo>
                  <a:lnTo>
                    <a:pt x="1" y="1"/>
                  </a:lnTo>
                  <a:lnTo>
                    <a:pt x="1" y="830"/>
                  </a:lnTo>
                  <a:lnTo>
                    <a:pt x="2418" y="830"/>
                  </a:lnTo>
                  <a:lnTo>
                    <a:pt x="2418" y="2713"/>
                  </a:lnTo>
                  <a:cubicBezTo>
                    <a:pt x="2418" y="2811"/>
                    <a:pt x="2490" y="2882"/>
                    <a:pt x="2588" y="2882"/>
                  </a:cubicBezTo>
                  <a:cubicBezTo>
                    <a:pt x="2677" y="2882"/>
                    <a:pt x="2757" y="2811"/>
                    <a:pt x="2757" y="2713"/>
                  </a:cubicBezTo>
                  <a:lnTo>
                    <a:pt x="2757" y="170"/>
                  </a:lnTo>
                  <a:cubicBezTo>
                    <a:pt x="2757" y="81"/>
                    <a:pt x="2677" y="1"/>
                    <a:pt x="2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8" name="Google Shape;1148;p50"/>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Treatment</a:t>
            </a:r>
            <a:endParaRPr/>
          </a:p>
        </p:txBody>
      </p:sp>
      <p:grpSp>
        <p:nvGrpSpPr>
          <p:cNvPr id="2" name="Grupo 1"/>
          <p:cNvGrpSpPr/>
          <p:nvPr/>
        </p:nvGrpSpPr>
        <p:grpSpPr>
          <a:xfrm>
            <a:off x="3852051" y="1405253"/>
            <a:ext cx="1819049" cy="974995"/>
            <a:chOff x="-5846763" y="-1665288"/>
            <a:chExt cx="3065463" cy="1643062"/>
          </a:xfrm>
        </p:grpSpPr>
        <p:sp>
          <p:nvSpPr>
            <p:cNvPr id="21" name="Freeform 31"/>
            <p:cNvSpPr>
              <a:spLocks/>
            </p:cNvSpPr>
            <p:nvPr/>
          </p:nvSpPr>
          <p:spPr bwMode="auto">
            <a:xfrm>
              <a:off x="-5534025" y="-1514476"/>
              <a:ext cx="2752725" cy="1431925"/>
            </a:xfrm>
            <a:custGeom>
              <a:avLst/>
              <a:gdLst>
                <a:gd name="T0" fmla="*/ 612 w 733"/>
                <a:gd name="T1" fmla="*/ 381 h 381"/>
                <a:gd name="T2" fmla="*/ 694 w 733"/>
                <a:gd name="T3" fmla="*/ 276 h 381"/>
                <a:gd name="T4" fmla="*/ 664 w 733"/>
                <a:gd name="T5" fmla="*/ 211 h 381"/>
                <a:gd name="T6" fmla="*/ 652 w 733"/>
                <a:gd name="T7" fmla="*/ 184 h 381"/>
                <a:gd name="T8" fmla="*/ 617 w 733"/>
                <a:gd name="T9" fmla="*/ 132 h 381"/>
                <a:gd name="T10" fmla="*/ 558 w 733"/>
                <a:gd name="T11" fmla="*/ 140 h 381"/>
                <a:gd name="T12" fmla="*/ 528 w 733"/>
                <a:gd name="T13" fmla="*/ 139 h 381"/>
                <a:gd name="T14" fmla="*/ 493 w 733"/>
                <a:gd name="T15" fmla="*/ 120 h 381"/>
                <a:gd name="T16" fmla="*/ 475 w 733"/>
                <a:gd name="T17" fmla="*/ 98 h 381"/>
                <a:gd name="T18" fmla="*/ 390 w 733"/>
                <a:gd name="T19" fmla="*/ 28 h 381"/>
                <a:gd name="T20" fmla="*/ 319 w 733"/>
                <a:gd name="T21" fmla="*/ 112 h 381"/>
                <a:gd name="T22" fmla="*/ 305 w 733"/>
                <a:gd name="T23" fmla="*/ 137 h 381"/>
                <a:gd name="T24" fmla="*/ 245 w 733"/>
                <a:gd name="T25" fmla="*/ 140 h 381"/>
                <a:gd name="T26" fmla="*/ 163 w 733"/>
                <a:gd name="T27" fmla="*/ 188 h 381"/>
                <a:gd name="T28" fmla="*/ 161 w 733"/>
                <a:gd name="T29" fmla="*/ 211 h 381"/>
                <a:gd name="T30" fmla="*/ 0 w 733"/>
                <a:gd name="T31" fmla="*/ 255 h 381"/>
                <a:gd name="T32" fmla="*/ 146 w 733"/>
                <a:gd name="T33" fmla="*/ 185 h 381"/>
                <a:gd name="T34" fmla="*/ 204 w 733"/>
                <a:gd name="T35" fmla="*/ 118 h 381"/>
                <a:gd name="T36" fmla="*/ 273 w 733"/>
                <a:gd name="T37" fmla="*/ 132 h 381"/>
                <a:gd name="T38" fmla="*/ 296 w 733"/>
                <a:gd name="T39" fmla="*/ 98 h 381"/>
                <a:gd name="T40" fmla="*/ 395 w 733"/>
                <a:gd name="T41" fmla="*/ 2 h 381"/>
                <a:gd name="T42" fmla="*/ 499 w 733"/>
                <a:gd name="T43" fmla="*/ 86 h 381"/>
                <a:gd name="T44" fmla="*/ 509 w 733"/>
                <a:gd name="T45" fmla="*/ 99 h 381"/>
                <a:gd name="T46" fmla="*/ 574 w 733"/>
                <a:gd name="T47" fmla="*/ 110 h 381"/>
                <a:gd name="T48" fmla="*/ 670 w 733"/>
                <a:gd name="T49" fmla="*/ 179 h 381"/>
                <a:gd name="T50" fmla="*/ 681 w 733"/>
                <a:gd name="T51" fmla="*/ 205 h 381"/>
                <a:gd name="T52" fmla="*/ 631 w 733"/>
                <a:gd name="T53" fmla="*/ 378 h 381"/>
                <a:gd name="T54" fmla="*/ 612 w 733"/>
                <a:gd name="T55"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3" h="381">
                  <a:moveTo>
                    <a:pt x="612" y="381"/>
                  </a:moveTo>
                  <a:cubicBezTo>
                    <a:pt x="668" y="361"/>
                    <a:pt x="696" y="327"/>
                    <a:pt x="694" y="276"/>
                  </a:cubicBezTo>
                  <a:cubicBezTo>
                    <a:pt x="694" y="250"/>
                    <a:pt x="682" y="229"/>
                    <a:pt x="664" y="211"/>
                  </a:cubicBezTo>
                  <a:cubicBezTo>
                    <a:pt x="657" y="204"/>
                    <a:pt x="652" y="194"/>
                    <a:pt x="652" y="184"/>
                  </a:cubicBezTo>
                  <a:cubicBezTo>
                    <a:pt x="649" y="160"/>
                    <a:pt x="639" y="142"/>
                    <a:pt x="617" y="132"/>
                  </a:cubicBezTo>
                  <a:cubicBezTo>
                    <a:pt x="596" y="123"/>
                    <a:pt x="575" y="124"/>
                    <a:pt x="558" y="140"/>
                  </a:cubicBezTo>
                  <a:cubicBezTo>
                    <a:pt x="546" y="151"/>
                    <a:pt x="539" y="149"/>
                    <a:pt x="528" y="139"/>
                  </a:cubicBezTo>
                  <a:cubicBezTo>
                    <a:pt x="518" y="131"/>
                    <a:pt x="506" y="124"/>
                    <a:pt x="493" y="120"/>
                  </a:cubicBezTo>
                  <a:cubicBezTo>
                    <a:pt x="481" y="116"/>
                    <a:pt x="477" y="110"/>
                    <a:pt x="475" y="98"/>
                  </a:cubicBezTo>
                  <a:cubicBezTo>
                    <a:pt x="468" y="53"/>
                    <a:pt x="433" y="25"/>
                    <a:pt x="390" y="28"/>
                  </a:cubicBezTo>
                  <a:cubicBezTo>
                    <a:pt x="348" y="31"/>
                    <a:pt x="317" y="67"/>
                    <a:pt x="319" y="112"/>
                  </a:cubicBezTo>
                  <a:cubicBezTo>
                    <a:pt x="319" y="124"/>
                    <a:pt x="317" y="132"/>
                    <a:pt x="305" y="137"/>
                  </a:cubicBezTo>
                  <a:cubicBezTo>
                    <a:pt x="289" y="144"/>
                    <a:pt x="262" y="147"/>
                    <a:pt x="245" y="140"/>
                  </a:cubicBezTo>
                  <a:cubicBezTo>
                    <a:pt x="210" y="124"/>
                    <a:pt x="169" y="148"/>
                    <a:pt x="163" y="188"/>
                  </a:cubicBezTo>
                  <a:cubicBezTo>
                    <a:pt x="162" y="194"/>
                    <a:pt x="162" y="201"/>
                    <a:pt x="161" y="211"/>
                  </a:cubicBezTo>
                  <a:cubicBezTo>
                    <a:pt x="89" y="168"/>
                    <a:pt x="36" y="184"/>
                    <a:pt x="0" y="255"/>
                  </a:cubicBezTo>
                  <a:cubicBezTo>
                    <a:pt x="1" y="197"/>
                    <a:pt x="71" y="161"/>
                    <a:pt x="146" y="185"/>
                  </a:cubicBezTo>
                  <a:cubicBezTo>
                    <a:pt x="153" y="153"/>
                    <a:pt x="170" y="128"/>
                    <a:pt x="204" y="118"/>
                  </a:cubicBezTo>
                  <a:cubicBezTo>
                    <a:pt x="229" y="112"/>
                    <a:pt x="251" y="117"/>
                    <a:pt x="273" y="132"/>
                  </a:cubicBezTo>
                  <a:cubicBezTo>
                    <a:pt x="286" y="125"/>
                    <a:pt x="294" y="116"/>
                    <a:pt x="296" y="98"/>
                  </a:cubicBezTo>
                  <a:cubicBezTo>
                    <a:pt x="302" y="42"/>
                    <a:pt x="342" y="3"/>
                    <a:pt x="395" y="2"/>
                  </a:cubicBezTo>
                  <a:cubicBezTo>
                    <a:pt x="445" y="0"/>
                    <a:pt x="490" y="35"/>
                    <a:pt x="499" y="86"/>
                  </a:cubicBezTo>
                  <a:cubicBezTo>
                    <a:pt x="500" y="91"/>
                    <a:pt x="505" y="97"/>
                    <a:pt x="509" y="99"/>
                  </a:cubicBezTo>
                  <a:cubicBezTo>
                    <a:pt x="529" y="112"/>
                    <a:pt x="547" y="120"/>
                    <a:pt x="574" y="110"/>
                  </a:cubicBezTo>
                  <a:cubicBezTo>
                    <a:pt x="620" y="93"/>
                    <a:pt x="664" y="130"/>
                    <a:pt x="670" y="179"/>
                  </a:cubicBezTo>
                  <a:cubicBezTo>
                    <a:pt x="671" y="188"/>
                    <a:pt x="675" y="198"/>
                    <a:pt x="681" y="205"/>
                  </a:cubicBezTo>
                  <a:cubicBezTo>
                    <a:pt x="733" y="264"/>
                    <a:pt x="706" y="357"/>
                    <a:pt x="631" y="378"/>
                  </a:cubicBezTo>
                  <a:cubicBezTo>
                    <a:pt x="625" y="380"/>
                    <a:pt x="618" y="380"/>
                    <a:pt x="612" y="381"/>
                  </a:cubicBezTo>
                  <a:close/>
                </a:path>
              </a:pathLst>
            </a:custGeom>
            <a:solidFill>
              <a:srgbClr val="F7A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2" name="Freeform 35"/>
            <p:cNvSpPr>
              <a:spLocks/>
            </p:cNvSpPr>
            <p:nvPr/>
          </p:nvSpPr>
          <p:spPr bwMode="auto">
            <a:xfrm>
              <a:off x="-5808663" y="-514351"/>
              <a:ext cx="2497138" cy="492125"/>
            </a:xfrm>
            <a:custGeom>
              <a:avLst/>
              <a:gdLst>
                <a:gd name="T0" fmla="*/ 59 w 665"/>
                <a:gd name="T1" fmla="*/ 0 h 131"/>
                <a:gd name="T2" fmla="*/ 25 w 665"/>
                <a:gd name="T3" fmla="*/ 32 h 131"/>
                <a:gd name="T4" fmla="*/ 59 w 665"/>
                <a:gd name="T5" fmla="*/ 104 h 131"/>
                <a:gd name="T6" fmla="*/ 93 w 665"/>
                <a:gd name="T7" fmla="*/ 104 h 131"/>
                <a:gd name="T8" fmla="*/ 661 w 665"/>
                <a:gd name="T9" fmla="*/ 111 h 131"/>
                <a:gd name="T10" fmla="*/ 665 w 665"/>
                <a:gd name="T11" fmla="*/ 115 h 131"/>
                <a:gd name="T12" fmla="*/ 646 w 665"/>
                <a:gd name="T13" fmla="*/ 118 h 131"/>
                <a:gd name="T14" fmla="*/ 68 w 665"/>
                <a:gd name="T15" fmla="*/ 123 h 131"/>
                <a:gd name="T16" fmla="*/ 7 w 665"/>
                <a:gd name="T17" fmla="*/ 79 h 131"/>
                <a:gd name="T18" fmla="*/ 32 w 665"/>
                <a:gd name="T19" fmla="*/ 11 h 131"/>
                <a:gd name="T20" fmla="*/ 59 w 665"/>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 h="131">
                  <a:moveTo>
                    <a:pt x="59" y="0"/>
                  </a:moveTo>
                  <a:cubicBezTo>
                    <a:pt x="47" y="11"/>
                    <a:pt x="33" y="20"/>
                    <a:pt x="25" y="32"/>
                  </a:cubicBezTo>
                  <a:cubicBezTo>
                    <a:pt x="6" y="62"/>
                    <a:pt x="24" y="99"/>
                    <a:pt x="59" y="104"/>
                  </a:cubicBezTo>
                  <a:cubicBezTo>
                    <a:pt x="71" y="105"/>
                    <a:pt x="82" y="104"/>
                    <a:pt x="93" y="104"/>
                  </a:cubicBezTo>
                  <a:cubicBezTo>
                    <a:pt x="283" y="106"/>
                    <a:pt x="472" y="109"/>
                    <a:pt x="661" y="111"/>
                  </a:cubicBezTo>
                  <a:cubicBezTo>
                    <a:pt x="662" y="111"/>
                    <a:pt x="663" y="112"/>
                    <a:pt x="665" y="115"/>
                  </a:cubicBezTo>
                  <a:cubicBezTo>
                    <a:pt x="659" y="116"/>
                    <a:pt x="652" y="117"/>
                    <a:pt x="646" y="118"/>
                  </a:cubicBezTo>
                  <a:cubicBezTo>
                    <a:pt x="453" y="125"/>
                    <a:pt x="261" y="131"/>
                    <a:pt x="68" y="123"/>
                  </a:cubicBezTo>
                  <a:cubicBezTo>
                    <a:pt x="39" y="121"/>
                    <a:pt x="15" y="104"/>
                    <a:pt x="7" y="79"/>
                  </a:cubicBezTo>
                  <a:cubicBezTo>
                    <a:pt x="0" y="53"/>
                    <a:pt x="10" y="24"/>
                    <a:pt x="32" y="11"/>
                  </a:cubicBezTo>
                  <a:cubicBezTo>
                    <a:pt x="40" y="6"/>
                    <a:pt x="50" y="4"/>
                    <a:pt x="59" y="0"/>
                  </a:cubicBezTo>
                  <a:close/>
                </a:path>
              </a:pathLst>
            </a:custGeom>
            <a:solidFill>
              <a:srgbClr val="F7A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 name="Freeform 36"/>
            <p:cNvSpPr>
              <a:spLocks/>
            </p:cNvSpPr>
            <p:nvPr/>
          </p:nvSpPr>
          <p:spPr bwMode="auto">
            <a:xfrm>
              <a:off x="-5846763" y="-1665288"/>
              <a:ext cx="1382713" cy="1090613"/>
            </a:xfrm>
            <a:custGeom>
              <a:avLst/>
              <a:gdLst>
                <a:gd name="T0" fmla="*/ 146 w 368"/>
                <a:gd name="T1" fmla="*/ 87 h 290"/>
                <a:gd name="T2" fmla="*/ 247 w 368"/>
                <a:gd name="T3" fmla="*/ 5 h 290"/>
                <a:gd name="T4" fmla="*/ 325 w 368"/>
                <a:gd name="T5" fmla="*/ 101 h 290"/>
                <a:gd name="T6" fmla="*/ 347 w 368"/>
                <a:gd name="T7" fmla="*/ 107 h 290"/>
                <a:gd name="T8" fmla="*/ 368 w 368"/>
                <a:gd name="T9" fmla="*/ 119 h 290"/>
                <a:gd name="T10" fmla="*/ 312 w 368"/>
                <a:gd name="T11" fmla="*/ 110 h 290"/>
                <a:gd name="T12" fmla="*/ 312 w 368"/>
                <a:gd name="T13" fmla="*/ 90 h 290"/>
                <a:gd name="T14" fmla="*/ 239 w 368"/>
                <a:gd name="T15" fmla="*/ 23 h 290"/>
                <a:gd name="T16" fmla="*/ 171 w 368"/>
                <a:gd name="T17" fmla="*/ 92 h 290"/>
                <a:gd name="T18" fmla="*/ 147 w 368"/>
                <a:gd name="T19" fmla="*/ 111 h 290"/>
                <a:gd name="T20" fmla="*/ 61 w 368"/>
                <a:gd name="T21" fmla="*/ 181 h 290"/>
                <a:gd name="T22" fmla="*/ 44 w 368"/>
                <a:gd name="T23" fmla="*/ 206 h 290"/>
                <a:gd name="T24" fmla="*/ 17 w 368"/>
                <a:gd name="T25" fmla="*/ 239 h 290"/>
                <a:gd name="T26" fmla="*/ 37 w 368"/>
                <a:gd name="T27" fmla="*/ 280 h 290"/>
                <a:gd name="T28" fmla="*/ 54 w 368"/>
                <a:gd name="T29" fmla="*/ 287 h 290"/>
                <a:gd name="T30" fmla="*/ 10 w 368"/>
                <a:gd name="T31" fmla="*/ 261 h 290"/>
                <a:gd name="T32" fmla="*/ 25 w 368"/>
                <a:gd name="T33" fmla="*/ 200 h 290"/>
                <a:gd name="T34" fmla="*/ 46 w 368"/>
                <a:gd name="T35" fmla="*/ 160 h 290"/>
                <a:gd name="T36" fmla="*/ 146 w 368"/>
                <a:gd name="T37" fmla="*/ 8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 h="290">
                  <a:moveTo>
                    <a:pt x="146" y="87"/>
                  </a:moveTo>
                  <a:cubicBezTo>
                    <a:pt x="163" y="28"/>
                    <a:pt x="198" y="0"/>
                    <a:pt x="247" y="5"/>
                  </a:cubicBezTo>
                  <a:cubicBezTo>
                    <a:pt x="293" y="9"/>
                    <a:pt x="321" y="45"/>
                    <a:pt x="325" y="101"/>
                  </a:cubicBezTo>
                  <a:cubicBezTo>
                    <a:pt x="332" y="103"/>
                    <a:pt x="340" y="104"/>
                    <a:pt x="347" y="107"/>
                  </a:cubicBezTo>
                  <a:cubicBezTo>
                    <a:pt x="353" y="110"/>
                    <a:pt x="359" y="114"/>
                    <a:pt x="368" y="119"/>
                  </a:cubicBezTo>
                  <a:cubicBezTo>
                    <a:pt x="348" y="116"/>
                    <a:pt x="332" y="113"/>
                    <a:pt x="312" y="110"/>
                  </a:cubicBezTo>
                  <a:cubicBezTo>
                    <a:pt x="312" y="104"/>
                    <a:pt x="313" y="97"/>
                    <a:pt x="312" y="90"/>
                  </a:cubicBezTo>
                  <a:cubicBezTo>
                    <a:pt x="309" y="52"/>
                    <a:pt x="277" y="22"/>
                    <a:pt x="239" y="23"/>
                  </a:cubicBezTo>
                  <a:cubicBezTo>
                    <a:pt x="200" y="24"/>
                    <a:pt x="173" y="52"/>
                    <a:pt x="171" y="92"/>
                  </a:cubicBezTo>
                  <a:cubicBezTo>
                    <a:pt x="170" y="116"/>
                    <a:pt x="169" y="116"/>
                    <a:pt x="147" y="111"/>
                  </a:cubicBezTo>
                  <a:cubicBezTo>
                    <a:pt x="101" y="101"/>
                    <a:pt x="60" y="134"/>
                    <a:pt x="61" y="181"/>
                  </a:cubicBezTo>
                  <a:cubicBezTo>
                    <a:pt x="62" y="195"/>
                    <a:pt x="60" y="202"/>
                    <a:pt x="44" y="206"/>
                  </a:cubicBezTo>
                  <a:cubicBezTo>
                    <a:pt x="28" y="209"/>
                    <a:pt x="19" y="222"/>
                    <a:pt x="17" y="239"/>
                  </a:cubicBezTo>
                  <a:cubicBezTo>
                    <a:pt x="15" y="256"/>
                    <a:pt x="23" y="270"/>
                    <a:pt x="37" y="280"/>
                  </a:cubicBezTo>
                  <a:cubicBezTo>
                    <a:pt x="42" y="283"/>
                    <a:pt x="48" y="285"/>
                    <a:pt x="54" y="287"/>
                  </a:cubicBezTo>
                  <a:cubicBezTo>
                    <a:pt x="34" y="290"/>
                    <a:pt x="18" y="280"/>
                    <a:pt x="10" y="261"/>
                  </a:cubicBezTo>
                  <a:cubicBezTo>
                    <a:pt x="0" y="240"/>
                    <a:pt x="5" y="212"/>
                    <a:pt x="25" y="200"/>
                  </a:cubicBezTo>
                  <a:cubicBezTo>
                    <a:pt x="42" y="190"/>
                    <a:pt x="44" y="178"/>
                    <a:pt x="46" y="160"/>
                  </a:cubicBezTo>
                  <a:cubicBezTo>
                    <a:pt x="50" y="115"/>
                    <a:pt x="90" y="87"/>
                    <a:pt x="146" y="87"/>
                  </a:cubicBezTo>
                  <a:close/>
                </a:path>
              </a:pathLst>
            </a:custGeom>
            <a:solidFill>
              <a:srgbClr val="F7A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 name="Freeform 38"/>
            <p:cNvSpPr>
              <a:spLocks/>
            </p:cNvSpPr>
            <p:nvPr/>
          </p:nvSpPr>
          <p:spPr bwMode="auto">
            <a:xfrm>
              <a:off x="-4749800" y="-822326"/>
              <a:ext cx="1438275" cy="360363"/>
            </a:xfrm>
            <a:custGeom>
              <a:avLst/>
              <a:gdLst>
                <a:gd name="T0" fmla="*/ 383 w 383"/>
                <a:gd name="T1" fmla="*/ 71 h 96"/>
                <a:gd name="T2" fmla="*/ 313 w 383"/>
                <a:gd name="T3" fmla="*/ 32 h 96"/>
                <a:gd name="T4" fmla="*/ 252 w 383"/>
                <a:gd name="T5" fmla="*/ 78 h 96"/>
                <a:gd name="T6" fmla="*/ 227 w 383"/>
                <a:gd name="T7" fmla="*/ 85 h 96"/>
                <a:gd name="T8" fmla="*/ 151 w 383"/>
                <a:gd name="T9" fmla="*/ 75 h 96"/>
                <a:gd name="T10" fmla="*/ 133 w 383"/>
                <a:gd name="T11" fmla="*/ 77 h 96"/>
                <a:gd name="T12" fmla="*/ 9 w 383"/>
                <a:gd name="T13" fmla="*/ 79 h 96"/>
                <a:gd name="T14" fmla="*/ 0 w 383"/>
                <a:gd name="T15" fmla="*/ 80 h 96"/>
                <a:gd name="T16" fmla="*/ 117 w 383"/>
                <a:gd name="T17" fmla="*/ 56 h 96"/>
                <a:gd name="T18" fmla="*/ 157 w 383"/>
                <a:gd name="T19" fmla="*/ 54 h 96"/>
                <a:gd name="T20" fmla="*/ 234 w 383"/>
                <a:gd name="T21" fmla="*/ 63 h 96"/>
                <a:gd name="T22" fmla="*/ 383 w 383"/>
                <a:gd name="T23"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96">
                  <a:moveTo>
                    <a:pt x="383" y="71"/>
                  </a:moveTo>
                  <a:cubicBezTo>
                    <a:pt x="365" y="48"/>
                    <a:pt x="345" y="29"/>
                    <a:pt x="313" y="32"/>
                  </a:cubicBezTo>
                  <a:cubicBezTo>
                    <a:pt x="285" y="34"/>
                    <a:pt x="261" y="51"/>
                    <a:pt x="252" y="78"/>
                  </a:cubicBezTo>
                  <a:cubicBezTo>
                    <a:pt x="247" y="96"/>
                    <a:pt x="240" y="96"/>
                    <a:pt x="227" y="85"/>
                  </a:cubicBezTo>
                  <a:cubicBezTo>
                    <a:pt x="204" y="66"/>
                    <a:pt x="179" y="62"/>
                    <a:pt x="151" y="75"/>
                  </a:cubicBezTo>
                  <a:cubicBezTo>
                    <a:pt x="146" y="78"/>
                    <a:pt x="138" y="80"/>
                    <a:pt x="133" y="77"/>
                  </a:cubicBezTo>
                  <a:cubicBezTo>
                    <a:pt x="91" y="58"/>
                    <a:pt x="50" y="60"/>
                    <a:pt x="9" y="79"/>
                  </a:cubicBezTo>
                  <a:cubicBezTo>
                    <a:pt x="8" y="80"/>
                    <a:pt x="6" y="79"/>
                    <a:pt x="0" y="80"/>
                  </a:cubicBezTo>
                  <a:cubicBezTo>
                    <a:pt x="38" y="52"/>
                    <a:pt x="76" y="46"/>
                    <a:pt x="117" y="56"/>
                  </a:cubicBezTo>
                  <a:cubicBezTo>
                    <a:pt x="131" y="59"/>
                    <a:pt x="143" y="60"/>
                    <a:pt x="157" y="54"/>
                  </a:cubicBezTo>
                  <a:cubicBezTo>
                    <a:pt x="184" y="42"/>
                    <a:pt x="210" y="47"/>
                    <a:pt x="234" y="63"/>
                  </a:cubicBezTo>
                  <a:cubicBezTo>
                    <a:pt x="290" y="0"/>
                    <a:pt x="356" y="3"/>
                    <a:pt x="383" y="71"/>
                  </a:cubicBezTo>
                  <a:close/>
                </a:path>
              </a:pathLst>
            </a:custGeom>
            <a:solidFill>
              <a:srgbClr val="F7A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pic>
        <p:nvPicPr>
          <p:cNvPr id="26" name="Imagen 25"/>
          <p:cNvPicPr>
            <a:picLocks noChangeAspect="1"/>
          </p:cNvPicPr>
          <p:nvPr/>
        </p:nvPicPr>
        <p:blipFill>
          <a:blip r:embed="rId3"/>
          <a:stretch>
            <a:fillRect/>
          </a:stretch>
        </p:blipFill>
        <p:spPr>
          <a:xfrm>
            <a:off x="3233143" y="3878374"/>
            <a:ext cx="2539693" cy="107642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grpSp>
        <p:nvGrpSpPr>
          <p:cNvPr id="1153" name="Google Shape;1153;p51"/>
          <p:cNvGrpSpPr/>
          <p:nvPr/>
        </p:nvGrpSpPr>
        <p:grpSpPr>
          <a:xfrm>
            <a:off x="1695542" y="1502493"/>
            <a:ext cx="492664" cy="458603"/>
            <a:chOff x="1527350" y="3714188"/>
            <a:chExt cx="861301" cy="801753"/>
          </a:xfrm>
        </p:grpSpPr>
        <p:sp>
          <p:nvSpPr>
            <p:cNvPr id="1154" name="Google Shape;1154;p51"/>
            <p:cNvSpPr/>
            <p:nvPr/>
          </p:nvSpPr>
          <p:spPr>
            <a:xfrm>
              <a:off x="1527350" y="371418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1"/>
            <p:cNvSpPr/>
            <p:nvPr/>
          </p:nvSpPr>
          <p:spPr>
            <a:xfrm>
              <a:off x="1654550" y="3811625"/>
              <a:ext cx="606900" cy="606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51"/>
          <p:cNvSpPr/>
          <p:nvPr/>
        </p:nvSpPr>
        <p:spPr>
          <a:xfrm>
            <a:off x="887375" y="3371700"/>
            <a:ext cx="1254300" cy="400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1"/>
          <p:cNvSpPr/>
          <p:nvPr/>
        </p:nvSpPr>
        <p:spPr>
          <a:xfrm>
            <a:off x="887375" y="3859325"/>
            <a:ext cx="1254300" cy="400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1"/>
          <p:cNvSpPr/>
          <p:nvPr/>
        </p:nvSpPr>
        <p:spPr>
          <a:xfrm>
            <a:off x="555950" y="539400"/>
            <a:ext cx="8031900" cy="57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159" name="Google Shape;1159;p51"/>
          <p:cNvGraphicFramePr/>
          <p:nvPr/>
        </p:nvGraphicFramePr>
        <p:xfrm>
          <a:off x="887375" y="3328025"/>
          <a:ext cx="2109000" cy="975300"/>
        </p:xfrm>
        <a:graphic>
          <a:graphicData uri="http://schemas.openxmlformats.org/drawingml/2006/table">
            <a:tbl>
              <a:tblPr>
                <a:noFill/>
                <a:tableStyleId>{7A59CA79-8AC9-4906-BF4F-59495DAB81B0}</a:tableStyleId>
              </a:tblPr>
              <a:tblGrid>
                <a:gridCol w="1254325">
                  <a:extLst>
                    <a:ext uri="{9D8B030D-6E8A-4147-A177-3AD203B41FA5}">
                      <a16:colId xmlns:a16="http://schemas.microsoft.com/office/drawing/2014/main" val="20000"/>
                    </a:ext>
                  </a:extLst>
                </a:gridCol>
                <a:gridCol w="854675">
                  <a:extLst>
                    <a:ext uri="{9D8B030D-6E8A-4147-A177-3AD203B41FA5}">
                      <a16:colId xmlns:a16="http://schemas.microsoft.com/office/drawing/2014/main" val="20001"/>
                    </a:ext>
                  </a:extLst>
                </a:gridCol>
              </a:tblGrid>
              <a:tr h="414250">
                <a:tc>
                  <a:txBody>
                    <a:bodyPr/>
                    <a:lstStyle/>
                    <a:p>
                      <a:pPr marL="0" lvl="0" indent="0" algn="l" rtl="0">
                        <a:spcBef>
                          <a:spcPts val="0"/>
                        </a:spcBef>
                        <a:spcAft>
                          <a:spcPts val="0"/>
                        </a:spcAft>
                        <a:buNone/>
                      </a:pPr>
                      <a:r>
                        <a:rPr lang="en" sz="2000" b="1">
                          <a:solidFill>
                            <a:schemeClr val="lt1"/>
                          </a:solidFill>
                          <a:latin typeface="Rubik"/>
                          <a:ea typeface="Rubik"/>
                          <a:cs typeface="Rubik"/>
                          <a:sym typeface="Rubik"/>
                        </a:rPr>
                        <a:t>Mood</a:t>
                      </a:r>
                      <a:endParaRPr>
                        <a:solidFill>
                          <a:schemeClr val="lt1"/>
                        </a:solidFill>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latin typeface="Nunito"/>
                          <a:ea typeface="Nunito"/>
                          <a:cs typeface="Nunito"/>
                          <a:sym typeface="Nunito"/>
                        </a:rPr>
                        <a:t>Sad</a:t>
                      </a:r>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0"/>
                  </a:ext>
                </a:extLst>
              </a:tr>
              <a:tr h="414250">
                <a:tc>
                  <a:txBody>
                    <a:bodyPr/>
                    <a:lstStyle/>
                    <a:p>
                      <a:pPr marL="0" lvl="0" indent="0" algn="l" rtl="0">
                        <a:spcBef>
                          <a:spcPts val="0"/>
                        </a:spcBef>
                        <a:spcAft>
                          <a:spcPts val="0"/>
                        </a:spcAft>
                        <a:buNone/>
                      </a:pPr>
                      <a:r>
                        <a:rPr lang="en" sz="2000" b="1">
                          <a:solidFill>
                            <a:schemeClr val="lt1"/>
                          </a:solidFill>
                          <a:latin typeface="Rubik"/>
                          <a:ea typeface="Rubik"/>
                          <a:cs typeface="Rubik"/>
                          <a:sym typeface="Rubik"/>
                        </a:rPr>
                        <a:t>Energy</a:t>
                      </a:r>
                      <a:endParaRPr>
                        <a:solidFill>
                          <a:schemeClr val="lt1"/>
                        </a:solidFill>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latin typeface="Nunito"/>
                          <a:ea typeface="Nunito"/>
                          <a:cs typeface="Nunito"/>
                          <a:sym typeface="Nunito"/>
                        </a:rPr>
                        <a:t>10%</a:t>
                      </a:r>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accent4"/>
                      </a:solidFill>
                      <a:prstDash val="solid"/>
                      <a:round/>
                      <a:headEnd type="none" w="sm" len="sm"/>
                      <a:tailEnd type="none" w="sm" len="sm"/>
                    </a:lnT>
                    <a:lnB w="19050" cap="flat" cmpd="sng">
                      <a:solidFill>
                        <a:schemeClr val="accent4">
                          <a:alpha val="0"/>
                        </a:scheme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60" name="Google Shape;1160;p51"/>
          <p:cNvSpPr/>
          <p:nvPr/>
        </p:nvSpPr>
        <p:spPr>
          <a:xfrm>
            <a:off x="3517400" y="3371700"/>
            <a:ext cx="1254300" cy="400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1"/>
          <p:cNvSpPr/>
          <p:nvPr/>
        </p:nvSpPr>
        <p:spPr>
          <a:xfrm>
            <a:off x="3517400" y="3859325"/>
            <a:ext cx="1254300" cy="400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162" name="Google Shape;1162;p51"/>
          <p:cNvGraphicFramePr/>
          <p:nvPr/>
        </p:nvGraphicFramePr>
        <p:xfrm>
          <a:off x="3517400" y="3328025"/>
          <a:ext cx="2109000" cy="975300"/>
        </p:xfrm>
        <a:graphic>
          <a:graphicData uri="http://schemas.openxmlformats.org/drawingml/2006/table">
            <a:tbl>
              <a:tblPr>
                <a:noFill/>
                <a:tableStyleId>{7A59CA79-8AC9-4906-BF4F-59495DAB81B0}</a:tableStyleId>
              </a:tblPr>
              <a:tblGrid>
                <a:gridCol w="1254325">
                  <a:extLst>
                    <a:ext uri="{9D8B030D-6E8A-4147-A177-3AD203B41FA5}">
                      <a16:colId xmlns:a16="http://schemas.microsoft.com/office/drawing/2014/main" val="20000"/>
                    </a:ext>
                  </a:extLst>
                </a:gridCol>
                <a:gridCol w="854675">
                  <a:extLst>
                    <a:ext uri="{9D8B030D-6E8A-4147-A177-3AD203B41FA5}">
                      <a16:colId xmlns:a16="http://schemas.microsoft.com/office/drawing/2014/main" val="20001"/>
                    </a:ext>
                  </a:extLst>
                </a:gridCol>
              </a:tblGrid>
              <a:tr h="414250">
                <a:tc>
                  <a:txBody>
                    <a:bodyPr/>
                    <a:lstStyle/>
                    <a:p>
                      <a:pPr marL="0" lvl="0" indent="0" algn="l" rtl="0">
                        <a:spcBef>
                          <a:spcPts val="0"/>
                        </a:spcBef>
                        <a:spcAft>
                          <a:spcPts val="0"/>
                        </a:spcAft>
                        <a:buNone/>
                      </a:pPr>
                      <a:r>
                        <a:rPr lang="en" sz="2000" b="1">
                          <a:solidFill>
                            <a:schemeClr val="lt1"/>
                          </a:solidFill>
                          <a:latin typeface="Rubik"/>
                          <a:ea typeface="Rubik"/>
                          <a:cs typeface="Rubik"/>
                          <a:sym typeface="Rubik"/>
                        </a:rPr>
                        <a:t>Mood</a:t>
                      </a:r>
                      <a:endParaRPr>
                        <a:solidFill>
                          <a:schemeClr val="lt1"/>
                        </a:solidFill>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latin typeface="Nunito"/>
                          <a:ea typeface="Nunito"/>
                          <a:cs typeface="Nunito"/>
                          <a:sym typeface="Nunito"/>
                        </a:rPr>
                        <a:t>Sad</a:t>
                      </a:r>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0"/>
                  </a:ext>
                </a:extLst>
              </a:tr>
              <a:tr h="414250">
                <a:tc>
                  <a:txBody>
                    <a:bodyPr/>
                    <a:lstStyle/>
                    <a:p>
                      <a:pPr marL="0" lvl="0" indent="0" algn="l" rtl="0">
                        <a:spcBef>
                          <a:spcPts val="0"/>
                        </a:spcBef>
                        <a:spcAft>
                          <a:spcPts val="0"/>
                        </a:spcAft>
                        <a:buNone/>
                      </a:pPr>
                      <a:r>
                        <a:rPr lang="en" sz="2000" b="1">
                          <a:solidFill>
                            <a:schemeClr val="lt1"/>
                          </a:solidFill>
                          <a:latin typeface="Rubik"/>
                          <a:ea typeface="Rubik"/>
                          <a:cs typeface="Rubik"/>
                          <a:sym typeface="Rubik"/>
                        </a:rPr>
                        <a:t>Energy</a:t>
                      </a:r>
                      <a:endParaRPr>
                        <a:solidFill>
                          <a:schemeClr val="lt1"/>
                        </a:solidFill>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latin typeface="Nunito"/>
                          <a:ea typeface="Nunito"/>
                          <a:cs typeface="Nunito"/>
                          <a:sym typeface="Nunito"/>
                        </a:rPr>
                        <a:t>20%</a:t>
                      </a:r>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accent4"/>
                      </a:solidFill>
                      <a:prstDash val="solid"/>
                      <a:round/>
                      <a:headEnd type="none" w="sm" len="sm"/>
                      <a:tailEnd type="none" w="sm" len="sm"/>
                    </a:lnT>
                    <a:lnB w="19050" cap="flat" cmpd="sng">
                      <a:solidFill>
                        <a:schemeClr val="accent4">
                          <a:alpha val="0"/>
                        </a:scheme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63" name="Google Shape;1163;p51"/>
          <p:cNvSpPr/>
          <p:nvPr/>
        </p:nvSpPr>
        <p:spPr>
          <a:xfrm>
            <a:off x="6147425" y="3371700"/>
            <a:ext cx="1254300" cy="400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1"/>
          <p:cNvSpPr/>
          <p:nvPr/>
        </p:nvSpPr>
        <p:spPr>
          <a:xfrm>
            <a:off x="6147425" y="3859325"/>
            <a:ext cx="1254300" cy="400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165" name="Google Shape;1165;p51"/>
          <p:cNvGraphicFramePr/>
          <p:nvPr/>
        </p:nvGraphicFramePr>
        <p:xfrm>
          <a:off x="6147425" y="3328025"/>
          <a:ext cx="2109000" cy="975300"/>
        </p:xfrm>
        <a:graphic>
          <a:graphicData uri="http://schemas.openxmlformats.org/drawingml/2006/table">
            <a:tbl>
              <a:tblPr>
                <a:noFill/>
                <a:tableStyleId>{7A59CA79-8AC9-4906-BF4F-59495DAB81B0}</a:tableStyleId>
              </a:tblPr>
              <a:tblGrid>
                <a:gridCol w="1254325">
                  <a:extLst>
                    <a:ext uri="{9D8B030D-6E8A-4147-A177-3AD203B41FA5}">
                      <a16:colId xmlns:a16="http://schemas.microsoft.com/office/drawing/2014/main" val="20000"/>
                    </a:ext>
                  </a:extLst>
                </a:gridCol>
                <a:gridCol w="854675">
                  <a:extLst>
                    <a:ext uri="{9D8B030D-6E8A-4147-A177-3AD203B41FA5}">
                      <a16:colId xmlns:a16="http://schemas.microsoft.com/office/drawing/2014/main" val="20001"/>
                    </a:ext>
                  </a:extLst>
                </a:gridCol>
              </a:tblGrid>
              <a:tr h="414250">
                <a:tc>
                  <a:txBody>
                    <a:bodyPr/>
                    <a:lstStyle/>
                    <a:p>
                      <a:pPr marL="0" lvl="0" indent="0" algn="l" rtl="0">
                        <a:spcBef>
                          <a:spcPts val="0"/>
                        </a:spcBef>
                        <a:spcAft>
                          <a:spcPts val="0"/>
                        </a:spcAft>
                        <a:buNone/>
                      </a:pPr>
                      <a:r>
                        <a:rPr lang="en" sz="2000" b="1">
                          <a:solidFill>
                            <a:schemeClr val="lt1"/>
                          </a:solidFill>
                          <a:latin typeface="Rubik"/>
                          <a:ea typeface="Rubik"/>
                          <a:cs typeface="Rubik"/>
                          <a:sym typeface="Rubik"/>
                        </a:rPr>
                        <a:t>Mood</a:t>
                      </a:r>
                      <a:endParaRPr>
                        <a:solidFill>
                          <a:schemeClr val="lt1"/>
                        </a:solidFill>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latin typeface="Nunito"/>
                          <a:ea typeface="Nunito"/>
                          <a:cs typeface="Nunito"/>
                          <a:sym typeface="Nunito"/>
                        </a:rPr>
                        <a:t>Calm</a:t>
                      </a:r>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0"/>
                  </a:ext>
                </a:extLst>
              </a:tr>
              <a:tr h="414250">
                <a:tc>
                  <a:txBody>
                    <a:bodyPr/>
                    <a:lstStyle/>
                    <a:p>
                      <a:pPr marL="0" lvl="0" indent="0" algn="l" rtl="0">
                        <a:spcBef>
                          <a:spcPts val="0"/>
                        </a:spcBef>
                        <a:spcAft>
                          <a:spcPts val="0"/>
                        </a:spcAft>
                        <a:buNone/>
                      </a:pPr>
                      <a:r>
                        <a:rPr lang="en" sz="2000" b="1">
                          <a:solidFill>
                            <a:schemeClr val="lt1"/>
                          </a:solidFill>
                          <a:latin typeface="Rubik"/>
                          <a:ea typeface="Rubik"/>
                          <a:cs typeface="Rubik"/>
                          <a:sym typeface="Rubik"/>
                        </a:rPr>
                        <a:t>Energy</a:t>
                      </a:r>
                      <a:endParaRPr>
                        <a:solidFill>
                          <a:schemeClr val="lt1"/>
                        </a:solidFill>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latin typeface="Nunito"/>
                          <a:ea typeface="Nunito"/>
                          <a:cs typeface="Nunito"/>
                          <a:sym typeface="Nunito"/>
                        </a:rPr>
                        <a:t>70%</a:t>
                      </a:r>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accent4"/>
                      </a:solidFill>
                      <a:prstDash val="solid"/>
                      <a:round/>
                      <a:headEnd type="none" w="sm" len="sm"/>
                      <a:tailEnd type="none" w="sm" len="sm"/>
                    </a:lnT>
                    <a:lnB w="19050" cap="flat" cmpd="sng">
                      <a:solidFill>
                        <a:schemeClr val="accent4">
                          <a:alpha val="0"/>
                        </a:scheme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66" name="Google Shape;1166;p51"/>
          <p:cNvSpPr/>
          <p:nvPr/>
        </p:nvSpPr>
        <p:spPr>
          <a:xfrm>
            <a:off x="3491200" y="2101963"/>
            <a:ext cx="21615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1"/>
          <p:cNvSpPr/>
          <p:nvPr/>
        </p:nvSpPr>
        <p:spPr>
          <a:xfrm>
            <a:off x="6121350" y="2101963"/>
            <a:ext cx="21615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1"/>
          <p:cNvSpPr/>
          <p:nvPr/>
        </p:nvSpPr>
        <p:spPr>
          <a:xfrm>
            <a:off x="861050" y="2101963"/>
            <a:ext cx="21615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1"/>
          <p:cNvSpPr txBox="1"/>
          <p:nvPr/>
        </p:nvSpPr>
        <p:spPr>
          <a:xfrm>
            <a:off x="6209225" y="2629138"/>
            <a:ext cx="1986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10029"/>
                </a:solidFill>
                <a:latin typeface="Nunito"/>
                <a:ea typeface="Nunito"/>
                <a:cs typeface="Nunito"/>
                <a:sym typeface="Nunito"/>
              </a:rPr>
              <a:t>Despite being red, Mars is cold</a:t>
            </a:r>
            <a:endParaRPr>
              <a:solidFill>
                <a:srgbClr val="010029"/>
              </a:solidFill>
              <a:latin typeface="Nunito"/>
              <a:ea typeface="Nunito"/>
              <a:cs typeface="Nunito"/>
              <a:sym typeface="Nunito"/>
            </a:endParaRPr>
          </a:p>
        </p:txBody>
      </p:sp>
      <p:sp>
        <p:nvSpPr>
          <p:cNvPr id="1170" name="Google Shape;1170;p51"/>
          <p:cNvSpPr txBox="1"/>
          <p:nvPr/>
        </p:nvSpPr>
        <p:spPr>
          <a:xfrm>
            <a:off x="6365575" y="2162863"/>
            <a:ext cx="1673100" cy="38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Rubik"/>
                <a:ea typeface="Rubik"/>
                <a:cs typeface="Rubik"/>
                <a:sym typeface="Rubik"/>
              </a:rPr>
              <a:t>Week 3</a:t>
            </a:r>
            <a:endParaRPr sz="2000" b="1">
              <a:solidFill>
                <a:srgbClr val="FFFFFF"/>
              </a:solidFill>
              <a:latin typeface="Rubik"/>
              <a:ea typeface="Rubik"/>
              <a:cs typeface="Rubik"/>
              <a:sym typeface="Rubik"/>
            </a:endParaRPr>
          </a:p>
        </p:txBody>
      </p:sp>
      <p:sp>
        <p:nvSpPr>
          <p:cNvPr id="1171" name="Google Shape;1171;p51"/>
          <p:cNvSpPr txBox="1"/>
          <p:nvPr/>
        </p:nvSpPr>
        <p:spPr>
          <a:xfrm>
            <a:off x="1105325" y="2162863"/>
            <a:ext cx="1673100" cy="38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Rubik"/>
                <a:ea typeface="Rubik"/>
                <a:cs typeface="Rubik"/>
                <a:sym typeface="Rubik"/>
              </a:rPr>
              <a:t>Week 1</a:t>
            </a:r>
            <a:endParaRPr sz="2000" b="1">
              <a:solidFill>
                <a:srgbClr val="FFFFFF"/>
              </a:solidFill>
              <a:latin typeface="Rubik"/>
              <a:ea typeface="Rubik"/>
              <a:cs typeface="Rubik"/>
              <a:sym typeface="Rubik"/>
            </a:endParaRPr>
          </a:p>
        </p:txBody>
      </p:sp>
      <p:sp>
        <p:nvSpPr>
          <p:cNvPr id="1172" name="Google Shape;1172;p51"/>
          <p:cNvSpPr txBox="1"/>
          <p:nvPr/>
        </p:nvSpPr>
        <p:spPr>
          <a:xfrm>
            <a:off x="948800" y="2629138"/>
            <a:ext cx="1986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10029"/>
                </a:solidFill>
                <a:latin typeface="Nunito"/>
                <a:ea typeface="Nunito"/>
                <a:cs typeface="Nunito"/>
                <a:sym typeface="Nunito"/>
              </a:rPr>
              <a:t>Jupiter is the biggest planet of them all</a:t>
            </a:r>
            <a:endParaRPr>
              <a:solidFill>
                <a:srgbClr val="010029"/>
              </a:solidFill>
              <a:latin typeface="Nunito"/>
              <a:ea typeface="Nunito"/>
              <a:cs typeface="Nunito"/>
              <a:sym typeface="Nunito"/>
            </a:endParaRPr>
          </a:p>
        </p:txBody>
      </p:sp>
      <p:sp>
        <p:nvSpPr>
          <p:cNvPr id="1173" name="Google Shape;1173;p51"/>
          <p:cNvSpPr txBox="1"/>
          <p:nvPr/>
        </p:nvSpPr>
        <p:spPr>
          <a:xfrm>
            <a:off x="3735400" y="2162863"/>
            <a:ext cx="1673100" cy="38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Rubik"/>
                <a:ea typeface="Rubik"/>
                <a:cs typeface="Rubik"/>
                <a:sym typeface="Rubik"/>
              </a:rPr>
              <a:t>Week 2</a:t>
            </a:r>
            <a:endParaRPr sz="2000" b="1">
              <a:solidFill>
                <a:srgbClr val="FFFFFF"/>
              </a:solidFill>
              <a:latin typeface="Rubik"/>
              <a:ea typeface="Rubik"/>
              <a:cs typeface="Rubik"/>
              <a:sym typeface="Rubik"/>
            </a:endParaRPr>
          </a:p>
        </p:txBody>
      </p:sp>
      <p:sp>
        <p:nvSpPr>
          <p:cNvPr id="1174" name="Google Shape;1174;p51"/>
          <p:cNvSpPr txBox="1"/>
          <p:nvPr/>
        </p:nvSpPr>
        <p:spPr>
          <a:xfrm>
            <a:off x="3578997" y="2629138"/>
            <a:ext cx="1986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10029"/>
                </a:solidFill>
                <a:latin typeface="Nunito"/>
                <a:ea typeface="Nunito"/>
                <a:cs typeface="Nunito"/>
                <a:sym typeface="Nunito"/>
              </a:rPr>
              <a:t>Saturn is the only planet with rings</a:t>
            </a:r>
            <a:endParaRPr>
              <a:solidFill>
                <a:srgbClr val="010029"/>
              </a:solidFill>
              <a:latin typeface="Nunito"/>
              <a:ea typeface="Nunito"/>
              <a:cs typeface="Nunito"/>
              <a:sym typeface="Nunito"/>
            </a:endParaRPr>
          </a:p>
        </p:txBody>
      </p:sp>
      <p:cxnSp>
        <p:nvCxnSpPr>
          <p:cNvPr id="1175" name="Google Shape;1175;p51"/>
          <p:cNvCxnSpPr>
            <a:stCxn id="1155" idx="2"/>
          </p:cNvCxnSpPr>
          <p:nvPr/>
        </p:nvCxnSpPr>
        <p:spPr>
          <a:xfrm rot="10800000">
            <a:off x="1006601" y="1731800"/>
            <a:ext cx="761700" cy="0"/>
          </a:xfrm>
          <a:prstGeom prst="straightConnector1">
            <a:avLst/>
          </a:prstGeom>
          <a:noFill/>
          <a:ln w="9525" cap="flat" cmpd="sng">
            <a:solidFill>
              <a:schemeClr val="accent4"/>
            </a:solidFill>
            <a:prstDash val="solid"/>
            <a:round/>
            <a:headEnd type="none" w="med" len="med"/>
            <a:tailEnd type="none" w="med" len="med"/>
          </a:ln>
        </p:spPr>
      </p:cxnSp>
      <p:cxnSp>
        <p:nvCxnSpPr>
          <p:cNvPr id="1176" name="Google Shape;1176;p51"/>
          <p:cNvCxnSpPr>
            <a:stCxn id="1177" idx="2"/>
            <a:endCxn id="1155" idx="6"/>
          </p:cNvCxnSpPr>
          <p:nvPr/>
        </p:nvCxnSpPr>
        <p:spPr>
          <a:xfrm rot="10800000">
            <a:off x="2115426" y="1731800"/>
            <a:ext cx="2283000" cy="0"/>
          </a:xfrm>
          <a:prstGeom prst="straightConnector1">
            <a:avLst/>
          </a:prstGeom>
          <a:noFill/>
          <a:ln w="9525" cap="flat" cmpd="sng">
            <a:solidFill>
              <a:schemeClr val="accent4"/>
            </a:solidFill>
            <a:prstDash val="solid"/>
            <a:round/>
            <a:headEnd type="none" w="med" len="med"/>
            <a:tailEnd type="none" w="med" len="med"/>
          </a:ln>
        </p:spPr>
      </p:cxnSp>
      <p:cxnSp>
        <p:nvCxnSpPr>
          <p:cNvPr id="1178" name="Google Shape;1178;p51"/>
          <p:cNvCxnSpPr>
            <a:stCxn id="1179" idx="2"/>
            <a:endCxn id="1177" idx="6"/>
          </p:cNvCxnSpPr>
          <p:nvPr/>
        </p:nvCxnSpPr>
        <p:spPr>
          <a:xfrm rot="10800000">
            <a:off x="4745551" y="1731800"/>
            <a:ext cx="2283000" cy="0"/>
          </a:xfrm>
          <a:prstGeom prst="straightConnector1">
            <a:avLst/>
          </a:prstGeom>
          <a:noFill/>
          <a:ln w="9525" cap="flat" cmpd="sng">
            <a:solidFill>
              <a:schemeClr val="accent4"/>
            </a:solidFill>
            <a:prstDash val="solid"/>
            <a:round/>
            <a:headEnd type="none" w="med" len="med"/>
            <a:tailEnd type="none" w="med" len="med"/>
          </a:ln>
        </p:spPr>
      </p:cxnSp>
      <p:cxnSp>
        <p:nvCxnSpPr>
          <p:cNvPr id="1180" name="Google Shape;1180;p51"/>
          <p:cNvCxnSpPr>
            <a:endCxn id="1179" idx="6"/>
          </p:cNvCxnSpPr>
          <p:nvPr/>
        </p:nvCxnSpPr>
        <p:spPr>
          <a:xfrm rot="10800000">
            <a:off x="7375698" y="1731800"/>
            <a:ext cx="761700" cy="0"/>
          </a:xfrm>
          <a:prstGeom prst="straightConnector1">
            <a:avLst/>
          </a:prstGeom>
          <a:noFill/>
          <a:ln w="9525" cap="flat" cmpd="sng">
            <a:solidFill>
              <a:schemeClr val="accent4"/>
            </a:solidFill>
            <a:prstDash val="solid"/>
            <a:round/>
            <a:headEnd type="none" w="med" len="med"/>
            <a:tailEnd type="none" w="med" len="med"/>
          </a:ln>
        </p:spPr>
      </p:cxnSp>
      <p:sp>
        <p:nvSpPr>
          <p:cNvPr id="1181" name="Google Shape;1181;p51"/>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Patient monitoring</a:t>
            </a:r>
            <a:endParaRPr/>
          </a:p>
        </p:txBody>
      </p:sp>
      <p:grpSp>
        <p:nvGrpSpPr>
          <p:cNvPr id="1182" name="Google Shape;1182;p51"/>
          <p:cNvGrpSpPr/>
          <p:nvPr/>
        </p:nvGrpSpPr>
        <p:grpSpPr>
          <a:xfrm>
            <a:off x="4325667" y="1502493"/>
            <a:ext cx="492664" cy="458603"/>
            <a:chOff x="1527350" y="3714188"/>
            <a:chExt cx="861301" cy="801753"/>
          </a:xfrm>
        </p:grpSpPr>
        <p:sp>
          <p:nvSpPr>
            <p:cNvPr id="1183" name="Google Shape;1183;p51"/>
            <p:cNvSpPr/>
            <p:nvPr/>
          </p:nvSpPr>
          <p:spPr>
            <a:xfrm>
              <a:off x="1527350" y="371418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1"/>
            <p:cNvSpPr/>
            <p:nvPr/>
          </p:nvSpPr>
          <p:spPr>
            <a:xfrm>
              <a:off x="1654550" y="3811625"/>
              <a:ext cx="606900" cy="606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51"/>
          <p:cNvGrpSpPr/>
          <p:nvPr/>
        </p:nvGrpSpPr>
        <p:grpSpPr>
          <a:xfrm>
            <a:off x="6955792" y="1502493"/>
            <a:ext cx="492664" cy="458603"/>
            <a:chOff x="1527350" y="3714188"/>
            <a:chExt cx="861301" cy="801753"/>
          </a:xfrm>
        </p:grpSpPr>
        <p:sp>
          <p:nvSpPr>
            <p:cNvPr id="1185" name="Google Shape;1185;p51"/>
            <p:cNvSpPr/>
            <p:nvPr/>
          </p:nvSpPr>
          <p:spPr>
            <a:xfrm>
              <a:off x="1527350" y="371418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1"/>
            <p:cNvSpPr/>
            <p:nvPr/>
          </p:nvSpPr>
          <p:spPr>
            <a:xfrm>
              <a:off x="1654550" y="3811625"/>
              <a:ext cx="606900" cy="606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51"/>
          <p:cNvGrpSpPr/>
          <p:nvPr/>
        </p:nvGrpSpPr>
        <p:grpSpPr>
          <a:xfrm>
            <a:off x="1811218" y="1602746"/>
            <a:ext cx="261289" cy="258114"/>
            <a:chOff x="1643050" y="1669415"/>
            <a:chExt cx="455525" cy="449990"/>
          </a:xfrm>
        </p:grpSpPr>
        <p:sp>
          <p:nvSpPr>
            <p:cNvPr id="1187" name="Google Shape;1187;p51"/>
            <p:cNvSpPr/>
            <p:nvPr/>
          </p:nvSpPr>
          <p:spPr>
            <a:xfrm>
              <a:off x="1887805" y="1736840"/>
              <a:ext cx="144749" cy="144749"/>
            </a:xfrm>
            <a:custGeom>
              <a:avLst/>
              <a:gdLst/>
              <a:ahLst/>
              <a:cxnLst/>
              <a:rect l="l" t="t" r="r" b="b"/>
              <a:pathLst>
                <a:path w="1857" h="1857" extrusionOk="0">
                  <a:moveTo>
                    <a:pt x="1365" y="884"/>
                  </a:moveTo>
                  <a:cubicBezTo>
                    <a:pt x="1267" y="884"/>
                    <a:pt x="1187" y="803"/>
                    <a:pt x="1187" y="705"/>
                  </a:cubicBezTo>
                  <a:cubicBezTo>
                    <a:pt x="1187" y="616"/>
                    <a:pt x="1267" y="536"/>
                    <a:pt x="1365" y="536"/>
                  </a:cubicBezTo>
                  <a:cubicBezTo>
                    <a:pt x="1455" y="536"/>
                    <a:pt x="1535" y="616"/>
                    <a:pt x="1535" y="705"/>
                  </a:cubicBezTo>
                  <a:cubicBezTo>
                    <a:pt x="1535" y="803"/>
                    <a:pt x="1455" y="884"/>
                    <a:pt x="1365" y="884"/>
                  </a:cubicBezTo>
                  <a:close/>
                  <a:moveTo>
                    <a:pt x="1276" y="1499"/>
                  </a:moveTo>
                  <a:cubicBezTo>
                    <a:pt x="1196" y="1544"/>
                    <a:pt x="1089" y="1517"/>
                    <a:pt x="1044" y="1437"/>
                  </a:cubicBezTo>
                  <a:cubicBezTo>
                    <a:pt x="991" y="1348"/>
                    <a:pt x="857" y="1348"/>
                    <a:pt x="812" y="1437"/>
                  </a:cubicBezTo>
                  <a:cubicBezTo>
                    <a:pt x="759" y="1517"/>
                    <a:pt x="661" y="1544"/>
                    <a:pt x="580" y="1499"/>
                  </a:cubicBezTo>
                  <a:cubicBezTo>
                    <a:pt x="491" y="1455"/>
                    <a:pt x="464" y="1348"/>
                    <a:pt x="509" y="1267"/>
                  </a:cubicBezTo>
                  <a:cubicBezTo>
                    <a:pt x="598" y="1116"/>
                    <a:pt x="759" y="1026"/>
                    <a:pt x="928" y="1026"/>
                  </a:cubicBezTo>
                  <a:cubicBezTo>
                    <a:pt x="1098" y="1026"/>
                    <a:pt x="1249" y="1116"/>
                    <a:pt x="1339" y="1267"/>
                  </a:cubicBezTo>
                  <a:cubicBezTo>
                    <a:pt x="1383" y="1348"/>
                    <a:pt x="1357" y="1455"/>
                    <a:pt x="1276" y="1499"/>
                  </a:cubicBezTo>
                  <a:close/>
                  <a:moveTo>
                    <a:pt x="322" y="705"/>
                  </a:moveTo>
                  <a:cubicBezTo>
                    <a:pt x="322" y="616"/>
                    <a:pt x="393" y="536"/>
                    <a:pt x="491" y="536"/>
                  </a:cubicBezTo>
                  <a:cubicBezTo>
                    <a:pt x="589" y="536"/>
                    <a:pt x="661" y="616"/>
                    <a:pt x="661" y="705"/>
                  </a:cubicBezTo>
                  <a:cubicBezTo>
                    <a:pt x="661" y="803"/>
                    <a:pt x="589" y="884"/>
                    <a:pt x="491" y="884"/>
                  </a:cubicBezTo>
                  <a:cubicBezTo>
                    <a:pt x="393" y="884"/>
                    <a:pt x="322" y="803"/>
                    <a:pt x="322" y="705"/>
                  </a:cubicBezTo>
                  <a:close/>
                  <a:moveTo>
                    <a:pt x="928" y="0"/>
                  </a:moveTo>
                  <a:cubicBezTo>
                    <a:pt x="411" y="0"/>
                    <a:pt x="1" y="411"/>
                    <a:pt x="1" y="928"/>
                  </a:cubicBezTo>
                  <a:cubicBezTo>
                    <a:pt x="1" y="1437"/>
                    <a:pt x="411" y="1856"/>
                    <a:pt x="928" y="1856"/>
                  </a:cubicBezTo>
                  <a:cubicBezTo>
                    <a:pt x="1437" y="1856"/>
                    <a:pt x="1856" y="1437"/>
                    <a:pt x="1856" y="928"/>
                  </a:cubicBezTo>
                  <a:cubicBezTo>
                    <a:pt x="1856" y="411"/>
                    <a:pt x="1437" y="0"/>
                    <a:pt x="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1"/>
            <p:cNvSpPr/>
            <p:nvPr/>
          </p:nvSpPr>
          <p:spPr>
            <a:xfrm>
              <a:off x="1716087" y="1669415"/>
              <a:ext cx="382488" cy="296278"/>
            </a:xfrm>
            <a:custGeom>
              <a:avLst/>
              <a:gdLst/>
              <a:ahLst/>
              <a:cxnLst/>
              <a:rect l="l" t="t" r="r" b="b"/>
              <a:pathLst>
                <a:path w="4907" h="3801" extrusionOk="0">
                  <a:moveTo>
                    <a:pt x="3131" y="3060"/>
                  </a:moveTo>
                  <a:cubicBezTo>
                    <a:pt x="2427" y="3060"/>
                    <a:pt x="1856" y="2489"/>
                    <a:pt x="1856" y="1793"/>
                  </a:cubicBezTo>
                  <a:cubicBezTo>
                    <a:pt x="1856" y="1089"/>
                    <a:pt x="2427" y="518"/>
                    <a:pt x="3131" y="518"/>
                  </a:cubicBezTo>
                  <a:cubicBezTo>
                    <a:pt x="3827" y="518"/>
                    <a:pt x="4398" y="1089"/>
                    <a:pt x="4398" y="1793"/>
                  </a:cubicBezTo>
                  <a:cubicBezTo>
                    <a:pt x="4398" y="2489"/>
                    <a:pt x="3827" y="3060"/>
                    <a:pt x="3131" y="3060"/>
                  </a:cubicBezTo>
                  <a:close/>
                  <a:moveTo>
                    <a:pt x="4345" y="0"/>
                  </a:moveTo>
                  <a:lnTo>
                    <a:pt x="1062" y="0"/>
                  </a:lnTo>
                  <a:cubicBezTo>
                    <a:pt x="972" y="0"/>
                    <a:pt x="901" y="80"/>
                    <a:pt x="901" y="170"/>
                  </a:cubicBezTo>
                  <a:lnTo>
                    <a:pt x="901" y="946"/>
                  </a:lnTo>
                  <a:lnTo>
                    <a:pt x="71" y="1561"/>
                  </a:lnTo>
                  <a:cubicBezTo>
                    <a:pt x="27" y="1597"/>
                    <a:pt x="0" y="1651"/>
                    <a:pt x="0" y="1704"/>
                  </a:cubicBezTo>
                  <a:cubicBezTo>
                    <a:pt x="0" y="1758"/>
                    <a:pt x="27" y="1811"/>
                    <a:pt x="71" y="1838"/>
                  </a:cubicBezTo>
                  <a:lnTo>
                    <a:pt x="901" y="2462"/>
                  </a:lnTo>
                  <a:lnTo>
                    <a:pt x="901" y="2685"/>
                  </a:lnTo>
                  <a:lnTo>
                    <a:pt x="1829" y="2685"/>
                  </a:lnTo>
                  <a:cubicBezTo>
                    <a:pt x="1954" y="2685"/>
                    <a:pt x="2052" y="2792"/>
                    <a:pt x="2052" y="2917"/>
                  </a:cubicBezTo>
                  <a:lnTo>
                    <a:pt x="2052" y="3801"/>
                  </a:lnTo>
                  <a:lnTo>
                    <a:pt x="4345" y="3801"/>
                  </a:lnTo>
                  <a:cubicBezTo>
                    <a:pt x="4657" y="3801"/>
                    <a:pt x="4907" y="3542"/>
                    <a:pt x="4907" y="3230"/>
                  </a:cubicBezTo>
                  <a:lnTo>
                    <a:pt x="4907" y="571"/>
                  </a:lnTo>
                  <a:cubicBezTo>
                    <a:pt x="4907" y="259"/>
                    <a:pt x="4657" y="0"/>
                    <a:pt x="4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1"/>
            <p:cNvSpPr/>
            <p:nvPr/>
          </p:nvSpPr>
          <p:spPr>
            <a:xfrm>
              <a:off x="1643050" y="1905829"/>
              <a:ext cx="206561" cy="213576"/>
            </a:xfrm>
            <a:custGeom>
              <a:avLst/>
              <a:gdLst/>
              <a:ahLst/>
              <a:cxnLst/>
              <a:rect l="l" t="t" r="r" b="b"/>
              <a:pathLst>
                <a:path w="2650" h="2740" extrusionOk="0">
                  <a:moveTo>
                    <a:pt x="1838" y="857"/>
                  </a:moveTo>
                  <a:lnTo>
                    <a:pt x="812" y="857"/>
                  </a:lnTo>
                  <a:cubicBezTo>
                    <a:pt x="714" y="857"/>
                    <a:pt x="634" y="768"/>
                    <a:pt x="643" y="669"/>
                  </a:cubicBezTo>
                  <a:cubicBezTo>
                    <a:pt x="652" y="580"/>
                    <a:pt x="732" y="509"/>
                    <a:pt x="821" y="509"/>
                  </a:cubicBezTo>
                  <a:lnTo>
                    <a:pt x="1829" y="509"/>
                  </a:lnTo>
                  <a:cubicBezTo>
                    <a:pt x="1918" y="509"/>
                    <a:pt x="1999" y="580"/>
                    <a:pt x="2008" y="669"/>
                  </a:cubicBezTo>
                  <a:cubicBezTo>
                    <a:pt x="2016" y="768"/>
                    <a:pt x="1936" y="857"/>
                    <a:pt x="1838" y="857"/>
                  </a:cubicBezTo>
                  <a:close/>
                  <a:moveTo>
                    <a:pt x="1838" y="1544"/>
                  </a:moveTo>
                  <a:lnTo>
                    <a:pt x="812" y="1544"/>
                  </a:lnTo>
                  <a:cubicBezTo>
                    <a:pt x="714" y="1544"/>
                    <a:pt x="634" y="1454"/>
                    <a:pt x="643" y="1347"/>
                  </a:cubicBezTo>
                  <a:cubicBezTo>
                    <a:pt x="652" y="1267"/>
                    <a:pt x="732" y="1196"/>
                    <a:pt x="821" y="1196"/>
                  </a:cubicBezTo>
                  <a:lnTo>
                    <a:pt x="1829" y="1196"/>
                  </a:lnTo>
                  <a:cubicBezTo>
                    <a:pt x="1918" y="1196"/>
                    <a:pt x="1999" y="1267"/>
                    <a:pt x="2008" y="1347"/>
                  </a:cubicBezTo>
                  <a:cubicBezTo>
                    <a:pt x="2016" y="1454"/>
                    <a:pt x="1936" y="1544"/>
                    <a:pt x="1838" y="1544"/>
                  </a:cubicBezTo>
                  <a:close/>
                  <a:moveTo>
                    <a:pt x="2204" y="0"/>
                  </a:moveTo>
                  <a:lnTo>
                    <a:pt x="437" y="0"/>
                  </a:lnTo>
                  <a:cubicBezTo>
                    <a:pt x="197" y="0"/>
                    <a:pt x="0" y="197"/>
                    <a:pt x="0" y="437"/>
                  </a:cubicBezTo>
                  <a:lnTo>
                    <a:pt x="0" y="1704"/>
                  </a:lnTo>
                  <a:cubicBezTo>
                    <a:pt x="0" y="1954"/>
                    <a:pt x="197" y="2150"/>
                    <a:pt x="437" y="2150"/>
                  </a:cubicBezTo>
                  <a:cubicBezTo>
                    <a:pt x="553" y="2150"/>
                    <a:pt x="589" y="2141"/>
                    <a:pt x="625" y="2186"/>
                  </a:cubicBezTo>
                  <a:lnTo>
                    <a:pt x="1008" y="2570"/>
                  </a:lnTo>
                  <a:cubicBezTo>
                    <a:pt x="1178" y="2739"/>
                    <a:pt x="1463" y="2739"/>
                    <a:pt x="1642" y="2570"/>
                  </a:cubicBezTo>
                  <a:lnTo>
                    <a:pt x="2016" y="2186"/>
                  </a:lnTo>
                  <a:cubicBezTo>
                    <a:pt x="2061" y="2141"/>
                    <a:pt x="2097" y="2150"/>
                    <a:pt x="2204" y="2150"/>
                  </a:cubicBezTo>
                  <a:cubicBezTo>
                    <a:pt x="2454" y="2150"/>
                    <a:pt x="2650" y="1954"/>
                    <a:pt x="2650" y="1704"/>
                  </a:cubicBezTo>
                  <a:lnTo>
                    <a:pt x="2650" y="437"/>
                  </a:lnTo>
                  <a:cubicBezTo>
                    <a:pt x="2650" y="197"/>
                    <a:pt x="2454" y="0"/>
                    <a:pt x="2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190;p51"/>
          <p:cNvGrpSpPr/>
          <p:nvPr/>
        </p:nvGrpSpPr>
        <p:grpSpPr>
          <a:xfrm>
            <a:off x="4469274" y="1601156"/>
            <a:ext cx="205446" cy="261289"/>
            <a:chOff x="5890402" y="1665206"/>
            <a:chExt cx="358169" cy="455525"/>
          </a:xfrm>
        </p:grpSpPr>
        <p:sp>
          <p:nvSpPr>
            <p:cNvPr id="1191" name="Google Shape;1191;p51"/>
            <p:cNvSpPr/>
            <p:nvPr/>
          </p:nvSpPr>
          <p:spPr>
            <a:xfrm>
              <a:off x="5890402" y="1691630"/>
              <a:ext cx="358169" cy="429101"/>
            </a:xfrm>
            <a:custGeom>
              <a:avLst/>
              <a:gdLst/>
              <a:ahLst/>
              <a:cxnLst/>
              <a:rect l="l" t="t" r="r" b="b"/>
              <a:pathLst>
                <a:path w="4595" h="5505" extrusionOk="0">
                  <a:moveTo>
                    <a:pt x="3863" y="2061"/>
                  </a:moveTo>
                  <a:cubicBezTo>
                    <a:pt x="3934" y="2133"/>
                    <a:pt x="3934" y="2240"/>
                    <a:pt x="3863" y="2311"/>
                  </a:cubicBezTo>
                  <a:cubicBezTo>
                    <a:pt x="3800" y="2374"/>
                    <a:pt x="3693" y="2374"/>
                    <a:pt x="3622" y="2311"/>
                  </a:cubicBezTo>
                  <a:lnTo>
                    <a:pt x="3479" y="2160"/>
                  </a:lnTo>
                  <a:lnTo>
                    <a:pt x="3337" y="2311"/>
                  </a:lnTo>
                  <a:cubicBezTo>
                    <a:pt x="3274" y="2374"/>
                    <a:pt x="3158" y="2374"/>
                    <a:pt x="3096" y="2311"/>
                  </a:cubicBezTo>
                  <a:cubicBezTo>
                    <a:pt x="3024" y="2240"/>
                    <a:pt x="3024" y="2133"/>
                    <a:pt x="3096" y="2061"/>
                  </a:cubicBezTo>
                  <a:lnTo>
                    <a:pt x="3238" y="1919"/>
                  </a:lnTo>
                  <a:lnTo>
                    <a:pt x="3096" y="1776"/>
                  </a:lnTo>
                  <a:cubicBezTo>
                    <a:pt x="3024" y="1713"/>
                    <a:pt x="3024" y="1606"/>
                    <a:pt x="3096" y="1535"/>
                  </a:cubicBezTo>
                  <a:cubicBezTo>
                    <a:pt x="3158" y="1473"/>
                    <a:pt x="3274" y="1473"/>
                    <a:pt x="3337" y="1535"/>
                  </a:cubicBezTo>
                  <a:lnTo>
                    <a:pt x="3479" y="1678"/>
                  </a:lnTo>
                  <a:lnTo>
                    <a:pt x="3622" y="1535"/>
                  </a:lnTo>
                  <a:cubicBezTo>
                    <a:pt x="3693" y="1473"/>
                    <a:pt x="3800" y="1473"/>
                    <a:pt x="3863" y="1535"/>
                  </a:cubicBezTo>
                  <a:cubicBezTo>
                    <a:pt x="3934" y="1606"/>
                    <a:pt x="3934" y="1713"/>
                    <a:pt x="3863" y="1776"/>
                  </a:cubicBezTo>
                  <a:lnTo>
                    <a:pt x="3720" y="1919"/>
                  </a:lnTo>
                  <a:close/>
                  <a:moveTo>
                    <a:pt x="3863" y="3284"/>
                  </a:moveTo>
                  <a:cubicBezTo>
                    <a:pt x="3934" y="3355"/>
                    <a:pt x="3934" y="3462"/>
                    <a:pt x="3863" y="3533"/>
                  </a:cubicBezTo>
                  <a:cubicBezTo>
                    <a:pt x="3800" y="3596"/>
                    <a:pt x="3693" y="3596"/>
                    <a:pt x="3622" y="3533"/>
                  </a:cubicBezTo>
                  <a:lnTo>
                    <a:pt x="3479" y="3391"/>
                  </a:lnTo>
                  <a:lnTo>
                    <a:pt x="3337" y="3533"/>
                  </a:lnTo>
                  <a:cubicBezTo>
                    <a:pt x="3274" y="3596"/>
                    <a:pt x="3158" y="3596"/>
                    <a:pt x="3096" y="3533"/>
                  </a:cubicBezTo>
                  <a:cubicBezTo>
                    <a:pt x="3024" y="3462"/>
                    <a:pt x="3024" y="3355"/>
                    <a:pt x="3096" y="3284"/>
                  </a:cubicBezTo>
                  <a:lnTo>
                    <a:pt x="3238" y="3141"/>
                  </a:lnTo>
                  <a:lnTo>
                    <a:pt x="3096" y="2998"/>
                  </a:lnTo>
                  <a:cubicBezTo>
                    <a:pt x="3024" y="2936"/>
                    <a:pt x="3024" y="2829"/>
                    <a:pt x="3096" y="2757"/>
                  </a:cubicBezTo>
                  <a:cubicBezTo>
                    <a:pt x="3158" y="2695"/>
                    <a:pt x="3274" y="2695"/>
                    <a:pt x="3337" y="2757"/>
                  </a:cubicBezTo>
                  <a:lnTo>
                    <a:pt x="3479" y="2900"/>
                  </a:lnTo>
                  <a:lnTo>
                    <a:pt x="3622" y="2757"/>
                  </a:lnTo>
                  <a:cubicBezTo>
                    <a:pt x="3693" y="2695"/>
                    <a:pt x="3800" y="2695"/>
                    <a:pt x="3863" y="2757"/>
                  </a:cubicBezTo>
                  <a:cubicBezTo>
                    <a:pt x="3934" y="2829"/>
                    <a:pt x="3934" y="2936"/>
                    <a:pt x="3863" y="2998"/>
                  </a:cubicBezTo>
                  <a:lnTo>
                    <a:pt x="3720" y="3141"/>
                  </a:lnTo>
                  <a:close/>
                  <a:moveTo>
                    <a:pt x="3863" y="4497"/>
                  </a:moveTo>
                  <a:cubicBezTo>
                    <a:pt x="3934" y="4568"/>
                    <a:pt x="3934" y="4675"/>
                    <a:pt x="3863" y="4738"/>
                  </a:cubicBezTo>
                  <a:cubicBezTo>
                    <a:pt x="3800" y="4809"/>
                    <a:pt x="3693" y="4809"/>
                    <a:pt x="3622" y="4738"/>
                  </a:cubicBezTo>
                  <a:lnTo>
                    <a:pt x="3479" y="4595"/>
                  </a:lnTo>
                  <a:lnTo>
                    <a:pt x="3337" y="4738"/>
                  </a:lnTo>
                  <a:cubicBezTo>
                    <a:pt x="3274" y="4809"/>
                    <a:pt x="3158" y="4809"/>
                    <a:pt x="3096" y="4738"/>
                  </a:cubicBezTo>
                  <a:cubicBezTo>
                    <a:pt x="3024" y="4675"/>
                    <a:pt x="3024" y="4568"/>
                    <a:pt x="3096" y="4497"/>
                  </a:cubicBezTo>
                  <a:lnTo>
                    <a:pt x="3238" y="4354"/>
                  </a:lnTo>
                  <a:lnTo>
                    <a:pt x="3096" y="4211"/>
                  </a:lnTo>
                  <a:cubicBezTo>
                    <a:pt x="3024" y="4149"/>
                    <a:pt x="3024" y="4033"/>
                    <a:pt x="3096" y="3970"/>
                  </a:cubicBezTo>
                  <a:cubicBezTo>
                    <a:pt x="3158" y="3899"/>
                    <a:pt x="3274" y="3899"/>
                    <a:pt x="3337" y="3970"/>
                  </a:cubicBezTo>
                  <a:lnTo>
                    <a:pt x="3479" y="4113"/>
                  </a:lnTo>
                  <a:lnTo>
                    <a:pt x="3622" y="3970"/>
                  </a:lnTo>
                  <a:cubicBezTo>
                    <a:pt x="3693" y="3899"/>
                    <a:pt x="3800" y="3899"/>
                    <a:pt x="3863" y="3970"/>
                  </a:cubicBezTo>
                  <a:cubicBezTo>
                    <a:pt x="3934" y="4033"/>
                    <a:pt x="3934" y="4149"/>
                    <a:pt x="3863" y="4211"/>
                  </a:cubicBezTo>
                  <a:lnTo>
                    <a:pt x="3720" y="4354"/>
                  </a:lnTo>
                  <a:close/>
                  <a:moveTo>
                    <a:pt x="2632" y="2088"/>
                  </a:moveTo>
                  <a:lnTo>
                    <a:pt x="865" y="2088"/>
                  </a:lnTo>
                  <a:cubicBezTo>
                    <a:pt x="776" y="2088"/>
                    <a:pt x="696" y="2026"/>
                    <a:pt x="687" y="1936"/>
                  </a:cubicBezTo>
                  <a:cubicBezTo>
                    <a:pt x="678" y="1838"/>
                    <a:pt x="758" y="1749"/>
                    <a:pt x="856" y="1749"/>
                  </a:cubicBezTo>
                  <a:lnTo>
                    <a:pt x="2623" y="1749"/>
                  </a:lnTo>
                  <a:cubicBezTo>
                    <a:pt x="2712" y="1749"/>
                    <a:pt x="2792" y="1812"/>
                    <a:pt x="2801" y="1901"/>
                  </a:cubicBezTo>
                  <a:cubicBezTo>
                    <a:pt x="2810" y="2008"/>
                    <a:pt x="2730" y="2088"/>
                    <a:pt x="2632" y="2088"/>
                  </a:cubicBezTo>
                  <a:close/>
                  <a:moveTo>
                    <a:pt x="2632" y="3310"/>
                  </a:moveTo>
                  <a:lnTo>
                    <a:pt x="865" y="3310"/>
                  </a:lnTo>
                  <a:cubicBezTo>
                    <a:pt x="776" y="3310"/>
                    <a:pt x="696" y="3248"/>
                    <a:pt x="687" y="3159"/>
                  </a:cubicBezTo>
                  <a:cubicBezTo>
                    <a:pt x="678" y="3061"/>
                    <a:pt x="758" y="2971"/>
                    <a:pt x="856" y="2971"/>
                  </a:cubicBezTo>
                  <a:lnTo>
                    <a:pt x="2623" y="2971"/>
                  </a:lnTo>
                  <a:cubicBezTo>
                    <a:pt x="2712" y="2971"/>
                    <a:pt x="2792" y="3034"/>
                    <a:pt x="2801" y="3123"/>
                  </a:cubicBezTo>
                  <a:cubicBezTo>
                    <a:pt x="2810" y="3230"/>
                    <a:pt x="2730" y="3310"/>
                    <a:pt x="2632" y="3310"/>
                  </a:cubicBezTo>
                  <a:close/>
                  <a:moveTo>
                    <a:pt x="2632" y="4524"/>
                  </a:moveTo>
                  <a:lnTo>
                    <a:pt x="865" y="4524"/>
                  </a:lnTo>
                  <a:cubicBezTo>
                    <a:pt x="776" y="4524"/>
                    <a:pt x="696" y="4461"/>
                    <a:pt x="687" y="4372"/>
                  </a:cubicBezTo>
                  <a:cubicBezTo>
                    <a:pt x="678" y="4274"/>
                    <a:pt x="758" y="4185"/>
                    <a:pt x="856" y="4185"/>
                  </a:cubicBezTo>
                  <a:lnTo>
                    <a:pt x="2623" y="4185"/>
                  </a:lnTo>
                  <a:cubicBezTo>
                    <a:pt x="2712" y="4185"/>
                    <a:pt x="2792" y="4247"/>
                    <a:pt x="2801" y="4336"/>
                  </a:cubicBezTo>
                  <a:cubicBezTo>
                    <a:pt x="2810" y="4434"/>
                    <a:pt x="2730" y="4524"/>
                    <a:pt x="2632" y="4524"/>
                  </a:cubicBezTo>
                  <a:close/>
                  <a:moveTo>
                    <a:pt x="4425" y="1"/>
                  </a:moveTo>
                  <a:lnTo>
                    <a:pt x="3774" y="1"/>
                  </a:lnTo>
                  <a:lnTo>
                    <a:pt x="3774" y="402"/>
                  </a:lnTo>
                  <a:cubicBezTo>
                    <a:pt x="3774" y="688"/>
                    <a:pt x="3542" y="911"/>
                    <a:pt x="3256" y="911"/>
                  </a:cubicBezTo>
                  <a:lnTo>
                    <a:pt x="1356" y="911"/>
                  </a:lnTo>
                  <a:cubicBezTo>
                    <a:pt x="1071" y="911"/>
                    <a:pt x="839" y="688"/>
                    <a:pt x="839" y="402"/>
                  </a:cubicBezTo>
                  <a:lnTo>
                    <a:pt x="839" y="1"/>
                  </a:lnTo>
                  <a:lnTo>
                    <a:pt x="178" y="1"/>
                  </a:lnTo>
                  <a:cubicBezTo>
                    <a:pt x="80" y="1"/>
                    <a:pt x="0" y="81"/>
                    <a:pt x="0" y="170"/>
                  </a:cubicBezTo>
                  <a:lnTo>
                    <a:pt x="0" y="5335"/>
                  </a:lnTo>
                  <a:cubicBezTo>
                    <a:pt x="0" y="5434"/>
                    <a:pt x="80" y="5505"/>
                    <a:pt x="178" y="5505"/>
                  </a:cubicBezTo>
                  <a:lnTo>
                    <a:pt x="4425" y="5505"/>
                  </a:lnTo>
                  <a:cubicBezTo>
                    <a:pt x="4523" y="5505"/>
                    <a:pt x="4594" y="5434"/>
                    <a:pt x="4594" y="5335"/>
                  </a:cubicBezTo>
                  <a:lnTo>
                    <a:pt x="4594" y="170"/>
                  </a:lnTo>
                  <a:cubicBezTo>
                    <a:pt x="4594" y="81"/>
                    <a:pt x="4523" y="1"/>
                    <a:pt x="4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1"/>
            <p:cNvSpPr/>
            <p:nvPr/>
          </p:nvSpPr>
          <p:spPr>
            <a:xfrm>
              <a:off x="5982146" y="1665206"/>
              <a:ext cx="176005" cy="71010"/>
            </a:xfrm>
            <a:custGeom>
              <a:avLst/>
              <a:gdLst/>
              <a:ahLst/>
              <a:cxnLst/>
              <a:rect l="l" t="t" r="r" b="b"/>
              <a:pathLst>
                <a:path w="2258" h="911" extrusionOk="0">
                  <a:moveTo>
                    <a:pt x="2258" y="170"/>
                  </a:moveTo>
                  <a:lnTo>
                    <a:pt x="2258" y="741"/>
                  </a:lnTo>
                  <a:cubicBezTo>
                    <a:pt x="2258" y="830"/>
                    <a:pt x="2177" y="911"/>
                    <a:pt x="2079" y="911"/>
                  </a:cubicBezTo>
                  <a:lnTo>
                    <a:pt x="179" y="911"/>
                  </a:lnTo>
                  <a:cubicBezTo>
                    <a:pt x="81" y="911"/>
                    <a:pt x="1" y="830"/>
                    <a:pt x="1" y="741"/>
                  </a:cubicBezTo>
                  <a:lnTo>
                    <a:pt x="1" y="170"/>
                  </a:lnTo>
                  <a:cubicBezTo>
                    <a:pt x="1" y="72"/>
                    <a:pt x="81" y="1"/>
                    <a:pt x="179" y="1"/>
                  </a:cubicBezTo>
                  <a:lnTo>
                    <a:pt x="2079" y="1"/>
                  </a:lnTo>
                  <a:cubicBezTo>
                    <a:pt x="2177" y="1"/>
                    <a:pt x="2258" y="72"/>
                    <a:pt x="2258" y="1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51"/>
          <p:cNvGrpSpPr/>
          <p:nvPr/>
        </p:nvGrpSpPr>
        <p:grpSpPr>
          <a:xfrm rot="10800000">
            <a:off x="7071254" y="1600553"/>
            <a:ext cx="261736" cy="262496"/>
            <a:chOff x="6446635" y="3334134"/>
            <a:chExt cx="456305" cy="457630"/>
          </a:xfrm>
        </p:grpSpPr>
        <p:sp>
          <p:nvSpPr>
            <p:cNvPr id="1194" name="Google Shape;1194;p51"/>
            <p:cNvSpPr/>
            <p:nvPr/>
          </p:nvSpPr>
          <p:spPr>
            <a:xfrm>
              <a:off x="6446635" y="3334134"/>
              <a:ext cx="456305" cy="457630"/>
            </a:xfrm>
            <a:custGeom>
              <a:avLst/>
              <a:gdLst/>
              <a:ahLst/>
              <a:cxnLst/>
              <a:rect l="l" t="t" r="r" b="b"/>
              <a:pathLst>
                <a:path w="5854" h="5871" extrusionOk="0">
                  <a:moveTo>
                    <a:pt x="4577" y="2614"/>
                  </a:moveTo>
                  <a:cubicBezTo>
                    <a:pt x="4470" y="2730"/>
                    <a:pt x="4319" y="2801"/>
                    <a:pt x="4149" y="2801"/>
                  </a:cubicBezTo>
                  <a:lnTo>
                    <a:pt x="3766" y="2801"/>
                  </a:lnTo>
                  <a:cubicBezTo>
                    <a:pt x="3864" y="3015"/>
                    <a:pt x="3917" y="3256"/>
                    <a:pt x="3926" y="3488"/>
                  </a:cubicBezTo>
                  <a:cubicBezTo>
                    <a:pt x="3926" y="3747"/>
                    <a:pt x="3757" y="3961"/>
                    <a:pt x="3507" y="4023"/>
                  </a:cubicBezTo>
                  <a:lnTo>
                    <a:pt x="3498" y="4023"/>
                  </a:lnTo>
                  <a:cubicBezTo>
                    <a:pt x="3364" y="4059"/>
                    <a:pt x="3212" y="4006"/>
                    <a:pt x="3132" y="3881"/>
                  </a:cubicBezTo>
                  <a:lnTo>
                    <a:pt x="2534" y="2953"/>
                  </a:lnTo>
                  <a:cubicBezTo>
                    <a:pt x="2481" y="2873"/>
                    <a:pt x="2392" y="2819"/>
                    <a:pt x="2294" y="2810"/>
                  </a:cubicBezTo>
                  <a:lnTo>
                    <a:pt x="2258" y="2810"/>
                  </a:lnTo>
                  <a:lnTo>
                    <a:pt x="2258" y="2846"/>
                  </a:lnTo>
                  <a:cubicBezTo>
                    <a:pt x="2258" y="2944"/>
                    <a:pt x="2187" y="3015"/>
                    <a:pt x="2088" y="3015"/>
                  </a:cubicBezTo>
                  <a:lnTo>
                    <a:pt x="1286" y="3015"/>
                  </a:lnTo>
                  <a:cubicBezTo>
                    <a:pt x="1196" y="3015"/>
                    <a:pt x="1116" y="2944"/>
                    <a:pt x="1116" y="2846"/>
                  </a:cubicBezTo>
                  <a:lnTo>
                    <a:pt x="1116" y="848"/>
                  </a:lnTo>
                  <a:cubicBezTo>
                    <a:pt x="1116" y="749"/>
                    <a:pt x="1196" y="678"/>
                    <a:pt x="1294" y="678"/>
                  </a:cubicBezTo>
                  <a:lnTo>
                    <a:pt x="2088" y="687"/>
                  </a:lnTo>
                  <a:cubicBezTo>
                    <a:pt x="2187" y="687"/>
                    <a:pt x="2258" y="758"/>
                    <a:pt x="2258" y="856"/>
                  </a:cubicBezTo>
                  <a:lnTo>
                    <a:pt x="2258" y="910"/>
                  </a:lnTo>
                  <a:cubicBezTo>
                    <a:pt x="2392" y="910"/>
                    <a:pt x="2499" y="919"/>
                    <a:pt x="2633" y="839"/>
                  </a:cubicBezTo>
                  <a:cubicBezTo>
                    <a:pt x="2766" y="758"/>
                    <a:pt x="2909" y="723"/>
                    <a:pt x="3061" y="723"/>
                  </a:cubicBezTo>
                  <a:lnTo>
                    <a:pt x="4078" y="723"/>
                  </a:lnTo>
                  <a:cubicBezTo>
                    <a:pt x="4337" y="723"/>
                    <a:pt x="4560" y="919"/>
                    <a:pt x="4595" y="1187"/>
                  </a:cubicBezTo>
                  <a:lnTo>
                    <a:pt x="4711" y="2168"/>
                  </a:lnTo>
                  <a:cubicBezTo>
                    <a:pt x="4738" y="2328"/>
                    <a:pt x="4684" y="2489"/>
                    <a:pt x="4577" y="2614"/>
                  </a:cubicBezTo>
                  <a:close/>
                  <a:moveTo>
                    <a:pt x="5032" y="0"/>
                  </a:moveTo>
                  <a:lnTo>
                    <a:pt x="813" y="0"/>
                  </a:lnTo>
                  <a:cubicBezTo>
                    <a:pt x="367" y="0"/>
                    <a:pt x="1" y="366"/>
                    <a:pt x="1" y="812"/>
                  </a:cubicBezTo>
                  <a:lnTo>
                    <a:pt x="1" y="3907"/>
                  </a:lnTo>
                  <a:cubicBezTo>
                    <a:pt x="1" y="4353"/>
                    <a:pt x="367" y="4719"/>
                    <a:pt x="813" y="4719"/>
                  </a:cubicBezTo>
                  <a:lnTo>
                    <a:pt x="1856" y="4719"/>
                  </a:lnTo>
                  <a:lnTo>
                    <a:pt x="2793" y="5790"/>
                  </a:lnTo>
                  <a:cubicBezTo>
                    <a:pt x="2865" y="5870"/>
                    <a:pt x="2981" y="5870"/>
                    <a:pt x="3052" y="5790"/>
                  </a:cubicBezTo>
                  <a:lnTo>
                    <a:pt x="3989" y="4719"/>
                  </a:lnTo>
                  <a:lnTo>
                    <a:pt x="5032" y="4719"/>
                  </a:lnTo>
                  <a:cubicBezTo>
                    <a:pt x="5487" y="4719"/>
                    <a:pt x="5853" y="4353"/>
                    <a:pt x="5853" y="3907"/>
                  </a:cubicBezTo>
                  <a:lnTo>
                    <a:pt x="5853" y="812"/>
                  </a:lnTo>
                  <a:cubicBezTo>
                    <a:pt x="5853" y="366"/>
                    <a:pt x="5487" y="0"/>
                    <a:pt x="50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1"/>
            <p:cNvSpPr/>
            <p:nvPr/>
          </p:nvSpPr>
          <p:spPr>
            <a:xfrm>
              <a:off x="6560672" y="3413406"/>
              <a:ext cx="35544" cy="129393"/>
            </a:xfrm>
            <a:custGeom>
              <a:avLst/>
              <a:gdLst/>
              <a:ahLst/>
              <a:cxnLst/>
              <a:rect l="l" t="t" r="r" b="b"/>
              <a:pathLst>
                <a:path w="456" h="1660" extrusionOk="0">
                  <a:moveTo>
                    <a:pt x="456" y="9"/>
                  </a:moveTo>
                  <a:lnTo>
                    <a:pt x="456" y="1659"/>
                  </a:lnTo>
                  <a:lnTo>
                    <a:pt x="1" y="165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1"/>
            <p:cNvSpPr/>
            <p:nvPr/>
          </p:nvSpPr>
          <p:spPr>
            <a:xfrm>
              <a:off x="6622562" y="3416836"/>
              <a:ext cx="165638" cy="205236"/>
            </a:xfrm>
            <a:custGeom>
              <a:avLst/>
              <a:gdLst/>
              <a:ahLst/>
              <a:cxnLst/>
              <a:rect l="l" t="t" r="r" b="b"/>
              <a:pathLst>
                <a:path w="2125" h="2633" extrusionOk="0">
                  <a:moveTo>
                    <a:pt x="2062" y="1321"/>
                  </a:moveTo>
                  <a:cubicBezTo>
                    <a:pt x="2017" y="1374"/>
                    <a:pt x="1964" y="1401"/>
                    <a:pt x="1892" y="1401"/>
                  </a:cubicBezTo>
                  <a:lnTo>
                    <a:pt x="1491" y="1401"/>
                  </a:lnTo>
                  <a:cubicBezTo>
                    <a:pt x="1375" y="1401"/>
                    <a:pt x="1268" y="1455"/>
                    <a:pt x="1205" y="1544"/>
                  </a:cubicBezTo>
                  <a:cubicBezTo>
                    <a:pt x="1143" y="1642"/>
                    <a:pt x="1143" y="1767"/>
                    <a:pt x="1187" y="1865"/>
                  </a:cubicBezTo>
                  <a:cubicBezTo>
                    <a:pt x="1277" y="2044"/>
                    <a:pt x="1321" y="2240"/>
                    <a:pt x="1321" y="2436"/>
                  </a:cubicBezTo>
                  <a:cubicBezTo>
                    <a:pt x="1321" y="2525"/>
                    <a:pt x="1259" y="2606"/>
                    <a:pt x="1170" y="2632"/>
                  </a:cubicBezTo>
                  <a:lnTo>
                    <a:pt x="1161" y="2632"/>
                  </a:lnTo>
                  <a:lnTo>
                    <a:pt x="572" y="1705"/>
                  </a:lnTo>
                  <a:cubicBezTo>
                    <a:pt x="456" y="1535"/>
                    <a:pt x="260" y="1419"/>
                    <a:pt x="54" y="1410"/>
                  </a:cubicBezTo>
                  <a:lnTo>
                    <a:pt x="1" y="1401"/>
                  </a:lnTo>
                  <a:lnTo>
                    <a:pt x="1" y="188"/>
                  </a:lnTo>
                  <a:cubicBezTo>
                    <a:pt x="144" y="188"/>
                    <a:pt x="331" y="206"/>
                    <a:pt x="554" y="72"/>
                  </a:cubicBezTo>
                  <a:cubicBezTo>
                    <a:pt x="625" y="27"/>
                    <a:pt x="715" y="1"/>
                    <a:pt x="804" y="1"/>
                  </a:cubicBezTo>
                  <a:lnTo>
                    <a:pt x="1812" y="1"/>
                  </a:lnTo>
                  <a:cubicBezTo>
                    <a:pt x="1910" y="1"/>
                    <a:pt x="1990" y="72"/>
                    <a:pt x="1999" y="161"/>
                  </a:cubicBezTo>
                  <a:lnTo>
                    <a:pt x="2115" y="1143"/>
                  </a:lnTo>
                  <a:cubicBezTo>
                    <a:pt x="2124" y="1214"/>
                    <a:pt x="2106" y="1276"/>
                    <a:pt x="2062" y="13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3"/>
          <p:cNvSpPr txBox="1">
            <a:spLocks noGrp="1"/>
          </p:cNvSpPr>
          <p:nvPr>
            <p:ph type="title"/>
          </p:nvPr>
        </p:nvSpPr>
        <p:spPr>
          <a:xfrm>
            <a:off x="748118" y="628076"/>
            <a:ext cx="4726407" cy="9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solidFill>
                  <a:srgbClr val="D1A14A"/>
                </a:solidFill>
              </a:rPr>
              <a:t>A picture always reinforces the concept</a:t>
            </a:r>
            <a:endParaRPr sz="4000" dirty="0">
              <a:solidFill>
                <a:srgbClr val="D1A14A"/>
              </a:solidFill>
            </a:endParaRPr>
          </a:p>
        </p:txBody>
      </p:sp>
      <p:sp>
        <p:nvSpPr>
          <p:cNvPr id="404" name="Google Shape;404;p43"/>
          <p:cNvSpPr txBox="1">
            <a:spLocks noGrp="1"/>
          </p:cNvSpPr>
          <p:nvPr>
            <p:ph type="subTitle" idx="1"/>
          </p:nvPr>
        </p:nvSpPr>
        <p:spPr>
          <a:xfrm>
            <a:off x="748118" y="3990441"/>
            <a:ext cx="3483600" cy="7800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dirty="0">
                <a:solidFill>
                  <a:srgbClr val="010029"/>
                </a:solidFill>
              </a:rPr>
              <a:t>Images reveal large amounts of data, so  remember: use an image instead of long texts</a:t>
            </a:r>
            <a:endParaRPr dirty="0">
              <a:solidFill>
                <a:srgbClr val="010029"/>
              </a:solidFill>
            </a:endParaRPr>
          </a:p>
        </p:txBody>
      </p:sp>
      <p:sp>
        <p:nvSpPr>
          <p:cNvPr id="6" name="Google Shape;404;p43"/>
          <p:cNvSpPr txBox="1">
            <a:spLocks/>
          </p:cNvSpPr>
          <p:nvPr/>
        </p:nvSpPr>
        <p:spPr>
          <a:xfrm>
            <a:off x="748118" y="3441066"/>
            <a:ext cx="3483600" cy="78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4"/>
              </a:buClr>
              <a:buSzPts val="1400"/>
              <a:buFont typeface="Roboto Condensed Light"/>
              <a:buChar char="●"/>
              <a:defRPr sz="1400" b="0" i="0" u="none" strike="noStrike" cap="none">
                <a:solidFill>
                  <a:schemeClr val="dk1"/>
                </a:solidFill>
                <a:latin typeface="Roboto Condensed Light"/>
                <a:ea typeface="Roboto Condensed Light"/>
                <a:cs typeface="Roboto Condensed Light"/>
                <a:sym typeface="Roboto Condensed Light"/>
              </a:defRPr>
            </a:lvl1pPr>
            <a:lvl2pPr marL="914400" marR="0" lvl="1" indent="-317500" algn="ctr" rtl="0">
              <a:lnSpc>
                <a:spcPct val="115000"/>
              </a:lnSpc>
              <a:spcBef>
                <a:spcPts val="1000"/>
              </a:spcBef>
              <a:spcAft>
                <a:spcPts val="0"/>
              </a:spcAft>
              <a:buClr>
                <a:schemeClr val="accent4"/>
              </a:buClr>
              <a:buSzPts val="1400"/>
              <a:buFont typeface="Roboto Condensed Light"/>
              <a:buChar char="○"/>
              <a:defRPr sz="1400" b="0" i="0" u="none" strike="noStrike" cap="none">
                <a:solidFill>
                  <a:schemeClr val="accent4"/>
                </a:solidFill>
                <a:latin typeface="Roboto Condensed Light"/>
                <a:ea typeface="Roboto Condensed Light"/>
                <a:cs typeface="Roboto Condensed Light"/>
                <a:sym typeface="Roboto Condensed Light"/>
              </a:defRPr>
            </a:lvl2pPr>
            <a:lvl3pPr marL="1371600" marR="0" lvl="2" indent="-317500" algn="ctr" rtl="0">
              <a:lnSpc>
                <a:spcPct val="115000"/>
              </a:lnSpc>
              <a:spcBef>
                <a:spcPts val="1600"/>
              </a:spcBef>
              <a:spcAft>
                <a:spcPts val="0"/>
              </a:spcAft>
              <a:buClr>
                <a:schemeClr val="accent4"/>
              </a:buClr>
              <a:buSzPts val="1400"/>
              <a:buFont typeface="Roboto Condensed Light"/>
              <a:buChar char="■"/>
              <a:defRPr sz="1400" b="0" i="0" u="none" strike="noStrike" cap="none">
                <a:solidFill>
                  <a:schemeClr val="accent4"/>
                </a:solidFill>
                <a:latin typeface="Roboto Condensed Light"/>
                <a:ea typeface="Roboto Condensed Light"/>
                <a:cs typeface="Roboto Condensed Light"/>
                <a:sym typeface="Roboto Condensed Light"/>
              </a:defRPr>
            </a:lvl3pPr>
            <a:lvl4pPr marL="1828800" marR="0" lvl="3" indent="-317500" algn="ctr" rtl="0">
              <a:lnSpc>
                <a:spcPct val="115000"/>
              </a:lnSpc>
              <a:spcBef>
                <a:spcPts val="1600"/>
              </a:spcBef>
              <a:spcAft>
                <a:spcPts val="0"/>
              </a:spcAft>
              <a:buClr>
                <a:schemeClr val="accent4"/>
              </a:buClr>
              <a:buSzPts val="1400"/>
              <a:buFont typeface="Roboto Condensed Light"/>
              <a:buChar char="●"/>
              <a:defRPr sz="1400" b="0" i="0" u="none" strike="noStrike" cap="none">
                <a:solidFill>
                  <a:schemeClr val="accent4"/>
                </a:solidFill>
                <a:latin typeface="Roboto Condensed Light"/>
                <a:ea typeface="Roboto Condensed Light"/>
                <a:cs typeface="Roboto Condensed Light"/>
                <a:sym typeface="Roboto Condensed Light"/>
              </a:defRPr>
            </a:lvl4pPr>
            <a:lvl5pPr marL="2286000" marR="0" lvl="4" indent="-317500" algn="ctr" rtl="0">
              <a:lnSpc>
                <a:spcPct val="115000"/>
              </a:lnSpc>
              <a:spcBef>
                <a:spcPts val="1600"/>
              </a:spcBef>
              <a:spcAft>
                <a:spcPts val="0"/>
              </a:spcAft>
              <a:buClr>
                <a:schemeClr val="accent4"/>
              </a:buClr>
              <a:buSzPts val="1400"/>
              <a:buFont typeface="Roboto Condensed Light"/>
              <a:buChar char="○"/>
              <a:defRPr sz="1400" b="0" i="0" u="none" strike="noStrike" cap="none">
                <a:solidFill>
                  <a:schemeClr val="accent4"/>
                </a:solidFill>
                <a:latin typeface="Roboto Condensed Light"/>
                <a:ea typeface="Roboto Condensed Light"/>
                <a:cs typeface="Roboto Condensed Light"/>
                <a:sym typeface="Roboto Condensed Light"/>
              </a:defRPr>
            </a:lvl5pPr>
            <a:lvl6pPr marL="2743200" marR="0" lvl="5" indent="-317500" algn="ctr" rtl="0">
              <a:lnSpc>
                <a:spcPct val="115000"/>
              </a:lnSpc>
              <a:spcBef>
                <a:spcPts val="1600"/>
              </a:spcBef>
              <a:spcAft>
                <a:spcPts val="0"/>
              </a:spcAft>
              <a:buClr>
                <a:schemeClr val="accent4"/>
              </a:buClr>
              <a:buSzPts val="1400"/>
              <a:buFont typeface="Roboto Condensed Light"/>
              <a:buChar char="■"/>
              <a:defRPr sz="1400" b="0" i="0" u="none" strike="noStrike" cap="none">
                <a:solidFill>
                  <a:schemeClr val="accent4"/>
                </a:solidFill>
                <a:latin typeface="Roboto Condensed Light"/>
                <a:ea typeface="Roboto Condensed Light"/>
                <a:cs typeface="Roboto Condensed Light"/>
                <a:sym typeface="Roboto Condensed Light"/>
              </a:defRPr>
            </a:lvl6pPr>
            <a:lvl7pPr marL="3200400" marR="0" lvl="6" indent="-317500" algn="ctr" rtl="0">
              <a:lnSpc>
                <a:spcPct val="115000"/>
              </a:lnSpc>
              <a:spcBef>
                <a:spcPts val="1600"/>
              </a:spcBef>
              <a:spcAft>
                <a:spcPts val="0"/>
              </a:spcAft>
              <a:buClr>
                <a:schemeClr val="accent4"/>
              </a:buClr>
              <a:buSzPts val="1400"/>
              <a:buFont typeface="Roboto Condensed Light"/>
              <a:buChar char="●"/>
              <a:defRPr sz="1400" b="0" i="0" u="none" strike="noStrike" cap="none">
                <a:solidFill>
                  <a:schemeClr val="accent4"/>
                </a:solidFill>
                <a:latin typeface="Roboto Condensed Light"/>
                <a:ea typeface="Roboto Condensed Light"/>
                <a:cs typeface="Roboto Condensed Light"/>
                <a:sym typeface="Roboto Condensed Light"/>
              </a:defRPr>
            </a:lvl7pPr>
            <a:lvl8pPr marL="3657600" marR="0" lvl="7" indent="-317500" algn="ctr" rtl="0">
              <a:lnSpc>
                <a:spcPct val="115000"/>
              </a:lnSpc>
              <a:spcBef>
                <a:spcPts val="1600"/>
              </a:spcBef>
              <a:spcAft>
                <a:spcPts val="0"/>
              </a:spcAft>
              <a:buClr>
                <a:schemeClr val="accent4"/>
              </a:buClr>
              <a:buSzPts val="1400"/>
              <a:buFont typeface="Roboto Condensed Light"/>
              <a:buChar char="○"/>
              <a:defRPr sz="1400" b="0" i="0" u="none" strike="noStrike" cap="none">
                <a:solidFill>
                  <a:schemeClr val="accent4"/>
                </a:solidFill>
                <a:latin typeface="Roboto Condensed Light"/>
                <a:ea typeface="Roboto Condensed Light"/>
                <a:cs typeface="Roboto Condensed Light"/>
                <a:sym typeface="Roboto Condensed Light"/>
              </a:defRPr>
            </a:lvl8pPr>
            <a:lvl9pPr marL="4114800" marR="0" lvl="8" indent="-317500" algn="ctr" rtl="0">
              <a:lnSpc>
                <a:spcPct val="115000"/>
              </a:lnSpc>
              <a:spcBef>
                <a:spcPts val="1600"/>
              </a:spcBef>
              <a:spcAft>
                <a:spcPts val="1600"/>
              </a:spcAft>
              <a:buClr>
                <a:schemeClr val="accent4"/>
              </a:buClr>
              <a:buSzPts val="1400"/>
              <a:buFont typeface="Roboto Condensed Light"/>
              <a:buChar char="■"/>
              <a:defRPr sz="1400" b="0" i="0" u="none" strike="noStrike" cap="none">
                <a:solidFill>
                  <a:schemeClr val="accent4"/>
                </a:solidFill>
                <a:latin typeface="Roboto Condensed Light"/>
                <a:ea typeface="Roboto Condensed Light"/>
                <a:cs typeface="Roboto Condensed Light"/>
                <a:sym typeface="Roboto Condensed Light"/>
              </a:defRPr>
            </a:lvl9pPr>
          </a:lstStyle>
          <a:p>
            <a:pPr marL="0" indent="0">
              <a:spcAft>
                <a:spcPts val="1000"/>
              </a:spcAft>
              <a:buFont typeface="Roboto Condensed Light"/>
              <a:buNone/>
            </a:pPr>
            <a:r>
              <a:rPr lang="en-US" dirty="0">
                <a:solidFill>
                  <a:srgbClr val="010029"/>
                </a:solidFill>
              </a:rPr>
              <a:t>Images reveal large amounts of data, so  remember: use an image instead of long texts</a:t>
            </a:r>
          </a:p>
        </p:txBody>
      </p:sp>
      <p:sp>
        <p:nvSpPr>
          <p:cNvPr id="17" name="Google Shape;404;p43"/>
          <p:cNvSpPr txBox="1">
            <a:spLocks/>
          </p:cNvSpPr>
          <p:nvPr/>
        </p:nvSpPr>
        <p:spPr>
          <a:xfrm>
            <a:off x="748118" y="2661066"/>
            <a:ext cx="3483600" cy="78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4"/>
              </a:buClr>
              <a:buSzPts val="1400"/>
              <a:buFont typeface="Roboto Condensed Light"/>
              <a:buChar char="●"/>
              <a:defRPr sz="1400" b="0" i="0" u="none" strike="noStrike" cap="none">
                <a:solidFill>
                  <a:schemeClr val="dk1"/>
                </a:solidFill>
                <a:latin typeface="Roboto Condensed Light"/>
                <a:ea typeface="Roboto Condensed Light"/>
                <a:cs typeface="Roboto Condensed Light"/>
                <a:sym typeface="Roboto Condensed Light"/>
              </a:defRPr>
            </a:lvl1pPr>
            <a:lvl2pPr marL="914400" marR="0" lvl="1" indent="-317500" algn="ctr" rtl="0">
              <a:lnSpc>
                <a:spcPct val="115000"/>
              </a:lnSpc>
              <a:spcBef>
                <a:spcPts val="1000"/>
              </a:spcBef>
              <a:spcAft>
                <a:spcPts val="0"/>
              </a:spcAft>
              <a:buClr>
                <a:schemeClr val="accent4"/>
              </a:buClr>
              <a:buSzPts val="1400"/>
              <a:buFont typeface="Roboto Condensed Light"/>
              <a:buChar char="○"/>
              <a:defRPr sz="1400" b="0" i="0" u="none" strike="noStrike" cap="none">
                <a:solidFill>
                  <a:schemeClr val="accent4"/>
                </a:solidFill>
                <a:latin typeface="Roboto Condensed Light"/>
                <a:ea typeface="Roboto Condensed Light"/>
                <a:cs typeface="Roboto Condensed Light"/>
                <a:sym typeface="Roboto Condensed Light"/>
              </a:defRPr>
            </a:lvl2pPr>
            <a:lvl3pPr marL="1371600" marR="0" lvl="2" indent="-317500" algn="ctr" rtl="0">
              <a:lnSpc>
                <a:spcPct val="115000"/>
              </a:lnSpc>
              <a:spcBef>
                <a:spcPts val="1600"/>
              </a:spcBef>
              <a:spcAft>
                <a:spcPts val="0"/>
              </a:spcAft>
              <a:buClr>
                <a:schemeClr val="accent4"/>
              </a:buClr>
              <a:buSzPts val="1400"/>
              <a:buFont typeface="Roboto Condensed Light"/>
              <a:buChar char="■"/>
              <a:defRPr sz="1400" b="0" i="0" u="none" strike="noStrike" cap="none">
                <a:solidFill>
                  <a:schemeClr val="accent4"/>
                </a:solidFill>
                <a:latin typeface="Roboto Condensed Light"/>
                <a:ea typeface="Roboto Condensed Light"/>
                <a:cs typeface="Roboto Condensed Light"/>
                <a:sym typeface="Roboto Condensed Light"/>
              </a:defRPr>
            </a:lvl3pPr>
            <a:lvl4pPr marL="1828800" marR="0" lvl="3" indent="-317500" algn="ctr" rtl="0">
              <a:lnSpc>
                <a:spcPct val="115000"/>
              </a:lnSpc>
              <a:spcBef>
                <a:spcPts val="1600"/>
              </a:spcBef>
              <a:spcAft>
                <a:spcPts val="0"/>
              </a:spcAft>
              <a:buClr>
                <a:schemeClr val="accent4"/>
              </a:buClr>
              <a:buSzPts val="1400"/>
              <a:buFont typeface="Roboto Condensed Light"/>
              <a:buChar char="●"/>
              <a:defRPr sz="1400" b="0" i="0" u="none" strike="noStrike" cap="none">
                <a:solidFill>
                  <a:schemeClr val="accent4"/>
                </a:solidFill>
                <a:latin typeface="Roboto Condensed Light"/>
                <a:ea typeface="Roboto Condensed Light"/>
                <a:cs typeface="Roboto Condensed Light"/>
                <a:sym typeface="Roboto Condensed Light"/>
              </a:defRPr>
            </a:lvl4pPr>
            <a:lvl5pPr marL="2286000" marR="0" lvl="4" indent="-317500" algn="ctr" rtl="0">
              <a:lnSpc>
                <a:spcPct val="115000"/>
              </a:lnSpc>
              <a:spcBef>
                <a:spcPts val="1600"/>
              </a:spcBef>
              <a:spcAft>
                <a:spcPts val="0"/>
              </a:spcAft>
              <a:buClr>
                <a:schemeClr val="accent4"/>
              </a:buClr>
              <a:buSzPts val="1400"/>
              <a:buFont typeface="Roboto Condensed Light"/>
              <a:buChar char="○"/>
              <a:defRPr sz="1400" b="0" i="0" u="none" strike="noStrike" cap="none">
                <a:solidFill>
                  <a:schemeClr val="accent4"/>
                </a:solidFill>
                <a:latin typeface="Roboto Condensed Light"/>
                <a:ea typeface="Roboto Condensed Light"/>
                <a:cs typeface="Roboto Condensed Light"/>
                <a:sym typeface="Roboto Condensed Light"/>
              </a:defRPr>
            </a:lvl5pPr>
            <a:lvl6pPr marL="2743200" marR="0" lvl="5" indent="-317500" algn="ctr" rtl="0">
              <a:lnSpc>
                <a:spcPct val="115000"/>
              </a:lnSpc>
              <a:spcBef>
                <a:spcPts val="1600"/>
              </a:spcBef>
              <a:spcAft>
                <a:spcPts val="0"/>
              </a:spcAft>
              <a:buClr>
                <a:schemeClr val="accent4"/>
              </a:buClr>
              <a:buSzPts val="1400"/>
              <a:buFont typeface="Roboto Condensed Light"/>
              <a:buChar char="■"/>
              <a:defRPr sz="1400" b="0" i="0" u="none" strike="noStrike" cap="none">
                <a:solidFill>
                  <a:schemeClr val="accent4"/>
                </a:solidFill>
                <a:latin typeface="Roboto Condensed Light"/>
                <a:ea typeface="Roboto Condensed Light"/>
                <a:cs typeface="Roboto Condensed Light"/>
                <a:sym typeface="Roboto Condensed Light"/>
              </a:defRPr>
            </a:lvl6pPr>
            <a:lvl7pPr marL="3200400" marR="0" lvl="6" indent="-317500" algn="ctr" rtl="0">
              <a:lnSpc>
                <a:spcPct val="115000"/>
              </a:lnSpc>
              <a:spcBef>
                <a:spcPts val="1600"/>
              </a:spcBef>
              <a:spcAft>
                <a:spcPts val="0"/>
              </a:spcAft>
              <a:buClr>
                <a:schemeClr val="accent4"/>
              </a:buClr>
              <a:buSzPts val="1400"/>
              <a:buFont typeface="Roboto Condensed Light"/>
              <a:buChar char="●"/>
              <a:defRPr sz="1400" b="0" i="0" u="none" strike="noStrike" cap="none">
                <a:solidFill>
                  <a:schemeClr val="accent4"/>
                </a:solidFill>
                <a:latin typeface="Roboto Condensed Light"/>
                <a:ea typeface="Roboto Condensed Light"/>
                <a:cs typeface="Roboto Condensed Light"/>
                <a:sym typeface="Roboto Condensed Light"/>
              </a:defRPr>
            </a:lvl7pPr>
            <a:lvl8pPr marL="3657600" marR="0" lvl="7" indent="-317500" algn="ctr" rtl="0">
              <a:lnSpc>
                <a:spcPct val="115000"/>
              </a:lnSpc>
              <a:spcBef>
                <a:spcPts val="1600"/>
              </a:spcBef>
              <a:spcAft>
                <a:spcPts val="0"/>
              </a:spcAft>
              <a:buClr>
                <a:schemeClr val="accent4"/>
              </a:buClr>
              <a:buSzPts val="1400"/>
              <a:buFont typeface="Roboto Condensed Light"/>
              <a:buChar char="○"/>
              <a:defRPr sz="1400" b="0" i="0" u="none" strike="noStrike" cap="none">
                <a:solidFill>
                  <a:schemeClr val="accent4"/>
                </a:solidFill>
                <a:latin typeface="Roboto Condensed Light"/>
                <a:ea typeface="Roboto Condensed Light"/>
                <a:cs typeface="Roboto Condensed Light"/>
                <a:sym typeface="Roboto Condensed Light"/>
              </a:defRPr>
            </a:lvl8pPr>
            <a:lvl9pPr marL="4114800" marR="0" lvl="8" indent="-317500" algn="ctr" rtl="0">
              <a:lnSpc>
                <a:spcPct val="115000"/>
              </a:lnSpc>
              <a:spcBef>
                <a:spcPts val="1600"/>
              </a:spcBef>
              <a:spcAft>
                <a:spcPts val="1600"/>
              </a:spcAft>
              <a:buClr>
                <a:schemeClr val="accent4"/>
              </a:buClr>
              <a:buSzPts val="1400"/>
              <a:buFont typeface="Roboto Condensed Light"/>
              <a:buChar char="■"/>
              <a:defRPr sz="1400" b="0" i="0" u="none" strike="noStrike" cap="none">
                <a:solidFill>
                  <a:schemeClr val="accent4"/>
                </a:solidFill>
                <a:latin typeface="Roboto Condensed Light"/>
                <a:ea typeface="Roboto Condensed Light"/>
                <a:cs typeface="Roboto Condensed Light"/>
                <a:sym typeface="Roboto Condensed Light"/>
              </a:defRPr>
            </a:lvl9pPr>
          </a:lstStyle>
          <a:p>
            <a:pPr marL="0" indent="0">
              <a:spcAft>
                <a:spcPts val="1000"/>
              </a:spcAft>
              <a:buFont typeface="Roboto Condensed Light"/>
              <a:buNone/>
            </a:pPr>
            <a:r>
              <a:rPr lang="en-US" dirty="0">
                <a:solidFill>
                  <a:srgbClr val="010029"/>
                </a:solidFill>
              </a:rPr>
              <a:t>Images reveal large amounts of data, so  remember: use an image instead of long texts</a:t>
            </a:r>
          </a:p>
        </p:txBody>
      </p:sp>
      <p:pic>
        <p:nvPicPr>
          <p:cNvPr id="3" name="Imagen 2"/>
          <p:cNvPicPr>
            <a:picLocks noChangeAspect="1"/>
          </p:cNvPicPr>
          <p:nvPr/>
        </p:nvPicPr>
        <p:blipFill>
          <a:blip r:embed="rId3"/>
          <a:stretch>
            <a:fillRect/>
          </a:stretch>
        </p:blipFill>
        <p:spPr>
          <a:xfrm>
            <a:off x="5020787" y="1445819"/>
            <a:ext cx="2613898" cy="2934622"/>
          </a:xfrm>
          <a:prstGeom prst="rect">
            <a:avLst/>
          </a:prstGeom>
        </p:spPr>
      </p:pic>
      <p:sp>
        <p:nvSpPr>
          <p:cNvPr id="5" name="AutoShape 3"/>
          <p:cNvSpPr>
            <a:spLocks noChangeAspect="1" noChangeArrowheads="1" noTextEdit="1"/>
          </p:cNvSpPr>
          <p:nvPr/>
        </p:nvSpPr>
        <p:spPr bwMode="auto">
          <a:xfrm>
            <a:off x="447675" y="338138"/>
            <a:ext cx="843121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1" name="Freeform 8"/>
          <p:cNvSpPr>
            <a:spLocks/>
          </p:cNvSpPr>
          <p:nvPr/>
        </p:nvSpPr>
        <p:spPr bwMode="auto">
          <a:xfrm>
            <a:off x="7550150" y="606426"/>
            <a:ext cx="374650" cy="196850"/>
          </a:xfrm>
          <a:custGeom>
            <a:avLst/>
            <a:gdLst>
              <a:gd name="T0" fmla="*/ 46 w 159"/>
              <a:gd name="T1" fmla="*/ 24 h 83"/>
              <a:gd name="T2" fmla="*/ 8 w 159"/>
              <a:gd name="T3" fmla="*/ 33 h 83"/>
              <a:gd name="T4" fmla="*/ 9 w 159"/>
              <a:gd name="T5" fmla="*/ 72 h 83"/>
              <a:gd name="T6" fmla="*/ 32 w 159"/>
              <a:gd name="T7" fmla="*/ 83 h 83"/>
              <a:gd name="T8" fmla="*/ 141 w 159"/>
              <a:gd name="T9" fmla="*/ 83 h 83"/>
              <a:gd name="T10" fmla="*/ 158 w 159"/>
              <a:gd name="T11" fmla="*/ 70 h 83"/>
              <a:gd name="T12" fmla="*/ 145 w 159"/>
              <a:gd name="T13" fmla="*/ 53 h 83"/>
              <a:gd name="T14" fmla="*/ 141 w 159"/>
              <a:gd name="T15" fmla="*/ 49 h 83"/>
              <a:gd name="T16" fmla="*/ 112 w 159"/>
              <a:gd name="T17" fmla="*/ 32 h 83"/>
              <a:gd name="T18" fmla="*/ 83 w 159"/>
              <a:gd name="T19" fmla="*/ 2 h 83"/>
              <a:gd name="T20" fmla="*/ 46 w 159"/>
              <a:gd name="T21"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83">
                <a:moveTo>
                  <a:pt x="46" y="24"/>
                </a:moveTo>
                <a:cubicBezTo>
                  <a:pt x="28" y="18"/>
                  <a:pt x="16" y="21"/>
                  <a:pt x="8" y="33"/>
                </a:cubicBezTo>
                <a:cubicBezTo>
                  <a:pt x="0" y="45"/>
                  <a:pt x="0" y="61"/>
                  <a:pt x="9" y="72"/>
                </a:cubicBezTo>
                <a:cubicBezTo>
                  <a:pt x="15" y="79"/>
                  <a:pt x="23" y="83"/>
                  <a:pt x="32" y="83"/>
                </a:cubicBezTo>
                <a:cubicBezTo>
                  <a:pt x="68" y="83"/>
                  <a:pt x="105" y="83"/>
                  <a:pt x="141" y="83"/>
                </a:cubicBezTo>
                <a:cubicBezTo>
                  <a:pt x="151" y="83"/>
                  <a:pt x="156" y="78"/>
                  <a:pt x="158" y="70"/>
                </a:cubicBezTo>
                <a:cubicBezTo>
                  <a:pt x="159" y="62"/>
                  <a:pt x="154" y="55"/>
                  <a:pt x="145" y="53"/>
                </a:cubicBezTo>
                <a:cubicBezTo>
                  <a:pt x="144" y="52"/>
                  <a:pt x="141" y="51"/>
                  <a:pt x="141" y="49"/>
                </a:cubicBezTo>
                <a:cubicBezTo>
                  <a:pt x="133" y="33"/>
                  <a:pt x="130" y="31"/>
                  <a:pt x="112" y="32"/>
                </a:cubicBezTo>
                <a:cubicBezTo>
                  <a:pt x="108" y="17"/>
                  <a:pt x="99" y="5"/>
                  <a:pt x="83" y="2"/>
                </a:cubicBezTo>
                <a:cubicBezTo>
                  <a:pt x="66" y="0"/>
                  <a:pt x="54" y="9"/>
                  <a:pt x="46" y="24"/>
                </a:cubicBezTo>
                <a:close/>
              </a:path>
            </a:pathLst>
          </a:custGeom>
          <a:solidFill>
            <a:srgbClr val="D1A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 name="Freeform 9"/>
          <p:cNvSpPr>
            <a:spLocks/>
          </p:cNvSpPr>
          <p:nvPr/>
        </p:nvSpPr>
        <p:spPr bwMode="auto">
          <a:xfrm>
            <a:off x="8166100" y="336551"/>
            <a:ext cx="709613" cy="371475"/>
          </a:xfrm>
          <a:custGeom>
            <a:avLst/>
            <a:gdLst>
              <a:gd name="T0" fmla="*/ 269 w 301"/>
              <a:gd name="T1" fmla="*/ 97 h 157"/>
              <a:gd name="T2" fmla="*/ 213 w 301"/>
              <a:gd name="T3" fmla="*/ 59 h 157"/>
              <a:gd name="T4" fmla="*/ 151 w 301"/>
              <a:gd name="T5" fmla="*/ 2 h 157"/>
              <a:gd name="T6" fmla="*/ 87 w 301"/>
              <a:gd name="T7" fmla="*/ 43 h 157"/>
              <a:gd name="T8" fmla="*/ 66 w 301"/>
              <a:gd name="T9" fmla="*/ 37 h 157"/>
              <a:gd name="T10" fmla="*/ 2 w 301"/>
              <a:gd name="T11" fmla="*/ 93 h 157"/>
              <a:gd name="T12" fmla="*/ 59 w 301"/>
              <a:gd name="T13" fmla="*/ 156 h 157"/>
              <a:gd name="T14" fmla="*/ 233 w 301"/>
              <a:gd name="T15" fmla="*/ 156 h 157"/>
              <a:gd name="T16" fmla="*/ 270 w 301"/>
              <a:gd name="T17" fmla="*/ 156 h 157"/>
              <a:gd name="T18" fmla="*/ 301 w 301"/>
              <a:gd name="T19" fmla="*/ 127 h 157"/>
              <a:gd name="T20" fmla="*/ 271 w 301"/>
              <a:gd name="T21" fmla="*/ 98 h 157"/>
              <a:gd name="T22" fmla="*/ 269 w 301"/>
              <a:gd name="T23" fmla="*/ 9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157">
                <a:moveTo>
                  <a:pt x="269" y="97"/>
                </a:moveTo>
                <a:cubicBezTo>
                  <a:pt x="265" y="70"/>
                  <a:pt x="246" y="51"/>
                  <a:pt x="213" y="59"/>
                </a:cubicBezTo>
                <a:cubicBezTo>
                  <a:pt x="205" y="26"/>
                  <a:pt x="186" y="4"/>
                  <a:pt x="151" y="2"/>
                </a:cubicBezTo>
                <a:cubicBezTo>
                  <a:pt x="120" y="0"/>
                  <a:pt x="100" y="16"/>
                  <a:pt x="87" y="43"/>
                </a:cubicBezTo>
                <a:cubicBezTo>
                  <a:pt x="80" y="41"/>
                  <a:pt x="73" y="38"/>
                  <a:pt x="66" y="37"/>
                </a:cubicBezTo>
                <a:cubicBezTo>
                  <a:pt x="33" y="33"/>
                  <a:pt x="5" y="58"/>
                  <a:pt x="2" y="93"/>
                </a:cubicBezTo>
                <a:cubicBezTo>
                  <a:pt x="0" y="127"/>
                  <a:pt x="26" y="156"/>
                  <a:pt x="59" y="156"/>
                </a:cubicBezTo>
                <a:cubicBezTo>
                  <a:pt x="117" y="157"/>
                  <a:pt x="175" y="156"/>
                  <a:pt x="233" y="156"/>
                </a:cubicBezTo>
                <a:cubicBezTo>
                  <a:pt x="245" y="156"/>
                  <a:pt x="258" y="157"/>
                  <a:pt x="270" y="156"/>
                </a:cubicBezTo>
                <a:cubicBezTo>
                  <a:pt x="288" y="156"/>
                  <a:pt x="300" y="145"/>
                  <a:pt x="301" y="127"/>
                </a:cubicBezTo>
                <a:cubicBezTo>
                  <a:pt x="301" y="110"/>
                  <a:pt x="289" y="98"/>
                  <a:pt x="271" y="98"/>
                </a:cubicBezTo>
                <a:cubicBezTo>
                  <a:pt x="271" y="98"/>
                  <a:pt x="270" y="97"/>
                  <a:pt x="269" y="97"/>
                </a:cubicBezTo>
                <a:close/>
              </a:path>
            </a:pathLst>
          </a:custGeom>
          <a:solidFill>
            <a:srgbClr val="D1A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0" name="Freeform 10"/>
          <p:cNvSpPr>
            <a:spLocks/>
          </p:cNvSpPr>
          <p:nvPr/>
        </p:nvSpPr>
        <p:spPr bwMode="auto">
          <a:xfrm>
            <a:off x="7942263" y="976313"/>
            <a:ext cx="709613" cy="373063"/>
          </a:xfrm>
          <a:custGeom>
            <a:avLst/>
            <a:gdLst>
              <a:gd name="T0" fmla="*/ 269 w 301"/>
              <a:gd name="T1" fmla="*/ 97 h 157"/>
              <a:gd name="T2" fmla="*/ 213 w 301"/>
              <a:gd name="T3" fmla="*/ 59 h 157"/>
              <a:gd name="T4" fmla="*/ 150 w 301"/>
              <a:gd name="T5" fmla="*/ 2 h 157"/>
              <a:gd name="T6" fmla="*/ 86 w 301"/>
              <a:gd name="T7" fmla="*/ 43 h 157"/>
              <a:gd name="T8" fmla="*/ 66 w 301"/>
              <a:gd name="T9" fmla="*/ 37 h 157"/>
              <a:gd name="T10" fmla="*/ 2 w 301"/>
              <a:gd name="T11" fmla="*/ 93 h 157"/>
              <a:gd name="T12" fmla="*/ 59 w 301"/>
              <a:gd name="T13" fmla="*/ 156 h 157"/>
              <a:gd name="T14" fmla="*/ 232 w 301"/>
              <a:gd name="T15" fmla="*/ 156 h 157"/>
              <a:gd name="T16" fmla="*/ 270 w 301"/>
              <a:gd name="T17" fmla="*/ 156 h 157"/>
              <a:gd name="T18" fmla="*/ 301 w 301"/>
              <a:gd name="T19" fmla="*/ 127 h 157"/>
              <a:gd name="T20" fmla="*/ 271 w 301"/>
              <a:gd name="T21" fmla="*/ 98 h 157"/>
              <a:gd name="T22" fmla="*/ 269 w 301"/>
              <a:gd name="T23" fmla="*/ 9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157">
                <a:moveTo>
                  <a:pt x="269" y="97"/>
                </a:moveTo>
                <a:cubicBezTo>
                  <a:pt x="264" y="70"/>
                  <a:pt x="246" y="51"/>
                  <a:pt x="213" y="59"/>
                </a:cubicBezTo>
                <a:cubicBezTo>
                  <a:pt x="204" y="26"/>
                  <a:pt x="186" y="4"/>
                  <a:pt x="150" y="2"/>
                </a:cubicBezTo>
                <a:cubicBezTo>
                  <a:pt x="120" y="0"/>
                  <a:pt x="99" y="16"/>
                  <a:pt x="86" y="43"/>
                </a:cubicBezTo>
                <a:cubicBezTo>
                  <a:pt x="79" y="41"/>
                  <a:pt x="73" y="38"/>
                  <a:pt x="66" y="37"/>
                </a:cubicBezTo>
                <a:cubicBezTo>
                  <a:pt x="32" y="33"/>
                  <a:pt x="4" y="58"/>
                  <a:pt x="2" y="93"/>
                </a:cubicBezTo>
                <a:cubicBezTo>
                  <a:pt x="0" y="127"/>
                  <a:pt x="26" y="156"/>
                  <a:pt x="59" y="156"/>
                </a:cubicBezTo>
                <a:cubicBezTo>
                  <a:pt x="116" y="157"/>
                  <a:pt x="174" y="156"/>
                  <a:pt x="232" y="156"/>
                </a:cubicBezTo>
                <a:cubicBezTo>
                  <a:pt x="245" y="156"/>
                  <a:pt x="257" y="157"/>
                  <a:pt x="270" y="156"/>
                </a:cubicBezTo>
                <a:cubicBezTo>
                  <a:pt x="288" y="156"/>
                  <a:pt x="300" y="145"/>
                  <a:pt x="301" y="127"/>
                </a:cubicBezTo>
                <a:cubicBezTo>
                  <a:pt x="301" y="110"/>
                  <a:pt x="289" y="98"/>
                  <a:pt x="271" y="98"/>
                </a:cubicBezTo>
                <a:cubicBezTo>
                  <a:pt x="270" y="98"/>
                  <a:pt x="270" y="97"/>
                  <a:pt x="269" y="97"/>
                </a:cubicBezTo>
                <a:close/>
              </a:path>
            </a:pathLst>
          </a:custGeom>
          <a:solidFill>
            <a:srgbClr val="D1A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0"/>
        <p:cNvGrpSpPr/>
        <p:nvPr/>
      </p:nvGrpSpPr>
      <p:grpSpPr>
        <a:xfrm>
          <a:off x="0" y="0"/>
          <a:ext cx="0" cy="0"/>
          <a:chOff x="0" y="0"/>
          <a:chExt cx="0" cy="0"/>
        </a:xfrm>
      </p:grpSpPr>
      <p:sp>
        <p:nvSpPr>
          <p:cNvPr id="1201" name="Google Shape;1201;p52"/>
          <p:cNvSpPr/>
          <p:nvPr/>
        </p:nvSpPr>
        <p:spPr>
          <a:xfrm>
            <a:off x="2712575" y="539400"/>
            <a:ext cx="3718500" cy="10044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2"/>
          <p:cNvSpPr/>
          <p:nvPr/>
        </p:nvSpPr>
        <p:spPr>
          <a:xfrm rot="5918041" flipH="1">
            <a:off x="336574" y="3061096"/>
            <a:ext cx="1214724" cy="3618209"/>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2"/>
          <p:cNvSpPr/>
          <p:nvPr/>
        </p:nvSpPr>
        <p:spPr>
          <a:xfrm flipH="1">
            <a:off x="7667151" y="2832951"/>
            <a:ext cx="1957153" cy="3608718"/>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2"/>
          <p:cNvSpPr/>
          <p:nvPr/>
        </p:nvSpPr>
        <p:spPr>
          <a:xfrm rot="-7066481" flipH="1">
            <a:off x="562611" y="-1900097"/>
            <a:ext cx="1957171" cy="3608728"/>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2"/>
          <p:cNvSpPr/>
          <p:nvPr/>
        </p:nvSpPr>
        <p:spPr>
          <a:xfrm rot="-5864597" flipH="1">
            <a:off x="6920815" y="-1670669"/>
            <a:ext cx="1957165" cy="3608733"/>
          </a:xfrm>
          <a:custGeom>
            <a:avLst/>
            <a:gdLst/>
            <a:ahLst/>
            <a:cxnLst/>
            <a:rect l="l" t="t" r="r" b="b"/>
            <a:pathLst>
              <a:path w="10992" h="21997" extrusionOk="0">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2"/>
          <p:cNvSpPr txBox="1">
            <a:spLocks noGrp="1"/>
          </p:cNvSpPr>
          <p:nvPr>
            <p:ph type="title"/>
          </p:nvPr>
        </p:nvSpPr>
        <p:spPr>
          <a:xfrm>
            <a:off x="2823725" y="586950"/>
            <a:ext cx="3496500" cy="90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 picture is worth a thousand words</a:t>
            </a:r>
            <a:endParaRPr/>
          </a:p>
        </p:txBody>
      </p:sp>
      <p:pic>
        <p:nvPicPr>
          <p:cNvPr id="2" name="Imagen 1"/>
          <p:cNvPicPr>
            <a:picLocks noChangeAspect="1"/>
          </p:cNvPicPr>
          <p:nvPr/>
        </p:nvPicPr>
        <p:blipFill>
          <a:blip r:embed="rId4"/>
          <a:stretch>
            <a:fillRect/>
          </a:stretch>
        </p:blipFill>
        <p:spPr>
          <a:xfrm>
            <a:off x="2832843" y="1683195"/>
            <a:ext cx="3631620" cy="3249344"/>
          </a:xfrm>
          <a:prstGeom prst="rect">
            <a:avLst/>
          </a:prstGeom>
        </p:spPr>
      </p:pic>
      <p:pic>
        <p:nvPicPr>
          <p:cNvPr id="11" name="Imagen 10"/>
          <p:cNvPicPr>
            <a:picLocks noChangeAspect="1"/>
          </p:cNvPicPr>
          <p:nvPr/>
        </p:nvPicPr>
        <p:blipFill>
          <a:blip r:embed="rId5"/>
          <a:stretch>
            <a:fillRect/>
          </a:stretch>
        </p:blipFill>
        <p:spPr>
          <a:xfrm>
            <a:off x="433495" y="1635645"/>
            <a:ext cx="8430315" cy="108915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53"/>
          <p:cNvSpPr/>
          <p:nvPr/>
        </p:nvSpPr>
        <p:spPr>
          <a:xfrm>
            <a:off x="555950" y="539400"/>
            <a:ext cx="8031900" cy="57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3"/>
          <p:cNvSpPr/>
          <p:nvPr/>
        </p:nvSpPr>
        <p:spPr>
          <a:xfrm>
            <a:off x="5036375" y="2308425"/>
            <a:ext cx="29313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3"/>
          <p:cNvSpPr/>
          <p:nvPr/>
        </p:nvSpPr>
        <p:spPr>
          <a:xfrm>
            <a:off x="1176150" y="2308425"/>
            <a:ext cx="29313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3"/>
          <p:cNvSpPr txBox="1"/>
          <p:nvPr/>
        </p:nvSpPr>
        <p:spPr>
          <a:xfrm>
            <a:off x="1314155" y="2369325"/>
            <a:ext cx="2655300" cy="38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Rubik"/>
                <a:ea typeface="Rubik"/>
                <a:cs typeface="Rubik"/>
                <a:sym typeface="Rubik"/>
              </a:rPr>
              <a:t>What to do</a:t>
            </a:r>
            <a:endParaRPr sz="2000" b="1">
              <a:solidFill>
                <a:srgbClr val="FFFFFF"/>
              </a:solidFill>
              <a:latin typeface="Rubik"/>
              <a:ea typeface="Rubik"/>
              <a:cs typeface="Rubik"/>
              <a:sym typeface="Rubik"/>
            </a:endParaRPr>
          </a:p>
        </p:txBody>
      </p:sp>
      <p:sp>
        <p:nvSpPr>
          <p:cNvPr id="1217" name="Google Shape;1217;p53"/>
          <p:cNvSpPr txBox="1"/>
          <p:nvPr/>
        </p:nvSpPr>
        <p:spPr>
          <a:xfrm>
            <a:off x="5174375" y="2369325"/>
            <a:ext cx="2655300" cy="38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Rubik"/>
                <a:ea typeface="Rubik"/>
                <a:cs typeface="Rubik"/>
                <a:sym typeface="Rubik"/>
              </a:rPr>
              <a:t>What not to do</a:t>
            </a:r>
            <a:endParaRPr sz="2000" b="1">
              <a:solidFill>
                <a:srgbClr val="FFFFFF"/>
              </a:solidFill>
              <a:latin typeface="Rubik"/>
              <a:ea typeface="Rubik"/>
              <a:cs typeface="Rubik"/>
              <a:sym typeface="Rubik"/>
            </a:endParaRPr>
          </a:p>
        </p:txBody>
      </p:sp>
      <p:sp>
        <p:nvSpPr>
          <p:cNvPr id="1218" name="Google Shape;1218;p53"/>
          <p:cNvSpPr txBox="1"/>
          <p:nvPr/>
        </p:nvSpPr>
        <p:spPr>
          <a:xfrm>
            <a:off x="5093675" y="2797300"/>
            <a:ext cx="2816700" cy="1706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You can describe a reason to stop the treatment here</a:t>
            </a:r>
            <a:endParaRPr>
              <a:solidFill>
                <a:schemeClr val="dk1"/>
              </a:solidFill>
              <a:latin typeface="Nunito"/>
              <a:ea typeface="Nunito"/>
              <a:cs typeface="Nunito"/>
              <a:sym typeface="Nunito"/>
            </a:endParaRPr>
          </a:p>
          <a:p>
            <a:pPr marL="457200" lvl="0" indent="-317500" algn="l" rtl="0">
              <a:spcBef>
                <a:spcPts val="1000"/>
              </a:spcBef>
              <a:spcAft>
                <a:spcPts val="0"/>
              </a:spcAft>
              <a:buClr>
                <a:schemeClr val="dk1"/>
              </a:buClr>
              <a:buSzPts val="1400"/>
              <a:buFont typeface="Nunito"/>
              <a:buChar char="●"/>
            </a:pPr>
            <a:r>
              <a:rPr lang="en">
                <a:solidFill>
                  <a:schemeClr val="dk1"/>
                </a:solidFill>
                <a:latin typeface="Nunito"/>
                <a:ea typeface="Nunito"/>
                <a:cs typeface="Nunito"/>
                <a:sym typeface="Nunito"/>
              </a:rPr>
              <a:t>You can describe a reason to stop the treatment here</a:t>
            </a:r>
            <a:endParaRPr>
              <a:solidFill>
                <a:schemeClr val="dk1"/>
              </a:solidFill>
              <a:latin typeface="Nunito"/>
              <a:ea typeface="Nunito"/>
              <a:cs typeface="Nunito"/>
              <a:sym typeface="Nunito"/>
            </a:endParaRPr>
          </a:p>
          <a:p>
            <a:pPr marL="457200" lvl="0" indent="-317500" algn="l" rtl="0">
              <a:spcBef>
                <a:spcPts val="1000"/>
              </a:spcBef>
              <a:spcAft>
                <a:spcPts val="1000"/>
              </a:spcAft>
              <a:buClr>
                <a:schemeClr val="dk1"/>
              </a:buClr>
              <a:buSzPts val="1400"/>
              <a:buFont typeface="Nunito"/>
              <a:buChar char="●"/>
            </a:pPr>
            <a:r>
              <a:rPr lang="en">
                <a:solidFill>
                  <a:schemeClr val="dk1"/>
                </a:solidFill>
                <a:latin typeface="Nunito"/>
                <a:ea typeface="Nunito"/>
                <a:cs typeface="Nunito"/>
                <a:sym typeface="Nunito"/>
              </a:rPr>
              <a:t>You can describe a reason to stop the treatment here</a:t>
            </a:r>
            <a:endParaRPr>
              <a:solidFill>
                <a:srgbClr val="010029"/>
              </a:solidFill>
              <a:latin typeface="Nunito"/>
              <a:ea typeface="Nunito"/>
              <a:cs typeface="Nunito"/>
              <a:sym typeface="Nunito"/>
            </a:endParaRPr>
          </a:p>
        </p:txBody>
      </p:sp>
      <p:sp>
        <p:nvSpPr>
          <p:cNvPr id="1219" name="Google Shape;1219;p53"/>
          <p:cNvSpPr txBox="1"/>
          <p:nvPr/>
        </p:nvSpPr>
        <p:spPr>
          <a:xfrm>
            <a:off x="1233400" y="2797300"/>
            <a:ext cx="2816700" cy="1706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010029"/>
              </a:buClr>
              <a:buSzPts val="1400"/>
              <a:buFont typeface="Nunito"/>
              <a:buChar char="●"/>
            </a:pPr>
            <a:r>
              <a:rPr lang="en">
                <a:solidFill>
                  <a:srgbClr val="010029"/>
                </a:solidFill>
                <a:latin typeface="Nunito"/>
                <a:ea typeface="Nunito"/>
                <a:cs typeface="Nunito"/>
                <a:sym typeface="Nunito"/>
              </a:rPr>
              <a:t>You can describe the treatment indication here</a:t>
            </a:r>
            <a:endParaRPr>
              <a:solidFill>
                <a:srgbClr val="010029"/>
              </a:solidFill>
              <a:latin typeface="Nunito"/>
              <a:ea typeface="Nunito"/>
              <a:cs typeface="Nunito"/>
              <a:sym typeface="Nunito"/>
            </a:endParaRPr>
          </a:p>
          <a:p>
            <a:pPr marL="457200" lvl="0" indent="-317500" algn="l" rtl="0">
              <a:spcBef>
                <a:spcPts val="1000"/>
              </a:spcBef>
              <a:spcAft>
                <a:spcPts val="0"/>
              </a:spcAft>
              <a:buClr>
                <a:srgbClr val="010029"/>
              </a:buClr>
              <a:buSzPts val="1400"/>
              <a:buFont typeface="Nunito"/>
              <a:buChar char="●"/>
            </a:pPr>
            <a:r>
              <a:rPr lang="en">
                <a:solidFill>
                  <a:schemeClr val="dk1"/>
                </a:solidFill>
                <a:latin typeface="Nunito"/>
                <a:ea typeface="Nunito"/>
                <a:cs typeface="Nunito"/>
                <a:sym typeface="Nunito"/>
              </a:rPr>
              <a:t>You can describe the treatment indication here</a:t>
            </a:r>
            <a:endParaRPr>
              <a:solidFill>
                <a:schemeClr val="dk1"/>
              </a:solidFill>
              <a:latin typeface="Nunito"/>
              <a:ea typeface="Nunito"/>
              <a:cs typeface="Nunito"/>
              <a:sym typeface="Nunito"/>
            </a:endParaRPr>
          </a:p>
          <a:p>
            <a:pPr marL="457200" lvl="0" indent="-317500" algn="l" rtl="0">
              <a:spcBef>
                <a:spcPts val="1000"/>
              </a:spcBef>
              <a:spcAft>
                <a:spcPts val="1000"/>
              </a:spcAft>
              <a:buClr>
                <a:schemeClr val="dk1"/>
              </a:buClr>
              <a:buSzPts val="1400"/>
              <a:buFont typeface="Nunito"/>
              <a:buChar char="●"/>
            </a:pPr>
            <a:r>
              <a:rPr lang="en">
                <a:solidFill>
                  <a:schemeClr val="dk1"/>
                </a:solidFill>
                <a:latin typeface="Nunito"/>
                <a:ea typeface="Nunito"/>
                <a:cs typeface="Nunito"/>
                <a:sym typeface="Nunito"/>
              </a:rPr>
              <a:t>You can describe the treatment indication here</a:t>
            </a:r>
            <a:endParaRPr>
              <a:solidFill>
                <a:schemeClr val="dk1"/>
              </a:solidFill>
              <a:latin typeface="Nunito"/>
              <a:ea typeface="Nunito"/>
              <a:cs typeface="Nunito"/>
              <a:sym typeface="Nunito"/>
            </a:endParaRPr>
          </a:p>
        </p:txBody>
      </p:sp>
      <p:sp>
        <p:nvSpPr>
          <p:cNvPr id="1220" name="Google Shape;1220;p53"/>
          <p:cNvSpPr/>
          <p:nvPr/>
        </p:nvSpPr>
        <p:spPr>
          <a:xfrm>
            <a:off x="2367023" y="1720727"/>
            <a:ext cx="549500" cy="511497"/>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3"/>
          <p:cNvSpPr/>
          <p:nvPr/>
        </p:nvSpPr>
        <p:spPr>
          <a:xfrm>
            <a:off x="6227275" y="1720727"/>
            <a:ext cx="549500" cy="511497"/>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3"/>
          <p:cNvSpPr/>
          <p:nvPr/>
        </p:nvSpPr>
        <p:spPr>
          <a:xfrm>
            <a:off x="2510474" y="1889608"/>
            <a:ext cx="262661" cy="173724"/>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23" name="Google Shape;1223;p53"/>
          <p:cNvSpPr/>
          <p:nvPr/>
        </p:nvSpPr>
        <p:spPr>
          <a:xfrm>
            <a:off x="6388380" y="1864687"/>
            <a:ext cx="227290" cy="223561"/>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24" name="Google Shape;1224;p53"/>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Contraindications &amp; indications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7"/>
          <p:cNvSpPr/>
          <p:nvPr/>
        </p:nvSpPr>
        <p:spPr>
          <a:xfrm>
            <a:off x="2194250" y="2366900"/>
            <a:ext cx="4755300" cy="997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7"/>
          <p:cNvSpPr txBox="1">
            <a:spLocks noGrp="1"/>
          </p:cNvSpPr>
          <p:nvPr>
            <p:ph type="subTitle" idx="1"/>
          </p:nvPr>
        </p:nvSpPr>
        <p:spPr>
          <a:xfrm>
            <a:off x="2510525" y="3364400"/>
            <a:ext cx="4123200" cy="115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give a brief description of the topic you want to talk about here. For example, if you want to talk about Mercury, you can say that it’s the smallest planet in the entire Solar System</a:t>
            </a:r>
            <a:endParaRPr/>
          </a:p>
        </p:txBody>
      </p:sp>
      <p:sp>
        <p:nvSpPr>
          <p:cNvPr id="533" name="Google Shape;533;p37"/>
          <p:cNvSpPr txBox="1">
            <a:spLocks noGrp="1"/>
          </p:cNvSpPr>
          <p:nvPr>
            <p:ph type="title"/>
          </p:nvPr>
        </p:nvSpPr>
        <p:spPr>
          <a:xfrm>
            <a:off x="2510425" y="2444750"/>
            <a:ext cx="4123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Introduction</a:t>
            </a:r>
            <a:endParaRPr/>
          </a:p>
        </p:txBody>
      </p:sp>
      <p:pic>
        <p:nvPicPr>
          <p:cNvPr id="2" name="Imagen 1"/>
          <p:cNvPicPr>
            <a:picLocks noChangeAspect="1"/>
          </p:cNvPicPr>
          <p:nvPr/>
        </p:nvPicPr>
        <p:blipFill>
          <a:blip r:embed="rId3"/>
          <a:stretch>
            <a:fillRect/>
          </a:stretch>
        </p:blipFill>
        <p:spPr>
          <a:xfrm>
            <a:off x="3009189" y="701"/>
            <a:ext cx="3379736" cy="2327274"/>
          </a:xfrm>
          <a:prstGeom prst="rect">
            <a:avLst/>
          </a:prstGeom>
        </p:spPr>
      </p:pic>
      <p:sp>
        <p:nvSpPr>
          <p:cNvPr id="6" name="Freeform 5"/>
          <p:cNvSpPr>
            <a:spLocks/>
          </p:cNvSpPr>
          <p:nvPr/>
        </p:nvSpPr>
        <p:spPr bwMode="auto">
          <a:xfrm>
            <a:off x="268287" y="276225"/>
            <a:ext cx="679450" cy="979488"/>
          </a:xfrm>
          <a:custGeom>
            <a:avLst/>
            <a:gdLst>
              <a:gd name="T0" fmla="*/ 231 w 375"/>
              <a:gd name="T1" fmla="*/ 537 h 540"/>
              <a:gd name="T2" fmla="*/ 275 w 375"/>
              <a:gd name="T3" fmla="*/ 538 h 540"/>
              <a:gd name="T4" fmla="*/ 354 w 375"/>
              <a:gd name="T5" fmla="*/ 459 h 540"/>
              <a:gd name="T6" fmla="*/ 347 w 375"/>
              <a:gd name="T7" fmla="*/ 451 h 540"/>
              <a:gd name="T8" fmla="*/ 269 w 375"/>
              <a:gd name="T9" fmla="*/ 396 h 540"/>
              <a:gd name="T10" fmla="*/ 294 w 375"/>
              <a:gd name="T11" fmla="*/ 66 h 540"/>
              <a:gd name="T12" fmla="*/ 375 w 375"/>
              <a:gd name="T13" fmla="*/ 21 h 540"/>
              <a:gd name="T14" fmla="*/ 241 w 375"/>
              <a:gd name="T15" fmla="*/ 7 h 540"/>
              <a:gd name="T16" fmla="*/ 85 w 375"/>
              <a:gd name="T17" fmla="*/ 90 h 540"/>
              <a:gd name="T18" fmla="*/ 19 w 375"/>
              <a:gd name="T19" fmla="*/ 325 h 540"/>
              <a:gd name="T20" fmla="*/ 231 w 375"/>
              <a:gd name="T21" fmla="*/ 53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 h="540">
                <a:moveTo>
                  <a:pt x="231" y="537"/>
                </a:moveTo>
                <a:cubicBezTo>
                  <a:pt x="245" y="540"/>
                  <a:pt x="260" y="537"/>
                  <a:pt x="275" y="538"/>
                </a:cubicBezTo>
                <a:cubicBezTo>
                  <a:pt x="301" y="511"/>
                  <a:pt x="328" y="485"/>
                  <a:pt x="354" y="459"/>
                </a:cubicBezTo>
                <a:cubicBezTo>
                  <a:pt x="352" y="456"/>
                  <a:pt x="350" y="452"/>
                  <a:pt x="347" y="451"/>
                </a:cubicBezTo>
                <a:cubicBezTo>
                  <a:pt x="317" y="437"/>
                  <a:pt x="291" y="420"/>
                  <a:pt x="269" y="396"/>
                </a:cubicBezTo>
                <a:cubicBezTo>
                  <a:pt x="179" y="303"/>
                  <a:pt x="190" y="143"/>
                  <a:pt x="294" y="66"/>
                </a:cubicBezTo>
                <a:cubicBezTo>
                  <a:pt x="319" y="47"/>
                  <a:pt x="349" y="35"/>
                  <a:pt x="375" y="21"/>
                </a:cubicBezTo>
                <a:cubicBezTo>
                  <a:pt x="334" y="4"/>
                  <a:pt x="288" y="0"/>
                  <a:pt x="241" y="7"/>
                </a:cubicBezTo>
                <a:cubicBezTo>
                  <a:pt x="180" y="16"/>
                  <a:pt x="128" y="44"/>
                  <a:pt x="85" y="90"/>
                </a:cubicBezTo>
                <a:cubicBezTo>
                  <a:pt x="23" y="157"/>
                  <a:pt x="0" y="237"/>
                  <a:pt x="19" y="325"/>
                </a:cubicBezTo>
                <a:cubicBezTo>
                  <a:pt x="43" y="440"/>
                  <a:pt x="117" y="510"/>
                  <a:pt x="231" y="537"/>
                </a:cubicBezTo>
                <a:close/>
              </a:path>
            </a:pathLst>
          </a:custGeom>
          <a:solidFill>
            <a:srgbClr val="D1A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 name="Freeform 6"/>
          <p:cNvSpPr>
            <a:spLocks/>
          </p:cNvSpPr>
          <p:nvPr/>
        </p:nvSpPr>
        <p:spPr bwMode="auto">
          <a:xfrm>
            <a:off x="766763" y="1104900"/>
            <a:ext cx="350838" cy="152400"/>
          </a:xfrm>
          <a:custGeom>
            <a:avLst/>
            <a:gdLst>
              <a:gd name="T0" fmla="*/ 150 w 193"/>
              <a:gd name="T1" fmla="*/ 43 h 84"/>
              <a:gd name="T2" fmla="*/ 193 w 193"/>
              <a:gd name="T3" fmla="*/ 11 h 84"/>
              <a:gd name="T4" fmla="*/ 191 w 193"/>
              <a:gd name="T5" fmla="*/ 7 h 84"/>
              <a:gd name="T6" fmla="*/ 93 w 193"/>
              <a:gd name="T7" fmla="*/ 1 h 84"/>
              <a:gd name="T8" fmla="*/ 79 w 193"/>
              <a:gd name="T9" fmla="*/ 2 h 84"/>
              <a:gd name="T10" fmla="*/ 0 w 193"/>
              <a:gd name="T11" fmla="*/ 81 h 84"/>
              <a:gd name="T12" fmla="*/ 13 w 193"/>
              <a:gd name="T13" fmla="*/ 84 h 84"/>
              <a:gd name="T14" fmla="*/ 150 w 193"/>
              <a:gd name="T15" fmla="*/ 43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84">
                <a:moveTo>
                  <a:pt x="150" y="43"/>
                </a:moveTo>
                <a:cubicBezTo>
                  <a:pt x="165" y="33"/>
                  <a:pt x="179" y="21"/>
                  <a:pt x="193" y="11"/>
                </a:cubicBezTo>
                <a:cubicBezTo>
                  <a:pt x="192" y="10"/>
                  <a:pt x="192" y="8"/>
                  <a:pt x="191" y="7"/>
                </a:cubicBezTo>
                <a:cubicBezTo>
                  <a:pt x="158" y="15"/>
                  <a:pt x="126" y="9"/>
                  <a:pt x="93" y="1"/>
                </a:cubicBezTo>
                <a:cubicBezTo>
                  <a:pt x="89" y="0"/>
                  <a:pt x="84" y="2"/>
                  <a:pt x="79" y="2"/>
                </a:cubicBezTo>
                <a:cubicBezTo>
                  <a:pt x="53" y="28"/>
                  <a:pt x="26" y="54"/>
                  <a:pt x="0" y="81"/>
                </a:cubicBezTo>
                <a:cubicBezTo>
                  <a:pt x="4" y="82"/>
                  <a:pt x="9" y="84"/>
                  <a:pt x="13" y="84"/>
                </a:cubicBezTo>
                <a:cubicBezTo>
                  <a:pt x="63" y="83"/>
                  <a:pt x="108" y="69"/>
                  <a:pt x="150" y="43"/>
                </a:cubicBezTo>
                <a:close/>
              </a:path>
            </a:pathLst>
          </a:custGeom>
          <a:solidFill>
            <a:srgbClr val="D1A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Freeform 7"/>
          <p:cNvSpPr>
            <a:spLocks/>
          </p:cNvSpPr>
          <p:nvPr/>
        </p:nvSpPr>
        <p:spPr bwMode="auto">
          <a:xfrm>
            <a:off x="895350" y="490538"/>
            <a:ext cx="217488" cy="285750"/>
          </a:xfrm>
          <a:custGeom>
            <a:avLst/>
            <a:gdLst>
              <a:gd name="T0" fmla="*/ 56 w 120"/>
              <a:gd name="T1" fmla="*/ 158 h 158"/>
              <a:gd name="T2" fmla="*/ 120 w 120"/>
              <a:gd name="T3" fmla="*/ 59 h 158"/>
              <a:gd name="T4" fmla="*/ 57 w 120"/>
              <a:gd name="T5" fmla="*/ 0 h 158"/>
              <a:gd name="T6" fmla="*/ 34 w 120"/>
              <a:gd name="T7" fmla="*/ 38 h 158"/>
              <a:gd name="T8" fmla="*/ 0 w 120"/>
              <a:gd name="T9" fmla="*/ 61 h 158"/>
              <a:gd name="T10" fmla="*/ 56 w 120"/>
              <a:gd name="T11" fmla="*/ 158 h 158"/>
            </a:gdLst>
            <a:ahLst/>
            <a:cxnLst>
              <a:cxn ang="0">
                <a:pos x="T0" y="T1"/>
              </a:cxn>
              <a:cxn ang="0">
                <a:pos x="T2" y="T3"/>
              </a:cxn>
              <a:cxn ang="0">
                <a:pos x="T4" y="T5"/>
              </a:cxn>
              <a:cxn ang="0">
                <a:pos x="T6" y="T7"/>
              </a:cxn>
              <a:cxn ang="0">
                <a:pos x="T8" y="T9"/>
              </a:cxn>
              <a:cxn ang="0">
                <a:pos x="T10" y="T11"/>
              </a:cxn>
            </a:cxnLst>
            <a:rect l="0" t="0" r="r" b="b"/>
            <a:pathLst>
              <a:path w="120" h="158">
                <a:moveTo>
                  <a:pt x="56" y="158"/>
                </a:moveTo>
                <a:cubicBezTo>
                  <a:pt x="63" y="116"/>
                  <a:pt x="66" y="74"/>
                  <a:pt x="120" y="59"/>
                </a:cubicBezTo>
                <a:cubicBezTo>
                  <a:pt x="82" y="53"/>
                  <a:pt x="69" y="27"/>
                  <a:pt x="57" y="0"/>
                </a:cubicBezTo>
                <a:cubicBezTo>
                  <a:pt x="49" y="13"/>
                  <a:pt x="44" y="27"/>
                  <a:pt x="34" y="38"/>
                </a:cubicBezTo>
                <a:cubicBezTo>
                  <a:pt x="24" y="48"/>
                  <a:pt x="10" y="54"/>
                  <a:pt x="0" y="61"/>
                </a:cubicBezTo>
                <a:cubicBezTo>
                  <a:pt x="39" y="76"/>
                  <a:pt x="46" y="92"/>
                  <a:pt x="56" y="158"/>
                </a:cubicBezTo>
                <a:close/>
              </a:path>
            </a:pathLst>
          </a:custGeom>
          <a:solidFill>
            <a:srgbClr val="D1A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8"/>
          <p:cNvSpPr>
            <a:spLocks/>
          </p:cNvSpPr>
          <p:nvPr/>
        </p:nvSpPr>
        <p:spPr bwMode="auto">
          <a:xfrm>
            <a:off x="1144588" y="714375"/>
            <a:ext cx="158750" cy="206375"/>
          </a:xfrm>
          <a:custGeom>
            <a:avLst/>
            <a:gdLst>
              <a:gd name="T0" fmla="*/ 43 w 88"/>
              <a:gd name="T1" fmla="*/ 114 h 114"/>
              <a:gd name="T2" fmla="*/ 88 w 88"/>
              <a:gd name="T3" fmla="*/ 43 h 114"/>
              <a:gd name="T4" fmla="*/ 42 w 88"/>
              <a:gd name="T5" fmla="*/ 0 h 114"/>
              <a:gd name="T6" fmla="*/ 24 w 88"/>
              <a:gd name="T7" fmla="*/ 27 h 114"/>
              <a:gd name="T8" fmla="*/ 0 w 88"/>
              <a:gd name="T9" fmla="*/ 44 h 114"/>
              <a:gd name="T10" fmla="*/ 43 w 88"/>
              <a:gd name="T11" fmla="*/ 114 h 114"/>
            </a:gdLst>
            <a:ahLst/>
            <a:cxnLst>
              <a:cxn ang="0">
                <a:pos x="T0" y="T1"/>
              </a:cxn>
              <a:cxn ang="0">
                <a:pos x="T2" y="T3"/>
              </a:cxn>
              <a:cxn ang="0">
                <a:pos x="T4" y="T5"/>
              </a:cxn>
              <a:cxn ang="0">
                <a:pos x="T6" y="T7"/>
              </a:cxn>
              <a:cxn ang="0">
                <a:pos x="T8" y="T9"/>
              </a:cxn>
              <a:cxn ang="0">
                <a:pos x="T10" y="T11"/>
              </a:cxn>
            </a:cxnLst>
            <a:rect l="0" t="0" r="r" b="b"/>
            <a:pathLst>
              <a:path w="88" h="114">
                <a:moveTo>
                  <a:pt x="43" y="114"/>
                </a:moveTo>
                <a:cubicBezTo>
                  <a:pt x="46" y="82"/>
                  <a:pt x="52" y="54"/>
                  <a:pt x="88" y="43"/>
                </a:cubicBezTo>
                <a:cubicBezTo>
                  <a:pt x="62" y="38"/>
                  <a:pt x="51" y="19"/>
                  <a:pt x="42" y="0"/>
                </a:cubicBezTo>
                <a:cubicBezTo>
                  <a:pt x="36" y="10"/>
                  <a:pt x="31" y="20"/>
                  <a:pt x="24" y="27"/>
                </a:cubicBezTo>
                <a:cubicBezTo>
                  <a:pt x="17" y="34"/>
                  <a:pt x="8" y="39"/>
                  <a:pt x="0" y="44"/>
                </a:cubicBezTo>
                <a:cubicBezTo>
                  <a:pt x="25" y="56"/>
                  <a:pt x="25" y="56"/>
                  <a:pt x="43" y="114"/>
                </a:cubicBezTo>
                <a:close/>
              </a:path>
            </a:pathLst>
          </a:custGeom>
          <a:solidFill>
            <a:srgbClr val="D1A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24" name="Freeform 8"/>
          <p:cNvSpPr>
            <a:spLocks/>
          </p:cNvSpPr>
          <p:nvPr/>
        </p:nvSpPr>
        <p:spPr bwMode="auto">
          <a:xfrm>
            <a:off x="8213551" y="1698048"/>
            <a:ext cx="158750" cy="206375"/>
          </a:xfrm>
          <a:custGeom>
            <a:avLst/>
            <a:gdLst>
              <a:gd name="T0" fmla="*/ 43 w 88"/>
              <a:gd name="T1" fmla="*/ 114 h 114"/>
              <a:gd name="T2" fmla="*/ 88 w 88"/>
              <a:gd name="T3" fmla="*/ 43 h 114"/>
              <a:gd name="T4" fmla="*/ 42 w 88"/>
              <a:gd name="T5" fmla="*/ 0 h 114"/>
              <a:gd name="T6" fmla="*/ 24 w 88"/>
              <a:gd name="T7" fmla="*/ 27 h 114"/>
              <a:gd name="T8" fmla="*/ 0 w 88"/>
              <a:gd name="T9" fmla="*/ 44 h 114"/>
              <a:gd name="T10" fmla="*/ 43 w 88"/>
              <a:gd name="T11" fmla="*/ 114 h 114"/>
            </a:gdLst>
            <a:ahLst/>
            <a:cxnLst>
              <a:cxn ang="0">
                <a:pos x="T0" y="T1"/>
              </a:cxn>
              <a:cxn ang="0">
                <a:pos x="T2" y="T3"/>
              </a:cxn>
              <a:cxn ang="0">
                <a:pos x="T4" y="T5"/>
              </a:cxn>
              <a:cxn ang="0">
                <a:pos x="T6" y="T7"/>
              </a:cxn>
              <a:cxn ang="0">
                <a:pos x="T8" y="T9"/>
              </a:cxn>
              <a:cxn ang="0">
                <a:pos x="T10" y="T11"/>
              </a:cxn>
            </a:cxnLst>
            <a:rect l="0" t="0" r="r" b="b"/>
            <a:pathLst>
              <a:path w="88" h="114">
                <a:moveTo>
                  <a:pt x="43" y="114"/>
                </a:moveTo>
                <a:cubicBezTo>
                  <a:pt x="46" y="82"/>
                  <a:pt x="52" y="54"/>
                  <a:pt x="88" y="43"/>
                </a:cubicBezTo>
                <a:cubicBezTo>
                  <a:pt x="62" y="38"/>
                  <a:pt x="51" y="19"/>
                  <a:pt x="42" y="0"/>
                </a:cubicBezTo>
                <a:cubicBezTo>
                  <a:pt x="36" y="10"/>
                  <a:pt x="31" y="20"/>
                  <a:pt x="24" y="27"/>
                </a:cubicBezTo>
                <a:cubicBezTo>
                  <a:pt x="17" y="34"/>
                  <a:pt x="8" y="39"/>
                  <a:pt x="0" y="44"/>
                </a:cubicBezTo>
                <a:cubicBezTo>
                  <a:pt x="25" y="56"/>
                  <a:pt x="25" y="56"/>
                  <a:pt x="43" y="114"/>
                </a:cubicBezTo>
                <a:close/>
              </a:path>
            </a:pathLst>
          </a:custGeom>
          <a:solidFill>
            <a:srgbClr val="D1A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25" name="Freeform 7"/>
          <p:cNvSpPr>
            <a:spLocks/>
          </p:cNvSpPr>
          <p:nvPr/>
        </p:nvSpPr>
        <p:spPr bwMode="auto">
          <a:xfrm>
            <a:off x="1499013" y="1801235"/>
            <a:ext cx="217488" cy="285750"/>
          </a:xfrm>
          <a:custGeom>
            <a:avLst/>
            <a:gdLst>
              <a:gd name="T0" fmla="*/ 56 w 120"/>
              <a:gd name="T1" fmla="*/ 158 h 158"/>
              <a:gd name="T2" fmla="*/ 120 w 120"/>
              <a:gd name="T3" fmla="*/ 59 h 158"/>
              <a:gd name="T4" fmla="*/ 57 w 120"/>
              <a:gd name="T5" fmla="*/ 0 h 158"/>
              <a:gd name="T6" fmla="*/ 34 w 120"/>
              <a:gd name="T7" fmla="*/ 38 h 158"/>
              <a:gd name="T8" fmla="*/ 0 w 120"/>
              <a:gd name="T9" fmla="*/ 61 h 158"/>
              <a:gd name="T10" fmla="*/ 56 w 120"/>
              <a:gd name="T11" fmla="*/ 158 h 158"/>
            </a:gdLst>
            <a:ahLst/>
            <a:cxnLst>
              <a:cxn ang="0">
                <a:pos x="T0" y="T1"/>
              </a:cxn>
              <a:cxn ang="0">
                <a:pos x="T2" y="T3"/>
              </a:cxn>
              <a:cxn ang="0">
                <a:pos x="T4" y="T5"/>
              </a:cxn>
              <a:cxn ang="0">
                <a:pos x="T6" y="T7"/>
              </a:cxn>
              <a:cxn ang="0">
                <a:pos x="T8" y="T9"/>
              </a:cxn>
              <a:cxn ang="0">
                <a:pos x="T10" y="T11"/>
              </a:cxn>
            </a:cxnLst>
            <a:rect l="0" t="0" r="r" b="b"/>
            <a:pathLst>
              <a:path w="120" h="158">
                <a:moveTo>
                  <a:pt x="56" y="158"/>
                </a:moveTo>
                <a:cubicBezTo>
                  <a:pt x="63" y="116"/>
                  <a:pt x="66" y="74"/>
                  <a:pt x="120" y="59"/>
                </a:cubicBezTo>
                <a:cubicBezTo>
                  <a:pt x="82" y="53"/>
                  <a:pt x="69" y="27"/>
                  <a:pt x="57" y="0"/>
                </a:cubicBezTo>
                <a:cubicBezTo>
                  <a:pt x="49" y="13"/>
                  <a:pt x="44" y="27"/>
                  <a:pt x="34" y="38"/>
                </a:cubicBezTo>
                <a:cubicBezTo>
                  <a:pt x="24" y="48"/>
                  <a:pt x="10" y="54"/>
                  <a:pt x="0" y="61"/>
                </a:cubicBezTo>
                <a:cubicBezTo>
                  <a:pt x="39" y="76"/>
                  <a:pt x="46" y="92"/>
                  <a:pt x="56" y="158"/>
                </a:cubicBezTo>
                <a:close/>
              </a:path>
            </a:pathLst>
          </a:custGeom>
          <a:solidFill>
            <a:srgbClr val="D1A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26" name="Freeform 7"/>
          <p:cNvSpPr>
            <a:spLocks/>
          </p:cNvSpPr>
          <p:nvPr/>
        </p:nvSpPr>
        <p:spPr bwMode="auto">
          <a:xfrm>
            <a:off x="6388925" y="1899350"/>
            <a:ext cx="217488" cy="285750"/>
          </a:xfrm>
          <a:custGeom>
            <a:avLst/>
            <a:gdLst>
              <a:gd name="T0" fmla="*/ 56 w 120"/>
              <a:gd name="T1" fmla="*/ 158 h 158"/>
              <a:gd name="T2" fmla="*/ 120 w 120"/>
              <a:gd name="T3" fmla="*/ 59 h 158"/>
              <a:gd name="T4" fmla="*/ 57 w 120"/>
              <a:gd name="T5" fmla="*/ 0 h 158"/>
              <a:gd name="T6" fmla="*/ 34 w 120"/>
              <a:gd name="T7" fmla="*/ 38 h 158"/>
              <a:gd name="T8" fmla="*/ 0 w 120"/>
              <a:gd name="T9" fmla="*/ 61 h 158"/>
              <a:gd name="T10" fmla="*/ 56 w 120"/>
              <a:gd name="T11" fmla="*/ 158 h 158"/>
            </a:gdLst>
            <a:ahLst/>
            <a:cxnLst>
              <a:cxn ang="0">
                <a:pos x="T0" y="T1"/>
              </a:cxn>
              <a:cxn ang="0">
                <a:pos x="T2" y="T3"/>
              </a:cxn>
              <a:cxn ang="0">
                <a:pos x="T4" y="T5"/>
              </a:cxn>
              <a:cxn ang="0">
                <a:pos x="T6" y="T7"/>
              </a:cxn>
              <a:cxn ang="0">
                <a:pos x="T8" y="T9"/>
              </a:cxn>
              <a:cxn ang="0">
                <a:pos x="T10" y="T11"/>
              </a:cxn>
            </a:cxnLst>
            <a:rect l="0" t="0" r="r" b="b"/>
            <a:pathLst>
              <a:path w="120" h="158">
                <a:moveTo>
                  <a:pt x="56" y="158"/>
                </a:moveTo>
                <a:cubicBezTo>
                  <a:pt x="63" y="116"/>
                  <a:pt x="66" y="74"/>
                  <a:pt x="120" y="59"/>
                </a:cubicBezTo>
                <a:cubicBezTo>
                  <a:pt x="82" y="53"/>
                  <a:pt x="69" y="27"/>
                  <a:pt x="57" y="0"/>
                </a:cubicBezTo>
                <a:cubicBezTo>
                  <a:pt x="49" y="13"/>
                  <a:pt x="44" y="27"/>
                  <a:pt x="34" y="38"/>
                </a:cubicBezTo>
                <a:cubicBezTo>
                  <a:pt x="24" y="48"/>
                  <a:pt x="10" y="54"/>
                  <a:pt x="0" y="61"/>
                </a:cubicBezTo>
                <a:cubicBezTo>
                  <a:pt x="39" y="76"/>
                  <a:pt x="46" y="92"/>
                  <a:pt x="56" y="158"/>
                </a:cubicBezTo>
                <a:close/>
              </a:path>
            </a:pathLst>
          </a:custGeom>
          <a:solidFill>
            <a:srgbClr val="D1A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27" name="Freeform 7"/>
          <p:cNvSpPr>
            <a:spLocks/>
          </p:cNvSpPr>
          <p:nvPr/>
        </p:nvSpPr>
        <p:spPr bwMode="auto">
          <a:xfrm>
            <a:off x="7249268" y="3453039"/>
            <a:ext cx="217488" cy="285750"/>
          </a:xfrm>
          <a:custGeom>
            <a:avLst/>
            <a:gdLst>
              <a:gd name="T0" fmla="*/ 56 w 120"/>
              <a:gd name="T1" fmla="*/ 158 h 158"/>
              <a:gd name="T2" fmla="*/ 120 w 120"/>
              <a:gd name="T3" fmla="*/ 59 h 158"/>
              <a:gd name="T4" fmla="*/ 57 w 120"/>
              <a:gd name="T5" fmla="*/ 0 h 158"/>
              <a:gd name="T6" fmla="*/ 34 w 120"/>
              <a:gd name="T7" fmla="*/ 38 h 158"/>
              <a:gd name="T8" fmla="*/ 0 w 120"/>
              <a:gd name="T9" fmla="*/ 61 h 158"/>
              <a:gd name="T10" fmla="*/ 56 w 120"/>
              <a:gd name="T11" fmla="*/ 158 h 158"/>
            </a:gdLst>
            <a:ahLst/>
            <a:cxnLst>
              <a:cxn ang="0">
                <a:pos x="T0" y="T1"/>
              </a:cxn>
              <a:cxn ang="0">
                <a:pos x="T2" y="T3"/>
              </a:cxn>
              <a:cxn ang="0">
                <a:pos x="T4" y="T5"/>
              </a:cxn>
              <a:cxn ang="0">
                <a:pos x="T6" y="T7"/>
              </a:cxn>
              <a:cxn ang="0">
                <a:pos x="T8" y="T9"/>
              </a:cxn>
              <a:cxn ang="0">
                <a:pos x="T10" y="T11"/>
              </a:cxn>
            </a:cxnLst>
            <a:rect l="0" t="0" r="r" b="b"/>
            <a:pathLst>
              <a:path w="120" h="158">
                <a:moveTo>
                  <a:pt x="56" y="158"/>
                </a:moveTo>
                <a:cubicBezTo>
                  <a:pt x="63" y="116"/>
                  <a:pt x="66" y="74"/>
                  <a:pt x="120" y="59"/>
                </a:cubicBezTo>
                <a:cubicBezTo>
                  <a:pt x="82" y="53"/>
                  <a:pt x="69" y="27"/>
                  <a:pt x="57" y="0"/>
                </a:cubicBezTo>
                <a:cubicBezTo>
                  <a:pt x="49" y="13"/>
                  <a:pt x="44" y="27"/>
                  <a:pt x="34" y="38"/>
                </a:cubicBezTo>
                <a:cubicBezTo>
                  <a:pt x="24" y="48"/>
                  <a:pt x="10" y="54"/>
                  <a:pt x="0" y="61"/>
                </a:cubicBezTo>
                <a:cubicBezTo>
                  <a:pt x="39" y="76"/>
                  <a:pt x="46" y="92"/>
                  <a:pt x="56" y="158"/>
                </a:cubicBezTo>
                <a:close/>
              </a:path>
            </a:pathLst>
          </a:custGeom>
          <a:solidFill>
            <a:srgbClr val="D1A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28" name="Freeform 7"/>
          <p:cNvSpPr>
            <a:spLocks/>
          </p:cNvSpPr>
          <p:nvPr/>
        </p:nvSpPr>
        <p:spPr bwMode="auto">
          <a:xfrm>
            <a:off x="1557432" y="2865650"/>
            <a:ext cx="217488" cy="285750"/>
          </a:xfrm>
          <a:custGeom>
            <a:avLst/>
            <a:gdLst>
              <a:gd name="T0" fmla="*/ 56 w 120"/>
              <a:gd name="T1" fmla="*/ 158 h 158"/>
              <a:gd name="T2" fmla="*/ 120 w 120"/>
              <a:gd name="T3" fmla="*/ 59 h 158"/>
              <a:gd name="T4" fmla="*/ 57 w 120"/>
              <a:gd name="T5" fmla="*/ 0 h 158"/>
              <a:gd name="T6" fmla="*/ 34 w 120"/>
              <a:gd name="T7" fmla="*/ 38 h 158"/>
              <a:gd name="T8" fmla="*/ 0 w 120"/>
              <a:gd name="T9" fmla="*/ 61 h 158"/>
              <a:gd name="T10" fmla="*/ 56 w 120"/>
              <a:gd name="T11" fmla="*/ 158 h 158"/>
            </a:gdLst>
            <a:ahLst/>
            <a:cxnLst>
              <a:cxn ang="0">
                <a:pos x="T0" y="T1"/>
              </a:cxn>
              <a:cxn ang="0">
                <a:pos x="T2" y="T3"/>
              </a:cxn>
              <a:cxn ang="0">
                <a:pos x="T4" y="T5"/>
              </a:cxn>
              <a:cxn ang="0">
                <a:pos x="T6" y="T7"/>
              </a:cxn>
              <a:cxn ang="0">
                <a:pos x="T8" y="T9"/>
              </a:cxn>
              <a:cxn ang="0">
                <a:pos x="T10" y="T11"/>
              </a:cxn>
            </a:cxnLst>
            <a:rect l="0" t="0" r="r" b="b"/>
            <a:pathLst>
              <a:path w="120" h="158">
                <a:moveTo>
                  <a:pt x="56" y="158"/>
                </a:moveTo>
                <a:cubicBezTo>
                  <a:pt x="63" y="116"/>
                  <a:pt x="66" y="74"/>
                  <a:pt x="120" y="59"/>
                </a:cubicBezTo>
                <a:cubicBezTo>
                  <a:pt x="82" y="53"/>
                  <a:pt x="69" y="27"/>
                  <a:pt x="57" y="0"/>
                </a:cubicBezTo>
                <a:cubicBezTo>
                  <a:pt x="49" y="13"/>
                  <a:pt x="44" y="27"/>
                  <a:pt x="34" y="38"/>
                </a:cubicBezTo>
                <a:cubicBezTo>
                  <a:pt x="24" y="48"/>
                  <a:pt x="10" y="54"/>
                  <a:pt x="0" y="61"/>
                </a:cubicBezTo>
                <a:cubicBezTo>
                  <a:pt x="39" y="76"/>
                  <a:pt x="46" y="92"/>
                  <a:pt x="56" y="158"/>
                </a:cubicBezTo>
                <a:close/>
              </a:path>
            </a:pathLst>
          </a:custGeom>
          <a:solidFill>
            <a:srgbClr val="D1A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29" name="Freeform 7"/>
          <p:cNvSpPr>
            <a:spLocks/>
          </p:cNvSpPr>
          <p:nvPr/>
        </p:nvSpPr>
        <p:spPr bwMode="auto">
          <a:xfrm>
            <a:off x="7163814" y="4656845"/>
            <a:ext cx="217488" cy="285750"/>
          </a:xfrm>
          <a:custGeom>
            <a:avLst/>
            <a:gdLst>
              <a:gd name="T0" fmla="*/ 56 w 120"/>
              <a:gd name="T1" fmla="*/ 158 h 158"/>
              <a:gd name="T2" fmla="*/ 120 w 120"/>
              <a:gd name="T3" fmla="*/ 59 h 158"/>
              <a:gd name="T4" fmla="*/ 57 w 120"/>
              <a:gd name="T5" fmla="*/ 0 h 158"/>
              <a:gd name="T6" fmla="*/ 34 w 120"/>
              <a:gd name="T7" fmla="*/ 38 h 158"/>
              <a:gd name="T8" fmla="*/ 0 w 120"/>
              <a:gd name="T9" fmla="*/ 61 h 158"/>
              <a:gd name="T10" fmla="*/ 56 w 120"/>
              <a:gd name="T11" fmla="*/ 158 h 158"/>
            </a:gdLst>
            <a:ahLst/>
            <a:cxnLst>
              <a:cxn ang="0">
                <a:pos x="T0" y="T1"/>
              </a:cxn>
              <a:cxn ang="0">
                <a:pos x="T2" y="T3"/>
              </a:cxn>
              <a:cxn ang="0">
                <a:pos x="T4" y="T5"/>
              </a:cxn>
              <a:cxn ang="0">
                <a:pos x="T6" y="T7"/>
              </a:cxn>
              <a:cxn ang="0">
                <a:pos x="T8" y="T9"/>
              </a:cxn>
              <a:cxn ang="0">
                <a:pos x="T10" y="T11"/>
              </a:cxn>
            </a:cxnLst>
            <a:rect l="0" t="0" r="r" b="b"/>
            <a:pathLst>
              <a:path w="120" h="158">
                <a:moveTo>
                  <a:pt x="56" y="158"/>
                </a:moveTo>
                <a:cubicBezTo>
                  <a:pt x="63" y="116"/>
                  <a:pt x="66" y="74"/>
                  <a:pt x="120" y="59"/>
                </a:cubicBezTo>
                <a:cubicBezTo>
                  <a:pt x="82" y="53"/>
                  <a:pt x="69" y="27"/>
                  <a:pt x="57" y="0"/>
                </a:cubicBezTo>
                <a:cubicBezTo>
                  <a:pt x="49" y="13"/>
                  <a:pt x="44" y="27"/>
                  <a:pt x="34" y="38"/>
                </a:cubicBezTo>
                <a:cubicBezTo>
                  <a:pt x="24" y="48"/>
                  <a:pt x="10" y="54"/>
                  <a:pt x="0" y="61"/>
                </a:cubicBezTo>
                <a:cubicBezTo>
                  <a:pt x="39" y="76"/>
                  <a:pt x="46" y="92"/>
                  <a:pt x="56" y="158"/>
                </a:cubicBezTo>
                <a:close/>
              </a:path>
            </a:pathLst>
          </a:custGeom>
          <a:solidFill>
            <a:srgbClr val="D1A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54"/>
          <p:cNvSpPr/>
          <p:nvPr/>
        </p:nvSpPr>
        <p:spPr>
          <a:xfrm>
            <a:off x="3270100" y="2540500"/>
            <a:ext cx="26040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4"/>
          <p:cNvSpPr/>
          <p:nvPr/>
        </p:nvSpPr>
        <p:spPr>
          <a:xfrm>
            <a:off x="5906402" y="2540500"/>
            <a:ext cx="26040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4"/>
          <p:cNvSpPr/>
          <p:nvPr/>
        </p:nvSpPr>
        <p:spPr>
          <a:xfrm>
            <a:off x="555950" y="539400"/>
            <a:ext cx="8031900" cy="57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4"/>
          <p:cNvSpPr txBox="1">
            <a:spLocks noGrp="1"/>
          </p:cNvSpPr>
          <p:nvPr>
            <p:ph type="subTitle" idx="1"/>
          </p:nvPr>
        </p:nvSpPr>
        <p:spPr>
          <a:xfrm>
            <a:off x="848148" y="1738750"/>
            <a:ext cx="2175300" cy="80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Venus has a beautiful name and is the second planet from the Sun</a:t>
            </a:r>
            <a:endParaRPr/>
          </a:p>
        </p:txBody>
      </p:sp>
      <p:sp>
        <p:nvSpPr>
          <p:cNvPr id="1233" name="Google Shape;1233;p54"/>
          <p:cNvSpPr txBox="1">
            <a:spLocks noGrp="1"/>
          </p:cNvSpPr>
          <p:nvPr>
            <p:ph type="subTitle" idx="4"/>
          </p:nvPr>
        </p:nvSpPr>
        <p:spPr>
          <a:xfrm>
            <a:off x="3484421" y="1738750"/>
            <a:ext cx="2175300" cy="80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Mercury is the closest planet from the Sun and the smallest one </a:t>
            </a:r>
            <a:endParaRPr/>
          </a:p>
        </p:txBody>
      </p:sp>
      <p:sp>
        <p:nvSpPr>
          <p:cNvPr id="1234" name="Google Shape;1234;p54"/>
          <p:cNvSpPr txBox="1">
            <a:spLocks noGrp="1"/>
          </p:cNvSpPr>
          <p:nvPr>
            <p:ph type="subTitle" idx="6"/>
          </p:nvPr>
        </p:nvSpPr>
        <p:spPr>
          <a:xfrm>
            <a:off x="6120752" y="1738750"/>
            <a:ext cx="2175300" cy="80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Despite being red, Mars is a very cold planet full of iron oxide dust</a:t>
            </a:r>
            <a:endParaRPr/>
          </a:p>
        </p:txBody>
      </p:sp>
      <p:sp>
        <p:nvSpPr>
          <p:cNvPr id="1235" name="Google Shape;1235;p54"/>
          <p:cNvSpPr/>
          <p:nvPr/>
        </p:nvSpPr>
        <p:spPr>
          <a:xfrm>
            <a:off x="633798" y="2540500"/>
            <a:ext cx="26040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4"/>
          <p:cNvSpPr txBox="1">
            <a:spLocks noGrp="1"/>
          </p:cNvSpPr>
          <p:nvPr>
            <p:ph type="title" idx="2"/>
          </p:nvPr>
        </p:nvSpPr>
        <p:spPr>
          <a:xfrm>
            <a:off x="691098" y="2601400"/>
            <a:ext cx="2489400" cy="38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Herbal treatment</a:t>
            </a:r>
            <a:endParaRPr/>
          </a:p>
        </p:txBody>
      </p:sp>
      <p:sp>
        <p:nvSpPr>
          <p:cNvPr id="1237" name="Google Shape;1237;p54"/>
          <p:cNvSpPr txBox="1">
            <a:spLocks noGrp="1"/>
          </p:cNvSpPr>
          <p:nvPr>
            <p:ph type="title" idx="3"/>
          </p:nvPr>
        </p:nvSpPr>
        <p:spPr>
          <a:xfrm>
            <a:off x="3327400" y="2601400"/>
            <a:ext cx="2489400" cy="38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Therapy</a:t>
            </a:r>
            <a:endParaRPr/>
          </a:p>
        </p:txBody>
      </p:sp>
      <p:sp>
        <p:nvSpPr>
          <p:cNvPr id="1238" name="Google Shape;1238;p54"/>
          <p:cNvSpPr txBox="1">
            <a:spLocks noGrp="1"/>
          </p:cNvSpPr>
          <p:nvPr>
            <p:ph type="title" idx="5"/>
          </p:nvPr>
        </p:nvSpPr>
        <p:spPr>
          <a:xfrm>
            <a:off x="5963702" y="2601400"/>
            <a:ext cx="2489400" cy="38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Antidepressants</a:t>
            </a:r>
            <a:endParaRPr/>
          </a:p>
        </p:txBody>
      </p:sp>
      <p:grpSp>
        <p:nvGrpSpPr>
          <p:cNvPr id="1239" name="Google Shape;1239;p54"/>
          <p:cNvGrpSpPr/>
          <p:nvPr/>
        </p:nvGrpSpPr>
        <p:grpSpPr>
          <a:xfrm>
            <a:off x="1505148" y="3714188"/>
            <a:ext cx="861301" cy="801753"/>
            <a:chOff x="1527350" y="3714188"/>
            <a:chExt cx="861301" cy="801753"/>
          </a:xfrm>
        </p:grpSpPr>
        <p:sp>
          <p:nvSpPr>
            <p:cNvPr id="1240" name="Google Shape;1240;p54"/>
            <p:cNvSpPr/>
            <p:nvPr/>
          </p:nvSpPr>
          <p:spPr>
            <a:xfrm>
              <a:off x="1527350" y="371418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4"/>
            <p:cNvSpPr/>
            <p:nvPr/>
          </p:nvSpPr>
          <p:spPr>
            <a:xfrm>
              <a:off x="1654550" y="3811625"/>
              <a:ext cx="606900" cy="606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2" name="Google Shape;1242;p54"/>
          <p:cNvGrpSpPr/>
          <p:nvPr/>
        </p:nvGrpSpPr>
        <p:grpSpPr>
          <a:xfrm>
            <a:off x="4141450" y="3714188"/>
            <a:ext cx="861301" cy="801753"/>
            <a:chOff x="1527350" y="3714188"/>
            <a:chExt cx="861301" cy="801753"/>
          </a:xfrm>
        </p:grpSpPr>
        <p:sp>
          <p:nvSpPr>
            <p:cNvPr id="1243" name="Google Shape;1243;p54"/>
            <p:cNvSpPr/>
            <p:nvPr/>
          </p:nvSpPr>
          <p:spPr>
            <a:xfrm>
              <a:off x="1527350" y="371418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4"/>
            <p:cNvSpPr/>
            <p:nvPr/>
          </p:nvSpPr>
          <p:spPr>
            <a:xfrm>
              <a:off x="1654550" y="3811625"/>
              <a:ext cx="606900" cy="606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5" name="Google Shape;1245;p54"/>
          <p:cNvGrpSpPr/>
          <p:nvPr/>
        </p:nvGrpSpPr>
        <p:grpSpPr>
          <a:xfrm>
            <a:off x="6777752" y="3714188"/>
            <a:ext cx="861301" cy="801753"/>
            <a:chOff x="1527350" y="3714188"/>
            <a:chExt cx="861301" cy="801753"/>
          </a:xfrm>
        </p:grpSpPr>
        <p:sp>
          <p:nvSpPr>
            <p:cNvPr id="1246" name="Google Shape;1246;p54"/>
            <p:cNvSpPr/>
            <p:nvPr/>
          </p:nvSpPr>
          <p:spPr>
            <a:xfrm>
              <a:off x="1527350" y="371418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4"/>
            <p:cNvSpPr/>
            <p:nvPr/>
          </p:nvSpPr>
          <p:spPr>
            <a:xfrm>
              <a:off x="1654550" y="3811625"/>
              <a:ext cx="606900" cy="606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48" name="Google Shape;1248;p54"/>
          <p:cNvCxnSpPr>
            <a:stCxn id="1235" idx="2"/>
            <a:endCxn id="1241" idx="0"/>
          </p:cNvCxnSpPr>
          <p:nvPr/>
        </p:nvCxnSpPr>
        <p:spPr>
          <a:xfrm>
            <a:off x="1935798" y="3052000"/>
            <a:ext cx="0" cy="759600"/>
          </a:xfrm>
          <a:prstGeom prst="straightConnector1">
            <a:avLst/>
          </a:prstGeom>
          <a:noFill/>
          <a:ln w="9525" cap="flat" cmpd="sng">
            <a:solidFill>
              <a:schemeClr val="accent4"/>
            </a:solidFill>
            <a:prstDash val="solid"/>
            <a:round/>
            <a:headEnd type="none" w="med" len="med"/>
            <a:tailEnd type="none" w="med" len="med"/>
          </a:ln>
        </p:spPr>
      </p:cxnSp>
      <p:cxnSp>
        <p:nvCxnSpPr>
          <p:cNvPr id="1249" name="Google Shape;1249;p54"/>
          <p:cNvCxnSpPr>
            <a:stCxn id="1229" idx="2"/>
            <a:endCxn id="1244" idx="0"/>
          </p:cNvCxnSpPr>
          <p:nvPr/>
        </p:nvCxnSpPr>
        <p:spPr>
          <a:xfrm>
            <a:off x="4572100" y="3052000"/>
            <a:ext cx="0" cy="759600"/>
          </a:xfrm>
          <a:prstGeom prst="straightConnector1">
            <a:avLst/>
          </a:prstGeom>
          <a:noFill/>
          <a:ln w="9525" cap="flat" cmpd="sng">
            <a:solidFill>
              <a:schemeClr val="accent4"/>
            </a:solidFill>
            <a:prstDash val="solid"/>
            <a:round/>
            <a:headEnd type="none" w="med" len="med"/>
            <a:tailEnd type="none" w="med" len="med"/>
          </a:ln>
        </p:spPr>
      </p:cxnSp>
      <p:cxnSp>
        <p:nvCxnSpPr>
          <p:cNvPr id="1250" name="Google Shape;1250;p54"/>
          <p:cNvCxnSpPr>
            <a:stCxn id="1230" idx="2"/>
            <a:endCxn id="1247" idx="0"/>
          </p:cNvCxnSpPr>
          <p:nvPr/>
        </p:nvCxnSpPr>
        <p:spPr>
          <a:xfrm>
            <a:off x="7208402" y="3052000"/>
            <a:ext cx="0" cy="759600"/>
          </a:xfrm>
          <a:prstGeom prst="straightConnector1">
            <a:avLst/>
          </a:prstGeom>
          <a:noFill/>
          <a:ln w="9525" cap="flat" cmpd="sng">
            <a:solidFill>
              <a:schemeClr val="accent4"/>
            </a:solidFill>
            <a:prstDash val="solid"/>
            <a:round/>
            <a:headEnd type="none" w="med" len="med"/>
            <a:tailEnd type="none" w="med" len="med"/>
          </a:ln>
        </p:spPr>
      </p:cxnSp>
      <p:grpSp>
        <p:nvGrpSpPr>
          <p:cNvPr id="1251" name="Google Shape;1251;p54"/>
          <p:cNvGrpSpPr/>
          <p:nvPr/>
        </p:nvGrpSpPr>
        <p:grpSpPr>
          <a:xfrm>
            <a:off x="4393015" y="3887302"/>
            <a:ext cx="358169" cy="455525"/>
            <a:chOff x="5890402" y="1665206"/>
            <a:chExt cx="358169" cy="455525"/>
          </a:xfrm>
        </p:grpSpPr>
        <p:sp>
          <p:nvSpPr>
            <p:cNvPr id="1252" name="Google Shape;1252;p54"/>
            <p:cNvSpPr/>
            <p:nvPr/>
          </p:nvSpPr>
          <p:spPr>
            <a:xfrm>
              <a:off x="5890402" y="1691630"/>
              <a:ext cx="358169" cy="429101"/>
            </a:xfrm>
            <a:custGeom>
              <a:avLst/>
              <a:gdLst/>
              <a:ahLst/>
              <a:cxnLst/>
              <a:rect l="l" t="t" r="r" b="b"/>
              <a:pathLst>
                <a:path w="4595" h="5505" extrusionOk="0">
                  <a:moveTo>
                    <a:pt x="3863" y="2061"/>
                  </a:moveTo>
                  <a:cubicBezTo>
                    <a:pt x="3934" y="2133"/>
                    <a:pt x="3934" y="2240"/>
                    <a:pt x="3863" y="2311"/>
                  </a:cubicBezTo>
                  <a:cubicBezTo>
                    <a:pt x="3800" y="2374"/>
                    <a:pt x="3693" y="2374"/>
                    <a:pt x="3622" y="2311"/>
                  </a:cubicBezTo>
                  <a:lnTo>
                    <a:pt x="3479" y="2160"/>
                  </a:lnTo>
                  <a:lnTo>
                    <a:pt x="3337" y="2311"/>
                  </a:lnTo>
                  <a:cubicBezTo>
                    <a:pt x="3274" y="2374"/>
                    <a:pt x="3158" y="2374"/>
                    <a:pt x="3096" y="2311"/>
                  </a:cubicBezTo>
                  <a:cubicBezTo>
                    <a:pt x="3024" y="2240"/>
                    <a:pt x="3024" y="2133"/>
                    <a:pt x="3096" y="2061"/>
                  </a:cubicBezTo>
                  <a:lnTo>
                    <a:pt x="3238" y="1919"/>
                  </a:lnTo>
                  <a:lnTo>
                    <a:pt x="3096" y="1776"/>
                  </a:lnTo>
                  <a:cubicBezTo>
                    <a:pt x="3024" y="1713"/>
                    <a:pt x="3024" y="1606"/>
                    <a:pt x="3096" y="1535"/>
                  </a:cubicBezTo>
                  <a:cubicBezTo>
                    <a:pt x="3158" y="1473"/>
                    <a:pt x="3274" y="1473"/>
                    <a:pt x="3337" y="1535"/>
                  </a:cubicBezTo>
                  <a:lnTo>
                    <a:pt x="3479" y="1678"/>
                  </a:lnTo>
                  <a:lnTo>
                    <a:pt x="3622" y="1535"/>
                  </a:lnTo>
                  <a:cubicBezTo>
                    <a:pt x="3693" y="1473"/>
                    <a:pt x="3800" y="1473"/>
                    <a:pt x="3863" y="1535"/>
                  </a:cubicBezTo>
                  <a:cubicBezTo>
                    <a:pt x="3934" y="1606"/>
                    <a:pt x="3934" y="1713"/>
                    <a:pt x="3863" y="1776"/>
                  </a:cubicBezTo>
                  <a:lnTo>
                    <a:pt x="3720" y="1919"/>
                  </a:lnTo>
                  <a:close/>
                  <a:moveTo>
                    <a:pt x="3863" y="3284"/>
                  </a:moveTo>
                  <a:cubicBezTo>
                    <a:pt x="3934" y="3355"/>
                    <a:pt x="3934" y="3462"/>
                    <a:pt x="3863" y="3533"/>
                  </a:cubicBezTo>
                  <a:cubicBezTo>
                    <a:pt x="3800" y="3596"/>
                    <a:pt x="3693" y="3596"/>
                    <a:pt x="3622" y="3533"/>
                  </a:cubicBezTo>
                  <a:lnTo>
                    <a:pt x="3479" y="3391"/>
                  </a:lnTo>
                  <a:lnTo>
                    <a:pt x="3337" y="3533"/>
                  </a:lnTo>
                  <a:cubicBezTo>
                    <a:pt x="3274" y="3596"/>
                    <a:pt x="3158" y="3596"/>
                    <a:pt x="3096" y="3533"/>
                  </a:cubicBezTo>
                  <a:cubicBezTo>
                    <a:pt x="3024" y="3462"/>
                    <a:pt x="3024" y="3355"/>
                    <a:pt x="3096" y="3284"/>
                  </a:cubicBezTo>
                  <a:lnTo>
                    <a:pt x="3238" y="3141"/>
                  </a:lnTo>
                  <a:lnTo>
                    <a:pt x="3096" y="2998"/>
                  </a:lnTo>
                  <a:cubicBezTo>
                    <a:pt x="3024" y="2936"/>
                    <a:pt x="3024" y="2829"/>
                    <a:pt x="3096" y="2757"/>
                  </a:cubicBezTo>
                  <a:cubicBezTo>
                    <a:pt x="3158" y="2695"/>
                    <a:pt x="3274" y="2695"/>
                    <a:pt x="3337" y="2757"/>
                  </a:cubicBezTo>
                  <a:lnTo>
                    <a:pt x="3479" y="2900"/>
                  </a:lnTo>
                  <a:lnTo>
                    <a:pt x="3622" y="2757"/>
                  </a:lnTo>
                  <a:cubicBezTo>
                    <a:pt x="3693" y="2695"/>
                    <a:pt x="3800" y="2695"/>
                    <a:pt x="3863" y="2757"/>
                  </a:cubicBezTo>
                  <a:cubicBezTo>
                    <a:pt x="3934" y="2829"/>
                    <a:pt x="3934" y="2936"/>
                    <a:pt x="3863" y="2998"/>
                  </a:cubicBezTo>
                  <a:lnTo>
                    <a:pt x="3720" y="3141"/>
                  </a:lnTo>
                  <a:close/>
                  <a:moveTo>
                    <a:pt x="3863" y="4497"/>
                  </a:moveTo>
                  <a:cubicBezTo>
                    <a:pt x="3934" y="4568"/>
                    <a:pt x="3934" y="4675"/>
                    <a:pt x="3863" y="4738"/>
                  </a:cubicBezTo>
                  <a:cubicBezTo>
                    <a:pt x="3800" y="4809"/>
                    <a:pt x="3693" y="4809"/>
                    <a:pt x="3622" y="4738"/>
                  </a:cubicBezTo>
                  <a:lnTo>
                    <a:pt x="3479" y="4595"/>
                  </a:lnTo>
                  <a:lnTo>
                    <a:pt x="3337" y="4738"/>
                  </a:lnTo>
                  <a:cubicBezTo>
                    <a:pt x="3274" y="4809"/>
                    <a:pt x="3158" y="4809"/>
                    <a:pt x="3096" y="4738"/>
                  </a:cubicBezTo>
                  <a:cubicBezTo>
                    <a:pt x="3024" y="4675"/>
                    <a:pt x="3024" y="4568"/>
                    <a:pt x="3096" y="4497"/>
                  </a:cubicBezTo>
                  <a:lnTo>
                    <a:pt x="3238" y="4354"/>
                  </a:lnTo>
                  <a:lnTo>
                    <a:pt x="3096" y="4211"/>
                  </a:lnTo>
                  <a:cubicBezTo>
                    <a:pt x="3024" y="4149"/>
                    <a:pt x="3024" y="4033"/>
                    <a:pt x="3096" y="3970"/>
                  </a:cubicBezTo>
                  <a:cubicBezTo>
                    <a:pt x="3158" y="3899"/>
                    <a:pt x="3274" y="3899"/>
                    <a:pt x="3337" y="3970"/>
                  </a:cubicBezTo>
                  <a:lnTo>
                    <a:pt x="3479" y="4113"/>
                  </a:lnTo>
                  <a:lnTo>
                    <a:pt x="3622" y="3970"/>
                  </a:lnTo>
                  <a:cubicBezTo>
                    <a:pt x="3693" y="3899"/>
                    <a:pt x="3800" y="3899"/>
                    <a:pt x="3863" y="3970"/>
                  </a:cubicBezTo>
                  <a:cubicBezTo>
                    <a:pt x="3934" y="4033"/>
                    <a:pt x="3934" y="4149"/>
                    <a:pt x="3863" y="4211"/>
                  </a:cubicBezTo>
                  <a:lnTo>
                    <a:pt x="3720" y="4354"/>
                  </a:lnTo>
                  <a:close/>
                  <a:moveTo>
                    <a:pt x="2632" y="2088"/>
                  </a:moveTo>
                  <a:lnTo>
                    <a:pt x="865" y="2088"/>
                  </a:lnTo>
                  <a:cubicBezTo>
                    <a:pt x="776" y="2088"/>
                    <a:pt x="696" y="2026"/>
                    <a:pt x="687" y="1936"/>
                  </a:cubicBezTo>
                  <a:cubicBezTo>
                    <a:pt x="678" y="1838"/>
                    <a:pt x="758" y="1749"/>
                    <a:pt x="856" y="1749"/>
                  </a:cubicBezTo>
                  <a:lnTo>
                    <a:pt x="2623" y="1749"/>
                  </a:lnTo>
                  <a:cubicBezTo>
                    <a:pt x="2712" y="1749"/>
                    <a:pt x="2792" y="1812"/>
                    <a:pt x="2801" y="1901"/>
                  </a:cubicBezTo>
                  <a:cubicBezTo>
                    <a:pt x="2810" y="2008"/>
                    <a:pt x="2730" y="2088"/>
                    <a:pt x="2632" y="2088"/>
                  </a:cubicBezTo>
                  <a:close/>
                  <a:moveTo>
                    <a:pt x="2632" y="3310"/>
                  </a:moveTo>
                  <a:lnTo>
                    <a:pt x="865" y="3310"/>
                  </a:lnTo>
                  <a:cubicBezTo>
                    <a:pt x="776" y="3310"/>
                    <a:pt x="696" y="3248"/>
                    <a:pt x="687" y="3159"/>
                  </a:cubicBezTo>
                  <a:cubicBezTo>
                    <a:pt x="678" y="3061"/>
                    <a:pt x="758" y="2971"/>
                    <a:pt x="856" y="2971"/>
                  </a:cubicBezTo>
                  <a:lnTo>
                    <a:pt x="2623" y="2971"/>
                  </a:lnTo>
                  <a:cubicBezTo>
                    <a:pt x="2712" y="2971"/>
                    <a:pt x="2792" y="3034"/>
                    <a:pt x="2801" y="3123"/>
                  </a:cubicBezTo>
                  <a:cubicBezTo>
                    <a:pt x="2810" y="3230"/>
                    <a:pt x="2730" y="3310"/>
                    <a:pt x="2632" y="3310"/>
                  </a:cubicBezTo>
                  <a:close/>
                  <a:moveTo>
                    <a:pt x="2632" y="4524"/>
                  </a:moveTo>
                  <a:lnTo>
                    <a:pt x="865" y="4524"/>
                  </a:lnTo>
                  <a:cubicBezTo>
                    <a:pt x="776" y="4524"/>
                    <a:pt x="696" y="4461"/>
                    <a:pt x="687" y="4372"/>
                  </a:cubicBezTo>
                  <a:cubicBezTo>
                    <a:pt x="678" y="4274"/>
                    <a:pt x="758" y="4185"/>
                    <a:pt x="856" y="4185"/>
                  </a:cubicBezTo>
                  <a:lnTo>
                    <a:pt x="2623" y="4185"/>
                  </a:lnTo>
                  <a:cubicBezTo>
                    <a:pt x="2712" y="4185"/>
                    <a:pt x="2792" y="4247"/>
                    <a:pt x="2801" y="4336"/>
                  </a:cubicBezTo>
                  <a:cubicBezTo>
                    <a:pt x="2810" y="4434"/>
                    <a:pt x="2730" y="4524"/>
                    <a:pt x="2632" y="4524"/>
                  </a:cubicBezTo>
                  <a:close/>
                  <a:moveTo>
                    <a:pt x="4425" y="1"/>
                  </a:moveTo>
                  <a:lnTo>
                    <a:pt x="3774" y="1"/>
                  </a:lnTo>
                  <a:lnTo>
                    <a:pt x="3774" y="402"/>
                  </a:lnTo>
                  <a:cubicBezTo>
                    <a:pt x="3774" y="688"/>
                    <a:pt x="3542" y="911"/>
                    <a:pt x="3256" y="911"/>
                  </a:cubicBezTo>
                  <a:lnTo>
                    <a:pt x="1356" y="911"/>
                  </a:lnTo>
                  <a:cubicBezTo>
                    <a:pt x="1071" y="911"/>
                    <a:pt x="839" y="688"/>
                    <a:pt x="839" y="402"/>
                  </a:cubicBezTo>
                  <a:lnTo>
                    <a:pt x="839" y="1"/>
                  </a:lnTo>
                  <a:lnTo>
                    <a:pt x="178" y="1"/>
                  </a:lnTo>
                  <a:cubicBezTo>
                    <a:pt x="80" y="1"/>
                    <a:pt x="0" y="81"/>
                    <a:pt x="0" y="170"/>
                  </a:cubicBezTo>
                  <a:lnTo>
                    <a:pt x="0" y="5335"/>
                  </a:lnTo>
                  <a:cubicBezTo>
                    <a:pt x="0" y="5434"/>
                    <a:pt x="80" y="5505"/>
                    <a:pt x="178" y="5505"/>
                  </a:cubicBezTo>
                  <a:lnTo>
                    <a:pt x="4425" y="5505"/>
                  </a:lnTo>
                  <a:cubicBezTo>
                    <a:pt x="4523" y="5505"/>
                    <a:pt x="4594" y="5434"/>
                    <a:pt x="4594" y="5335"/>
                  </a:cubicBezTo>
                  <a:lnTo>
                    <a:pt x="4594" y="170"/>
                  </a:lnTo>
                  <a:cubicBezTo>
                    <a:pt x="4594" y="81"/>
                    <a:pt x="4523" y="1"/>
                    <a:pt x="4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4"/>
            <p:cNvSpPr/>
            <p:nvPr/>
          </p:nvSpPr>
          <p:spPr>
            <a:xfrm>
              <a:off x="5982146" y="1665206"/>
              <a:ext cx="176005" cy="71010"/>
            </a:xfrm>
            <a:custGeom>
              <a:avLst/>
              <a:gdLst/>
              <a:ahLst/>
              <a:cxnLst/>
              <a:rect l="l" t="t" r="r" b="b"/>
              <a:pathLst>
                <a:path w="2258" h="911" extrusionOk="0">
                  <a:moveTo>
                    <a:pt x="2258" y="170"/>
                  </a:moveTo>
                  <a:lnTo>
                    <a:pt x="2258" y="741"/>
                  </a:lnTo>
                  <a:cubicBezTo>
                    <a:pt x="2258" y="830"/>
                    <a:pt x="2177" y="911"/>
                    <a:pt x="2079" y="911"/>
                  </a:cubicBezTo>
                  <a:lnTo>
                    <a:pt x="179" y="911"/>
                  </a:lnTo>
                  <a:cubicBezTo>
                    <a:pt x="81" y="911"/>
                    <a:pt x="1" y="830"/>
                    <a:pt x="1" y="741"/>
                  </a:cubicBezTo>
                  <a:lnTo>
                    <a:pt x="1" y="170"/>
                  </a:lnTo>
                  <a:cubicBezTo>
                    <a:pt x="1" y="72"/>
                    <a:pt x="81" y="1"/>
                    <a:pt x="179" y="1"/>
                  </a:cubicBezTo>
                  <a:lnTo>
                    <a:pt x="2079" y="1"/>
                  </a:lnTo>
                  <a:cubicBezTo>
                    <a:pt x="2177" y="1"/>
                    <a:pt x="2258" y="72"/>
                    <a:pt x="2258" y="1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54"/>
          <p:cNvGrpSpPr/>
          <p:nvPr/>
        </p:nvGrpSpPr>
        <p:grpSpPr>
          <a:xfrm>
            <a:off x="6998377" y="3914427"/>
            <a:ext cx="455525" cy="401274"/>
            <a:chOff x="6441802" y="1692332"/>
            <a:chExt cx="455525" cy="401274"/>
          </a:xfrm>
        </p:grpSpPr>
        <p:sp>
          <p:nvSpPr>
            <p:cNvPr id="1255" name="Google Shape;1255;p54"/>
            <p:cNvSpPr/>
            <p:nvPr/>
          </p:nvSpPr>
          <p:spPr>
            <a:xfrm>
              <a:off x="6817976" y="1773007"/>
              <a:ext cx="26502" cy="26502"/>
            </a:xfrm>
            <a:custGeom>
              <a:avLst/>
              <a:gdLst/>
              <a:ahLst/>
              <a:cxnLst/>
              <a:rect l="l" t="t" r="r" b="b"/>
              <a:pathLst>
                <a:path w="340" h="340" extrusionOk="0">
                  <a:moveTo>
                    <a:pt x="170" y="0"/>
                  </a:moveTo>
                  <a:cubicBezTo>
                    <a:pt x="259" y="0"/>
                    <a:pt x="340" y="72"/>
                    <a:pt x="340" y="170"/>
                  </a:cubicBezTo>
                  <a:cubicBezTo>
                    <a:pt x="340" y="259"/>
                    <a:pt x="259" y="339"/>
                    <a:pt x="170" y="339"/>
                  </a:cubicBezTo>
                  <a:cubicBezTo>
                    <a:pt x="72" y="339"/>
                    <a:pt x="1" y="259"/>
                    <a:pt x="1" y="170"/>
                  </a:cubicBezTo>
                  <a:cubicBezTo>
                    <a:pt x="1" y="72"/>
                    <a:pt x="72"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4"/>
            <p:cNvSpPr/>
            <p:nvPr/>
          </p:nvSpPr>
          <p:spPr>
            <a:xfrm>
              <a:off x="6560048" y="1692332"/>
              <a:ext cx="337279" cy="401274"/>
            </a:xfrm>
            <a:custGeom>
              <a:avLst/>
              <a:gdLst/>
              <a:ahLst/>
              <a:cxnLst/>
              <a:rect l="l" t="t" r="r" b="b"/>
              <a:pathLst>
                <a:path w="4327" h="5148" extrusionOk="0">
                  <a:moveTo>
                    <a:pt x="3479" y="3774"/>
                  </a:moveTo>
                  <a:cubicBezTo>
                    <a:pt x="3381" y="3774"/>
                    <a:pt x="3310" y="3854"/>
                    <a:pt x="3310" y="3944"/>
                  </a:cubicBezTo>
                  <a:cubicBezTo>
                    <a:pt x="3310" y="4042"/>
                    <a:pt x="3381" y="4113"/>
                    <a:pt x="3479" y="4113"/>
                  </a:cubicBezTo>
                  <a:cubicBezTo>
                    <a:pt x="3568" y="4113"/>
                    <a:pt x="3649" y="4042"/>
                    <a:pt x="3649" y="3944"/>
                  </a:cubicBezTo>
                  <a:cubicBezTo>
                    <a:pt x="3649" y="3854"/>
                    <a:pt x="3568" y="3774"/>
                    <a:pt x="3479" y="3774"/>
                  </a:cubicBezTo>
                  <a:close/>
                  <a:moveTo>
                    <a:pt x="3479" y="2400"/>
                  </a:moveTo>
                  <a:cubicBezTo>
                    <a:pt x="3381" y="2400"/>
                    <a:pt x="3310" y="2481"/>
                    <a:pt x="3310" y="2570"/>
                  </a:cubicBezTo>
                  <a:cubicBezTo>
                    <a:pt x="3310" y="2668"/>
                    <a:pt x="3381" y="2748"/>
                    <a:pt x="3479" y="2748"/>
                  </a:cubicBezTo>
                  <a:cubicBezTo>
                    <a:pt x="3568" y="2748"/>
                    <a:pt x="3649" y="2668"/>
                    <a:pt x="3649" y="2570"/>
                  </a:cubicBezTo>
                  <a:cubicBezTo>
                    <a:pt x="3649" y="2481"/>
                    <a:pt x="3568" y="2400"/>
                    <a:pt x="3479" y="2400"/>
                  </a:cubicBezTo>
                  <a:close/>
                  <a:moveTo>
                    <a:pt x="3479" y="1713"/>
                  </a:moveTo>
                  <a:cubicBezTo>
                    <a:pt x="3194" y="1713"/>
                    <a:pt x="2962" y="1490"/>
                    <a:pt x="2962" y="1205"/>
                  </a:cubicBezTo>
                  <a:cubicBezTo>
                    <a:pt x="2962" y="919"/>
                    <a:pt x="3194" y="687"/>
                    <a:pt x="3479" y="687"/>
                  </a:cubicBezTo>
                  <a:cubicBezTo>
                    <a:pt x="3756" y="687"/>
                    <a:pt x="3988" y="919"/>
                    <a:pt x="3988" y="1205"/>
                  </a:cubicBezTo>
                  <a:cubicBezTo>
                    <a:pt x="3988" y="1490"/>
                    <a:pt x="3756" y="1713"/>
                    <a:pt x="3479" y="1713"/>
                  </a:cubicBezTo>
                  <a:close/>
                  <a:moveTo>
                    <a:pt x="3479" y="3087"/>
                  </a:moveTo>
                  <a:cubicBezTo>
                    <a:pt x="3194" y="3087"/>
                    <a:pt x="2962" y="2855"/>
                    <a:pt x="2962" y="2570"/>
                  </a:cubicBezTo>
                  <a:cubicBezTo>
                    <a:pt x="2962" y="2293"/>
                    <a:pt x="3194" y="2061"/>
                    <a:pt x="3479" y="2061"/>
                  </a:cubicBezTo>
                  <a:cubicBezTo>
                    <a:pt x="3756" y="2061"/>
                    <a:pt x="3988" y="2293"/>
                    <a:pt x="3988" y="2570"/>
                  </a:cubicBezTo>
                  <a:cubicBezTo>
                    <a:pt x="3988" y="2855"/>
                    <a:pt x="3756" y="3087"/>
                    <a:pt x="3479" y="3087"/>
                  </a:cubicBezTo>
                  <a:close/>
                  <a:moveTo>
                    <a:pt x="3479" y="4461"/>
                  </a:moveTo>
                  <a:cubicBezTo>
                    <a:pt x="3194" y="4461"/>
                    <a:pt x="2962" y="4229"/>
                    <a:pt x="2962" y="3944"/>
                  </a:cubicBezTo>
                  <a:cubicBezTo>
                    <a:pt x="2962" y="3658"/>
                    <a:pt x="3194" y="3426"/>
                    <a:pt x="3479" y="3426"/>
                  </a:cubicBezTo>
                  <a:cubicBezTo>
                    <a:pt x="3756" y="3426"/>
                    <a:pt x="3988" y="3658"/>
                    <a:pt x="3988" y="3944"/>
                  </a:cubicBezTo>
                  <a:cubicBezTo>
                    <a:pt x="3988" y="4229"/>
                    <a:pt x="3756" y="4461"/>
                    <a:pt x="3479" y="4461"/>
                  </a:cubicBezTo>
                  <a:close/>
                  <a:moveTo>
                    <a:pt x="3872" y="1"/>
                  </a:moveTo>
                  <a:lnTo>
                    <a:pt x="446" y="1"/>
                  </a:lnTo>
                  <a:cubicBezTo>
                    <a:pt x="232" y="1"/>
                    <a:pt x="45" y="152"/>
                    <a:pt x="0" y="357"/>
                  </a:cubicBezTo>
                  <a:lnTo>
                    <a:pt x="1258" y="357"/>
                  </a:lnTo>
                  <a:cubicBezTo>
                    <a:pt x="1543" y="357"/>
                    <a:pt x="1766" y="589"/>
                    <a:pt x="1766" y="875"/>
                  </a:cubicBezTo>
                  <a:lnTo>
                    <a:pt x="1766" y="1669"/>
                  </a:lnTo>
                  <a:cubicBezTo>
                    <a:pt x="1766" y="1829"/>
                    <a:pt x="1695" y="1972"/>
                    <a:pt x="1588" y="2061"/>
                  </a:cubicBezTo>
                  <a:cubicBezTo>
                    <a:pt x="1793" y="2186"/>
                    <a:pt x="1927" y="2418"/>
                    <a:pt x="1927" y="2677"/>
                  </a:cubicBezTo>
                  <a:lnTo>
                    <a:pt x="1927" y="4970"/>
                  </a:lnTo>
                  <a:cubicBezTo>
                    <a:pt x="1927" y="5032"/>
                    <a:pt x="1918" y="5094"/>
                    <a:pt x="1900" y="5148"/>
                  </a:cubicBezTo>
                  <a:lnTo>
                    <a:pt x="3872" y="5148"/>
                  </a:lnTo>
                  <a:cubicBezTo>
                    <a:pt x="4122" y="5148"/>
                    <a:pt x="4327" y="4943"/>
                    <a:pt x="4327" y="4684"/>
                  </a:cubicBezTo>
                  <a:lnTo>
                    <a:pt x="4327" y="464"/>
                  </a:lnTo>
                  <a:cubicBezTo>
                    <a:pt x="4327" y="206"/>
                    <a:pt x="4122" y="1"/>
                    <a:pt x="3872" y="1"/>
                  </a:cubicBezTo>
                  <a:close/>
                  <a:moveTo>
                    <a:pt x="3479" y="2400"/>
                  </a:moveTo>
                  <a:cubicBezTo>
                    <a:pt x="3381" y="2400"/>
                    <a:pt x="3310" y="2481"/>
                    <a:pt x="3310" y="2570"/>
                  </a:cubicBezTo>
                  <a:cubicBezTo>
                    <a:pt x="3310" y="2668"/>
                    <a:pt x="3381" y="2748"/>
                    <a:pt x="3479" y="2748"/>
                  </a:cubicBezTo>
                  <a:cubicBezTo>
                    <a:pt x="3568" y="2748"/>
                    <a:pt x="3649" y="2668"/>
                    <a:pt x="3649" y="2570"/>
                  </a:cubicBezTo>
                  <a:cubicBezTo>
                    <a:pt x="3649" y="2481"/>
                    <a:pt x="3568" y="2400"/>
                    <a:pt x="3479" y="2400"/>
                  </a:cubicBezTo>
                  <a:close/>
                  <a:moveTo>
                    <a:pt x="3479" y="2400"/>
                  </a:moveTo>
                  <a:cubicBezTo>
                    <a:pt x="3381" y="2400"/>
                    <a:pt x="3310" y="2481"/>
                    <a:pt x="3310" y="2570"/>
                  </a:cubicBezTo>
                  <a:cubicBezTo>
                    <a:pt x="3310" y="2668"/>
                    <a:pt x="3381" y="2748"/>
                    <a:pt x="3479" y="2748"/>
                  </a:cubicBezTo>
                  <a:cubicBezTo>
                    <a:pt x="3568" y="2748"/>
                    <a:pt x="3649" y="2668"/>
                    <a:pt x="3649" y="2570"/>
                  </a:cubicBezTo>
                  <a:cubicBezTo>
                    <a:pt x="3649" y="2481"/>
                    <a:pt x="3568" y="2400"/>
                    <a:pt x="3479" y="2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4"/>
            <p:cNvSpPr/>
            <p:nvPr/>
          </p:nvSpPr>
          <p:spPr>
            <a:xfrm>
              <a:off x="6441802" y="1862725"/>
              <a:ext cx="242027" cy="72335"/>
            </a:xfrm>
            <a:custGeom>
              <a:avLst/>
              <a:gdLst/>
              <a:ahLst/>
              <a:cxnLst/>
              <a:rect l="l" t="t" r="r" b="b"/>
              <a:pathLst>
                <a:path w="3105" h="928" extrusionOk="0">
                  <a:moveTo>
                    <a:pt x="3105" y="607"/>
                  </a:moveTo>
                  <a:lnTo>
                    <a:pt x="3105" y="928"/>
                  </a:lnTo>
                  <a:lnTo>
                    <a:pt x="0" y="928"/>
                  </a:lnTo>
                  <a:lnTo>
                    <a:pt x="0" y="607"/>
                  </a:lnTo>
                  <a:cubicBezTo>
                    <a:pt x="0" y="402"/>
                    <a:pt x="170" y="232"/>
                    <a:pt x="375" y="223"/>
                  </a:cubicBezTo>
                  <a:cubicBezTo>
                    <a:pt x="411" y="223"/>
                    <a:pt x="447" y="196"/>
                    <a:pt x="447" y="161"/>
                  </a:cubicBezTo>
                  <a:lnTo>
                    <a:pt x="447" y="0"/>
                  </a:lnTo>
                  <a:lnTo>
                    <a:pt x="2659" y="0"/>
                  </a:lnTo>
                  <a:lnTo>
                    <a:pt x="2659" y="161"/>
                  </a:lnTo>
                  <a:cubicBezTo>
                    <a:pt x="2659" y="196"/>
                    <a:pt x="2686" y="223"/>
                    <a:pt x="2730" y="223"/>
                  </a:cubicBezTo>
                  <a:cubicBezTo>
                    <a:pt x="2935" y="232"/>
                    <a:pt x="3105" y="402"/>
                    <a:pt x="3105" y="60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4"/>
            <p:cNvSpPr/>
            <p:nvPr/>
          </p:nvSpPr>
          <p:spPr>
            <a:xfrm>
              <a:off x="6441802" y="1961406"/>
              <a:ext cx="242027" cy="51601"/>
            </a:xfrm>
            <a:custGeom>
              <a:avLst/>
              <a:gdLst/>
              <a:ahLst/>
              <a:cxnLst/>
              <a:rect l="l" t="t" r="r" b="b"/>
              <a:pathLst>
                <a:path w="3105" h="662" extrusionOk="0">
                  <a:moveTo>
                    <a:pt x="0" y="1"/>
                  </a:moveTo>
                  <a:lnTo>
                    <a:pt x="3105" y="1"/>
                  </a:lnTo>
                  <a:lnTo>
                    <a:pt x="3105" y="661"/>
                  </a:lnTo>
                  <a:lnTo>
                    <a:pt x="0" y="66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4"/>
            <p:cNvSpPr/>
            <p:nvPr/>
          </p:nvSpPr>
          <p:spPr>
            <a:xfrm>
              <a:off x="6441802" y="2040054"/>
              <a:ext cx="242027" cy="53550"/>
            </a:xfrm>
            <a:custGeom>
              <a:avLst/>
              <a:gdLst/>
              <a:ahLst/>
              <a:cxnLst/>
              <a:rect l="l" t="t" r="r" b="b"/>
              <a:pathLst>
                <a:path w="3105" h="687" extrusionOk="0">
                  <a:moveTo>
                    <a:pt x="0" y="0"/>
                  </a:moveTo>
                  <a:lnTo>
                    <a:pt x="3105" y="0"/>
                  </a:lnTo>
                  <a:lnTo>
                    <a:pt x="3105" y="509"/>
                  </a:lnTo>
                  <a:cubicBezTo>
                    <a:pt x="3105" y="607"/>
                    <a:pt x="3025" y="687"/>
                    <a:pt x="2935" y="687"/>
                  </a:cubicBezTo>
                  <a:lnTo>
                    <a:pt x="375" y="687"/>
                  </a:lnTo>
                  <a:cubicBezTo>
                    <a:pt x="170" y="687"/>
                    <a:pt x="0" y="517"/>
                    <a:pt x="0" y="3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4"/>
            <p:cNvSpPr/>
            <p:nvPr/>
          </p:nvSpPr>
          <p:spPr>
            <a:xfrm>
              <a:off x="6454351" y="1746583"/>
              <a:ext cx="217006" cy="89094"/>
            </a:xfrm>
            <a:custGeom>
              <a:avLst/>
              <a:gdLst/>
              <a:ahLst/>
              <a:cxnLst/>
              <a:rect l="l" t="t" r="r" b="b"/>
              <a:pathLst>
                <a:path w="2784" h="1143" extrusionOk="0">
                  <a:moveTo>
                    <a:pt x="2783" y="179"/>
                  </a:moveTo>
                  <a:lnTo>
                    <a:pt x="2783" y="973"/>
                  </a:lnTo>
                  <a:cubicBezTo>
                    <a:pt x="2783" y="1071"/>
                    <a:pt x="2703" y="1142"/>
                    <a:pt x="2614" y="1142"/>
                  </a:cubicBezTo>
                  <a:lnTo>
                    <a:pt x="170" y="1142"/>
                  </a:lnTo>
                  <a:cubicBezTo>
                    <a:pt x="71" y="1142"/>
                    <a:pt x="0" y="1071"/>
                    <a:pt x="0" y="973"/>
                  </a:cubicBezTo>
                  <a:lnTo>
                    <a:pt x="0" y="179"/>
                  </a:lnTo>
                  <a:cubicBezTo>
                    <a:pt x="0" y="81"/>
                    <a:pt x="71" y="0"/>
                    <a:pt x="170" y="0"/>
                  </a:cubicBezTo>
                  <a:lnTo>
                    <a:pt x="2614" y="0"/>
                  </a:lnTo>
                  <a:cubicBezTo>
                    <a:pt x="2703" y="0"/>
                    <a:pt x="2783" y="81"/>
                    <a:pt x="2783" y="1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54"/>
          <p:cNvGrpSpPr/>
          <p:nvPr/>
        </p:nvGrpSpPr>
        <p:grpSpPr>
          <a:xfrm>
            <a:off x="1725768" y="3885548"/>
            <a:ext cx="420059" cy="459033"/>
            <a:chOff x="3446830" y="2775720"/>
            <a:chExt cx="420059" cy="459033"/>
          </a:xfrm>
        </p:grpSpPr>
        <p:sp>
          <p:nvSpPr>
            <p:cNvPr id="1262" name="Google Shape;1262;p54"/>
            <p:cNvSpPr/>
            <p:nvPr/>
          </p:nvSpPr>
          <p:spPr>
            <a:xfrm>
              <a:off x="3548318" y="3166548"/>
              <a:ext cx="68282" cy="52225"/>
            </a:xfrm>
            <a:custGeom>
              <a:avLst/>
              <a:gdLst/>
              <a:ahLst/>
              <a:cxnLst/>
              <a:rect l="l" t="t" r="r" b="b"/>
              <a:pathLst>
                <a:path w="876" h="670" extrusionOk="0">
                  <a:moveTo>
                    <a:pt x="37" y="482"/>
                  </a:moveTo>
                  <a:cubicBezTo>
                    <a:pt x="1" y="571"/>
                    <a:pt x="81" y="669"/>
                    <a:pt x="179" y="642"/>
                  </a:cubicBezTo>
                  <a:cubicBezTo>
                    <a:pt x="447" y="580"/>
                    <a:pt x="697" y="455"/>
                    <a:pt x="875" y="241"/>
                  </a:cubicBezTo>
                  <a:lnTo>
                    <a:pt x="875" y="0"/>
                  </a:lnTo>
                  <a:cubicBezTo>
                    <a:pt x="670" y="80"/>
                    <a:pt x="447" y="143"/>
                    <a:pt x="188" y="170"/>
                  </a:cubicBezTo>
                  <a:cubicBezTo>
                    <a:pt x="126" y="277"/>
                    <a:pt x="72" y="384"/>
                    <a:pt x="37" y="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4"/>
            <p:cNvSpPr/>
            <p:nvPr/>
          </p:nvSpPr>
          <p:spPr>
            <a:xfrm>
              <a:off x="3605375" y="2775720"/>
              <a:ext cx="102969" cy="459033"/>
            </a:xfrm>
            <a:custGeom>
              <a:avLst/>
              <a:gdLst/>
              <a:ahLst/>
              <a:cxnLst/>
              <a:rect l="l" t="t" r="r" b="b"/>
              <a:pathLst>
                <a:path w="1321" h="5889" extrusionOk="0">
                  <a:moveTo>
                    <a:pt x="1321" y="2034"/>
                  </a:moveTo>
                  <a:cubicBezTo>
                    <a:pt x="1321" y="1240"/>
                    <a:pt x="1026" y="545"/>
                    <a:pt x="786" y="99"/>
                  </a:cubicBezTo>
                  <a:cubicBezTo>
                    <a:pt x="732" y="0"/>
                    <a:pt x="589" y="0"/>
                    <a:pt x="536" y="99"/>
                  </a:cubicBezTo>
                  <a:cubicBezTo>
                    <a:pt x="295" y="545"/>
                    <a:pt x="1" y="1249"/>
                    <a:pt x="1" y="2034"/>
                  </a:cubicBezTo>
                  <a:cubicBezTo>
                    <a:pt x="1" y="2828"/>
                    <a:pt x="286" y="3471"/>
                    <a:pt x="491" y="3854"/>
                  </a:cubicBezTo>
                  <a:lnTo>
                    <a:pt x="491" y="5701"/>
                  </a:lnTo>
                  <a:cubicBezTo>
                    <a:pt x="491" y="5790"/>
                    <a:pt x="554" y="5870"/>
                    <a:pt x="643" y="5879"/>
                  </a:cubicBezTo>
                  <a:cubicBezTo>
                    <a:pt x="741" y="5888"/>
                    <a:pt x="830" y="5808"/>
                    <a:pt x="830" y="5710"/>
                  </a:cubicBezTo>
                  <a:lnTo>
                    <a:pt x="830" y="3854"/>
                  </a:lnTo>
                  <a:cubicBezTo>
                    <a:pt x="937" y="3658"/>
                    <a:pt x="1053" y="3390"/>
                    <a:pt x="1142" y="3141"/>
                  </a:cubicBezTo>
                  <a:cubicBezTo>
                    <a:pt x="1258" y="2775"/>
                    <a:pt x="1321" y="2400"/>
                    <a:pt x="1321" y="203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4"/>
            <p:cNvSpPr/>
            <p:nvPr/>
          </p:nvSpPr>
          <p:spPr>
            <a:xfrm>
              <a:off x="3452364" y="3100448"/>
              <a:ext cx="164235" cy="55031"/>
            </a:xfrm>
            <a:custGeom>
              <a:avLst/>
              <a:gdLst/>
              <a:ahLst/>
              <a:cxnLst/>
              <a:rect l="l" t="t" r="r" b="b"/>
              <a:pathLst>
                <a:path w="2107" h="706" extrusionOk="0">
                  <a:moveTo>
                    <a:pt x="1125" y="1"/>
                  </a:moveTo>
                  <a:lnTo>
                    <a:pt x="1116" y="1"/>
                  </a:lnTo>
                  <a:cubicBezTo>
                    <a:pt x="732" y="1"/>
                    <a:pt x="376" y="108"/>
                    <a:pt x="108" y="224"/>
                  </a:cubicBezTo>
                  <a:cubicBezTo>
                    <a:pt x="1" y="268"/>
                    <a:pt x="1" y="420"/>
                    <a:pt x="108" y="464"/>
                  </a:cubicBezTo>
                  <a:cubicBezTo>
                    <a:pt x="376" y="589"/>
                    <a:pt x="732" y="696"/>
                    <a:pt x="1125" y="696"/>
                  </a:cubicBezTo>
                  <a:cubicBezTo>
                    <a:pt x="1491" y="705"/>
                    <a:pt x="1794" y="616"/>
                    <a:pt x="2106" y="482"/>
                  </a:cubicBezTo>
                  <a:lnTo>
                    <a:pt x="2106" y="375"/>
                  </a:lnTo>
                  <a:cubicBezTo>
                    <a:pt x="1928" y="313"/>
                    <a:pt x="1607" y="188"/>
                    <a:pt x="1303" y="1"/>
                  </a:cubicBezTo>
                  <a:cubicBezTo>
                    <a:pt x="1241" y="1"/>
                    <a:pt x="1187"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4"/>
            <p:cNvSpPr/>
            <p:nvPr/>
          </p:nvSpPr>
          <p:spPr>
            <a:xfrm>
              <a:off x="3446830" y="2910647"/>
              <a:ext cx="169770" cy="189880"/>
            </a:xfrm>
            <a:custGeom>
              <a:avLst/>
              <a:gdLst/>
              <a:ahLst/>
              <a:cxnLst/>
              <a:rect l="l" t="t" r="r" b="b"/>
              <a:pathLst>
                <a:path w="2178" h="2436" extrusionOk="0">
                  <a:moveTo>
                    <a:pt x="1785" y="1106"/>
                  </a:moveTo>
                  <a:cubicBezTo>
                    <a:pt x="1722" y="1035"/>
                    <a:pt x="1669" y="973"/>
                    <a:pt x="1606" y="910"/>
                  </a:cubicBezTo>
                  <a:cubicBezTo>
                    <a:pt x="1151" y="446"/>
                    <a:pt x="589" y="187"/>
                    <a:pt x="197" y="36"/>
                  </a:cubicBezTo>
                  <a:cubicBezTo>
                    <a:pt x="99" y="0"/>
                    <a:pt x="1" y="98"/>
                    <a:pt x="36" y="196"/>
                  </a:cubicBezTo>
                  <a:cubicBezTo>
                    <a:pt x="393" y="1258"/>
                    <a:pt x="1098" y="2043"/>
                    <a:pt x="2177" y="2436"/>
                  </a:cubicBezTo>
                  <a:lnTo>
                    <a:pt x="2177" y="2204"/>
                  </a:lnTo>
                  <a:cubicBezTo>
                    <a:pt x="1999" y="1856"/>
                    <a:pt x="1865" y="1490"/>
                    <a:pt x="1785" y="1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4"/>
            <p:cNvSpPr/>
            <p:nvPr/>
          </p:nvSpPr>
          <p:spPr>
            <a:xfrm>
              <a:off x="3697197" y="3166548"/>
              <a:ext cx="68204" cy="52225"/>
            </a:xfrm>
            <a:custGeom>
              <a:avLst/>
              <a:gdLst/>
              <a:ahLst/>
              <a:cxnLst/>
              <a:rect l="l" t="t" r="r" b="b"/>
              <a:pathLst>
                <a:path w="875" h="670" extrusionOk="0">
                  <a:moveTo>
                    <a:pt x="687" y="170"/>
                  </a:moveTo>
                  <a:cubicBezTo>
                    <a:pt x="428" y="143"/>
                    <a:pt x="205" y="80"/>
                    <a:pt x="0" y="0"/>
                  </a:cubicBezTo>
                  <a:lnTo>
                    <a:pt x="0" y="241"/>
                  </a:lnTo>
                  <a:cubicBezTo>
                    <a:pt x="179" y="455"/>
                    <a:pt x="419" y="580"/>
                    <a:pt x="696" y="642"/>
                  </a:cubicBezTo>
                  <a:cubicBezTo>
                    <a:pt x="785" y="669"/>
                    <a:pt x="874" y="571"/>
                    <a:pt x="839" y="482"/>
                  </a:cubicBezTo>
                  <a:cubicBezTo>
                    <a:pt x="803" y="384"/>
                    <a:pt x="749" y="277"/>
                    <a:pt x="687" y="1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4"/>
            <p:cNvSpPr/>
            <p:nvPr/>
          </p:nvSpPr>
          <p:spPr>
            <a:xfrm>
              <a:off x="3697197" y="3099045"/>
              <a:ext cx="164157" cy="55031"/>
            </a:xfrm>
            <a:custGeom>
              <a:avLst/>
              <a:gdLst/>
              <a:ahLst/>
              <a:cxnLst/>
              <a:rect l="l" t="t" r="r" b="b"/>
              <a:pathLst>
                <a:path w="2106" h="706" extrusionOk="0">
                  <a:moveTo>
                    <a:pt x="1998" y="233"/>
                  </a:moveTo>
                  <a:cubicBezTo>
                    <a:pt x="1722" y="108"/>
                    <a:pt x="1374" y="1"/>
                    <a:pt x="990" y="1"/>
                  </a:cubicBezTo>
                  <a:lnTo>
                    <a:pt x="981" y="1"/>
                  </a:lnTo>
                  <a:cubicBezTo>
                    <a:pt x="919" y="1"/>
                    <a:pt x="857" y="10"/>
                    <a:pt x="803" y="10"/>
                  </a:cubicBezTo>
                  <a:cubicBezTo>
                    <a:pt x="491" y="197"/>
                    <a:pt x="179" y="313"/>
                    <a:pt x="0" y="375"/>
                  </a:cubicBezTo>
                  <a:lnTo>
                    <a:pt x="0" y="482"/>
                  </a:lnTo>
                  <a:cubicBezTo>
                    <a:pt x="312" y="625"/>
                    <a:pt x="616" y="705"/>
                    <a:pt x="981" y="705"/>
                  </a:cubicBezTo>
                  <a:cubicBezTo>
                    <a:pt x="1365" y="705"/>
                    <a:pt x="1722" y="590"/>
                    <a:pt x="1998" y="474"/>
                  </a:cubicBezTo>
                  <a:cubicBezTo>
                    <a:pt x="2105" y="429"/>
                    <a:pt x="2105" y="277"/>
                    <a:pt x="1998" y="2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4"/>
            <p:cNvSpPr/>
            <p:nvPr/>
          </p:nvSpPr>
          <p:spPr>
            <a:xfrm>
              <a:off x="3697197" y="2910647"/>
              <a:ext cx="169692" cy="189880"/>
            </a:xfrm>
            <a:custGeom>
              <a:avLst/>
              <a:gdLst/>
              <a:ahLst/>
              <a:cxnLst/>
              <a:rect l="l" t="t" r="r" b="b"/>
              <a:pathLst>
                <a:path w="2177" h="2436" extrusionOk="0">
                  <a:moveTo>
                    <a:pt x="1981" y="36"/>
                  </a:moveTo>
                  <a:cubicBezTo>
                    <a:pt x="1579" y="187"/>
                    <a:pt x="1026" y="446"/>
                    <a:pt x="571" y="910"/>
                  </a:cubicBezTo>
                  <a:cubicBezTo>
                    <a:pt x="509" y="973"/>
                    <a:pt x="455" y="1035"/>
                    <a:pt x="393" y="1106"/>
                  </a:cubicBezTo>
                  <a:cubicBezTo>
                    <a:pt x="312" y="1490"/>
                    <a:pt x="170" y="1856"/>
                    <a:pt x="0" y="2204"/>
                  </a:cubicBezTo>
                  <a:lnTo>
                    <a:pt x="0" y="2436"/>
                  </a:lnTo>
                  <a:cubicBezTo>
                    <a:pt x="1080" y="2043"/>
                    <a:pt x="1784" y="1258"/>
                    <a:pt x="2141" y="196"/>
                  </a:cubicBezTo>
                  <a:cubicBezTo>
                    <a:pt x="2177" y="98"/>
                    <a:pt x="2079" y="0"/>
                    <a:pt x="1981" y="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9" name="Google Shape;1269;p54"/>
          <p:cNvSpPr txBox="1">
            <a:spLocks noGrp="1"/>
          </p:cNvSpPr>
          <p:nvPr>
            <p:ph type="title"/>
          </p:nvPr>
        </p:nvSpPr>
        <p:spPr>
          <a:xfrm>
            <a:off x="720075"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Post-prevention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74" name="TextBox 535">
            <a:extLst>
              <a:ext uri="{FF2B5EF4-FFF2-40B4-BE49-F238E27FC236}">
                <a16:creationId xmlns:a16="http://schemas.microsoft.com/office/drawing/2014/main" id="{D17559D4-B591-4B32-A8CF-79631D375236}"/>
              </a:ext>
            </a:extLst>
          </p:cNvPr>
          <p:cNvSpPr txBox="1"/>
          <p:nvPr/>
        </p:nvSpPr>
        <p:spPr>
          <a:xfrm>
            <a:off x="597026" y="3503754"/>
            <a:ext cx="2887633" cy="1015663"/>
          </a:xfrm>
          <a:prstGeom prst="rect">
            <a:avLst/>
          </a:prstGeom>
          <a:noFill/>
        </p:spPr>
        <p:txBody>
          <a:bodyPr wrap="square" rtlCol="0">
            <a:spAutoFit/>
          </a:bodyPr>
          <a:lstStyle/>
          <a:p>
            <a:r>
              <a:rPr lang="en-US" altLang="ko-KR" sz="1000" dirty="0">
                <a:solidFill>
                  <a:srgbClr val="7F7F7F"/>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a:t>
            </a:r>
          </a:p>
        </p:txBody>
      </p:sp>
      <p:sp>
        <p:nvSpPr>
          <p:cNvPr id="5" name="AutoShape 3"/>
          <p:cNvSpPr>
            <a:spLocks noChangeAspect="1" noChangeArrowheads="1" noTextEdit="1"/>
          </p:cNvSpPr>
          <p:nvPr/>
        </p:nvSpPr>
        <p:spPr bwMode="auto">
          <a:xfrm>
            <a:off x="5719763" y="2339975"/>
            <a:ext cx="19335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 name="Freeform 5"/>
          <p:cNvSpPr>
            <a:spLocks noEditPoints="1"/>
          </p:cNvSpPr>
          <p:nvPr/>
        </p:nvSpPr>
        <p:spPr bwMode="auto">
          <a:xfrm>
            <a:off x="5528159" y="2103890"/>
            <a:ext cx="2802013" cy="2799728"/>
          </a:xfrm>
          <a:custGeom>
            <a:avLst/>
            <a:gdLst>
              <a:gd name="T0" fmla="*/ 80 w 160"/>
              <a:gd name="T1" fmla="*/ 159 h 160"/>
              <a:gd name="T2" fmla="*/ 0 w 160"/>
              <a:gd name="T3" fmla="*/ 79 h 160"/>
              <a:gd name="T4" fmla="*/ 80 w 160"/>
              <a:gd name="T5" fmla="*/ 0 h 160"/>
              <a:gd name="T6" fmla="*/ 160 w 160"/>
              <a:gd name="T7" fmla="*/ 80 h 160"/>
              <a:gd name="T8" fmla="*/ 80 w 160"/>
              <a:gd name="T9" fmla="*/ 159 h 160"/>
              <a:gd name="T10" fmla="*/ 89 w 160"/>
              <a:gd name="T11" fmla="*/ 122 h 160"/>
              <a:gd name="T12" fmla="*/ 98 w 160"/>
              <a:gd name="T13" fmla="*/ 122 h 160"/>
              <a:gd name="T14" fmla="*/ 107 w 160"/>
              <a:gd name="T15" fmla="*/ 122 h 160"/>
              <a:gd name="T16" fmla="*/ 118 w 160"/>
              <a:gd name="T17" fmla="*/ 109 h 160"/>
              <a:gd name="T18" fmla="*/ 95 w 160"/>
              <a:gd name="T19" fmla="*/ 95 h 160"/>
              <a:gd name="T20" fmla="*/ 84 w 160"/>
              <a:gd name="T21" fmla="*/ 97 h 160"/>
              <a:gd name="T22" fmla="*/ 67 w 160"/>
              <a:gd name="T23" fmla="*/ 111 h 160"/>
              <a:gd name="T24" fmla="*/ 65 w 160"/>
              <a:gd name="T25" fmla="*/ 117 h 160"/>
              <a:gd name="T26" fmla="*/ 71 w 160"/>
              <a:gd name="T27" fmla="*/ 121 h 160"/>
              <a:gd name="T28" fmla="*/ 89 w 160"/>
              <a:gd name="T29" fmla="*/ 122 h 160"/>
              <a:gd name="T30" fmla="*/ 57 w 160"/>
              <a:gd name="T31" fmla="*/ 52 h 160"/>
              <a:gd name="T32" fmla="*/ 59 w 160"/>
              <a:gd name="T33" fmla="*/ 82 h 160"/>
              <a:gd name="T34" fmla="*/ 34 w 160"/>
              <a:gd name="T35" fmla="*/ 97 h 160"/>
              <a:gd name="T36" fmla="*/ 63 w 160"/>
              <a:gd name="T37" fmla="*/ 102 h 160"/>
              <a:gd name="T38" fmla="*/ 78 w 160"/>
              <a:gd name="T39" fmla="*/ 76 h 160"/>
              <a:gd name="T40" fmla="*/ 57 w 160"/>
              <a:gd name="T41" fmla="*/ 52 h 160"/>
              <a:gd name="T42" fmla="*/ 99 w 160"/>
              <a:gd name="T43" fmla="*/ 89 h 160"/>
              <a:gd name="T44" fmla="*/ 124 w 160"/>
              <a:gd name="T45" fmla="*/ 88 h 160"/>
              <a:gd name="T46" fmla="*/ 124 w 160"/>
              <a:gd name="T47" fmla="*/ 78 h 160"/>
              <a:gd name="T48" fmla="*/ 99 w 160"/>
              <a:gd name="T49" fmla="*/ 89 h 160"/>
              <a:gd name="T50" fmla="*/ 91 w 160"/>
              <a:gd name="T51" fmla="*/ 58 h 160"/>
              <a:gd name="T52" fmla="*/ 84 w 160"/>
              <a:gd name="T53" fmla="*/ 63 h 160"/>
              <a:gd name="T54" fmla="*/ 87 w 160"/>
              <a:gd name="T55" fmla="*/ 72 h 160"/>
              <a:gd name="T56" fmla="*/ 95 w 160"/>
              <a:gd name="T57" fmla="*/ 72 h 160"/>
              <a:gd name="T58" fmla="*/ 98 w 160"/>
              <a:gd name="T59" fmla="*/ 63 h 160"/>
              <a:gd name="T60" fmla="*/ 91 w 160"/>
              <a:gd name="T61" fmla="*/ 58 h 160"/>
              <a:gd name="T62" fmla="*/ 47 w 160"/>
              <a:gd name="T63" fmla="*/ 67 h 160"/>
              <a:gd name="T64" fmla="*/ 43 w 160"/>
              <a:gd name="T65" fmla="*/ 67 h 160"/>
              <a:gd name="T66" fmla="*/ 41 w 160"/>
              <a:gd name="T67" fmla="*/ 78 h 160"/>
              <a:gd name="T68" fmla="*/ 51 w 160"/>
              <a:gd name="T69" fmla="*/ 78 h 160"/>
              <a:gd name="T70" fmla="*/ 47 w 160"/>
              <a:gd name="T71" fmla="*/ 67 h 160"/>
              <a:gd name="T72" fmla="*/ 80 w 160"/>
              <a:gd name="T73" fmla="*/ 39 h 160"/>
              <a:gd name="T74" fmla="*/ 76 w 160"/>
              <a:gd name="T75" fmla="*/ 39 h 160"/>
              <a:gd name="T76" fmla="*/ 74 w 160"/>
              <a:gd name="T77" fmla="*/ 48 h 160"/>
              <a:gd name="T78" fmla="*/ 81 w 160"/>
              <a:gd name="T79" fmla="*/ 48 h 160"/>
              <a:gd name="T80" fmla="*/ 80 w 160"/>
              <a:gd name="T81"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60">
                <a:moveTo>
                  <a:pt x="80" y="159"/>
                </a:moveTo>
                <a:cubicBezTo>
                  <a:pt x="35" y="159"/>
                  <a:pt x="0" y="124"/>
                  <a:pt x="0" y="79"/>
                </a:cubicBezTo>
                <a:cubicBezTo>
                  <a:pt x="1" y="36"/>
                  <a:pt x="36" y="0"/>
                  <a:pt x="80" y="0"/>
                </a:cubicBezTo>
                <a:cubicBezTo>
                  <a:pt x="124" y="0"/>
                  <a:pt x="160" y="36"/>
                  <a:pt x="160" y="80"/>
                </a:cubicBezTo>
                <a:cubicBezTo>
                  <a:pt x="160" y="124"/>
                  <a:pt x="124" y="160"/>
                  <a:pt x="80" y="159"/>
                </a:cubicBezTo>
                <a:close/>
                <a:moveTo>
                  <a:pt x="89" y="122"/>
                </a:moveTo>
                <a:cubicBezTo>
                  <a:pt x="92" y="122"/>
                  <a:pt x="95" y="122"/>
                  <a:pt x="98" y="122"/>
                </a:cubicBezTo>
                <a:cubicBezTo>
                  <a:pt x="101" y="122"/>
                  <a:pt x="104" y="122"/>
                  <a:pt x="107" y="122"/>
                </a:cubicBezTo>
                <a:cubicBezTo>
                  <a:pt x="114" y="121"/>
                  <a:pt x="118" y="116"/>
                  <a:pt x="118" y="109"/>
                </a:cubicBezTo>
                <a:cubicBezTo>
                  <a:pt x="116" y="96"/>
                  <a:pt x="101" y="102"/>
                  <a:pt x="95" y="95"/>
                </a:cubicBezTo>
                <a:cubicBezTo>
                  <a:pt x="94" y="93"/>
                  <a:pt x="87" y="95"/>
                  <a:pt x="84" y="97"/>
                </a:cubicBezTo>
                <a:cubicBezTo>
                  <a:pt x="78" y="101"/>
                  <a:pt x="73" y="106"/>
                  <a:pt x="67" y="111"/>
                </a:cubicBezTo>
                <a:cubicBezTo>
                  <a:pt x="66" y="113"/>
                  <a:pt x="64" y="116"/>
                  <a:pt x="65" y="117"/>
                </a:cubicBezTo>
                <a:cubicBezTo>
                  <a:pt x="66" y="119"/>
                  <a:pt x="68" y="121"/>
                  <a:pt x="71" y="121"/>
                </a:cubicBezTo>
                <a:cubicBezTo>
                  <a:pt x="77" y="122"/>
                  <a:pt x="83" y="122"/>
                  <a:pt x="89" y="122"/>
                </a:cubicBezTo>
                <a:close/>
                <a:moveTo>
                  <a:pt x="57" y="52"/>
                </a:moveTo>
                <a:cubicBezTo>
                  <a:pt x="63" y="63"/>
                  <a:pt x="64" y="72"/>
                  <a:pt x="59" y="82"/>
                </a:cubicBezTo>
                <a:cubicBezTo>
                  <a:pt x="54" y="91"/>
                  <a:pt x="45" y="95"/>
                  <a:pt x="34" y="97"/>
                </a:cubicBezTo>
                <a:cubicBezTo>
                  <a:pt x="43" y="105"/>
                  <a:pt x="54" y="106"/>
                  <a:pt x="63" y="102"/>
                </a:cubicBezTo>
                <a:cubicBezTo>
                  <a:pt x="73" y="97"/>
                  <a:pt x="79" y="86"/>
                  <a:pt x="78" y="76"/>
                </a:cubicBezTo>
                <a:cubicBezTo>
                  <a:pt x="77" y="65"/>
                  <a:pt x="70" y="56"/>
                  <a:pt x="57" y="52"/>
                </a:cubicBezTo>
                <a:close/>
                <a:moveTo>
                  <a:pt x="99" y="89"/>
                </a:moveTo>
                <a:cubicBezTo>
                  <a:pt x="108" y="89"/>
                  <a:pt x="116" y="89"/>
                  <a:pt x="124" y="88"/>
                </a:cubicBezTo>
                <a:cubicBezTo>
                  <a:pt x="128" y="88"/>
                  <a:pt x="128" y="81"/>
                  <a:pt x="124" y="78"/>
                </a:cubicBezTo>
                <a:cubicBezTo>
                  <a:pt x="114" y="72"/>
                  <a:pt x="105" y="75"/>
                  <a:pt x="99" y="89"/>
                </a:cubicBezTo>
                <a:close/>
                <a:moveTo>
                  <a:pt x="91" y="58"/>
                </a:moveTo>
                <a:cubicBezTo>
                  <a:pt x="89" y="60"/>
                  <a:pt x="86" y="62"/>
                  <a:pt x="84" y="63"/>
                </a:cubicBezTo>
                <a:cubicBezTo>
                  <a:pt x="85" y="66"/>
                  <a:pt x="86" y="69"/>
                  <a:pt x="87" y="72"/>
                </a:cubicBezTo>
                <a:cubicBezTo>
                  <a:pt x="89" y="72"/>
                  <a:pt x="92" y="72"/>
                  <a:pt x="95" y="72"/>
                </a:cubicBezTo>
                <a:cubicBezTo>
                  <a:pt x="96" y="69"/>
                  <a:pt x="97" y="66"/>
                  <a:pt x="98" y="63"/>
                </a:cubicBezTo>
                <a:cubicBezTo>
                  <a:pt x="95" y="62"/>
                  <a:pt x="93" y="60"/>
                  <a:pt x="91" y="58"/>
                </a:cubicBezTo>
                <a:close/>
                <a:moveTo>
                  <a:pt x="47" y="67"/>
                </a:moveTo>
                <a:cubicBezTo>
                  <a:pt x="46" y="67"/>
                  <a:pt x="44" y="67"/>
                  <a:pt x="43" y="67"/>
                </a:cubicBezTo>
                <a:cubicBezTo>
                  <a:pt x="42" y="71"/>
                  <a:pt x="41" y="75"/>
                  <a:pt x="41" y="78"/>
                </a:cubicBezTo>
                <a:cubicBezTo>
                  <a:pt x="44" y="78"/>
                  <a:pt x="47" y="78"/>
                  <a:pt x="51" y="78"/>
                </a:cubicBezTo>
                <a:cubicBezTo>
                  <a:pt x="49" y="74"/>
                  <a:pt x="48" y="71"/>
                  <a:pt x="47" y="67"/>
                </a:cubicBezTo>
                <a:close/>
                <a:moveTo>
                  <a:pt x="80" y="39"/>
                </a:moveTo>
                <a:cubicBezTo>
                  <a:pt x="78" y="39"/>
                  <a:pt x="77" y="39"/>
                  <a:pt x="76" y="39"/>
                </a:cubicBezTo>
                <a:cubicBezTo>
                  <a:pt x="75" y="42"/>
                  <a:pt x="74" y="45"/>
                  <a:pt x="74" y="48"/>
                </a:cubicBezTo>
                <a:cubicBezTo>
                  <a:pt x="76" y="48"/>
                  <a:pt x="78" y="48"/>
                  <a:pt x="81" y="48"/>
                </a:cubicBezTo>
                <a:cubicBezTo>
                  <a:pt x="80" y="45"/>
                  <a:pt x="80" y="42"/>
                  <a:pt x="80" y="39"/>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pic>
        <p:nvPicPr>
          <p:cNvPr id="10" name="Imagen 9"/>
          <p:cNvPicPr>
            <a:picLocks noChangeAspect="1"/>
          </p:cNvPicPr>
          <p:nvPr/>
        </p:nvPicPr>
        <p:blipFill>
          <a:blip r:embed="rId3"/>
          <a:stretch>
            <a:fillRect/>
          </a:stretch>
        </p:blipFill>
        <p:spPr>
          <a:xfrm>
            <a:off x="448014" y="337411"/>
            <a:ext cx="8430315" cy="1089151"/>
          </a:xfrm>
          <a:prstGeom prst="rect">
            <a:avLst/>
          </a:prstGeom>
        </p:spPr>
      </p:pic>
      <p:sp>
        <p:nvSpPr>
          <p:cNvPr id="1845" name="Google Shape;1845;p55"/>
          <p:cNvSpPr txBox="1">
            <a:spLocks noGrp="1"/>
          </p:cNvSpPr>
          <p:nvPr>
            <p:ph type="title"/>
          </p:nvPr>
        </p:nvSpPr>
        <p:spPr>
          <a:xfrm>
            <a:off x="371499" y="789162"/>
            <a:ext cx="7658100" cy="251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800" dirty="0">
                <a:solidFill>
                  <a:srgbClr val="010029"/>
                </a:solidFill>
              </a:rPr>
              <a:t>AWESOME</a:t>
            </a:r>
            <a:br>
              <a:rPr lang="en" sz="8800" dirty="0">
                <a:solidFill>
                  <a:srgbClr val="010029"/>
                </a:solidFill>
              </a:rPr>
            </a:br>
            <a:r>
              <a:rPr lang="en" sz="8800" dirty="0">
                <a:solidFill>
                  <a:srgbClr val="010029"/>
                </a:solidFill>
              </a:rPr>
              <a:t>WORDS</a:t>
            </a:r>
            <a:endParaRPr sz="8800" dirty="0">
              <a:solidFill>
                <a:srgbClr val="01002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grpSp>
        <p:nvGrpSpPr>
          <p:cNvPr id="831" name="Google Shape;831;p57"/>
          <p:cNvGrpSpPr/>
          <p:nvPr/>
        </p:nvGrpSpPr>
        <p:grpSpPr>
          <a:xfrm>
            <a:off x="8345691" y="2046577"/>
            <a:ext cx="346358" cy="537546"/>
            <a:chOff x="8102575" y="326400"/>
            <a:chExt cx="400275" cy="621225"/>
          </a:xfrm>
          <a:solidFill>
            <a:srgbClr val="FFC000"/>
          </a:solidFill>
        </p:grpSpPr>
        <p:sp>
          <p:nvSpPr>
            <p:cNvPr id="832" name="Google Shape;832;p57"/>
            <p:cNvSpPr/>
            <p:nvPr/>
          </p:nvSpPr>
          <p:spPr>
            <a:xfrm>
              <a:off x="8102575" y="850375"/>
              <a:ext cx="400275" cy="97250"/>
            </a:xfrm>
            <a:custGeom>
              <a:avLst/>
              <a:gdLst/>
              <a:ahLst/>
              <a:cxnLst/>
              <a:rect l="l" t="t" r="r" b="b"/>
              <a:pathLst>
                <a:path w="16011" h="3890" extrusionOk="0">
                  <a:moveTo>
                    <a:pt x="1" y="1"/>
                  </a:moveTo>
                  <a:lnTo>
                    <a:pt x="1" y="1211"/>
                  </a:lnTo>
                  <a:cubicBezTo>
                    <a:pt x="1" y="2692"/>
                    <a:pt x="1198" y="3877"/>
                    <a:pt x="2667" y="3889"/>
                  </a:cubicBezTo>
                  <a:lnTo>
                    <a:pt x="13344" y="3889"/>
                  </a:lnTo>
                  <a:cubicBezTo>
                    <a:pt x="14813" y="3877"/>
                    <a:pt x="16011" y="2692"/>
                    <a:pt x="16011" y="1211"/>
                  </a:cubicBezTo>
                  <a:lnTo>
                    <a:pt x="16011" y="1"/>
                  </a:lnTo>
                  <a:lnTo>
                    <a:pt x="8740" y="1"/>
                  </a:lnTo>
                  <a:lnTo>
                    <a:pt x="8740" y="729"/>
                  </a:lnTo>
                  <a:cubicBezTo>
                    <a:pt x="8740" y="1137"/>
                    <a:pt x="8407" y="1458"/>
                    <a:pt x="8012" y="1458"/>
                  </a:cubicBezTo>
                  <a:cubicBezTo>
                    <a:pt x="7604" y="1458"/>
                    <a:pt x="7283" y="1137"/>
                    <a:pt x="7283" y="729"/>
                  </a:cubicBezTo>
                  <a:lnTo>
                    <a:pt x="72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33" name="Google Shape;833;p57"/>
            <p:cNvSpPr/>
            <p:nvPr/>
          </p:nvSpPr>
          <p:spPr>
            <a:xfrm>
              <a:off x="8102575" y="326400"/>
              <a:ext cx="400275" cy="487600"/>
            </a:xfrm>
            <a:custGeom>
              <a:avLst/>
              <a:gdLst/>
              <a:ahLst/>
              <a:cxnLst/>
              <a:rect l="l" t="t" r="r" b="b"/>
              <a:pathLst>
                <a:path w="16011" h="19504" extrusionOk="0">
                  <a:moveTo>
                    <a:pt x="8012" y="5925"/>
                  </a:moveTo>
                  <a:cubicBezTo>
                    <a:pt x="9839" y="5925"/>
                    <a:pt x="11394" y="7246"/>
                    <a:pt x="11715" y="9036"/>
                  </a:cubicBezTo>
                  <a:cubicBezTo>
                    <a:pt x="12937" y="9369"/>
                    <a:pt x="13727" y="10566"/>
                    <a:pt x="13567" y="11838"/>
                  </a:cubicBezTo>
                  <a:cubicBezTo>
                    <a:pt x="13394" y="13097"/>
                    <a:pt x="12320" y="14035"/>
                    <a:pt x="11036" y="14047"/>
                  </a:cubicBezTo>
                  <a:lnTo>
                    <a:pt x="10419" y="14047"/>
                  </a:lnTo>
                  <a:lnTo>
                    <a:pt x="10172" y="14553"/>
                  </a:lnTo>
                  <a:lnTo>
                    <a:pt x="11024" y="14998"/>
                  </a:lnTo>
                  <a:cubicBezTo>
                    <a:pt x="11357" y="15183"/>
                    <a:pt x="11505" y="15603"/>
                    <a:pt x="11332" y="15948"/>
                  </a:cubicBezTo>
                  <a:lnTo>
                    <a:pt x="10604" y="17504"/>
                  </a:lnTo>
                  <a:cubicBezTo>
                    <a:pt x="10457" y="17785"/>
                    <a:pt x="10217" y="17903"/>
                    <a:pt x="9979" y="17903"/>
                  </a:cubicBezTo>
                  <a:cubicBezTo>
                    <a:pt x="9517" y="17903"/>
                    <a:pt x="9059" y="17457"/>
                    <a:pt x="9296" y="16886"/>
                  </a:cubicBezTo>
                  <a:lnTo>
                    <a:pt x="9728" y="15961"/>
                  </a:lnTo>
                  <a:lnTo>
                    <a:pt x="8876" y="15516"/>
                  </a:lnTo>
                  <a:cubicBezTo>
                    <a:pt x="8543" y="15331"/>
                    <a:pt x="8394" y="14911"/>
                    <a:pt x="8567" y="14566"/>
                  </a:cubicBezTo>
                  <a:lnTo>
                    <a:pt x="8802" y="14047"/>
                  </a:lnTo>
                  <a:lnTo>
                    <a:pt x="6530" y="14047"/>
                  </a:lnTo>
                  <a:lnTo>
                    <a:pt x="6296" y="14553"/>
                  </a:lnTo>
                  <a:lnTo>
                    <a:pt x="7135" y="15010"/>
                  </a:lnTo>
                  <a:cubicBezTo>
                    <a:pt x="7481" y="15183"/>
                    <a:pt x="7617" y="15603"/>
                    <a:pt x="7456" y="15961"/>
                  </a:cubicBezTo>
                  <a:lnTo>
                    <a:pt x="6728" y="17504"/>
                  </a:lnTo>
                  <a:cubicBezTo>
                    <a:pt x="6581" y="17785"/>
                    <a:pt x="6340" y="17903"/>
                    <a:pt x="6100" y="17903"/>
                  </a:cubicBezTo>
                  <a:cubicBezTo>
                    <a:pt x="5634" y="17903"/>
                    <a:pt x="5171" y="17457"/>
                    <a:pt x="5407" y="16886"/>
                  </a:cubicBezTo>
                  <a:lnTo>
                    <a:pt x="5839" y="15961"/>
                  </a:lnTo>
                  <a:lnTo>
                    <a:pt x="5000" y="15516"/>
                  </a:lnTo>
                  <a:cubicBezTo>
                    <a:pt x="4654" y="15331"/>
                    <a:pt x="4518" y="14911"/>
                    <a:pt x="4691" y="14566"/>
                  </a:cubicBezTo>
                  <a:lnTo>
                    <a:pt x="4926" y="14047"/>
                  </a:lnTo>
                  <a:cubicBezTo>
                    <a:pt x="3654" y="14010"/>
                    <a:pt x="2605" y="13060"/>
                    <a:pt x="2445" y="11801"/>
                  </a:cubicBezTo>
                  <a:cubicBezTo>
                    <a:pt x="2297" y="10554"/>
                    <a:pt x="3087" y="9369"/>
                    <a:pt x="4309" y="9036"/>
                  </a:cubicBezTo>
                  <a:cubicBezTo>
                    <a:pt x="4617" y="7246"/>
                    <a:pt x="6185" y="5925"/>
                    <a:pt x="8012" y="5925"/>
                  </a:cubicBezTo>
                  <a:close/>
                  <a:moveTo>
                    <a:pt x="2667" y="0"/>
                  </a:moveTo>
                  <a:cubicBezTo>
                    <a:pt x="1198" y="0"/>
                    <a:pt x="1" y="1197"/>
                    <a:pt x="1" y="2666"/>
                  </a:cubicBezTo>
                  <a:lnTo>
                    <a:pt x="1" y="19503"/>
                  </a:lnTo>
                  <a:lnTo>
                    <a:pt x="16011" y="19503"/>
                  </a:lnTo>
                  <a:lnTo>
                    <a:pt x="16011" y="2666"/>
                  </a:lnTo>
                  <a:cubicBezTo>
                    <a:pt x="16011" y="1197"/>
                    <a:pt x="14813" y="0"/>
                    <a:pt x="13344" y="0"/>
                  </a:cubicBezTo>
                  <a:lnTo>
                    <a:pt x="11703" y="0"/>
                  </a:lnTo>
                  <a:lnTo>
                    <a:pt x="10629" y="2703"/>
                  </a:lnTo>
                  <a:cubicBezTo>
                    <a:pt x="10518" y="2975"/>
                    <a:pt x="10246" y="3160"/>
                    <a:pt x="9950" y="3160"/>
                  </a:cubicBezTo>
                  <a:lnTo>
                    <a:pt x="6061" y="3160"/>
                  </a:lnTo>
                  <a:cubicBezTo>
                    <a:pt x="5765" y="3160"/>
                    <a:pt x="5494" y="2975"/>
                    <a:pt x="5395" y="2703"/>
                  </a:cubicBezTo>
                  <a:lnTo>
                    <a:pt x="43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grpSp>
      <p:grpSp>
        <p:nvGrpSpPr>
          <p:cNvPr id="834" name="Google Shape;834;p57"/>
          <p:cNvGrpSpPr/>
          <p:nvPr/>
        </p:nvGrpSpPr>
        <p:grpSpPr>
          <a:xfrm>
            <a:off x="8303580" y="3480983"/>
            <a:ext cx="530401" cy="525579"/>
            <a:chOff x="4598600" y="1166275"/>
            <a:chExt cx="627100" cy="621325"/>
          </a:xfrm>
          <a:solidFill>
            <a:srgbClr val="FFC000"/>
          </a:solidFill>
        </p:grpSpPr>
        <p:sp>
          <p:nvSpPr>
            <p:cNvPr id="835" name="Google Shape;835;p57"/>
            <p:cNvSpPr/>
            <p:nvPr/>
          </p:nvSpPr>
          <p:spPr>
            <a:xfrm>
              <a:off x="4598600" y="1458600"/>
              <a:ext cx="116675" cy="36450"/>
            </a:xfrm>
            <a:custGeom>
              <a:avLst/>
              <a:gdLst/>
              <a:ahLst/>
              <a:cxnLst/>
              <a:rect l="l" t="t" r="r" b="b"/>
              <a:pathLst>
                <a:path w="4667" h="1458" extrusionOk="0">
                  <a:moveTo>
                    <a:pt x="976" y="1"/>
                  </a:moveTo>
                  <a:cubicBezTo>
                    <a:pt x="1" y="1"/>
                    <a:pt x="1" y="1457"/>
                    <a:pt x="976" y="1457"/>
                  </a:cubicBezTo>
                  <a:lnTo>
                    <a:pt x="3939" y="1457"/>
                  </a:lnTo>
                  <a:cubicBezTo>
                    <a:pt x="4334" y="1457"/>
                    <a:pt x="4667" y="1136"/>
                    <a:pt x="4667" y="729"/>
                  </a:cubicBezTo>
                  <a:cubicBezTo>
                    <a:pt x="4667" y="334"/>
                    <a:pt x="4334" y="1"/>
                    <a:pt x="39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36" name="Google Shape;836;p57"/>
            <p:cNvSpPr/>
            <p:nvPr/>
          </p:nvSpPr>
          <p:spPr>
            <a:xfrm>
              <a:off x="4794500" y="1222825"/>
              <a:ext cx="58125" cy="70925"/>
            </a:xfrm>
            <a:custGeom>
              <a:avLst/>
              <a:gdLst/>
              <a:ahLst/>
              <a:cxnLst/>
              <a:rect l="l" t="t" r="r" b="b"/>
              <a:pathLst>
                <a:path w="2325" h="2837" extrusionOk="0">
                  <a:moveTo>
                    <a:pt x="956" y="0"/>
                  </a:moveTo>
                  <a:cubicBezTo>
                    <a:pt x="483" y="0"/>
                    <a:pt x="1" y="447"/>
                    <a:pt x="263" y="1025"/>
                  </a:cubicBezTo>
                  <a:lnTo>
                    <a:pt x="818" y="2371"/>
                  </a:lnTo>
                  <a:cubicBezTo>
                    <a:pt x="930" y="2660"/>
                    <a:pt x="1204" y="2836"/>
                    <a:pt x="1496" y="2836"/>
                  </a:cubicBezTo>
                  <a:cubicBezTo>
                    <a:pt x="1590" y="2836"/>
                    <a:pt x="1687" y="2818"/>
                    <a:pt x="1781" y="2778"/>
                  </a:cubicBezTo>
                  <a:cubicBezTo>
                    <a:pt x="2151" y="2618"/>
                    <a:pt x="2324" y="2186"/>
                    <a:pt x="2164" y="1815"/>
                  </a:cubicBezTo>
                  <a:lnTo>
                    <a:pt x="1608" y="470"/>
                  </a:lnTo>
                  <a:cubicBezTo>
                    <a:pt x="1480" y="139"/>
                    <a:pt x="1219" y="0"/>
                    <a:pt x="9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37" name="Google Shape;837;p57"/>
            <p:cNvSpPr/>
            <p:nvPr/>
          </p:nvSpPr>
          <p:spPr>
            <a:xfrm>
              <a:off x="4652750" y="1360775"/>
              <a:ext cx="81975" cy="50900"/>
            </a:xfrm>
            <a:custGeom>
              <a:avLst/>
              <a:gdLst/>
              <a:ahLst/>
              <a:cxnLst/>
              <a:rect l="l" t="t" r="r" b="b"/>
              <a:pathLst>
                <a:path w="3279" h="2036" extrusionOk="0">
                  <a:moveTo>
                    <a:pt x="1044" y="1"/>
                  </a:moveTo>
                  <a:cubicBezTo>
                    <a:pt x="342" y="1"/>
                    <a:pt x="0" y="1107"/>
                    <a:pt x="810" y="1420"/>
                  </a:cubicBezTo>
                  <a:lnTo>
                    <a:pt x="2155" y="1976"/>
                  </a:lnTo>
                  <a:cubicBezTo>
                    <a:pt x="2249" y="2016"/>
                    <a:pt x="2348" y="2036"/>
                    <a:pt x="2446" y="2036"/>
                  </a:cubicBezTo>
                  <a:cubicBezTo>
                    <a:pt x="2732" y="2036"/>
                    <a:pt x="3008" y="1869"/>
                    <a:pt x="3118" y="1593"/>
                  </a:cubicBezTo>
                  <a:cubicBezTo>
                    <a:pt x="3279" y="1210"/>
                    <a:pt x="3093" y="778"/>
                    <a:pt x="2711" y="630"/>
                  </a:cubicBezTo>
                  <a:lnTo>
                    <a:pt x="1365" y="75"/>
                  </a:lnTo>
                  <a:cubicBezTo>
                    <a:pt x="1252" y="24"/>
                    <a:pt x="1144" y="1"/>
                    <a:pt x="10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38" name="Google Shape;838;p57"/>
            <p:cNvSpPr/>
            <p:nvPr/>
          </p:nvSpPr>
          <p:spPr>
            <a:xfrm>
              <a:off x="5096375" y="1361125"/>
              <a:ext cx="75325" cy="50375"/>
            </a:xfrm>
            <a:custGeom>
              <a:avLst/>
              <a:gdLst/>
              <a:ahLst/>
              <a:cxnLst/>
              <a:rect l="l" t="t" r="r" b="b"/>
              <a:pathLst>
                <a:path w="3013" h="2015" extrusionOk="0">
                  <a:moveTo>
                    <a:pt x="2185" y="1"/>
                  </a:moveTo>
                  <a:cubicBezTo>
                    <a:pt x="2087" y="1"/>
                    <a:pt x="1987" y="20"/>
                    <a:pt x="1889" y="61"/>
                  </a:cubicBezTo>
                  <a:lnTo>
                    <a:pt x="544" y="616"/>
                  </a:lnTo>
                  <a:cubicBezTo>
                    <a:pt x="174" y="764"/>
                    <a:pt x="1" y="1196"/>
                    <a:pt x="149" y="1567"/>
                  </a:cubicBezTo>
                  <a:cubicBezTo>
                    <a:pt x="271" y="1847"/>
                    <a:pt x="541" y="2015"/>
                    <a:pt x="826" y="2015"/>
                  </a:cubicBezTo>
                  <a:cubicBezTo>
                    <a:pt x="917" y="2015"/>
                    <a:pt x="1010" y="1998"/>
                    <a:pt x="1099" y="1962"/>
                  </a:cubicBezTo>
                  <a:lnTo>
                    <a:pt x="2445" y="1406"/>
                  </a:lnTo>
                  <a:cubicBezTo>
                    <a:pt x="2828" y="1258"/>
                    <a:pt x="3013" y="826"/>
                    <a:pt x="2865" y="443"/>
                  </a:cubicBezTo>
                  <a:cubicBezTo>
                    <a:pt x="2745" y="167"/>
                    <a:pt x="2474" y="1"/>
                    <a:pt x="21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39" name="Google Shape;839;p57"/>
            <p:cNvSpPr/>
            <p:nvPr/>
          </p:nvSpPr>
          <p:spPr>
            <a:xfrm>
              <a:off x="4978200" y="1222825"/>
              <a:ext cx="57900" cy="70475"/>
            </a:xfrm>
            <a:custGeom>
              <a:avLst/>
              <a:gdLst/>
              <a:ahLst/>
              <a:cxnLst/>
              <a:rect l="l" t="t" r="r" b="b"/>
              <a:pathLst>
                <a:path w="2316" h="2819" extrusionOk="0">
                  <a:moveTo>
                    <a:pt x="1365" y="0"/>
                  </a:moveTo>
                  <a:cubicBezTo>
                    <a:pt x="1103" y="0"/>
                    <a:pt x="844" y="139"/>
                    <a:pt x="716" y="470"/>
                  </a:cubicBezTo>
                  <a:lnTo>
                    <a:pt x="160" y="1815"/>
                  </a:lnTo>
                  <a:cubicBezTo>
                    <a:pt x="0" y="2186"/>
                    <a:pt x="173" y="2618"/>
                    <a:pt x="543" y="2766"/>
                  </a:cubicBezTo>
                  <a:cubicBezTo>
                    <a:pt x="636" y="2802"/>
                    <a:pt x="731" y="2819"/>
                    <a:pt x="823" y="2819"/>
                  </a:cubicBezTo>
                  <a:cubicBezTo>
                    <a:pt x="1114" y="2819"/>
                    <a:pt x="1384" y="2652"/>
                    <a:pt x="1506" y="2371"/>
                  </a:cubicBezTo>
                  <a:lnTo>
                    <a:pt x="2061" y="1025"/>
                  </a:lnTo>
                  <a:cubicBezTo>
                    <a:pt x="2315" y="447"/>
                    <a:pt x="1836" y="0"/>
                    <a:pt x="13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0" name="Google Shape;840;p57"/>
            <p:cNvSpPr/>
            <p:nvPr/>
          </p:nvSpPr>
          <p:spPr>
            <a:xfrm>
              <a:off x="4897025" y="1677025"/>
              <a:ext cx="36450" cy="110575"/>
            </a:xfrm>
            <a:custGeom>
              <a:avLst/>
              <a:gdLst/>
              <a:ahLst/>
              <a:cxnLst/>
              <a:rect l="l" t="t" r="r" b="b"/>
              <a:pathLst>
                <a:path w="1458" h="4423" extrusionOk="0">
                  <a:moveTo>
                    <a:pt x="729" y="0"/>
                  </a:moveTo>
                  <a:cubicBezTo>
                    <a:pt x="365" y="0"/>
                    <a:pt x="1" y="244"/>
                    <a:pt x="1" y="731"/>
                  </a:cubicBezTo>
                  <a:lnTo>
                    <a:pt x="1" y="3694"/>
                  </a:lnTo>
                  <a:cubicBezTo>
                    <a:pt x="1" y="4089"/>
                    <a:pt x="334" y="4422"/>
                    <a:pt x="729" y="4422"/>
                  </a:cubicBezTo>
                  <a:cubicBezTo>
                    <a:pt x="1136" y="4422"/>
                    <a:pt x="1457" y="4089"/>
                    <a:pt x="1457" y="3694"/>
                  </a:cubicBezTo>
                  <a:lnTo>
                    <a:pt x="1457" y="731"/>
                  </a:lnTo>
                  <a:cubicBezTo>
                    <a:pt x="1457" y="244"/>
                    <a:pt x="1093" y="0"/>
                    <a:pt x="7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1" name="Google Shape;841;p57"/>
            <p:cNvSpPr/>
            <p:nvPr/>
          </p:nvSpPr>
          <p:spPr>
            <a:xfrm>
              <a:off x="4897025" y="1166275"/>
              <a:ext cx="36450" cy="110600"/>
            </a:xfrm>
            <a:custGeom>
              <a:avLst/>
              <a:gdLst/>
              <a:ahLst/>
              <a:cxnLst/>
              <a:rect l="l" t="t" r="r" b="b"/>
              <a:pathLst>
                <a:path w="1458" h="4424" extrusionOk="0">
                  <a:moveTo>
                    <a:pt x="729" y="1"/>
                  </a:moveTo>
                  <a:cubicBezTo>
                    <a:pt x="365" y="1"/>
                    <a:pt x="1" y="245"/>
                    <a:pt x="1" y="732"/>
                  </a:cubicBezTo>
                  <a:lnTo>
                    <a:pt x="1" y="3695"/>
                  </a:lnTo>
                  <a:cubicBezTo>
                    <a:pt x="1" y="4090"/>
                    <a:pt x="334" y="4423"/>
                    <a:pt x="729" y="4423"/>
                  </a:cubicBezTo>
                  <a:cubicBezTo>
                    <a:pt x="1136" y="4423"/>
                    <a:pt x="1457" y="4090"/>
                    <a:pt x="1457" y="3695"/>
                  </a:cubicBezTo>
                  <a:lnTo>
                    <a:pt x="1457" y="732"/>
                  </a:lnTo>
                  <a:cubicBezTo>
                    <a:pt x="1457" y="245"/>
                    <a:pt x="1093" y="1"/>
                    <a:pt x="7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2" name="Google Shape;842;p57"/>
            <p:cNvSpPr/>
            <p:nvPr/>
          </p:nvSpPr>
          <p:spPr>
            <a:xfrm>
              <a:off x="5109350" y="1458600"/>
              <a:ext cx="116350" cy="36450"/>
            </a:xfrm>
            <a:custGeom>
              <a:avLst/>
              <a:gdLst/>
              <a:ahLst/>
              <a:cxnLst/>
              <a:rect l="l" t="t" r="r" b="b"/>
              <a:pathLst>
                <a:path w="4654" h="1458" extrusionOk="0">
                  <a:moveTo>
                    <a:pt x="975" y="1"/>
                  </a:moveTo>
                  <a:cubicBezTo>
                    <a:pt x="0" y="1"/>
                    <a:pt x="0" y="1457"/>
                    <a:pt x="975" y="1457"/>
                  </a:cubicBezTo>
                  <a:lnTo>
                    <a:pt x="3938" y="1457"/>
                  </a:lnTo>
                  <a:cubicBezTo>
                    <a:pt x="4333" y="1457"/>
                    <a:pt x="4654" y="1136"/>
                    <a:pt x="4654" y="729"/>
                  </a:cubicBezTo>
                  <a:cubicBezTo>
                    <a:pt x="4654" y="334"/>
                    <a:pt x="4333" y="1"/>
                    <a:pt x="39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3" name="Google Shape;843;p57"/>
            <p:cNvSpPr/>
            <p:nvPr/>
          </p:nvSpPr>
          <p:spPr>
            <a:xfrm>
              <a:off x="4688725" y="1613375"/>
              <a:ext cx="97375" cy="88500"/>
            </a:xfrm>
            <a:custGeom>
              <a:avLst/>
              <a:gdLst/>
              <a:ahLst/>
              <a:cxnLst/>
              <a:rect l="l" t="t" r="r" b="b"/>
              <a:pathLst>
                <a:path w="3895" h="3540" extrusionOk="0">
                  <a:moveTo>
                    <a:pt x="2862" y="1"/>
                  </a:moveTo>
                  <a:cubicBezTo>
                    <a:pt x="2698" y="1"/>
                    <a:pt x="2527" y="61"/>
                    <a:pt x="2370" y="204"/>
                  </a:cubicBezTo>
                  <a:lnTo>
                    <a:pt x="284" y="2290"/>
                  </a:lnTo>
                  <a:cubicBezTo>
                    <a:pt x="0" y="2574"/>
                    <a:pt x="0" y="3043"/>
                    <a:pt x="284" y="3327"/>
                  </a:cubicBezTo>
                  <a:cubicBezTo>
                    <a:pt x="426" y="3469"/>
                    <a:pt x="611" y="3540"/>
                    <a:pt x="797" y="3540"/>
                  </a:cubicBezTo>
                  <a:cubicBezTo>
                    <a:pt x="982" y="3540"/>
                    <a:pt x="1167" y="3469"/>
                    <a:pt x="1309" y="3327"/>
                  </a:cubicBezTo>
                  <a:lnTo>
                    <a:pt x="3407" y="1228"/>
                  </a:lnTo>
                  <a:cubicBezTo>
                    <a:pt x="3894" y="703"/>
                    <a:pt x="3421" y="1"/>
                    <a:pt x="28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4" name="Google Shape;844;p57"/>
            <p:cNvSpPr/>
            <p:nvPr/>
          </p:nvSpPr>
          <p:spPr>
            <a:xfrm>
              <a:off x="5044700" y="1613375"/>
              <a:ext cx="102450" cy="88250"/>
            </a:xfrm>
            <a:custGeom>
              <a:avLst/>
              <a:gdLst/>
              <a:ahLst/>
              <a:cxnLst/>
              <a:rect l="l" t="t" r="r" b="b"/>
              <a:pathLst>
                <a:path w="4098" h="3530" extrusionOk="0">
                  <a:moveTo>
                    <a:pt x="1027" y="1"/>
                  </a:moveTo>
                  <a:cubicBezTo>
                    <a:pt x="474" y="1"/>
                    <a:pt x="1" y="703"/>
                    <a:pt x="488" y="1228"/>
                  </a:cubicBezTo>
                  <a:lnTo>
                    <a:pt x="2574" y="3327"/>
                  </a:lnTo>
                  <a:cubicBezTo>
                    <a:pt x="2730" y="3469"/>
                    <a:pt x="2901" y="3530"/>
                    <a:pt x="3065" y="3530"/>
                  </a:cubicBezTo>
                  <a:cubicBezTo>
                    <a:pt x="3624" y="3530"/>
                    <a:pt x="4098" y="2825"/>
                    <a:pt x="3611" y="2290"/>
                  </a:cubicBezTo>
                  <a:lnTo>
                    <a:pt x="1512" y="204"/>
                  </a:lnTo>
                  <a:cubicBezTo>
                    <a:pt x="1358" y="61"/>
                    <a:pt x="1189" y="1"/>
                    <a:pt x="10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5" name="Google Shape;845;p57"/>
            <p:cNvSpPr/>
            <p:nvPr/>
          </p:nvSpPr>
          <p:spPr>
            <a:xfrm>
              <a:off x="4683425" y="1252200"/>
              <a:ext cx="102675" cy="88375"/>
            </a:xfrm>
            <a:custGeom>
              <a:avLst/>
              <a:gdLst/>
              <a:ahLst/>
              <a:cxnLst/>
              <a:rect l="l" t="t" r="r" b="b"/>
              <a:pathLst>
                <a:path w="4107" h="3535" extrusionOk="0">
                  <a:moveTo>
                    <a:pt x="1032" y="1"/>
                  </a:moveTo>
                  <a:cubicBezTo>
                    <a:pt x="477" y="1"/>
                    <a:pt x="1" y="709"/>
                    <a:pt x="496" y="1233"/>
                  </a:cubicBezTo>
                  <a:lnTo>
                    <a:pt x="2582" y="3331"/>
                  </a:lnTo>
                  <a:cubicBezTo>
                    <a:pt x="2739" y="3474"/>
                    <a:pt x="2910" y="3534"/>
                    <a:pt x="3073" y="3534"/>
                  </a:cubicBezTo>
                  <a:cubicBezTo>
                    <a:pt x="3633" y="3534"/>
                    <a:pt x="4106" y="2829"/>
                    <a:pt x="3619" y="2295"/>
                  </a:cubicBezTo>
                  <a:lnTo>
                    <a:pt x="1521" y="208"/>
                  </a:lnTo>
                  <a:cubicBezTo>
                    <a:pt x="1366" y="62"/>
                    <a:pt x="1195" y="1"/>
                    <a:pt x="10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6" name="Google Shape;846;p57"/>
            <p:cNvSpPr/>
            <p:nvPr/>
          </p:nvSpPr>
          <p:spPr>
            <a:xfrm>
              <a:off x="5049775" y="1252200"/>
              <a:ext cx="97350" cy="88625"/>
            </a:xfrm>
            <a:custGeom>
              <a:avLst/>
              <a:gdLst/>
              <a:ahLst/>
              <a:cxnLst/>
              <a:rect l="l" t="t" r="r" b="b"/>
              <a:pathLst>
                <a:path w="3894" h="3545" extrusionOk="0">
                  <a:moveTo>
                    <a:pt x="2865" y="1"/>
                  </a:moveTo>
                  <a:cubicBezTo>
                    <a:pt x="2701" y="1"/>
                    <a:pt x="2528" y="62"/>
                    <a:pt x="2371" y="208"/>
                  </a:cubicBezTo>
                  <a:lnTo>
                    <a:pt x="285" y="2295"/>
                  </a:lnTo>
                  <a:cubicBezTo>
                    <a:pt x="1" y="2578"/>
                    <a:pt x="1" y="3048"/>
                    <a:pt x="285" y="3331"/>
                  </a:cubicBezTo>
                  <a:cubicBezTo>
                    <a:pt x="427" y="3473"/>
                    <a:pt x="612" y="3544"/>
                    <a:pt x="797" y="3544"/>
                  </a:cubicBezTo>
                  <a:cubicBezTo>
                    <a:pt x="982" y="3544"/>
                    <a:pt x="1167" y="3473"/>
                    <a:pt x="1309" y="3331"/>
                  </a:cubicBezTo>
                  <a:lnTo>
                    <a:pt x="3408" y="1233"/>
                  </a:lnTo>
                  <a:cubicBezTo>
                    <a:pt x="3894" y="709"/>
                    <a:pt x="3423" y="1"/>
                    <a:pt x="28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7" name="Google Shape;847;p57"/>
            <p:cNvSpPr/>
            <p:nvPr/>
          </p:nvSpPr>
          <p:spPr>
            <a:xfrm>
              <a:off x="4797050" y="1659800"/>
              <a:ext cx="57900" cy="70600"/>
            </a:xfrm>
            <a:custGeom>
              <a:avLst/>
              <a:gdLst/>
              <a:ahLst/>
              <a:cxnLst/>
              <a:rect l="l" t="t" r="r" b="b"/>
              <a:pathLst>
                <a:path w="2316" h="2824" extrusionOk="0">
                  <a:moveTo>
                    <a:pt x="1364" y="1"/>
                  </a:moveTo>
                  <a:cubicBezTo>
                    <a:pt x="1102" y="1"/>
                    <a:pt x="844" y="139"/>
                    <a:pt x="716" y="470"/>
                  </a:cubicBezTo>
                  <a:lnTo>
                    <a:pt x="161" y="1815"/>
                  </a:lnTo>
                  <a:cubicBezTo>
                    <a:pt x="0" y="2186"/>
                    <a:pt x="185" y="2618"/>
                    <a:pt x="556" y="2766"/>
                  </a:cubicBezTo>
                  <a:cubicBezTo>
                    <a:pt x="647" y="2805"/>
                    <a:pt x="741" y="2824"/>
                    <a:pt x="834" y="2824"/>
                  </a:cubicBezTo>
                  <a:cubicBezTo>
                    <a:pt x="1117" y="2824"/>
                    <a:pt x="1385" y="2650"/>
                    <a:pt x="1506" y="2371"/>
                  </a:cubicBezTo>
                  <a:lnTo>
                    <a:pt x="2062" y="1038"/>
                  </a:lnTo>
                  <a:cubicBezTo>
                    <a:pt x="2316" y="450"/>
                    <a:pt x="1835" y="1"/>
                    <a:pt x="13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8" name="Google Shape;848;p57"/>
            <p:cNvSpPr/>
            <p:nvPr/>
          </p:nvSpPr>
          <p:spPr>
            <a:xfrm>
              <a:off x="4659400" y="1542100"/>
              <a:ext cx="75325" cy="50550"/>
            </a:xfrm>
            <a:custGeom>
              <a:avLst/>
              <a:gdLst/>
              <a:ahLst/>
              <a:cxnLst/>
              <a:rect l="l" t="t" r="r" b="b"/>
              <a:pathLst>
                <a:path w="3013" h="2022" extrusionOk="0">
                  <a:moveTo>
                    <a:pt x="2191" y="0"/>
                  </a:moveTo>
                  <a:cubicBezTo>
                    <a:pt x="2090" y="0"/>
                    <a:pt x="1987" y="22"/>
                    <a:pt x="1889" y="68"/>
                  </a:cubicBezTo>
                  <a:lnTo>
                    <a:pt x="544" y="623"/>
                  </a:lnTo>
                  <a:cubicBezTo>
                    <a:pt x="174" y="771"/>
                    <a:pt x="1" y="1203"/>
                    <a:pt x="149" y="1574"/>
                  </a:cubicBezTo>
                  <a:cubicBezTo>
                    <a:pt x="270" y="1854"/>
                    <a:pt x="541" y="2021"/>
                    <a:pt x="826" y="2021"/>
                  </a:cubicBezTo>
                  <a:cubicBezTo>
                    <a:pt x="917" y="2021"/>
                    <a:pt x="1010" y="2004"/>
                    <a:pt x="1099" y="1969"/>
                  </a:cubicBezTo>
                  <a:lnTo>
                    <a:pt x="2445" y="1413"/>
                  </a:lnTo>
                  <a:cubicBezTo>
                    <a:pt x="2827" y="1265"/>
                    <a:pt x="3013" y="833"/>
                    <a:pt x="2852" y="450"/>
                  </a:cubicBezTo>
                  <a:cubicBezTo>
                    <a:pt x="2743" y="168"/>
                    <a:pt x="2473" y="0"/>
                    <a:pt x="2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9" name="Google Shape;849;p57"/>
            <p:cNvSpPr/>
            <p:nvPr/>
          </p:nvSpPr>
          <p:spPr>
            <a:xfrm>
              <a:off x="5089725" y="1541925"/>
              <a:ext cx="81975" cy="50900"/>
            </a:xfrm>
            <a:custGeom>
              <a:avLst/>
              <a:gdLst/>
              <a:ahLst/>
              <a:cxnLst/>
              <a:rect l="l" t="t" r="r" b="b"/>
              <a:pathLst>
                <a:path w="3279" h="2036" extrusionOk="0">
                  <a:moveTo>
                    <a:pt x="1042" y="0"/>
                  </a:moveTo>
                  <a:cubicBezTo>
                    <a:pt x="342" y="0"/>
                    <a:pt x="1" y="1097"/>
                    <a:pt x="810" y="1420"/>
                  </a:cubicBezTo>
                  <a:lnTo>
                    <a:pt x="2155" y="1976"/>
                  </a:lnTo>
                  <a:cubicBezTo>
                    <a:pt x="2252" y="2016"/>
                    <a:pt x="2352" y="2035"/>
                    <a:pt x="2450" y="2035"/>
                  </a:cubicBezTo>
                  <a:cubicBezTo>
                    <a:pt x="2739" y="2035"/>
                    <a:pt x="3011" y="1867"/>
                    <a:pt x="3131" y="1581"/>
                  </a:cubicBezTo>
                  <a:cubicBezTo>
                    <a:pt x="3279" y="1210"/>
                    <a:pt x="3094" y="778"/>
                    <a:pt x="2711" y="630"/>
                  </a:cubicBezTo>
                  <a:lnTo>
                    <a:pt x="1365" y="75"/>
                  </a:lnTo>
                  <a:cubicBezTo>
                    <a:pt x="1252" y="23"/>
                    <a:pt x="1143" y="0"/>
                    <a:pt x="10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50" name="Google Shape;850;p57"/>
            <p:cNvSpPr/>
            <p:nvPr/>
          </p:nvSpPr>
          <p:spPr>
            <a:xfrm>
              <a:off x="4975650" y="1659800"/>
              <a:ext cx="58100" cy="71050"/>
            </a:xfrm>
            <a:custGeom>
              <a:avLst/>
              <a:gdLst/>
              <a:ahLst/>
              <a:cxnLst/>
              <a:rect l="l" t="t" r="r" b="b"/>
              <a:pathLst>
                <a:path w="2324" h="2842" extrusionOk="0">
                  <a:moveTo>
                    <a:pt x="952" y="1"/>
                  </a:moveTo>
                  <a:cubicBezTo>
                    <a:pt x="479" y="1"/>
                    <a:pt x="1" y="450"/>
                    <a:pt x="262" y="1038"/>
                  </a:cubicBezTo>
                  <a:lnTo>
                    <a:pt x="818" y="2371"/>
                  </a:lnTo>
                  <a:cubicBezTo>
                    <a:pt x="932" y="2664"/>
                    <a:pt x="1212" y="2842"/>
                    <a:pt x="1504" y="2842"/>
                  </a:cubicBezTo>
                  <a:cubicBezTo>
                    <a:pt x="1592" y="2842"/>
                    <a:pt x="1682" y="2825"/>
                    <a:pt x="1768" y="2791"/>
                  </a:cubicBezTo>
                  <a:cubicBezTo>
                    <a:pt x="2151" y="2630"/>
                    <a:pt x="2324" y="2198"/>
                    <a:pt x="2163" y="1815"/>
                  </a:cubicBezTo>
                  <a:lnTo>
                    <a:pt x="1608" y="470"/>
                  </a:lnTo>
                  <a:cubicBezTo>
                    <a:pt x="1476" y="139"/>
                    <a:pt x="1215" y="1"/>
                    <a:pt x="9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51" name="Google Shape;851;p57"/>
            <p:cNvSpPr/>
            <p:nvPr/>
          </p:nvSpPr>
          <p:spPr>
            <a:xfrm>
              <a:off x="4933450" y="1354925"/>
              <a:ext cx="163875" cy="244125"/>
            </a:xfrm>
            <a:custGeom>
              <a:avLst/>
              <a:gdLst/>
              <a:ahLst/>
              <a:cxnLst/>
              <a:rect l="l" t="t" r="r" b="b"/>
              <a:pathLst>
                <a:path w="6555" h="9765" extrusionOk="0">
                  <a:moveTo>
                    <a:pt x="3642" y="0"/>
                  </a:moveTo>
                  <a:cubicBezTo>
                    <a:pt x="1481" y="642"/>
                    <a:pt x="0" y="2629"/>
                    <a:pt x="0" y="4876"/>
                  </a:cubicBezTo>
                  <a:cubicBezTo>
                    <a:pt x="0" y="7135"/>
                    <a:pt x="1481" y="9110"/>
                    <a:pt x="3642" y="9764"/>
                  </a:cubicBezTo>
                  <a:cubicBezTo>
                    <a:pt x="6555" y="7160"/>
                    <a:pt x="6555" y="2592"/>
                    <a:pt x="36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52" name="Google Shape;852;p57"/>
            <p:cNvSpPr/>
            <p:nvPr/>
          </p:nvSpPr>
          <p:spPr>
            <a:xfrm>
              <a:off x="4751375" y="1312925"/>
              <a:ext cx="236725" cy="327900"/>
            </a:xfrm>
            <a:custGeom>
              <a:avLst/>
              <a:gdLst/>
              <a:ahLst/>
              <a:cxnLst/>
              <a:rect l="l" t="t" r="r" b="b"/>
              <a:pathLst>
                <a:path w="9469" h="13116" extrusionOk="0">
                  <a:moveTo>
                    <a:pt x="6553" y="1"/>
                  </a:moveTo>
                  <a:cubicBezTo>
                    <a:pt x="3114" y="1"/>
                    <a:pt x="0" y="2759"/>
                    <a:pt x="0" y="6556"/>
                  </a:cubicBezTo>
                  <a:cubicBezTo>
                    <a:pt x="0" y="10351"/>
                    <a:pt x="3111" y="13116"/>
                    <a:pt x="6549" y="13116"/>
                  </a:cubicBezTo>
                  <a:cubicBezTo>
                    <a:pt x="7517" y="13116"/>
                    <a:pt x="8511" y="12897"/>
                    <a:pt x="9468" y="12419"/>
                  </a:cubicBezTo>
                  <a:cubicBezTo>
                    <a:pt x="7246" y="11321"/>
                    <a:pt x="5839" y="9049"/>
                    <a:pt x="5827" y="6556"/>
                  </a:cubicBezTo>
                  <a:cubicBezTo>
                    <a:pt x="5839" y="4075"/>
                    <a:pt x="7246" y="1804"/>
                    <a:pt x="9468" y="693"/>
                  </a:cubicBezTo>
                  <a:cubicBezTo>
                    <a:pt x="8512" y="219"/>
                    <a:pt x="7520" y="1"/>
                    <a:pt x="65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grpSp>
      <p:grpSp>
        <p:nvGrpSpPr>
          <p:cNvPr id="853" name="Google Shape;853;p57"/>
          <p:cNvGrpSpPr/>
          <p:nvPr/>
        </p:nvGrpSpPr>
        <p:grpSpPr>
          <a:xfrm>
            <a:off x="491277" y="3582144"/>
            <a:ext cx="400276" cy="450306"/>
            <a:chOff x="5684875" y="2990950"/>
            <a:chExt cx="291025" cy="327400"/>
          </a:xfrm>
          <a:solidFill>
            <a:srgbClr val="FFC000"/>
          </a:solidFill>
        </p:grpSpPr>
        <p:sp>
          <p:nvSpPr>
            <p:cNvPr id="854" name="Google Shape;854;p57"/>
            <p:cNvSpPr/>
            <p:nvPr/>
          </p:nvSpPr>
          <p:spPr>
            <a:xfrm>
              <a:off x="5749675" y="2990950"/>
              <a:ext cx="226225" cy="327400"/>
            </a:xfrm>
            <a:custGeom>
              <a:avLst/>
              <a:gdLst/>
              <a:ahLst/>
              <a:cxnLst/>
              <a:rect l="l" t="t" r="r" b="b"/>
              <a:pathLst>
                <a:path w="9049" h="13096" extrusionOk="0">
                  <a:moveTo>
                    <a:pt x="4445" y="0"/>
                  </a:moveTo>
                  <a:cubicBezTo>
                    <a:pt x="4216" y="0"/>
                    <a:pt x="3988" y="105"/>
                    <a:pt x="3840" y="315"/>
                  </a:cubicBezTo>
                  <a:cubicBezTo>
                    <a:pt x="3815" y="352"/>
                    <a:pt x="3383" y="994"/>
                    <a:pt x="2803" y="1907"/>
                  </a:cubicBezTo>
                  <a:cubicBezTo>
                    <a:pt x="2852" y="1981"/>
                    <a:pt x="2889" y="2068"/>
                    <a:pt x="2939" y="2142"/>
                  </a:cubicBezTo>
                  <a:cubicBezTo>
                    <a:pt x="4050" y="4068"/>
                    <a:pt x="4198" y="4956"/>
                    <a:pt x="4198" y="5586"/>
                  </a:cubicBezTo>
                  <a:cubicBezTo>
                    <a:pt x="4198" y="7857"/>
                    <a:pt x="2359" y="9696"/>
                    <a:pt x="75" y="9709"/>
                  </a:cubicBezTo>
                  <a:lnTo>
                    <a:pt x="1" y="9709"/>
                  </a:lnTo>
                  <a:cubicBezTo>
                    <a:pt x="551" y="11729"/>
                    <a:pt x="2386" y="13096"/>
                    <a:pt x="4431" y="13096"/>
                  </a:cubicBezTo>
                  <a:cubicBezTo>
                    <a:pt x="4635" y="13096"/>
                    <a:pt x="4842" y="13082"/>
                    <a:pt x="5050" y="13054"/>
                  </a:cubicBezTo>
                  <a:cubicBezTo>
                    <a:pt x="7346" y="12745"/>
                    <a:pt x="9049" y="10795"/>
                    <a:pt x="9049" y="8499"/>
                  </a:cubicBezTo>
                  <a:cubicBezTo>
                    <a:pt x="9049" y="7462"/>
                    <a:pt x="8382" y="5808"/>
                    <a:pt x="7012" y="3438"/>
                  </a:cubicBezTo>
                  <a:cubicBezTo>
                    <a:pt x="6037" y="1759"/>
                    <a:pt x="5087" y="377"/>
                    <a:pt x="5050" y="315"/>
                  </a:cubicBezTo>
                  <a:cubicBezTo>
                    <a:pt x="4901" y="105"/>
                    <a:pt x="4673" y="0"/>
                    <a:pt x="44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55" name="Google Shape;855;p57"/>
            <p:cNvSpPr/>
            <p:nvPr/>
          </p:nvSpPr>
          <p:spPr>
            <a:xfrm>
              <a:off x="5684875" y="3015325"/>
              <a:ext cx="133350" cy="181950"/>
            </a:xfrm>
            <a:custGeom>
              <a:avLst/>
              <a:gdLst/>
              <a:ahLst/>
              <a:cxnLst/>
              <a:rect l="l" t="t" r="r" b="b"/>
              <a:pathLst>
                <a:path w="5334" h="7278" extrusionOk="0">
                  <a:moveTo>
                    <a:pt x="2668" y="0"/>
                  </a:moveTo>
                  <a:cubicBezTo>
                    <a:pt x="2442" y="0"/>
                    <a:pt x="2216" y="105"/>
                    <a:pt x="2074" y="315"/>
                  </a:cubicBezTo>
                  <a:cubicBezTo>
                    <a:pt x="2050" y="340"/>
                    <a:pt x="1568" y="1043"/>
                    <a:pt x="1075" y="1895"/>
                  </a:cubicBezTo>
                  <a:cubicBezTo>
                    <a:pt x="112" y="3549"/>
                    <a:pt x="1" y="4228"/>
                    <a:pt x="1" y="4611"/>
                  </a:cubicBezTo>
                  <a:cubicBezTo>
                    <a:pt x="1" y="6080"/>
                    <a:pt x="1198" y="7277"/>
                    <a:pt x="2667" y="7277"/>
                  </a:cubicBezTo>
                  <a:cubicBezTo>
                    <a:pt x="4136" y="7277"/>
                    <a:pt x="5333" y="6080"/>
                    <a:pt x="5333" y="4611"/>
                  </a:cubicBezTo>
                  <a:cubicBezTo>
                    <a:pt x="5333" y="4228"/>
                    <a:pt x="5222" y="3549"/>
                    <a:pt x="4272" y="1895"/>
                  </a:cubicBezTo>
                  <a:cubicBezTo>
                    <a:pt x="3778" y="1043"/>
                    <a:pt x="3284" y="340"/>
                    <a:pt x="3272" y="315"/>
                  </a:cubicBezTo>
                  <a:cubicBezTo>
                    <a:pt x="3124" y="105"/>
                    <a:pt x="2895" y="0"/>
                    <a:pt x="26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grpSp>
      <p:grpSp>
        <p:nvGrpSpPr>
          <p:cNvPr id="856" name="Google Shape;856;p57"/>
          <p:cNvGrpSpPr/>
          <p:nvPr/>
        </p:nvGrpSpPr>
        <p:grpSpPr>
          <a:xfrm>
            <a:off x="406937" y="2100573"/>
            <a:ext cx="556800" cy="556775"/>
            <a:chOff x="391450" y="2168975"/>
            <a:chExt cx="556800" cy="556775"/>
          </a:xfrm>
          <a:solidFill>
            <a:srgbClr val="FFC000"/>
          </a:solidFill>
        </p:grpSpPr>
        <p:sp>
          <p:nvSpPr>
            <p:cNvPr id="857" name="Google Shape;857;p57"/>
            <p:cNvSpPr/>
            <p:nvPr/>
          </p:nvSpPr>
          <p:spPr>
            <a:xfrm>
              <a:off x="586825" y="2168975"/>
              <a:ext cx="166050" cy="235800"/>
            </a:xfrm>
            <a:custGeom>
              <a:avLst/>
              <a:gdLst/>
              <a:ahLst/>
              <a:cxnLst/>
              <a:rect l="l" t="t" r="r" b="b"/>
              <a:pathLst>
                <a:path w="6642" h="9432" extrusionOk="0">
                  <a:moveTo>
                    <a:pt x="3321" y="0"/>
                  </a:moveTo>
                  <a:cubicBezTo>
                    <a:pt x="1482" y="0"/>
                    <a:pt x="1" y="1494"/>
                    <a:pt x="1" y="3333"/>
                  </a:cubicBezTo>
                  <a:cubicBezTo>
                    <a:pt x="1" y="4592"/>
                    <a:pt x="420" y="5827"/>
                    <a:pt x="1210" y="6814"/>
                  </a:cubicBezTo>
                  <a:lnTo>
                    <a:pt x="3296" y="9431"/>
                  </a:lnTo>
                  <a:lnTo>
                    <a:pt x="5420" y="6814"/>
                  </a:lnTo>
                  <a:cubicBezTo>
                    <a:pt x="6210" y="5827"/>
                    <a:pt x="6642" y="4592"/>
                    <a:pt x="6642" y="3333"/>
                  </a:cubicBezTo>
                  <a:cubicBezTo>
                    <a:pt x="6642" y="1494"/>
                    <a:pt x="5160" y="0"/>
                    <a:pt x="33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58" name="Google Shape;858;p57"/>
            <p:cNvSpPr/>
            <p:nvPr/>
          </p:nvSpPr>
          <p:spPr>
            <a:xfrm>
              <a:off x="586825" y="2489950"/>
              <a:ext cx="166050" cy="235800"/>
            </a:xfrm>
            <a:custGeom>
              <a:avLst/>
              <a:gdLst/>
              <a:ahLst/>
              <a:cxnLst/>
              <a:rect l="l" t="t" r="r" b="b"/>
              <a:pathLst>
                <a:path w="6642" h="9432" extrusionOk="0">
                  <a:moveTo>
                    <a:pt x="3296" y="1"/>
                  </a:moveTo>
                  <a:lnTo>
                    <a:pt x="1210" y="2630"/>
                  </a:lnTo>
                  <a:cubicBezTo>
                    <a:pt x="420" y="3618"/>
                    <a:pt x="1" y="4840"/>
                    <a:pt x="1" y="6111"/>
                  </a:cubicBezTo>
                  <a:cubicBezTo>
                    <a:pt x="1" y="7938"/>
                    <a:pt x="1482" y="9432"/>
                    <a:pt x="3321" y="9432"/>
                  </a:cubicBezTo>
                  <a:cubicBezTo>
                    <a:pt x="5160" y="9432"/>
                    <a:pt x="6642" y="7938"/>
                    <a:pt x="6642" y="6111"/>
                  </a:cubicBezTo>
                  <a:cubicBezTo>
                    <a:pt x="6642" y="4840"/>
                    <a:pt x="6210" y="3618"/>
                    <a:pt x="5420" y="2630"/>
                  </a:cubicBezTo>
                  <a:lnTo>
                    <a:pt x="32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59" name="Google Shape;859;p57"/>
            <p:cNvSpPr/>
            <p:nvPr/>
          </p:nvSpPr>
          <p:spPr>
            <a:xfrm>
              <a:off x="391450" y="2364325"/>
              <a:ext cx="235800" cy="166050"/>
            </a:xfrm>
            <a:custGeom>
              <a:avLst/>
              <a:gdLst/>
              <a:ahLst/>
              <a:cxnLst/>
              <a:rect l="l" t="t" r="r" b="b"/>
              <a:pathLst>
                <a:path w="9432" h="6642" extrusionOk="0">
                  <a:moveTo>
                    <a:pt x="3322" y="1"/>
                  </a:moveTo>
                  <a:cubicBezTo>
                    <a:pt x="1495" y="1"/>
                    <a:pt x="1" y="1482"/>
                    <a:pt x="1" y="3321"/>
                  </a:cubicBezTo>
                  <a:cubicBezTo>
                    <a:pt x="1" y="5161"/>
                    <a:pt x="1495" y="6642"/>
                    <a:pt x="3322" y="6642"/>
                  </a:cubicBezTo>
                  <a:cubicBezTo>
                    <a:pt x="4593" y="6642"/>
                    <a:pt x="5815" y="6222"/>
                    <a:pt x="6815" y="5432"/>
                  </a:cubicBezTo>
                  <a:lnTo>
                    <a:pt x="9432" y="3309"/>
                  </a:lnTo>
                  <a:lnTo>
                    <a:pt x="6815" y="1223"/>
                  </a:lnTo>
                  <a:cubicBezTo>
                    <a:pt x="5815" y="433"/>
                    <a:pt x="4593" y="1"/>
                    <a:pt x="33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60" name="Google Shape;860;p57"/>
            <p:cNvSpPr/>
            <p:nvPr/>
          </p:nvSpPr>
          <p:spPr>
            <a:xfrm>
              <a:off x="712450" y="2364325"/>
              <a:ext cx="235800" cy="166050"/>
            </a:xfrm>
            <a:custGeom>
              <a:avLst/>
              <a:gdLst/>
              <a:ahLst/>
              <a:cxnLst/>
              <a:rect l="l" t="t" r="r" b="b"/>
              <a:pathLst>
                <a:path w="9432" h="6642" extrusionOk="0">
                  <a:moveTo>
                    <a:pt x="6111" y="1"/>
                  </a:moveTo>
                  <a:cubicBezTo>
                    <a:pt x="4839" y="1"/>
                    <a:pt x="3605" y="433"/>
                    <a:pt x="2618" y="1223"/>
                  </a:cubicBezTo>
                  <a:lnTo>
                    <a:pt x="1" y="3346"/>
                  </a:lnTo>
                  <a:lnTo>
                    <a:pt x="2618" y="5432"/>
                  </a:lnTo>
                  <a:cubicBezTo>
                    <a:pt x="3605" y="6222"/>
                    <a:pt x="4839" y="6642"/>
                    <a:pt x="6099" y="6642"/>
                  </a:cubicBezTo>
                  <a:cubicBezTo>
                    <a:pt x="7938" y="6642"/>
                    <a:pt x="9431" y="5161"/>
                    <a:pt x="9431" y="3321"/>
                  </a:cubicBezTo>
                  <a:cubicBezTo>
                    <a:pt x="9431" y="1482"/>
                    <a:pt x="7938" y="1"/>
                    <a:pt x="6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grpSp>
      <p:sp>
        <p:nvSpPr>
          <p:cNvPr id="862" name="Google Shape;862;p57"/>
          <p:cNvSpPr txBox="1"/>
          <p:nvPr/>
        </p:nvSpPr>
        <p:spPr>
          <a:xfrm>
            <a:off x="5485155" y="1801627"/>
            <a:ext cx="2586900" cy="450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rgbClr val="010029"/>
                </a:solidFill>
                <a:latin typeface="Anton"/>
                <a:ea typeface="Anton"/>
                <a:cs typeface="Anton"/>
                <a:sym typeface="Anton"/>
              </a:rPr>
              <a:t>Saving money</a:t>
            </a:r>
            <a:endParaRPr sz="1600">
              <a:solidFill>
                <a:srgbClr val="010029"/>
              </a:solidFill>
              <a:latin typeface="Anton"/>
              <a:ea typeface="Anton"/>
              <a:cs typeface="Anton"/>
              <a:sym typeface="Anton"/>
            </a:endParaRPr>
          </a:p>
        </p:txBody>
      </p:sp>
      <p:sp>
        <p:nvSpPr>
          <p:cNvPr id="863" name="Google Shape;863;p57"/>
          <p:cNvSpPr txBox="1"/>
          <p:nvPr/>
        </p:nvSpPr>
        <p:spPr>
          <a:xfrm>
            <a:off x="6236762" y="2235154"/>
            <a:ext cx="1835204"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accent6">
                    <a:lumMod val="50000"/>
                  </a:schemeClr>
                </a:solidFill>
                <a:latin typeface="Montserrat Medium"/>
                <a:ea typeface="Montserrat Medium"/>
                <a:cs typeface="Montserrat Medium"/>
                <a:sym typeface="Montserrat Medium"/>
              </a:rPr>
              <a:t>Jupiter is a gas giant and the biggest planet</a:t>
            </a:r>
            <a:endParaRPr dirty="0">
              <a:solidFill>
                <a:schemeClr val="accent6">
                  <a:lumMod val="50000"/>
                </a:schemeClr>
              </a:solidFill>
              <a:latin typeface="Montserrat Medium"/>
              <a:ea typeface="Montserrat Medium"/>
              <a:cs typeface="Montserrat Medium"/>
              <a:sym typeface="Montserrat Medium"/>
            </a:endParaRPr>
          </a:p>
        </p:txBody>
      </p:sp>
      <p:sp>
        <p:nvSpPr>
          <p:cNvPr id="864" name="Google Shape;864;p57"/>
          <p:cNvSpPr txBox="1"/>
          <p:nvPr/>
        </p:nvSpPr>
        <p:spPr>
          <a:xfrm>
            <a:off x="1216362" y="1865221"/>
            <a:ext cx="2586900" cy="4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10029"/>
                </a:solidFill>
                <a:latin typeface="Anton"/>
                <a:ea typeface="Anton"/>
                <a:cs typeface="Anton"/>
                <a:sym typeface="Anton"/>
              </a:rPr>
              <a:t>Bathroom saving</a:t>
            </a:r>
            <a:endParaRPr sz="1600">
              <a:solidFill>
                <a:srgbClr val="010029"/>
              </a:solidFill>
              <a:latin typeface="Anton"/>
              <a:ea typeface="Anton"/>
              <a:cs typeface="Anton"/>
              <a:sym typeface="Anton"/>
            </a:endParaRPr>
          </a:p>
        </p:txBody>
      </p:sp>
      <p:sp>
        <p:nvSpPr>
          <p:cNvPr id="865" name="Google Shape;865;p57"/>
          <p:cNvSpPr txBox="1"/>
          <p:nvPr/>
        </p:nvSpPr>
        <p:spPr>
          <a:xfrm>
            <a:off x="1216425" y="2298748"/>
            <a:ext cx="1535241"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6">
                    <a:lumMod val="50000"/>
                  </a:schemeClr>
                </a:solidFill>
                <a:latin typeface="Montserrat Medium"/>
                <a:ea typeface="Montserrat Medium"/>
                <a:cs typeface="Montserrat Medium"/>
                <a:sym typeface="Montserrat Medium"/>
              </a:rPr>
              <a:t>Despite being red, Mars is cold </a:t>
            </a:r>
            <a:endParaRPr dirty="0">
              <a:solidFill>
                <a:schemeClr val="accent6">
                  <a:lumMod val="50000"/>
                </a:schemeClr>
              </a:solidFill>
              <a:latin typeface="Montserrat Medium"/>
              <a:ea typeface="Montserrat Medium"/>
              <a:cs typeface="Montserrat Medium"/>
              <a:sym typeface="Montserrat Medium"/>
            </a:endParaRPr>
          </a:p>
        </p:txBody>
      </p:sp>
      <p:sp>
        <p:nvSpPr>
          <p:cNvPr id="866" name="Google Shape;866;p57"/>
          <p:cNvSpPr txBox="1"/>
          <p:nvPr/>
        </p:nvSpPr>
        <p:spPr>
          <a:xfrm>
            <a:off x="5485080" y="3237652"/>
            <a:ext cx="2586900" cy="450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dirty="0">
                <a:solidFill>
                  <a:srgbClr val="010029"/>
                </a:solidFill>
                <a:latin typeface="Anton"/>
                <a:ea typeface="Anton"/>
                <a:cs typeface="Anton"/>
                <a:sym typeface="Anton"/>
              </a:rPr>
              <a:t>Drought reduction</a:t>
            </a:r>
            <a:endParaRPr sz="1600" dirty="0">
              <a:solidFill>
                <a:srgbClr val="010029"/>
              </a:solidFill>
              <a:latin typeface="Anton"/>
              <a:ea typeface="Anton"/>
              <a:cs typeface="Anton"/>
              <a:sym typeface="Anton"/>
            </a:endParaRPr>
          </a:p>
        </p:txBody>
      </p:sp>
      <p:sp>
        <p:nvSpPr>
          <p:cNvPr id="867" name="Google Shape;867;p57"/>
          <p:cNvSpPr txBox="1"/>
          <p:nvPr/>
        </p:nvSpPr>
        <p:spPr>
          <a:xfrm>
            <a:off x="6236762" y="3671179"/>
            <a:ext cx="1835156"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accent6">
                    <a:lumMod val="50000"/>
                  </a:schemeClr>
                </a:solidFill>
                <a:latin typeface="Montserrat Medium"/>
                <a:ea typeface="Montserrat Medium"/>
                <a:cs typeface="Montserrat Medium"/>
                <a:sym typeface="Montserrat Medium"/>
              </a:rPr>
              <a:t>Mercury is the closest planet to the Sun</a:t>
            </a:r>
            <a:endParaRPr dirty="0">
              <a:solidFill>
                <a:schemeClr val="accent6">
                  <a:lumMod val="50000"/>
                </a:schemeClr>
              </a:solidFill>
              <a:latin typeface="Montserrat Medium"/>
              <a:ea typeface="Montserrat Medium"/>
              <a:cs typeface="Montserrat Medium"/>
              <a:sym typeface="Montserrat Medium"/>
            </a:endParaRPr>
          </a:p>
        </p:txBody>
      </p:sp>
      <p:sp>
        <p:nvSpPr>
          <p:cNvPr id="868" name="Google Shape;868;p57"/>
          <p:cNvSpPr txBox="1"/>
          <p:nvPr/>
        </p:nvSpPr>
        <p:spPr>
          <a:xfrm>
            <a:off x="1216287" y="3301246"/>
            <a:ext cx="2586900" cy="4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10029"/>
                </a:solidFill>
                <a:latin typeface="Anton"/>
                <a:ea typeface="Anton"/>
                <a:cs typeface="Anton"/>
                <a:sym typeface="Anton"/>
              </a:rPr>
              <a:t>Water quality</a:t>
            </a:r>
            <a:endParaRPr sz="1600">
              <a:solidFill>
                <a:srgbClr val="010029"/>
              </a:solidFill>
              <a:latin typeface="Anton"/>
              <a:ea typeface="Anton"/>
              <a:cs typeface="Anton"/>
              <a:sym typeface="Anton"/>
            </a:endParaRPr>
          </a:p>
        </p:txBody>
      </p:sp>
      <p:sp>
        <p:nvSpPr>
          <p:cNvPr id="869" name="Google Shape;869;p57"/>
          <p:cNvSpPr txBox="1"/>
          <p:nvPr/>
        </p:nvSpPr>
        <p:spPr>
          <a:xfrm>
            <a:off x="1216350" y="3734773"/>
            <a:ext cx="1541358"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6">
                    <a:lumMod val="50000"/>
                  </a:schemeClr>
                </a:solidFill>
                <a:latin typeface="Montserrat Medium"/>
                <a:ea typeface="Montserrat Medium"/>
                <a:cs typeface="Montserrat Medium"/>
                <a:sym typeface="Montserrat Medium"/>
              </a:rPr>
              <a:t>Venus has a beautiful name, but it’s hot</a:t>
            </a:r>
            <a:endParaRPr dirty="0">
              <a:solidFill>
                <a:schemeClr val="accent6">
                  <a:lumMod val="50000"/>
                </a:schemeClr>
              </a:solidFill>
              <a:latin typeface="Montserrat Medium"/>
              <a:ea typeface="Montserrat Medium"/>
              <a:cs typeface="Montserrat Medium"/>
              <a:sym typeface="Montserrat Medium"/>
            </a:endParaRPr>
          </a:p>
        </p:txBody>
      </p:sp>
      <p:grpSp>
        <p:nvGrpSpPr>
          <p:cNvPr id="45" name="Grupo 44"/>
          <p:cNvGrpSpPr/>
          <p:nvPr/>
        </p:nvGrpSpPr>
        <p:grpSpPr>
          <a:xfrm>
            <a:off x="160252" y="287197"/>
            <a:ext cx="8798813" cy="475517"/>
            <a:chOff x="165690" y="826439"/>
            <a:chExt cx="8798813" cy="475517"/>
          </a:xfrm>
          <a:solidFill>
            <a:srgbClr val="D1A14A"/>
          </a:solidFill>
        </p:grpSpPr>
        <p:sp>
          <p:nvSpPr>
            <p:cNvPr id="46" name="Rectángulo 45"/>
            <p:cNvSpPr/>
            <p:nvPr/>
          </p:nvSpPr>
          <p:spPr>
            <a:xfrm flipV="1">
              <a:off x="165690" y="826440"/>
              <a:ext cx="8798813"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8" name="Rectángulo 47"/>
            <p:cNvSpPr/>
            <p:nvPr/>
          </p:nvSpPr>
          <p:spPr>
            <a:xfrm>
              <a:off x="1752045" y="826439"/>
              <a:ext cx="5630238" cy="4755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44" name="Google Shape;1617;p53"/>
          <p:cNvSpPr txBox="1">
            <a:spLocks/>
          </p:cNvSpPr>
          <p:nvPr/>
        </p:nvSpPr>
        <p:spPr>
          <a:xfrm>
            <a:off x="750697" y="248582"/>
            <a:ext cx="7682100" cy="57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Chau Philomene One"/>
              <a:buNone/>
              <a:defRPr sz="3000" b="0" i="0" u="none" strike="noStrike" cap="none">
                <a:solidFill>
                  <a:schemeClr val="dk1"/>
                </a:solidFill>
                <a:latin typeface="Chau Philomene One"/>
                <a:ea typeface="Chau Philomene One"/>
                <a:cs typeface="Chau Philomene One"/>
                <a:sym typeface="Chau Philomene One"/>
              </a:defRPr>
            </a:lvl1pPr>
            <a:lvl2pPr marR="0" lvl="1" algn="l" rtl="0">
              <a:lnSpc>
                <a:spcPct val="100000"/>
              </a:lnSpc>
              <a:spcBef>
                <a:spcPts val="0"/>
              </a:spcBef>
              <a:spcAft>
                <a:spcPts val="0"/>
              </a:spcAft>
              <a:buClr>
                <a:schemeClr val="dk1"/>
              </a:buClr>
              <a:buSzPts val="28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3000" b="0" i="0" u="none" strike="noStrike" cap="none">
                <a:solidFill>
                  <a:schemeClr val="dk1"/>
                </a:solidFill>
                <a:latin typeface="Bebas Neue"/>
                <a:ea typeface="Bebas Neue"/>
                <a:cs typeface="Bebas Neue"/>
                <a:sym typeface="Bebas Neue"/>
              </a:defRPr>
            </a:lvl9pPr>
          </a:lstStyle>
          <a:p>
            <a:pPr algn="ctr"/>
            <a:r>
              <a:rPr lang="en-US" sz="2400" dirty="0">
                <a:solidFill>
                  <a:srgbClr val="010029"/>
                </a:solidFill>
              </a:rPr>
              <a:t>A TIMELINE ALWAYS WORKS WELL</a:t>
            </a:r>
          </a:p>
        </p:txBody>
      </p:sp>
      <p:sp>
        <p:nvSpPr>
          <p:cNvPr id="6" name="Freeform 5"/>
          <p:cNvSpPr>
            <a:spLocks/>
          </p:cNvSpPr>
          <p:nvPr/>
        </p:nvSpPr>
        <p:spPr bwMode="auto">
          <a:xfrm>
            <a:off x="3995738" y="3817938"/>
            <a:ext cx="1857375" cy="968375"/>
          </a:xfrm>
          <a:custGeom>
            <a:avLst/>
            <a:gdLst>
              <a:gd name="T0" fmla="*/ 32 w 301"/>
              <a:gd name="T1" fmla="*/ 98 h 157"/>
              <a:gd name="T2" fmla="*/ 88 w 301"/>
              <a:gd name="T3" fmla="*/ 59 h 157"/>
              <a:gd name="T4" fmla="*/ 150 w 301"/>
              <a:gd name="T5" fmla="*/ 2 h 157"/>
              <a:gd name="T6" fmla="*/ 214 w 301"/>
              <a:gd name="T7" fmla="*/ 43 h 157"/>
              <a:gd name="T8" fmla="*/ 235 w 301"/>
              <a:gd name="T9" fmla="*/ 38 h 157"/>
              <a:gd name="T10" fmla="*/ 299 w 301"/>
              <a:gd name="T11" fmla="*/ 94 h 157"/>
              <a:gd name="T12" fmla="*/ 242 w 301"/>
              <a:gd name="T13" fmla="*/ 157 h 157"/>
              <a:gd name="T14" fmla="*/ 68 w 301"/>
              <a:gd name="T15" fmla="*/ 157 h 157"/>
              <a:gd name="T16" fmla="*/ 31 w 301"/>
              <a:gd name="T17" fmla="*/ 157 h 157"/>
              <a:gd name="T18" fmla="*/ 0 w 301"/>
              <a:gd name="T19" fmla="*/ 128 h 157"/>
              <a:gd name="T20" fmla="*/ 30 w 301"/>
              <a:gd name="T21" fmla="*/ 98 h 157"/>
              <a:gd name="T22" fmla="*/ 32 w 301"/>
              <a:gd name="T23" fmla="*/ 9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157">
                <a:moveTo>
                  <a:pt x="32" y="98"/>
                </a:moveTo>
                <a:cubicBezTo>
                  <a:pt x="36" y="71"/>
                  <a:pt x="55" y="52"/>
                  <a:pt x="88" y="59"/>
                </a:cubicBezTo>
                <a:cubicBezTo>
                  <a:pt x="97" y="27"/>
                  <a:pt x="115" y="4"/>
                  <a:pt x="150" y="2"/>
                </a:cubicBezTo>
                <a:cubicBezTo>
                  <a:pt x="181" y="0"/>
                  <a:pt x="201" y="17"/>
                  <a:pt x="214" y="43"/>
                </a:cubicBezTo>
                <a:cubicBezTo>
                  <a:pt x="222" y="41"/>
                  <a:pt x="228" y="38"/>
                  <a:pt x="235" y="38"/>
                </a:cubicBezTo>
                <a:cubicBezTo>
                  <a:pt x="269" y="33"/>
                  <a:pt x="296" y="58"/>
                  <a:pt x="299" y="94"/>
                </a:cubicBezTo>
                <a:cubicBezTo>
                  <a:pt x="301" y="127"/>
                  <a:pt x="275" y="157"/>
                  <a:pt x="242" y="157"/>
                </a:cubicBezTo>
                <a:cubicBezTo>
                  <a:pt x="184" y="157"/>
                  <a:pt x="126" y="157"/>
                  <a:pt x="68" y="157"/>
                </a:cubicBezTo>
                <a:cubicBezTo>
                  <a:pt x="56" y="157"/>
                  <a:pt x="43" y="157"/>
                  <a:pt x="31" y="157"/>
                </a:cubicBezTo>
                <a:cubicBezTo>
                  <a:pt x="13" y="157"/>
                  <a:pt x="1" y="145"/>
                  <a:pt x="0" y="128"/>
                </a:cubicBezTo>
                <a:cubicBezTo>
                  <a:pt x="0" y="111"/>
                  <a:pt x="12" y="99"/>
                  <a:pt x="30" y="98"/>
                </a:cubicBezTo>
                <a:cubicBezTo>
                  <a:pt x="31" y="98"/>
                  <a:pt x="31" y="98"/>
                  <a:pt x="32" y="98"/>
                </a:cubicBezTo>
                <a:close/>
              </a:path>
            </a:pathLst>
          </a:custGeom>
          <a:solidFill>
            <a:srgbClr val="8EB4BD"/>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6"/>
          <p:cNvSpPr>
            <a:spLocks/>
          </p:cNvSpPr>
          <p:nvPr/>
        </p:nvSpPr>
        <p:spPr bwMode="auto">
          <a:xfrm>
            <a:off x="2941638" y="2392363"/>
            <a:ext cx="1603375" cy="1868488"/>
          </a:xfrm>
          <a:custGeom>
            <a:avLst/>
            <a:gdLst>
              <a:gd name="T0" fmla="*/ 0 w 260"/>
              <a:gd name="T1" fmla="*/ 249 h 303"/>
              <a:gd name="T2" fmla="*/ 144 w 260"/>
              <a:gd name="T3" fmla="*/ 165 h 303"/>
              <a:gd name="T4" fmla="*/ 132 w 260"/>
              <a:gd name="T5" fmla="*/ 0 h 303"/>
              <a:gd name="T6" fmla="*/ 244 w 260"/>
              <a:gd name="T7" fmla="*/ 107 h 303"/>
              <a:gd name="T8" fmla="*/ 173 w 260"/>
              <a:gd name="T9" fmla="*/ 272 h 303"/>
              <a:gd name="T10" fmla="*/ 0 w 260"/>
              <a:gd name="T11" fmla="*/ 249 h 303"/>
            </a:gdLst>
            <a:ahLst/>
            <a:cxnLst>
              <a:cxn ang="0">
                <a:pos x="T0" y="T1"/>
              </a:cxn>
              <a:cxn ang="0">
                <a:pos x="T2" y="T3"/>
              </a:cxn>
              <a:cxn ang="0">
                <a:pos x="T4" y="T5"/>
              </a:cxn>
              <a:cxn ang="0">
                <a:pos x="T6" y="T7"/>
              </a:cxn>
              <a:cxn ang="0">
                <a:pos x="T8" y="T9"/>
              </a:cxn>
              <a:cxn ang="0">
                <a:pos x="T10" y="T11"/>
              </a:cxn>
            </a:cxnLst>
            <a:rect l="0" t="0" r="r" b="b"/>
            <a:pathLst>
              <a:path w="260" h="303">
                <a:moveTo>
                  <a:pt x="0" y="249"/>
                </a:moveTo>
                <a:cubicBezTo>
                  <a:pt x="64" y="247"/>
                  <a:pt x="114" y="221"/>
                  <a:pt x="144" y="165"/>
                </a:cubicBezTo>
                <a:cubicBezTo>
                  <a:pt x="173" y="108"/>
                  <a:pt x="167" y="53"/>
                  <a:pt x="132" y="0"/>
                </a:cubicBezTo>
                <a:cubicBezTo>
                  <a:pt x="172" y="5"/>
                  <a:pt x="228" y="42"/>
                  <a:pt x="244" y="107"/>
                </a:cubicBezTo>
                <a:cubicBezTo>
                  <a:pt x="260" y="172"/>
                  <a:pt x="231" y="240"/>
                  <a:pt x="173" y="272"/>
                </a:cubicBezTo>
                <a:cubicBezTo>
                  <a:pt x="117" y="303"/>
                  <a:pt x="42" y="293"/>
                  <a:pt x="0" y="249"/>
                </a:cubicBezTo>
                <a:close/>
              </a:path>
            </a:pathLst>
          </a:custGeom>
          <a:solidFill>
            <a:srgbClr val="8EB4BD"/>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7"/>
          <p:cNvSpPr>
            <a:spLocks/>
          </p:cNvSpPr>
          <p:nvPr/>
        </p:nvSpPr>
        <p:spPr bwMode="auto">
          <a:xfrm>
            <a:off x="5199063" y="3151188"/>
            <a:ext cx="987425" cy="517525"/>
          </a:xfrm>
          <a:custGeom>
            <a:avLst/>
            <a:gdLst>
              <a:gd name="T0" fmla="*/ 113 w 160"/>
              <a:gd name="T1" fmla="*/ 24 h 84"/>
              <a:gd name="T2" fmla="*/ 152 w 160"/>
              <a:gd name="T3" fmla="*/ 34 h 84"/>
              <a:gd name="T4" fmla="*/ 151 w 160"/>
              <a:gd name="T5" fmla="*/ 72 h 84"/>
              <a:gd name="T6" fmla="*/ 127 w 160"/>
              <a:gd name="T7" fmla="*/ 84 h 84"/>
              <a:gd name="T8" fmla="*/ 18 w 160"/>
              <a:gd name="T9" fmla="*/ 83 h 84"/>
              <a:gd name="T10" fmla="*/ 2 w 160"/>
              <a:gd name="T11" fmla="*/ 71 h 84"/>
              <a:gd name="T12" fmla="*/ 14 w 160"/>
              <a:gd name="T13" fmla="*/ 53 h 84"/>
              <a:gd name="T14" fmla="*/ 19 w 160"/>
              <a:gd name="T15" fmla="*/ 50 h 84"/>
              <a:gd name="T16" fmla="*/ 47 w 160"/>
              <a:gd name="T17" fmla="*/ 32 h 84"/>
              <a:gd name="T18" fmla="*/ 77 w 160"/>
              <a:gd name="T19" fmla="*/ 3 h 84"/>
              <a:gd name="T20" fmla="*/ 113 w 160"/>
              <a:gd name="T21" fmla="*/ 2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4">
                <a:moveTo>
                  <a:pt x="113" y="24"/>
                </a:moveTo>
                <a:cubicBezTo>
                  <a:pt x="131" y="19"/>
                  <a:pt x="143" y="22"/>
                  <a:pt x="152" y="34"/>
                </a:cubicBezTo>
                <a:cubicBezTo>
                  <a:pt x="160" y="45"/>
                  <a:pt x="159" y="61"/>
                  <a:pt x="151" y="72"/>
                </a:cubicBezTo>
                <a:cubicBezTo>
                  <a:pt x="145" y="80"/>
                  <a:pt x="137" y="84"/>
                  <a:pt x="127" y="84"/>
                </a:cubicBezTo>
                <a:cubicBezTo>
                  <a:pt x="91" y="84"/>
                  <a:pt x="55" y="84"/>
                  <a:pt x="18" y="83"/>
                </a:cubicBezTo>
                <a:cubicBezTo>
                  <a:pt x="9" y="83"/>
                  <a:pt x="3" y="79"/>
                  <a:pt x="2" y="71"/>
                </a:cubicBezTo>
                <a:cubicBezTo>
                  <a:pt x="0" y="62"/>
                  <a:pt x="5" y="56"/>
                  <a:pt x="14" y="53"/>
                </a:cubicBezTo>
                <a:cubicBezTo>
                  <a:pt x="16" y="52"/>
                  <a:pt x="18" y="51"/>
                  <a:pt x="19" y="50"/>
                </a:cubicBezTo>
                <a:cubicBezTo>
                  <a:pt x="26" y="33"/>
                  <a:pt x="30" y="31"/>
                  <a:pt x="47" y="32"/>
                </a:cubicBezTo>
                <a:cubicBezTo>
                  <a:pt x="52" y="17"/>
                  <a:pt x="60" y="5"/>
                  <a:pt x="77" y="3"/>
                </a:cubicBezTo>
                <a:cubicBezTo>
                  <a:pt x="94" y="0"/>
                  <a:pt x="105" y="9"/>
                  <a:pt x="113" y="24"/>
                </a:cubicBezTo>
                <a:close/>
              </a:path>
            </a:pathLst>
          </a:custGeom>
          <a:solidFill>
            <a:srgbClr val="8EB4BD"/>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8"/>
          <p:cNvSpPr>
            <a:spLocks/>
          </p:cNvSpPr>
          <p:nvPr/>
        </p:nvSpPr>
        <p:spPr bwMode="auto">
          <a:xfrm>
            <a:off x="4637088" y="2552701"/>
            <a:ext cx="561975" cy="555625"/>
          </a:xfrm>
          <a:custGeom>
            <a:avLst/>
            <a:gdLst>
              <a:gd name="T0" fmla="*/ 2 w 91"/>
              <a:gd name="T1" fmla="*/ 34 h 90"/>
              <a:gd name="T2" fmla="*/ 25 w 91"/>
              <a:gd name="T3" fmla="*/ 30 h 90"/>
              <a:gd name="T4" fmla="*/ 34 w 91"/>
              <a:gd name="T5" fmla="*/ 23 h 90"/>
              <a:gd name="T6" fmla="*/ 46 w 91"/>
              <a:gd name="T7" fmla="*/ 0 h 90"/>
              <a:gd name="T8" fmla="*/ 56 w 91"/>
              <a:gd name="T9" fmla="*/ 22 h 90"/>
              <a:gd name="T10" fmla="*/ 68 w 91"/>
              <a:gd name="T11" fmla="*/ 31 h 90"/>
              <a:gd name="T12" fmla="*/ 91 w 91"/>
              <a:gd name="T13" fmla="*/ 36 h 90"/>
              <a:gd name="T14" fmla="*/ 75 w 91"/>
              <a:gd name="T15" fmla="*/ 51 h 90"/>
              <a:gd name="T16" fmla="*/ 70 w 91"/>
              <a:gd name="T17" fmla="*/ 66 h 90"/>
              <a:gd name="T18" fmla="*/ 73 w 91"/>
              <a:gd name="T19" fmla="*/ 90 h 90"/>
              <a:gd name="T20" fmla="*/ 51 w 91"/>
              <a:gd name="T21" fmla="*/ 77 h 90"/>
              <a:gd name="T22" fmla="*/ 40 w 91"/>
              <a:gd name="T23" fmla="*/ 77 h 90"/>
              <a:gd name="T24" fmla="*/ 17 w 91"/>
              <a:gd name="T25" fmla="*/ 89 h 90"/>
              <a:gd name="T26" fmla="*/ 21 w 91"/>
              <a:gd name="T27" fmla="*/ 63 h 90"/>
              <a:gd name="T28" fmla="*/ 18 w 91"/>
              <a:gd name="T29" fmla="*/ 53 h 90"/>
              <a:gd name="T30" fmla="*/ 0 w 91"/>
              <a:gd name="T31" fmla="*/ 36 h 90"/>
              <a:gd name="T32" fmla="*/ 2 w 91"/>
              <a:gd name="T33" fmla="*/ 3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0">
                <a:moveTo>
                  <a:pt x="2" y="34"/>
                </a:moveTo>
                <a:cubicBezTo>
                  <a:pt x="9" y="32"/>
                  <a:pt x="17" y="32"/>
                  <a:pt x="25" y="30"/>
                </a:cubicBezTo>
                <a:cubicBezTo>
                  <a:pt x="29" y="29"/>
                  <a:pt x="32" y="26"/>
                  <a:pt x="34" y="23"/>
                </a:cubicBezTo>
                <a:cubicBezTo>
                  <a:pt x="38" y="16"/>
                  <a:pt x="41" y="9"/>
                  <a:pt x="46" y="0"/>
                </a:cubicBezTo>
                <a:cubicBezTo>
                  <a:pt x="50" y="8"/>
                  <a:pt x="54" y="15"/>
                  <a:pt x="56" y="22"/>
                </a:cubicBezTo>
                <a:cubicBezTo>
                  <a:pt x="59" y="28"/>
                  <a:pt x="62" y="30"/>
                  <a:pt x="68" y="31"/>
                </a:cubicBezTo>
                <a:cubicBezTo>
                  <a:pt x="75" y="32"/>
                  <a:pt x="83" y="33"/>
                  <a:pt x="91" y="36"/>
                </a:cubicBezTo>
                <a:cubicBezTo>
                  <a:pt x="86" y="41"/>
                  <a:pt x="81" y="46"/>
                  <a:pt x="75" y="51"/>
                </a:cubicBezTo>
                <a:cubicBezTo>
                  <a:pt x="70" y="55"/>
                  <a:pt x="68" y="60"/>
                  <a:pt x="70" y="66"/>
                </a:cubicBezTo>
                <a:cubicBezTo>
                  <a:pt x="72" y="73"/>
                  <a:pt x="72" y="81"/>
                  <a:pt x="73" y="90"/>
                </a:cubicBezTo>
                <a:cubicBezTo>
                  <a:pt x="65" y="85"/>
                  <a:pt x="58" y="82"/>
                  <a:pt x="51" y="77"/>
                </a:cubicBezTo>
                <a:cubicBezTo>
                  <a:pt x="47" y="75"/>
                  <a:pt x="44" y="75"/>
                  <a:pt x="40" y="77"/>
                </a:cubicBezTo>
                <a:cubicBezTo>
                  <a:pt x="33" y="81"/>
                  <a:pt x="26" y="85"/>
                  <a:pt x="17" y="89"/>
                </a:cubicBezTo>
                <a:cubicBezTo>
                  <a:pt x="19" y="80"/>
                  <a:pt x="20" y="71"/>
                  <a:pt x="21" y="63"/>
                </a:cubicBezTo>
                <a:cubicBezTo>
                  <a:pt x="21" y="60"/>
                  <a:pt x="20" y="55"/>
                  <a:pt x="18" y="53"/>
                </a:cubicBezTo>
                <a:cubicBezTo>
                  <a:pt x="12" y="47"/>
                  <a:pt x="6" y="41"/>
                  <a:pt x="0" y="36"/>
                </a:cubicBezTo>
                <a:cubicBezTo>
                  <a:pt x="1" y="35"/>
                  <a:pt x="1" y="34"/>
                  <a:pt x="2" y="34"/>
                </a:cubicBezTo>
                <a:close/>
              </a:path>
            </a:pathLst>
          </a:custGeom>
          <a:solidFill>
            <a:srgbClr val="8EB4BD"/>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9"/>
          <p:cNvSpPr>
            <a:spLocks/>
          </p:cNvSpPr>
          <p:nvPr/>
        </p:nvSpPr>
        <p:spPr bwMode="auto">
          <a:xfrm>
            <a:off x="3101976" y="2873376"/>
            <a:ext cx="487363" cy="468313"/>
          </a:xfrm>
          <a:custGeom>
            <a:avLst/>
            <a:gdLst>
              <a:gd name="T0" fmla="*/ 79 w 79"/>
              <a:gd name="T1" fmla="*/ 29 h 76"/>
              <a:gd name="T2" fmla="*/ 63 w 79"/>
              <a:gd name="T3" fmla="*/ 43 h 76"/>
              <a:gd name="T4" fmla="*/ 60 w 79"/>
              <a:gd name="T5" fmla="*/ 54 h 76"/>
              <a:gd name="T6" fmla="*/ 63 w 79"/>
              <a:gd name="T7" fmla="*/ 76 h 76"/>
              <a:gd name="T8" fmla="*/ 16 w 79"/>
              <a:gd name="T9" fmla="*/ 76 h 76"/>
              <a:gd name="T10" fmla="*/ 19 w 79"/>
              <a:gd name="T11" fmla="*/ 55 h 76"/>
              <a:gd name="T12" fmla="*/ 14 w 79"/>
              <a:gd name="T13" fmla="*/ 41 h 76"/>
              <a:gd name="T14" fmla="*/ 0 w 79"/>
              <a:gd name="T15" fmla="*/ 28 h 76"/>
              <a:gd name="T16" fmla="*/ 10 w 79"/>
              <a:gd name="T17" fmla="*/ 27 h 76"/>
              <a:gd name="T18" fmla="*/ 36 w 79"/>
              <a:gd name="T19" fmla="*/ 7 h 76"/>
              <a:gd name="T20" fmla="*/ 40 w 79"/>
              <a:gd name="T21" fmla="*/ 0 h 76"/>
              <a:gd name="T22" fmla="*/ 48 w 79"/>
              <a:gd name="T23" fmla="*/ 17 h 76"/>
              <a:gd name="T24" fmla="*/ 59 w 79"/>
              <a:gd name="T25" fmla="*/ 26 h 76"/>
              <a:gd name="T26" fmla="*/ 79 w 79"/>
              <a:gd name="T27" fmla="*/ 2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76">
                <a:moveTo>
                  <a:pt x="79" y="29"/>
                </a:moveTo>
                <a:cubicBezTo>
                  <a:pt x="73" y="34"/>
                  <a:pt x="68" y="39"/>
                  <a:pt x="63" y="43"/>
                </a:cubicBezTo>
                <a:cubicBezTo>
                  <a:pt x="59" y="46"/>
                  <a:pt x="58" y="49"/>
                  <a:pt x="60" y="54"/>
                </a:cubicBezTo>
                <a:cubicBezTo>
                  <a:pt x="61" y="60"/>
                  <a:pt x="61" y="67"/>
                  <a:pt x="63" y="76"/>
                </a:cubicBezTo>
                <a:cubicBezTo>
                  <a:pt x="47" y="61"/>
                  <a:pt x="32" y="60"/>
                  <a:pt x="16" y="76"/>
                </a:cubicBezTo>
                <a:cubicBezTo>
                  <a:pt x="17" y="67"/>
                  <a:pt x="17" y="61"/>
                  <a:pt x="19" y="55"/>
                </a:cubicBezTo>
                <a:cubicBezTo>
                  <a:pt x="21" y="49"/>
                  <a:pt x="19" y="45"/>
                  <a:pt x="14" y="41"/>
                </a:cubicBezTo>
                <a:cubicBezTo>
                  <a:pt x="10" y="37"/>
                  <a:pt x="6" y="33"/>
                  <a:pt x="0" y="28"/>
                </a:cubicBezTo>
                <a:cubicBezTo>
                  <a:pt x="5" y="27"/>
                  <a:pt x="8" y="26"/>
                  <a:pt x="10" y="27"/>
                </a:cubicBezTo>
                <a:cubicBezTo>
                  <a:pt x="25" y="27"/>
                  <a:pt x="32" y="20"/>
                  <a:pt x="36" y="7"/>
                </a:cubicBezTo>
                <a:cubicBezTo>
                  <a:pt x="37" y="5"/>
                  <a:pt x="38" y="3"/>
                  <a:pt x="40" y="0"/>
                </a:cubicBezTo>
                <a:cubicBezTo>
                  <a:pt x="43" y="6"/>
                  <a:pt x="46" y="12"/>
                  <a:pt x="48" y="17"/>
                </a:cubicBezTo>
                <a:cubicBezTo>
                  <a:pt x="50" y="23"/>
                  <a:pt x="54" y="25"/>
                  <a:pt x="59" y="26"/>
                </a:cubicBezTo>
                <a:cubicBezTo>
                  <a:pt x="65" y="26"/>
                  <a:pt x="70" y="27"/>
                  <a:pt x="79" y="29"/>
                </a:cubicBezTo>
                <a:close/>
              </a:path>
            </a:pathLst>
          </a:custGeom>
          <a:solidFill>
            <a:srgbClr val="8EB4BD"/>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10"/>
          <p:cNvSpPr>
            <a:spLocks/>
          </p:cNvSpPr>
          <p:nvPr/>
        </p:nvSpPr>
        <p:spPr bwMode="auto">
          <a:xfrm>
            <a:off x="4249738" y="1922463"/>
            <a:ext cx="406400" cy="407988"/>
          </a:xfrm>
          <a:custGeom>
            <a:avLst/>
            <a:gdLst>
              <a:gd name="T0" fmla="*/ 53 w 66"/>
              <a:gd name="T1" fmla="*/ 66 h 66"/>
              <a:gd name="T2" fmla="*/ 13 w 66"/>
              <a:gd name="T3" fmla="*/ 65 h 66"/>
              <a:gd name="T4" fmla="*/ 0 w 66"/>
              <a:gd name="T5" fmla="*/ 25 h 66"/>
              <a:gd name="T6" fmla="*/ 33 w 66"/>
              <a:gd name="T7" fmla="*/ 0 h 66"/>
              <a:gd name="T8" fmla="*/ 66 w 66"/>
              <a:gd name="T9" fmla="*/ 23 h 66"/>
              <a:gd name="T10" fmla="*/ 53 w 66"/>
              <a:gd name="T11" fmla="*/ 66 h 66"/>
            </a:gdLst>
            <a:ahLst/>
            <a:cxnLst>
              <a:cxn ang="0">
                <a:pos x="T0" y="T1"/>
              </a:cxn>
              <a:cxn ang="0">
                <a:pos x="T2" y="T3"/>
              </a:cxn>
              <a:cxn ang="0">
                <a:pos x="T4" y="T5"/>
              </a:cxn>
              <a:cxn ang="0">
                <a:pos x="T6" y="T7"/>
              </a:cxn>
              <a:cxn ang="0">
                <a:pos x="T8" y="T9"/>
              </a:cxn>
              <a:cxn ang="0">
                <a:pos x="T10" y="T11"/>
              </a:cxn>
            </a:cxnLst>
            <a:rect l="0" t="0" r="r" b="b"/>
            <a:pathLst>
              <a:path w="66" h="66">
                <a:moveTo>
                  <a:pt x="53" y="66"/>
                </a:moveTo>
                <a:cubicBezTo>
                  <a:pt x="40" y="54"/>
                  <a:pt x="27" y="54"/>
                  <a:pt x="13" y="65"/>
                </a:cubicBezTo>
                <a:cubicBezTo>
                  <a:pt x="19" y="48"/>
                  <a:pt x="17" y="35"/>
                  <a:pt x="0" y="25"/>
                </a:cubicBezTo>
                <a:cubicBezTo>
                  <a:pt x="18" y="25"/>
                  <a:pt x="30" y="19"/>
                  <a:pt x="33" y="0"/>
                </a:cubicBezTo>
                <a:cubicBezTo>
                  <a:pt x="39" y="16"/>
                  <a:pt x="47" y="27"/>
                  <a:pt x="66" y="23"/>
                </a:cubicBezTo>
                <a:cubicBezTo>
                  <a:pt x="66" y="25"/>
                  <a:pt x="53" y="64"/>
                  <a:pt x="53" y="66"/>
                </a:cubicBezTo>
                <a:close/>
              </a:path>
            </a:pathLst>
          </a:custGeom>
          <a:solidFill>
            <a:srgbClr val="8EB4BD"/>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11"/>
          <p:cNvSpPr>
            <a:spLocks/>
          </p:cNvSpPr>
          <p:nvPr/>
        </p:nvSpPr>
        <p:spPr bwMode="auto">
          <a:xfrm>
            <a:off x="5519738" y="2343151"/>
            <a:ext cx="346075" cy="338138"/>
          </a:xfrm>
          <a:custGeom>
            <a:avLst/>
            <a:gdLst>
              <a:gd name="T0" fmla="*/ 44 w 56"/>
              <a:gd name="T1" fmla="*/ 53 h 55"/>
              <a:gd name="T2" fmla="*/ 10 w 56"/>
              <a:gd name="T3" fmla="*/ 55 h 55"/>
              <a:gd name="T4" fmla="*/ 12 w 56"/>
              <a:gd name="T5" fmla="*/ 34 h 55"/>
              <a:gd name="T6" fmla="*/ 0 w 56"/>
              <a:gd name="T7" fmla="*/ 20 h 55"/>
              <a:gd name="T8" fmla="*/ 18 w 56"/>
              <a:gd name="T9" fmla="*/ 16 h 55"/>
              <a:gd name="T10" fmla="*/ 28 w 56"/>
              <a:gd name="T11" fmla="*/ 0 h 55"/>
              <a:gd name="T12" fmla="*/ 37 w 56"/>
              <a:gd name="T13" fmla="*/ 16 h 55"/>
              <a:gd name="T14" fmla="*/ 56 w 56"/>
              <a:gd name="T15" fmla="*/ 21 h 55"/>
              <a:gd name="T16" fmla="*/ 44 w 56"/>
              <a:gd name="T1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5">
                <a:moveTo>
                  <a:pt x="44" y="53"/>
                </a:moveTo>
                <a:cubicBezTo>
                  <a:pt x="32" y="44"/>
                  <a:pt x="22" y="44"/>
                  <a:pt x="10" y="55"/>
                </a:cubicBezTo>
                <a:cubicBezTo>
                  <a:pt x="11" y="46"/>
                  <a:pt x="14" y="40"/>
                  <a:pt x="12" y="34"/>
                </a:cubicBezTo>
                <a:cubicBezTo>
                  <a:pt x="10" y="29"/>
                  <a:pt x="5" y="25"/>
                  <a:pt x="0" y="20"/>
                </a:cubicBezTo>
                <a:cubicBezTo>
                  <a:pt x="7" y="19"/>
                  <a:pt x="14" y="19"/>
                  <a:pt x="18" y="16"/>
                </a:cubicBezTo>
                <a:cubicBezTo>
                  <a:pt x="23" y="13"/>
                  <a:pt x="24" y="6"/>
                  <a:pt x="28" y="0"/>
                </a:cubicBezTo>
                <a:cubicBezTo>
                  <a:pt x="31" y="6"/>
                  <a:pt x="32" y="13"/>
                  <a:pt x="37" y="16"/>
                </a:cubicBezTo>
                <a:cubicBezTo>
                  <a:pt x="41" y="19"/>
                  <a:pt x="48" y="19"/>
                  <a:pt x="56" y="21"/>
                </a:cubicBezTo>
                <a:cubicBezTo>
                  <a:pt x="43" y="29"/>
                  <a:pt x="39" y="39"/>
                  <a:pt x="44" y="53"/>
                </a:cubicBezTo>
                <a:close/>
              </a:path>
            </a:pathLst>
          </a:custGeom>
          <a:solidFill>
            <a:srgbClr val="8EB4BD"/>
          </a:solid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12"/>
          <p:cNvSpPr>
            <a:spLocks/>
          </p:cNvSpPr>
          <p:nvPr/>
        </p:nvSpPr>
        <p:spPr bwMode="auto">
          <a:xfrm>
            <a:off x="2935288" y="2298701"/>
            <a:ext cx="203200" cy="215900"/>
          </a:xfrm>
          <a:custGeom>
            <a:avLst/>
            <a:gdLst>
              <a:gd name="T0" fmla="*/ 27 w 33"/>
              <a:gd name="T1" fmla="*/ 34 h 35"/>
              <a:gd name="T2" fmla="*/ 7 w 33"/>
              <a:gd name="T3" fmla="*/ 35 h 35"/>
              <a:gd name="T4" fmla="*/ 0 w 33"/>
              <a:gd name="T5" fmla="*/ 13 h 35"/>
              <a:gd name="T6" fmla="*/ 18 w 33"/>
              <a:gd name="T7" fmla="*/ 0 h 35"/>
              <a:gd name="T8" fmla="*/ 33 w 33"/>
              <a:gd name="T9" fmla="*/ 13 h 35"/>
              <a:gd name="T10" fmla="*/ 27 w 33"/>
              <a:gd name="T11" fmla="*/ 34 h 35"/>
            </a:gdLst>
            <a:ahLst/>
            <a:cxnLst>
              <a:cxn ang="0">
                <a:pos x="T0" y="T1"/>
              </a:cxn>
              <a:cxn ang="0">
                <a:pos x="T2" y="T3"/>
              </a:cxn>
              <a:cxn ang="0">
                <a:pos x="T4" y="T5"/>
              </a:cxn>
              <a:cxn ang="0">
                <a:pos x="T6" y="T7"/>
              </a:cxn>
              <a:cxn ang="0">
                <a:pos x="T8" y="T9"/>
              </a:cxn>
              <a:cxn ang="0">
                <a:pos x="T10" y="T11"/>
              </a:cxn>
            </a:cxnLst>
            <a:rect l="0" t="0" r="r" b="b"/>
            <a:pathLst>
              <a:path w="33" h="35">
                <a:moveTo>
                  <a:pt x="27" y="34"/>
                </a:moveTo>
                <a:cubicBezTo>
                  <a:pt x="21" y="29"/>
                  <a:pt x="14" y="29"/>
                  <a:pt x="7" y="35"/>
                </a:cubicBezTo>
                <a:cubicBezTo>
                  <a:pt x="9" y="26"/>
                  <a:pt x="9" y="19"/>
                  <a:pt x="0" y="13"/>
                </a:cubicBezTo>
                <a:cubicBezTo>
                  <a:pt x="9" y="13"/>
                  <a:pt x="16" y="10"/>
                  <a:pt x="18" y="0"/>
                </a:cubicBezTo>
                <a:cubicBezTo>
                  <a:pt x="22" y="8"/>
                  <a:pt x="26" y="14"/>
                  <a:pt x="33" y="13"/>
                </a:cubicBezTo>
                <a:cubicBezTo>
                  <a:pt x="31" y="20"/>
                  <a:pt x="29" y="27"/>
                  <a:pt x="27" y="34"/>
                </a:cubicBezTo>
                <a:close/>
              </a:path>
            </a:pathLst>
          </a:custGeom>
          <a:solidFill>
            <a:srgbClr val="8EB4BD"/>
          </a:solidFill>
          <a:ln>
            <a:noFill/>
          </a:ln>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02667" y="1340892"/>
            <a:ext cx="6615617" cy="543185"/>
          </a:xfrm>
        </p:spPr>
        <p:txBody>
          <a:bodyPr>
            <a:noAutofit/>
          </a:bodyPr>
          <a:lstStyle/>
          <a:p>
            <a:r>
              <a:rPr lang="en-US" sz="3200" b="1" dirty="0">
                <a:solidFill>
                  <a:srgbClr val="010029"/>
                </a:solidFill>
              </a:rPr>
              <a:t>Infographic Style</a:t>
            </a:r>
          </a:p>
        </p:txBody>
      </p:sp>
      <p:sp>
        <p:nvSpPr>
          <p:cNvPr id="105" name="Oval 104">
            <a:extLst>
              <a:ext uri="{FF2B5EF4-FFF2-40B4-BE49-F238E27FC236}">
                <a16:creationId xmlns:a16="http://schemas.microsoft.com/office/drawing/2014/main" id="{F615CB7A-2504-4DCC-B8EB-C1C1121085F7}"/>
              </a:ext>
            </a:extLst>
          </p:cNvPr>
          <p:cNvSpPr/>
          <p:nvPr/>
        </p:nvSpPr>
        <p:spPr>
          <a:xfrm>
            <a:off x="5481736" y="2315708"/>
            <a:ext cx="492342" cy="492342"/>
          </a:xfrm>
          <a:prstGeom prst="ellipse">
            <a:avLst/>
          </a:prstGeom>
          <a:solidFill>
            <a:srgbClr val="8EB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06" name="Oval 105">
            <a:extLst>
              <a:ext uri="{FF2B5EF4-FFF2-40B4-BE49-F238E27FC236}">
                <a16:creationId xmlns:a16="http://schemas.microsoft.com/office/drawing/2014/main" id="{39090D96-9C57-4B27-B5BB-D1F14C0BD1A5}"/>
              </a:ext>
            </a:extLst>
          </p:cNvPr>
          <p:cNvSpPr/>
          <p:nvPr/>
        </p:nvSpPr>
        <p:spPr>
          <a:xfrm>
            <a:off x="5481736" y="3189955"/>
            <a:ext cx="492342" cy="492342"/>
          </a:xfrm>
          <a:prstGeom prst="ellipse">
            <a:avLst/>
          </a:prstGeom>
          <a:solidFill>
            <a:srgbClr val="8EB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07" name="Oval 106">
            <a:extLst>
              <a:ext uri="{FF2B5EF4-FFF2-40B4-BE49-F238E27FC236}">
                <a16:creationId xmlns:a16="http://schemas.microsoft.com/office/drawing/2014/main" id="{F3A0A877-F633-4B2F-A9AC-71E134A70664}"/>
              </a:ext>
            </a:extLst>
          </p:cNvPr>
          <p:cNvSpPr/>
          <p:nvPr/>
        </p:nvSpPr>
        <p:spPr>
          <a:xfrm>
            <a:off x="5481736" y="4064202"/>
            <a:ext cx="492342" cy="492342"/>
          </a:xfrm>
          <a:prstGeom prst="ellipse">
            <a:avLst/>
          </a:prstGeom>
          <a:solidFill>
            <a:srgbClr val="8EB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nvGrpSpPr>
          <p:cNvPr id="109" name="Group 108">
            <a:extLst>
              <a:ext uri="{FF2B5EF4-FFF2-40B4-BE49-F238E27FC236}">
                <a16:creationId xmlns:a16="http://schemas.microsoft.com/office/drawing/2014/main" id="{7FC761CE-5752-4AA6-8935-BDB15D63FC12}"/>
              </a:ext>
            </a:extLst>
          </p:cNvPr>
          <p:cNvGrpSpPr/>
          <p:nvPr/>
        </p:nvGrpSpPr>
        <p:grpSpPr>
          <a:xfrm>
            <a:off x="6113904" y="2139746"/>
            <a:ext cx="1659350" cy="824645"/>
            <a:chOff x="910640" y="2937305"/>
            <a:chExt cx="1527408" cy="2750101"/>
          </a:xfrm>
        </p:grpSpPr>
        <p:sp>
          <p:nvSpPr>
            <p:cNvPr id="110" name="TextBox 109">
              <a:extLst>
                <a:ext uri="{FF2B5EF4-FFF2-40B4-BE49-F238E27FC236}">
                  <a16:creationId xmlns:a16="http://schemas.microsoft.com/office/drawing/2014/main" id="{FF39BFA8-9DF0-478A-85F3-57B1D0D91A57}"/>
                </a:ext>
              </a:extLst>
            </p:cNvPr>
            <p:cNvSpPr txBox="1"/>
            <p:nvPr/>
          </p:nvSpPr>
          <p:spPr>
            <a:xfrm>
              <a:off x="910640" y="2937305"/>
              <a:ext cx="1527408" cy="846782"/>
            </a:xfrm>
            <a:prstGeom prst="rect">
              <a:avLst/>
            </a:prstGeom>
            <a:noFill/>
          </p:spPr>
          <p:txBody>
            <a:bodyPr wrap="square" rtlCol="0" anchor="ctr">
              <a:spAutoFit/>
            </a:bodyPr>
            <a:lstStyle/>
            <a:p>
              <a:r>
                <a:rPr lang="en-US" altLang="ko-KR" sz="1050" b="1" dirty="0">
                  <a:cs typeface="Arial" pitchFamily="34" charset="0"/>
                </a:rPr>
                <a:t>Content  Here</a:t>
              </a:r>
              <a:endParaRPr lang="ko-KR" altLang="en-US" sz="1050" b="1" dirty="0">
                <a:cs typeface="Arial" pitchFamily="34" charset="0"/>
              </a:endParaRPr>
            </a:p>
          </p:txBody>
        </p:sp>
        <p:sp>
          <p:nvSpPr>
            <p:cNvPr id="111" name="TextBox 110">
              <a:extLst>
                <a:ext uri="{FF2B5EF4-FFF2-40B4-BE49-F238E27FC236}">
                  <a16:creationId xmlns:a16="http://schemas.microsoft.com/office/drawing/2014/main" id="{ADE946FD-A6FF-4BD2-A0E8-E8C05BC48C1E}"/>
                </a:ext>
              </a:extLst>
            </p:cNvPr>
            <p:cNvSpPr txBox="1"/>
            <p:nvPr/>
          </p:nvSpPr>
          <p:spPr>
            <a:xfrm>
              <a:off x="910640" y="3531963"/>
              <a:ext cx="1527408" cy="2155443"/>
            </a:xfrm>
            <a:prstGeom prst="rect">
              <a:avLst/>
            </a:prstGeom>
            <a:noFill/>
          </p:spPr>
          <p:txBody>
            <a:bodyPr wrap="square" rtlCol="0">
              <a:spAutoFit/>
            </a:bodyPr>
            <a:lstStyle/>
            <a:p>
              <a:r>
                <a:rPr lang="en-US" altLang="ko-KR" sz="900" dirty="0">
                  <a:cs typeface="Arial" pitchFamily="34" charset="0"/>
                </a:rPr>
                <a:t>You can simply impress your audience and add a unique zing and appeal to your Presentations. </a:t>
              </a:r>
            </a:p>
          </p:txBody>
        </p:sp>
      </p:grpSp>
      <p:sp>
        <p:nvSpPr>
          <p:cNvPr id="112" name="TextBox 111">
            <a:extLst>
              <a:ext uri="{FF2B5EF4-FFF2-40B4-BE49-F238E27FC236}">
                <a16:creationId xmlns:a16="http://schemas.microsoft.com/office/drawing/2014/main" id="{AE86F81A-89C8-416C-9C02-322C9A48C09C}"/>
              </a:ext>
            </a:extLst>
          </p:cNvPr>
          <p:cNvSpPr txBox="1"/>
          <p:nvPr/>
        </p:nvSpPr>
        <p:spPr>
          <a:xfrm>
            <a:off x="7817241" y="2300269"/>
            <a:ext cx="810090" cy="523220"/>
          </a:xfrm>
          <a:prstGeom prst="rect">
            <a:avLst/>
          </a:prstGeom>
          <a:noFill/>
        </p:spPr>
        <p:txBody>
          <a:bodyPr wrap="square" rtlCol="0" anchor="ctr">
            <a:spAutoFit/>
          </a:bodyPr>
          <a:lstStyle/>
          <a:p>
            <a:r>
              <a:rPr lang="en-US" altLang="ko-KR" sz="2800" b="1" dirty="0">
                <a:solidFill>
                  <a:srgbClr val="FFC000"/>
                </a:solidFill>
                <a:cs typeface="Arial" pitchFamily="34" charset="0"/>
              </a:rPr>
              <a:t>99</a:t>
            </a:r>
            <a:r>
              <a:rPr lang="en-US" altLang="ko-KR" b="1" dirty="0">
                <a:solidFill>
                  <a:srgbClr val="FFC000"/>
                </a:solidFill>
                <a:cs typeface="Arial" pitchFamily="34" charset="0"/>
              </a:rPr>
              <a:t>%</a:t>
            </a:r>
            <a:endParaRPr lang="ko-KR" altLang="en-US" b="1" dirty="0">
              <a:solidFill>
                <a:srgbClr val="FFC000"/>
              </a:solidFill>
              <a:cs typeface="Arial" pitchFamily="34" charset="0"/>
            </a:endParaRPr>
          </a:p>
        </p:txBody>
      </p:sp>
      <p:grpSp>
        <p:nvGrpSpPr>
          <p:cNvPr id="113" name="Group 112">
            <a:extLst>
              <a:ext uri="{FF2B5EF4-FFF2-40B4-BE49-F238E27FC236}">
                <a16:creationId xmlns:a16="http://schemas.microsoft.com/office/drawing/2014/main" id="{2B4E39B0-29D6-4B28-B094-B3FAB3212FA8}"/>
              </a:ext>
            </a:extLst>
          </p:cNvPr>
          <p:cNvGrpSpPr/>
          <p:nvPr/>
        </p:nvGrpSpPr>
        <p:grpSpPr>
          <a:xfrm>
            <a:off x="6113904" y="3013993"/>
            <a:ext cx="1659350" cy="824644"/>
            <a:chOff x="910640" y="2937305"/>
            <a:chExt cx="1527408" cy="2750099"/>
          </a:xfrm>
        </p:grpSpPr>
        <p:sp>
          <p:nvSpPr>
            <p:cNvPr id="114" name="TextBox 113">
              <a:extLst>
                <a:ext uri="{FF2B5EF4-FFF2-40B4-BE49-F238E27FC236}">
                  <a16:creationId xmlns:a16="http://schemas.microsoft.com/office/drawing/2014/main" id="{90D05752-81FA-4101-9A60-F3DD7C253221}"/>
                </a:ext>
              </a:extLst>
            </p:cNvPr>
            <p:cNvSpPr txBox="1"/>
            <p:nvPr/>
          </p:nvSpPr>
          <p:spPr>
            <a:xfrm>
              <a:off x="910640" y="2937305"/>
              <a:ext cx="1527408" cy="846783"/>
            </a:xfrm>
            <a:prstGeom prst="rect">
              <a:avLst/>
            </a:prstGeom>
            <a:noFill/>
          </p:spPr>
          <p:txBody>
            <a:bodyPr wrap="square" rtlCol="0" anchor="ctr">
              <a:spAutoFit/>
            </a:bodyPr>
            <a:lstStyle/>
            <a:p>
              <a:r>
                <a:rPr lang="en-US" altLang="ko-KR" sz="1050" b="1" dirty="0">
                  <a:cs typeface="Arial" pitchFamily="34" charset="0"/>
                </a:rPr>
                <a:t>Content  Here</a:t>
              </a:r>
              <a:endParaRPr lang="ko-KR" altLang="en-US" sz="1050" b="1" dirty="0">
                <a:cs typeface="Arial" pitchFamily="34" charset="0"/>
              </a:endParaRPr>
            </a:p>
          </p:txBody>
        </p:sp>
        <p:sp>
          <p:nvSpPr>
            <p:cNvPr id="115" name="TextBox 114">
              <a:extLst>
                <a:ext uri="{FF2B5EF4-FFF2-40B4-BE49-F238E27FC236}">
                  <a16:creationId xmlns:a16="http://schemas.microsoft.com/office/drawing/2014/main" id="{2C82C5A8-0B36-45F8-BFB0-A4850576B520}"/>
                </a:ext>
              </a:extLst>
            </p:cNvPr>
            <p:cNvSpPr txBox="1"/>
            <p:nvPr/>
          </p:nvSpPr>
          <p:spPr>
            <a:xfrm>
              <a:off x="910640" y="3531960"/>
              <a:ext cx="1527408" cy="2155444"/>
            </a:xfrm>
            <a:prstGeom prst="rect">
              <a:avLst/>
            </a:prstGeom>
            <a:noFill/>
          </p:spPr>
          <p:txBody>
            <a:bodyPr wrap="square" rtlCol="0">
              <a:spAutoFit/>
            </a:bodyPr>
            <a:lstStyle/>
            <a:p>
              <a:r>
                <a:rPr lang="en-US" altLang="ko-KR" sz="900" dirty="0">
                  <a:cs typeface="Arial" pitchFamily="34" charset="0"/>
                </a:rPr>
                <a:t>You can simply impress your audience and add a unique zing and appeal to your Presentations.</a:t>
              </a:r>
            </a:p>
          </p:txBody>
        </p:sp>
      </p:grpSp>
      <p:sp>
        <p:nvSpPr>
          <p:cNvPr id="116" name="TextBox 115">
            <a:extLst>
              <a:ext uri="{FF2B5EF4-FFF2-40B4-BE49-F238E27FC236}">
                <a16:creationId xmlns:a16="http://schemas.microsoft.com/office/drawing/2014/main" id="{6C5BA893-6E23-4EC5-8411-2FECF9A98CBE}"/>
              </a:ext>
            </a:extLst>
          </p:cNvPr>
          <p:cNvSpPr txBox="1"/>
          <p:nvPr/>
        </p:nvSpPr>
        <p:spPr>
          <a:xfrm>
            <a:off x="7817241" y="3174515"/>
            <a:ext cx="810090" cy="523220"/>
          </a:xfrm>
          <a:prstGeom prst="rect">
            <a:avLst/>
          </a:prstGeom>
          <a:noFill/>
        </p:spPr>
        <p:txBody>
          <a:bodyPr wrap="square" rtlCol="0" anchor="ctr">
            <a:spAutoFit/>
          </a:bodyPr>
          <a:lstStyle/>
          <a:p>
            <a:r>
              <a:rPr lang="en-US" altLang="ko-KR" sz="2800" b="1" dirty="0">
                <a:solidFill>
                  <a:srgbClr val="FFC000"/>
                </a:solidFill>
                <a:cs typeface="Arial" pitchFamily="34" charset="0"/>
              </a:rPr>
              <a:t>85</a:t>
            </a:r>
            <a:r>
              <a:rPr lang="en-US" altLang="ko-KR" b="1" dirty="0">
                <a:solidFill>
                  <a:srgbClr val="FFC000"/>
                </a:solidFill>
                <a:cs typeface="Arial" pitchFamily="34" charset="0"/>
              </a:rPr>
              <a:t>%</a:t>
            </a:r>
            <a:endParaRPr lang="ko-KR" altLang="en-US" b="1" dirty="0">
              <a:solidFill>
                <a:srgbClr val="FFC000"/>
              </a:solidFill>
              <a:cs typeface="Arial" pitchFamily="34" charset="0"/>
            </a:endParaRPr>
          </a:p>
        </p:txBody>
      </p:sp>
      <p:grpSp>
        <p:nvGrpSpPr>
          <p:cNvPr id="117" name="Group 116">
            <a:extLst>
              <a:ext uri="{FF2B5EF4-FFF2-40B4-BE49-F238E27FC236}">
                <a16:creationId xmlns:a16="http://schemas.microsoft.com/office/drawing/2014/main" id="{2D76EE6C-A2A0-406E-B0A3-46D29005C638}"/>
              </a:ext>
            </a:extLst>
          </p:cNvPr>
          <p:cNvGrpSpPr/>
          <p:nvPr/>
        </p:nvGrpSpPr>
        <p:grpSpPr>
          <a:xfrm>
            <a:off x="6113904" y="3888239"/>
            <a:ext cx="1659350" cy="824644"/>
            <a:chOff x="910640" y="2937305"/>
            <a:chExt cx="1527408" cy="2750099"/>
          </a:xfrm>
        </p:grpSpPr>
        <p:sp>
          <p:nvSpPr>
            <p:cNvPr id="118" name="TextBox 117">
              <a:extLst>
                <a:ext uri="{FF2B5EF4-FFF2-40B4-BE49-F238E27FC236}">
                  <a16:creationId xmlns:a16="http://schemas.microsoft.com/office/drawing/2014/main" id="{AD763CAB-8355-4580-AFC5-C50A9360D618}"/>
                </a:ext>
              </a:extLst>
            </p:cNvPr>
            <p:cNvSpPr txBox="1"/>
            <p:nvPr/>
          </p:nvSpPr>
          <p:spPr>
            <a:xfrm>
              <a:off x="910640" y="2937305"/>
              <a:ext cx="1527408" cy="846783"/>
            </a:xfrm>
            <a:prstGeom prst="rect">
              <a:avLst/>
            </a:prstGeom>
            <a:noFill/>
          </p:spPr>
          <p:txBody>
            <a:bodyPr wrap="square" rtlCol="0" anchor="ctr">
              <a:spAutoFit/>
            </a:bodyPr>
            <a:lstStyle/>
            <a:p>
              <a:r>
                <a:rPr lang="en-US" altLang="ko-KR" sz="1050" b="1" dirty="0">
                  <a:cs typeface="Arial" pitchFamily="34" charset="0"/>
                </a:rPr>
                <a:t>Content  Here</a:t>
              </a:r>
              <a:endParaRPr lang="ko-KR" altLang="en-US" sz="1050" b="1" dirty="0">
                <a:cs typeface="Arial" pitchFamily="34" charset="0"/>
              </a:endParaRPr>
            </a:p>
          </p:txBody>
        </p:sp>
        <p:sp>
          <p:nvSpPr>
            <p:cNvPr id="119" name="TextBox 118">
              <a:extLst>
                <a:ext uri="{FF2B5EF4-FFF2-40B4-BE49-F238E27FC236}">
                  <a16:creationId xmlns:a16="http://schemas.microsoft.com/office/drawing/2014/main" id="{3791DA14-2705-4244-9247-4813CF6C84C5}"/>
                </a:ext>
              </a:extLst>
            </p:cNvPr>
            <p:cNvSpPr txBox="1"/>
            <p:nvPr/>
          </p:nvSpPr>
          <p:spPr>
            <a:xfrm>
              <a:off x="910640" y="3531960"/>
              <a:ext cx="1527408" cy="2155444"/>
            </a:xfrm>
            <a:prstGeom prst="rect">
              <a:avLst/>
            </a:prstGeom>
            <a:noFill/>
          </p:spPr>
          <p:txBody>
            <a:bodyPr wrap="square" rtlCol="0">
              <a:spAutoFit/>
            </a:bodyPr>
            <a:lstStyle/>
            <a:p>
              <a:r>
                <a:rPr lang="en-US" altLang="ko-KR" sz="900" dirty="0">
                  <a:cs typeface="Arial" pitchFamily="34" charset="0"/>
                </a:rPr>
                <a:t>You can simply impress your audience and add a unique zing and appeal to your Presentations. </a:t>
              </a:r>
            </a:p>
          </p:txBody>
        </p:sp>
      </p:grpSp>
      <p:sp>
        <p:nvSpPr>
          <p:cNvPr id="120" name="TextBox 119">
            <a:extLst>
              <a:ext uri="{FF2B5EF4-FFF2-40B4-BE49-F238E27FC236}">
                <a16:creationId xmlns:a16="http://schemas.microsoft.com/office/drawing/2014/main" id="{C8F5F719-0898-4F79-85C6-44E641466EC0}"/>
              </a:ext>
            </a:extLst>
          </p:cNvPr>
          <p:cNvSpPr txBox="1"/>
          <p:nvPr/>
        </p:nvSpPr>
        <p:spPr>
          <a:xfrm>
            <a:off x="7817241" y="4048761"/>
            <a:ext cx="810090" cy="523220"/>
          </a:xfrm>
          <a:prstGeom prst="rect">
            <a:avLst/>
          </a:prstGeom>
          <a:noFill/>
        </p:spPr>
        <p:txBody>
          <a:bodyPr wrap="square" rtlCol="0" anchor="ctr">
            <a:spAutoFit/>
          </a:bodyPr>
          <a:lstStyle/>
          <a:p>
            <a:r>
              <a:rPr lang="en-US" altLang="ko-KR" sz="2800" b="1" dirty="0">
                <a:solidFill>
                  <a:srgbClr val="FFC000"/>
                </a:solidFill>
                <a:cs typeface="Arial" pitchFamily="34" charset="0"/>
              </a:rPr>
              <a:t>67</a:t>
            </a:r>
            <a:r>
              <a:rPr lang="en-US" altLang="ko-KR" b="1" dirty="0">
                <a:solidFill>
                  <a:srgbClr val="FFC000"/>
                </a:solidFill>
                <a:cs typeface="Arial" pitchFamily="34" charset="0"/>
              </a:rPr>
              <a:t>%</a:t>
            </a:r>
            <a:endParaRPr lang="ko-KR" altLang="en-US" b="1" dirty="0">
              <a:solidFill>
                <a:srgbClr val="FFC000"/>
              </a:solidFill>
              <a:cs typeface="Arial" pitchFamily="34" charset="0"/>
            </a:endParaRPr>
          </a:p>
        </p:txBody>
      </p:sp>
      <p:sp>
        <p:nvSpPr>
          <p:cNvPr id="125" name="Oval 21">
            <a:extLst>
              <a:ext uri="{FF2B5EF4-FFF2-40B4-BE49-F238E27FC236}">
                <a16:creationId xmlns:a16="http://schemas.microsoft.com/office/drawing/2014/main" id="{EEFAFC80-AA79-4126-B949-26D3E2E28C86}"/>
              </a:ext>
            </a:extLst>
          </p:cNvPr>
          <p:cNvSpPr>
            <a:spLocks noChangeAspect="1"/>
          </p:cNvSpPr>
          <p:nvPr/>
        </p:nvSpPr>
        <p:spPr>
          <a:xfrm rot="20700000">
            <a:off x="5582562" y="4190892"/>
            <a:ext cx="290696" cy="236134"/>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p>
        </p:txBody>
      </p:sp>
      <p:sp>
        <p:nvSpPr>
          <p:cNvPr id="126" name="Freeform 95">
            <a:extLst>
              <a:ext uri="{FF2B5EF4-FFF2-40B4-BE49-F238E27FC236}">
                <a16:creationId xmlns:a16="http://schemas.microsoft.com/office/drawing/2014/main" id="{F6268416-03AB-4ED8-9E4A-1DC1DF5279E7}"/>
              </a:ext>
            </a:extLst>
          </p:cNvPr>
          <p:cNvSpPr>
            <a:spLocks/>
          </p:cNvSpPr>
          <p:nvPr/>
        </p:nvSpPr>
        <p:spPr>
          <a:xfrm>
            <a:off x="5600945" y="2434917"/>
            <a:ext cx="253930" cy="253930"/>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p>
        </p:txBody>
      </p:sp>
      <p:sp>
        <p:nvSpPr>
          <p:cNvPr id="128" name="Rounded Rectangle 1">
            <a:extLst>
              <a:ext uri="{FF2B5EF4-FFF2-40B4-BE49-F238E27FC236}">
                <a16:creationId xmlns:a16="http://schemas.microsoft.com/office/drawing/2014/main" id="{1F56A1DC-EF65-4E4D-873C-2A701FE79C0E}"/>
              </a:ext>
            </a:extLst>
          </p:cNvPr>
          <p:cNvSpPr>
            <a:spLocks noChangeAspect="1"/>
          </p:cNvSpPr>
          <p:nvPr/>
        </p:nvSpPr>
        <p:spPr>
          <a:xfrm>
            <a:off x="5652672" y="3312906"/>
            <a:ext cx="150473" cy="253930"/>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solidFill>
                <a:schemeClr val="tx1"/>
              </a:solidFill>
            </a:endParaRPr>
          </a:p>
        </p:txBody>
      </p:sp>
      <p:sp>
        <p:nvSpPr>
          <p:cNvPr id="8" name="Oval 5"/>
          <p:cNvSpPr>
            <a:spLocks noChangeArrowheads="1"/>
          </p:cNvSpPr>
          <p:nvPr/>
        </p:nvSpPr>
        <p:spPr bwMode="auto">
          <a:xfrm>
            <a:off x="693653" y="1226872"/>
            <a:ext cx="4311650" cy="3475038"/>
          </a:xfrm>
          <a:prstGeom prst="ellipse">
            <a:avLst/>
          </a:prstGeom>
          <a:solidFill>
            <a:srgbClr val="8EB4BD"/>
          </a:solidFill>
          <a:ln>
            <a:noFill/>
          </a:ln>
        </p:spPr>
        <p:txBody>
          <a:bodyPr vert="horz" wrap="square" lIns="91440" tIns="45720" rIns="91440" bIns="45720" numCol="1" anchor="t" anchorCtr="0" compatLnSpc="1">
            <a:prstTxWarp prst="textNoShape">
              <a:avLst/>
            </a:prstTxWarp>
          </a:bodyPr>
          <a:lstStyle/>
          <a:p>
            <a:endParaRPr lang="es-AR"/>
          </a:p>
        </p:txBody>
      </p:sp>
      <p:sp>
        <p:nvSpPr>
          <p:cNvPr id="33" name="Rectangle 6"/>
          <p:cNvSpPr>
            <a:spLocks noChangeArrowheads="1"/>
          </p:cNvSpPr>
          <p:nvPr/>
        </p:nvSpPr>
        <p:spPr bwMode="auto">
          <a:xfrm flipV="1">
            <a:off x="6910476" y="-2620875"/>
            <a:ext cx="4467048" cy="1319418"/>
          </a:xfrm>
          <a:prstGeom prst="rect">
            <a:avLst/>
          </a:pr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14" name="Grupo 13"/>
          <p:cNvGrpSpPr/>
          <p:nvPr/>
        </p:nvGrpSpPr>
        <p:grpSpPr>
          <a:xfrm>
            <a:off x="1208246" y="1641243"/>
            <a:ext cx="3055938" cy="2474913"/>
            <a:chOff x="1208246" y="1641243"/>
            <a:chExt cx="3055938" cy="2474913"/>
          </a:xfrm>
        </p:grpSpPr>
        <p:sp>
          <p:nvSpPr>
            <p:cNvPr id="9" name="Freeform 5"/>
            <p:cNvSpPr>
              <a:spLocks/>
            </p:cNvSpPr>
            <p:nvPr/>
          </p:nvSpPr>
          <p:spPr bwMode="auto">
            <a:xfrm>
              <a:off x="1946434" y="1641243"/>
              <a:ext cx="2317750" cy="2474913"/>
            </a:xfrm>
            <a:custGeom>
              <a:avLst/>
              <a:gdLst>
                <a:gd name="T0" fmla="*/ 384 w 550"/>
                <a:gd name="T1" fmla="*/ 570 h 587"/>
                <a:gd name="T2" fmla="*/ 333 w 550"/>
                <a:gd name="T3" fmla="*/ 580 h 587"/>
                <a:gd name="T4" fmla="*/ 180 w 550"/>
                <a:gd name="T5" fmla="*/ 557 h 587"/>
                <a:gd name="T6" fmla="*/ 20 w 550"/>
                <a:gd name="T7" fmla="*/ 347 h 587"/>
                <a:gd name="T8" fmla="*/ 166 w 550"/>
                <a:gd name="T9" fmla="*/ 54 h 587"/>
                <a:gd name="T10" fmla="*/ 173 w 550"/>
                <a:gd name="T11" fmla="*/ 43 h 587"/>
                <a:gd name="T12" fmla="*/ 174 w 550"/>
                <a:gd name="T13" fmla="*/ 32 h 587"/>
                <a:gd name="T14" fmla="*/ 179 w 550"/>
                <a:gd name="T15" fmla="*/ 27 h 587"/>
                <a:gd name="T16" fmla="*/ 398 w 550"/>
                <a:gd name="T17" fmla="*/ 25 h 587"/>
                <a:gd name="T18" fmla="*/ 491 w 550"/>
                <a:gd name="T19" fmla="*/ 80 h 587"/>
                <a:gd name="T20" fmla="*/ 514 w 550"/>
                <a:gd name="T21" fmla="*/ 65 h 587"/>
                <a:gd name="T22" fmla="*/ 533 w 550"/>
                <a:gd name="T23" fmla="*/ 70 h 587"/>
                <a:gd name="T24" fmla="*/ 544 w 550"/>
                <a:gd name="T25" fmla="*/ 106 h 587"/>
                <a:gd name="T26" fmla="*/ 512 w 550"/>
                <a:gd name="T27" fmla="*/ 125 h 587"/>
                <a:gd name="T28" fmla="*/ 486 w 550"/>
                <a:gd name="T29" fmla="*/ 90 h 587"/>
                <a:gd name="T30" fmla="*/ 462 w 550"/>
                <a:gd name="T31" fmla="*/ 87 h 587"/>
                <a:gd name="T32" fmla="*/ 332 w 550"/>
                <a:gd name="T33" fmla="*/ 110 h 587"/>
                <a:gd name="T34" fmla="*/ 283 w 550"/>
                <a:gd name="T35" fmla="*/ 148 h 587"/>
                <a:gd name="T36" fmla="*/ 261 w 550"/>
                <a:gd name="T37" fmla="*/ 154 h 587"/>
                <a:gd name="T38" fmla="*/ 242 w 550"/>
                <a:gd name="T39" fmla="*/ 160 h 587"/>
                <a:gd name="T40" fmla="*/ 203 w 550"/>
                <a:gd name="T41" fmla="*/ 224 h 587"/>
                <a:gd name="T42" fmla="*/ 181 w 550"/>
                <a:gd name="T43" fmla="*/ 323 h 587"/>
                <a:gd name="T44" fmla="*/ 205 w 550"/>
                <a:gd name="T45" fmla="*/ 431 h 587"/>
                <a:gd name="T46" fmla="*/ 356 w 550"/>
                <a:gd name="T47" fmla="*/ 560 h 587"/>
                <a:gd name="T48" fmla="*/ 380 w 550"/>
                <a:gd name="T49" fmla="*/ 567 h 587"/>
                <a:gd name="T50" fmla="*/ 384 w 550"/>
                <a:gd name="T51" fmla="*/ 568 h 587"/>
                <a:gd name="T52" fmla="*/ 384 w 550"/>
                <a:gd name="T53" fmla="*/ 57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0" h="587">
                  <a:moveTo>
                    <a:pt x="384" y="570"/>
                  </a:moveTo>
                  <a:cubicBezTo>
                    <a:pt x="367" y="573"/>
                    <a:pt x="350" y="578"/>
                    <a:pt x="333" y="580"/>
                  </a:cubicBezTo>
                  <a:cubicBezTo>
                    <a:pt x="280" y="587"/>
                    <a:pt x="229" y="580"/>
                    <a:pt x="180" y="557"/>
                  </a:cubicBezTo>
                  <a:cubicBezTo>
                    <a:pt x="91" y="514"/>
                    <a:pt x="37" y="444"/>
                    <a:pt x="20" y="347"/>
                  </a:cubicBezTo>
                  <a:cubicBezTo>
                    <a:pt x="0" y="228"/>
                    <a:pt x="59" y="111"/>
                    <a:pt x="166" y="54"/>
                  </a:cubicBezTo>
                  <a:cubicBezTo>
                    <a:pt x="171" y="52"/>
                    <a:pt x="175" y="49"/>
                    <a:pt x="173" y="43"/>
                  </a:cubicBezTo>
                  <a:cubicBezTo>
                    <a:pt x="172" y="39"/>
                    <a:pt x="173" y="35"/>
                    <a:pt x="174" y="32"/>
                  </a:cubicBezTo>
                  <a:cubicBezTo>
                    <a:pt x="175" y="30"/>
                    <a:pt x="177" y="27"/>
                    <a:pt x="179" y="27"/>
                  </a:cubicBezTo>
                  <a:cubicBezTo>
                    <a:pt x="252" y="5"/>
                    <a:pt x="325" y="0"/>
                    <a:pt x="398" y="25"/>
                  </a:cubicBezTo>
                  <a:cubicBezTo>
                    <a:pt x="432" y="37"/>
                    <a:pt x="463" y="55"/>
                    <a:pt x="491" y="80"/>
                  </a:cubicBezTo>
                  <a:cubicBezTo>
                    <a:pt x="496" y="71"/>
                    <a:pt x="504" y="65"/>
                    <a:pt x="514" y="65"/>
                  </a:cubicBezTo>
                  <a:cubicBezTo>
                    <a:pt x="521" y="65"/>
                    <a:pt x="528" y="67"/>
                    <a:pt x="533" y="70"/>
                  </a:cubicBezTo>
                  <a:cubicBezTo>
                    <a:pt x="545" y="78"/>
                    <a:pt x="550" y="93"/>
                    <a:pt x="544" y="106"/>
                  </a:cubicBezTo>
                  <a:cubicBezTo>
                    <a:pt x="539" y="119"/>
                    <a:pt x="526" y="127"/>
                    <a:pt x="512" y="125"/>
                  </a:cubicBezTo>
                  <a:cubicBezTo>
                    <a:pt x="496" y="122"/>
                    <a:pt x="488" y="111"/>
                    <a:pt x="486" y="90"/>
                  </a:cubicBezTo>
                  <a:cubicBezTo>
                    <a:pt x="478" y="89"/>
                    <a:pt x="470" y="88"/>
                    <a:pt x="462" y="87"/>
                  </a:cubicBezTo>
                  <a:cubicBezTo>
                    <a:pt x="417" y="83"/>
                    <a:pt x="373" y="89"/>
                    <a:pt x="332" y="110"/>
                  </a:cubicBezTo>
                  <a:cubicBezTo>
                    <a:pt x="313" y="119"/>
                    <a:pt x="296" y="131"/>
                    <a:pt x="283" y="148"/>
                  </a:cubicBezTo>
                  <a:cubicBezTo>
                    <a:pt x="276" y="157"/>
                    <a:pt x="273" y="158"/>
                    <a:pt x="261" y="154"/>
                  </a:cubicBezTo>
                  <a:cubicBezTo>
                    <a:pt x="250" y="151"/>
                    <a:pt x="250" y="151"/>
                    <a:pt x="242" y="160"/>
                  </a:cubicBezTo>
                  <a:cubicBezTo>
                    <a:pt x="226" y="179"/>
                    <a:pt x="213" y="200"/>
                    <a:pt x="203" y="224"/>
                  </a:cubicBezTo>
                  <a:cubicBezTo>
                    <a:pt x="189" y="256"/>
                    <a:pt x="181" y="289"/>
                    <a:pt x="181" y="323"/>
                  </a:cubicBezTo>
                  <a:cubicBezTo>
                    <a:pt x="180" y="361"/>
                    <a:pt x="189" y="397"/>
                    <a:pt x="205" y="431"/>
                  </a:cubicBezTo>
                  <a:cubicBezTo>
                    <a:pt x="237" y="496"/>
                    <a:pt x="289" y="536"/>
                    <a:pt x="356" y="560"/>
                  </a:cubicBezTo>
                  <a:cubicBezTo>
                    <a:pt x="364" y="562"/>
                    <a:pt x="372" y="564"/>
                    <a:pt x="380" y="567"/>
                  </a:cubicBezTo>
                  <a:cubicBezTo>
                    <a:pt x="382" y="567"/>
                    <a:pt x="383" y="567"/>
                    <a:pt x="384" y="568"/>
                  </a:cubicBezTo>
                  <a:cubicBezTo>
                    <a:pt x="384" y="569"/>
                    <a:pt x="384" y="569"/>
                    <a:pt x="384" y="5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6"/>
            <p:cNvSpPr>
              <a:spLocks/>
            </p:cNvSpPr>
            <p:nvPr/>
          </p:nvSpPr>
          <p:spPr bwMode="auto">
            <a:xfrm>
              <a:off x="3197384" y="2669943"/>
              <a:ext cx="633413" cy="561975"/>
            </a:xfrm>
            <a:custGeom>
              <a:avLst/>
              <a:gdLst>
                <a:gd name="T0" fmla="*/ 35 w 150"/>
                <a:gd name="T1" fmla="*/ 133 h 133"/>
                <a:gd name="T2" fmla="*/ 42 w 150"/>
                <a:gd name="T3" fmla="*/ 95 h 133"/>
                <a:gd name="T4" fmla="*/ 33 w 150"/>
                <a:gd name="T5" fmla="*/ 75 h 133"/>
                <a:gd name="T6" fmla="*/ 5 w 150"/>
                <a:gd name="T7" fmla="*/ 57 h 133"/>
                <a:gd name="T8" fmla="*/ 0 w 150"/>
                <a:gd name="T9" fmla="*/ 54 h 133"/>
                <a:gd name="T10" fmla="*/ 39 w 150"/>
                <a:gd name="T11" fmla="*/ 47 h 133"/>
                <a:gd name="T12" fmla="*/ 57 w 150"/>
                <a:gd name="T13" fmla="*/ 33 h 133"/>
                <a:gd name="T14" fmla="*/ 68 w 150"/>
                <a:gd name="T15" fmla="*/ 8 h 133"/>
                <a:gd name="T16" fmla="*/ 72 w 150"/>
                <a:gd name="T17" fmla="*/ 0 h 133"/>
                <a:gd name="T18" fmla="*/ 92 w 150"/>
                <a:gd name="T19" fmla="*/ 29 h 133"/>
                <a:gd name="T20" fmla="*/ 111 w 150"/>
                <a:gd name="T21" fmla="*/ 37 h 133"/>
                <a:gd name="T22" fmla="*/ 150 w 150"/>
                <a:gd name="T23" fmla="*/ 32 h 133"/>
                <a:gd name="T24" fmla="*/ 145 w 150"/>
                <a:gd name="T25" fmla="*/ 38 h 133"/>
                <a:gd name="T26" fmla="*/ 120 w 150"/>
                <a:gd name="T27" fmla="*/ 70 h 133"/>
                <a:gd name="T28" fmla="*/ 118 w 150"/>
                <a:gd name="T29" fmla="*/ 80 h 133"/>
                <a:gd name="T30" fmla="*/ 134 w 150"/>
                <a:gd name="T31" fmla="*/ 122 h 133"/>
                <a:gd name="T32" fmla="*/ 135 w 150"/>
                <a:gd name="T33" fmla="*/ 126 h 133"/>
                <a:gd name="T34" fmla="*/ 105 w 150"/>
                <a:gd name="T35" fmla="*/ 108 h 133"/>
                <a:gd name="T36" fmla="*/ 85 w 150"/>
                <a:gd name="T37" fmla="*/ 96 h 133"/>
                <a:gd name="T38" fmla="*/ 77 w 150"/>
                <a:gd name="T39" fmla="*/ 97 h 133"/>
                <a:gd name="T40" fmla="*/ 41 w 150"/>
                <a:gd name="T41" fmla="*/ 130 h 133"/>
                <a:gd name="T42" fmla="*/ 36 w 150"/>
                <a:gd name="T43" fmla="*/ 133 h 133"/>
                <a:gd name="T44" fmla="*/ 35 w 150"/>
                <a:gd name="T45"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133">
                  <a:moveTo>
                    <a:pt x="35" y="133"/>
                  </a:moveTo>
                  <a:cubicBezTo>
                    <a:pt x="37" y="120"/>
                    <a:pt x="39" y="108"/>
                    <a:pt x="42" y="95"/>
                  </a:cubicBezTo>
                  <a:cubicBezTo>
                    <a:pt x="44" y="82"/>
                    <a:pt x="44" y="82"/>
                    <a:pt x="33" y="75"/>
                  </a:cubicBezTo>
                  <a:cubicBezTo>
                    <a:pt x="24" y="69"/>
                    <a:pt x="15" y="63"/>
                    <a:pt x="5" y="57"/>
                  </a:cubicBezTo>
                  <a:cubicBezTo>
                    <a:pt x="4" y="56"/>
                    <a:pt x="2" y="55"/>
                    <a:pt x="0" y="54"/>
                  </a:cubicBezTo>
                  <a:cubicBezTo>
                    <a:pt x="14" y="51"/>
                    <a:pt x="26" y="48"/>
                    <a:pt x="39" y="47"/>
                  </a:cubicBezTo>
                  <a:cubicBezTo>
                    <a:pt x="48" y="46"/>
                    <a:pt x="54" y="43"/>
                    <a:pt x="57" y="33"/>
                  </a:cubicBezTo>
                  <a:cubicBezTo>
                    <a:pt x="59" y="24"/>
                    <a:pt x="64" y="16"/>
                    <a:pt x="68" y="8"/>
                  </a:cubicBezTo>
                  <a:cubicBezTo>
                    <a:pt x="69" y="5"/>
                    <a:pt x="70" y="3"/>
                    <a:pt x="72" y="0"/>
                  </a:cubicBezTo>
                  <a:cubicBezTo>
                    <a:pt x="79" y="10"/>
                    <a:pt x="86" y="19"/>
                    <a:pt x="92" y="29"/>
                  </a:cubicBezTo>
                  <a:cubicBezTo>
                    <a:pt x="99" y="39"/>
                    <a:pt x="99" y="39"/>
                    <a:pt x="111" y="37"/>
                  </a:cubicBezTo>
                  <a:cubicBezTo>
                    <a:pt x="123" y="35"/>
                    <a:pt x="136" y="34"/>
                    <a:pt x="150" y="32"/>
                  </a:cubicBezTo>
                  <a:cubicBezTo>
                    <a:pt x="148" y="35"/>
                    <a:pt x="146" y="37"/>
                    <a:pt x="145" y="38"/>
                  </a:cubicBezTo>
                  <a:cubicBezTo>
                    <a:pt x="137" y="49"/>
                    <a:pt x="128" y="59"/>
                    <a:pt x="120" y="70"/>
                  </a:cubicBezTo>
                  <a:cubicBezTo>
                    <a:pt x="117" y="73"/>
                    <a:pt x="116" y="76"/>
                    <a:pt x="118" y="80"/>
                  </a:cubicBezTo>
                  <a:cubicBezTo>
                    <a:pt x="124" y="94"/>
                    <a:pt x="129" y="108"/>
                    <a:pt x="134" y="122"/>
                  </a:cubicBezTo>
                  <a:cubicBezTo>
                    <a:pt x="134" y="123"/>
                    <a:pt x="134" y="124"/>
                    <a:pt x="135" y="126"/>
                  </a:cubicBezTo>
                  <a:cubicBezTo>
                    <a:pt x="124" y="120"/>
                    <a:pt x="115" y="114"/>
                    <a:pt x="105" y="108"/>
                  </a:cubicBezTo>
                  <a:cubicBezTo>
                    <a:pt x="98" y="104"/>
                    <a:pt x="91" y="100"/>
                    <a:pt x="85" y="96"/>
                  </a:cubicBezTo>
                  <a:cubicBezTo>
                    <a:pt x="82" y="94"/>
                    <a:pt x="80" y="95"/>
                    <a:pt x="77" y="97"/>
                  </a:cubicBezTo>
                  <a:cubicBezTo>
                    <a:pt x="65" y="108"/>
                    <a:pt x="53" y="119"/>
                    <a:pt x="41" y="130"/>
                  </a:cubicBezTo>
                  <a:cubicBezTo>
                    <a:pt x="39" y="131"/>
                    <a:pt x="38" y="132"/>
                    <a:pt x="36" y="133"/>
                  </a:cubicBezTo>
                  <a:cubicBezTo>
                    <a:pt x="36" y="133"/>
                    <a:pt x="35" y="133"/>
                    <a:pt x="35" y="1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7"/>
            <p:cNvSpPr>
              <a:spLocks/>
            </p:cNvSpPr>
            <p:nvPr/>
          </p:nvSpPr>
          <p:spPr bwMode="auto">
            <a:xfrm>
              <a:off x="1579721" y="1646006"/>
              <a:ext cx="555625" cy="577850"/>
            </a:xfrm>
            <a:custGeom>
              <a:avLst/>
              <a:gdLst>
                <a:gd name="T0" fmla="*/ 132 w 132"/>
                <a:gd name="T1" fmla="*/ 22 h 137"/>
                <a:gd name="T2" fmla="*/ 125 w 132"/>
                <a:gd name="T3" fmla="*/ 34 h 137"/>
                <a:gd name="T4" fmla="*/ 108 w 132"/>
                <a:gd name="T5" fmla="*/ 60 h 137"/>
                <a:gd name="T6" fmla="*/ 108 w 132"/>
                <a:gd name="T7" fmla="*/ 69 h 137"/>
                <a:gd name="T8" fmla="*/ 119 w 132"/>
                <a:gd name="T9" fmla="*/ 93 h 137"/>
                <a:gd name="T10" fmla="*/ 123 w 132"/>
                <a:gd name="T11" fmla="*/ 102 h 137"/>
                <a:gd name="T12" fmla="*/ 77 w 132"/>
                <a:gd name="T13" fmla="*/ 84 h 137"/>
                <a:gd name="T14" fmla="*/ 57 w 132"/>
                <a:gd name="T15" fmla="*/ 137 h 137"/>
                <a:gd name="T16" fmla="*/ 53 w 132"/>
                <a:gd name="T17" fmla="*/ 128 h 137"/>
                <a:gd name="T18" fmla="*/ 41 w 132"/>
                <a:gd name="T19" fmla="*/ 88 h 137"/>
                <a:gd name="T20" fmla="*/ 34 w 132"/>
                <a:gd name="T21" fmla="*/ 80 h 137"/>
                <a:gd name="T22" fmla="*/ 8 w 132"/>
                <a:gd name="T23" fmla="*/ 72 h 137"/>
                <a:gd name="T24" fmla="*/ 0 w 132"/>
                <a:gd name="T25" fmla="*/ 68 h 137"/>
                <a:gd name="T26" fmla="*/ 17 w 132"/>
                <a:gd name="T27" fmla="*/ 58 h 137"/>
                <a:gd name="T28" fmla="*/ 34 w 132"/>
                <a:gd name="T29" fmla="*/ 49 h 137"/>
                <a:gd name="T30" fmla="*/ 42 w 132"/>
                <a:gd name="T31" fmla="*/ 35 h 137"/>
                <a:gd name="T32" fmla="*/ 45 w 132"/>
                <a:gd name="T33" fmla="*/ 0 h 137"/>
                <a:gd name="T34" fmla="*/ 51 w 132"/>
                <a:gd name="T35" fmla="*/ 4 h 137"/>
                <a:gd name="T36" fmla="*/ 78 w 132"/>
                <a:gd name="T37" fmla="*/ 26 h 137"/>
                <a:gd name="T38" fmla="*/ 88 w 132"/>
                <a:gd name="T39" fmla="*/ 29 h 137"/>
                <a:gd name="T40" fmla="*/ 122 w 132"/>
                <a:gd name="T41" fmla="*/ 22 h 137"/>
                <a:gd name="T42" fmla="*/ 132 w 132"/>
                <a:gd name="T43" fmla="*/ 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137">
                  <a:moveTo>
                    <a:pt x="132" y="22"/>
                  </a:moveTo>
                  <a:cubicBezTo>
                    <a:pt x="129" y="27"/>
                    <a:pt x="127" y="30"/>
                    <a:pt x="125" y="34"/>
                  </a:cubicBezTo>
                  <a:cubicBezTo>
                    <a:pt x="120" y="43"/>
                    <a:pt x="114" y="51"/>
                    <a:pt x="108" y="60"/>
                  </a:cubicBezTo>
                  <a:cubicBezTo>
                    <a:pt x="106" y="63"/>
                    <a:pt x="106" y="66"/>
                    <a:pt x="108" y="69"/>
                  </a:cubicBezTo>
                  <a:cubicBezTo>
                    <a:pt x="112" y="77"/>
                    <a:pt x="115" y="85"/>
                    <a:pt x="119" y="93"/>
                  </a:cubicBezTo>
                  <a:cubicBezTo>
                    <a:pt x="120" y="96"/>
                    <a:pt x="121" y="98"/>
                    <a:pt x="123" y="102"/>
                  </a:cubicBezTo>
                  <a:cubicBezTo>
                    <a:pt x="107" y="95"/>
                    <a:pt x="92" y="90"/>
                    <a:pt x="77" y="84"/>
                  </a:cubicBezTo>
                  <a:cubicBezTo>
                    <a:pt x="70" y="102"/>
                    <a:pt x="67" y="119"/>
                    <a:pt x="57" y="137"/>
                  </a:cubicBezTo>
                  <a:cubicBezTo>
                    <a:pt x="55" y="133"/>
                    <a:pt x="54" y="131"/>
                    <a:pt x="53" y="128"/>
                  </a:cubicBezTo>
                  <a:cubicBezTo>
                    <a:pt x="49" y="115"/>
                    <a:pt x="45" y="101"/>
                    <a:pt x="41" y="88"/>
                  </a:cubicBezTo>
                  <a:cubicBezTo>
                    <a:pt x="40" y="83"/>
                    <a:pt x="39" y="81"/>
                    <a:pt x="34" y="80"/>
                  </a:cubicBezTo>
                  <a:cubicBezTo>
                    <a:pt x="25" y="78"/>
                    <a:pt x="17" y="74"/>
                    <a:pt x="8" y="72"/>
                  </a:cubicBezTo>
                  <a:cubicBezTo>
                    <a:pt x="6" y="71"/>
                    <a:pt x="4" y="70"/>
                    <a:pt x="0" y="68"/>
                  </a:cubicBezTo>
                  <a:cubicBezTo>
                    <a:pt x="7" y="65"/>
                    <a:pt x="12" y="61"/>
                    <a:pt x="17" y="58"/>
                  </a:cubicBezTo>
                  <a:cubicBezTo>
                    <a:pt x="23" y="55"/>
                    <a:pt x="28" y="51"/>
                    <a:pt x="34" y="49"/>
                  </a:cubicBezTo>
                  <a:cubicBezTo>
                    <a:pt x="40" y="46"/>
                    <a:pt x="42" y="41"/>
                    <a:pt x="42" y="35"/>
                  </a:cubicBezTo>
                  <a:cubicBezTo>
                    <a:pt x="43" y="24"/>
                    <a:pt x="44" y="12"/>
                    <a:pt x="45" y="0"/>
                  </a:cubicBezTo>
                  <a:cubicBezTo>
                    <a:pt x="48" y="1"/>
                    <a:pt x="49" y="2"/>
                    <a:pt x="51" y="4"/>
                  </a:cubicBezTo>
                  <a:cubicBezTo>
                    <a:pt x="60" y="11"/>
                    <a:pt x="69" y="18"/>
                    <a:pt x="78" y="26"/>
                  </a:cubicBezTo>
                  <a:cubicBezTo>
                    <a:pt x="82" y="29"/>
                    <a:pt x="84" y="29"/>
                    <a:pt x="88" y="29"/>
                  </a:cubicBezTo>
                  <a:cubicBezTo>
                    <a:pt x="100" y="26"/>
                    <a:pt x="111" y="24"/>
                    <a:pt x="122" y="22"/>
                  </a:cubicBezTo>
                  <a:cubicBezTo>
                    <a:pt x="125" y="22"/>
                    <a:pt x="128" y="22"/>
                    <a:pt x="132" y="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8"/>
            <p:cNvSpPr>
              <a:spLocks/>
            </p:cNvSpPr>
            <p:nvPr/>
          </p:nvSpPr>
          <p:spPr bwMode="auto">
            <a:xfrm>
              <a:off x="1208246" y="2771543"/>
              <a:ext cx="593725" cy="534988"/>
            </a:xfrm>
            <a:custGeom>
              <a:avLst/>
              <a:gdLst>
                <a:gd name="T0" fmla="*/ 116 w 141"/>
                <a:gd name="T1" fmla="*/ 127 h 127"/>
                <a:gd name="T2" fmla="*/ 78 w 141"/>
                <a:gd name="T3" fmla="*/ 87 h 127"/>
                <a:gd name="T4" fmla="*/ 30 w 141"/>
                <a:gd name="T5" fmla="*/ 126 h 127"/>
                <a:gd name="T6" fmla="*/ 29 w 141"/>
                <a:gd name="T7" fmla="*/ 125 h 127"/>
                <a:gd name="T8" fmla="*/ 32 w 141"/>
                <a:gd name="T9" fmla="*/ 115 h 127"/>
                <a:gd name="T10" fmla="*/ 45 w 141"/>
                <a:gd name="T11" fmla="*/ 86 h 127"/>
                <a:gd name="T12" fmla="*/ 40 w 141"/>
                <a:gd name="T13" fmla="*/ 71 h 127"/>
                <a:gd name="T14" fmla="*/ 5 w 141"/>
                <a:gd name="T15" fmla="*/ 46 h 127"/>
                <a:gd name="T16" fmla="*/ 0 w 141"/>
                <a:gd name="T17" fmla="*/ 42 h 127"/>
                <a:gd name="T18" fmla="*/ 0 w 141"/>
                <a:gd name="T19" fmla="*/ 40 h 127"/>
                <a:gd name="T20" fmla="*/ 16 w 141"/>
                <a:gd name="T21" fmla="*/ 40 h 127"/>
                <a:gd name="T22" fmla="*/ 51 w 141"/>
                <a:gd name="T23" fmla="*/ 41 h 127"/>
                <a:gd name="T24" fmla="*/ 59 w 141"/>
                <a:gd name="T25" fmla="*/ 35 h 127"/>
                <a:gd name="T26" fmla="*/ 73 w 141"/>
                <a:gd name="T27" fmla="*/ 0 h 127"/>
                <a:gd name="T28" fmla="*/ 92 w 141"/>
                <a:gd name="T29" fmla="*/ 28 h 127"/>
                <a:gd name="T30" fmla="*/ 105 w 141"/>
                <a:gd name="T31" fmla="*/ 35 h 127"/>
                <a:gd name="T32" fmla="*/ 141 w 141"/>
                <a:gd name="T33" fmla="*/ 36 h 127"/>
                <a:gd name="T34" fmla="*/ 141 w 141"/>
                <a:gd name="T35" fmla="*/ 38 h 127"/>
                <a:gd name="T36" fmla="*/ 137 w 141"/>
                <a:gd name="T37" fmla="*/ 42 h 127"/>
                <a:gd name="T38" fmla="*/ 107 w 141"/>
                <a:gd name="T39" fmla="*/ 64 h 127"/>
                <a:gd name="T40" fmla="*/ 105 w 141"/>
                <a:gd name="T41" fmla="*/ 72 h 127"/>
                <a:gd name="T42" fmla="*/ 117 w 141"/>
                <a:gd name="T43" fmla="*/ 122 h 127"/>
                <a:gd name="T44" fmla="*/ 118 w 141"/>
                <a:gd name="T45" fmla="*/ 127 h 127"/>
                <a:gd name="T46" fmla="*/ 116 w 141"/>
                <a:gd name="T4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127">
                  <a:moveTo>
                    <a:pt x="116" y="127"/>
                  </a:moveTo>
                  <a:cubicBezTo>
                    <a:pt x="103" y="114"/>
                    <a:pt x="91" y="100"/>
                    <a:pt x="78" y="87"/>
                  </a:cubicBezTo>
                  <a:cubicBezTo>
                    <a:pt x="61" y="101"/>
                    <a:pt x="46" y="113"/>
                    <a:pt x="30" y="126"/>
                  </a:cubicBezTo>
                  <a:cubicBezTo>
                    <a:pt x="30" y="125"/>
                    <a:pt x="29" y="125"/>
                    <a:pt x="29" y="125"/>
                  </a:cubicBezTo>
                  <a:cubicBezTo>
                    <a:pt x="30" y="121"/>
                    <a:pt x="31" y="118"/>
                    <a:pt x="32" y="115"/>
                  </a:cubicBezTo>
                  <a:cubicBezTo>
                    <a:pt x="36" y="105"/>
                    <a:pt x="41" y="96"/>
                    <a:pt x="45" y="86"/>
                  </a:cubicBezTo>
                  <a:cubicBezTo>
                    <a:pt x="49" y="74"/>
                    <a:pt x="50" y="77"/>
                    <a:pt x="40" y="71"/>
                  </a:cubicBezTo>
                  <a:cubicBezTo>
                    <a:pt x="29" y="62"/>
                    <a:pt x="17" y="54"/>
                    <a:pt x="5" y="46"/>
                  </a:cubicBezTo>
                  <a:cubicBezTo>
                    <a:pt x="3" y="45"/>
                    <a:pt x="1" y="43"/>
                    <a:pt x="0" y="42"/>
                  </a:cubicBezTo>
                  <a:cubicBezTo>
                    <a:pt x="0" y="41"/>
                    <a:pt x="0" y="41"/>
                    <a:pt x="0" y="40"/>
                  </a:cubicBezTo>
                  <a:cubicBezTo>
                    <a:pt x="5" y="40"/>
                    <a:pt x="11" y="40"/>
                    <a:pt x="16" y="40"/>
                  </a:cubicBezTo>
                  <a:cubicBezTo>
                    <a:pt x="28" y="40"/>
                    <a:pt x="39" y="40"/>
                    <a:pt x="51" y="41"/>
                  </a:cubicBezTo>
                  <a:cubicBezTo>
                    <a:pt x="55" y="41"/>
                    <a:pt x="58" y="39"/>
                    <a:pt x="59" y="35"/>
                  </a:cubicBezTo>
                  <a:cubicBezTo>
                    <a:pt x="64" y="24"/>
                    <a:pt x="68" y="12"/>
                    <a:pt x="73" y="0"/>
                  </a:cubicBezTo>
                  <a:cubicBezTo>
                    <a:pt x="80" y="9"/>
                    <a:pt x="86" y="19"/>
                    <a:pt x="92" y="28"/>
                  </a:cubicBezTo>
                  <a:cubicBezTo>
                    <a:pt x="95" y="34"/>
                    <a:pt x="99" y="35"/>
                    <a:pt x="105" y="35"/>
                  </a:cubicBezTo>
                  <a:cubicBezTo>
                    <a:pt x="117" y="35"/>
                    <a:pt x="129" y="36"/>
                    <a:pt x="141" y="36"/>
                  </a:cubicBezTo>
                  <a:cubicBezTo>
                    <a:pt x="141" y="37"/>
                    <a:pt x="141" y="37"/>
                    <a:pt x="141" y="38"/>
                  </a:cubicBezTo>
                  <a:cubicBezTo>
                    <a:pt x="140" y="39"/>
                    <a:pt x="138" y="41"/>
                    <a:pt x="137" y="42"/>
                  </a:cubicBezTo>
                  <a:cubicBezTo>
                    <a:pt x="127" y="50"/>
                    <a:pt x="117" y="57"/>
                    <a:pt x="107" y="64"/>
                  </a:cubicBezTo>
                  <a:cubicBezTo>
                    <a:pt x="104" y="66"/>
                    <a:pt x="104" y="68"/>
                    <a:pt x="105" y="72"/>
                  </a:cubicBezTo>
                  <a:cubicBezTo>
                    <a:pt x="109" y="89"/>
                    <a:pt x="113" y="105"/>
                    <a:pt x="117" y="122"/>
                  </a:cubicBezTo>
                  <a:cubicBezTo>
                    <a:pt x="117" y="123"/>
                    <a:pt x="117" y="125"/>
                    <a:pt x="118" y="127"/>
                  </a:cubicBezTo>
                  <a:cubicBezTo>
                    <a:pt x="117" y="127"/>
                    <a:pt x="117" y="127"/>
                    <a:pt x="116"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15" name="Grupo 14"/>
          <p:cNvGrpSpPr/>
          <p:nvPr/>
        </p:nvGrpSpPr>
        <p:grpSpPr>
          <a:xfrm>
            <a:off x="3830797" y="2362591"/>
            <a:ext cx="796907" cy="1302803"/>
            <a:chOff x="10923487" y="2303683"/>
            <a:chExt cx="796907" cy="1302803"/>
          </a:xfrm>
        </p:grpSpPr>
        <p:sp>
          <p:nvSpPr>
            <p:cNvPr id="38" name="Freeform 5"/>
            <p:cNvSpPr>
              <a:spLocks/>
            </p:cNvSpPr>
            <p:nvPr/>
          </p:nvSpPr>
          <p:spPr bwMode="auto">
            <a:xfrm>
              <a:off x="11350367" y="3294276"/>
              <a:ext cx="370027" cy="312210"/>
            </a:xfrm>
            <a:custGeom>
              <a:avLst/>
              <a:gdLst>
                <a:gd name="T0" fmla="*/ 107 w 161"/>
                <a:gd name="T1" fmla="*/ 31 h 136"/>
                <a:gd name="T2" fmla="*/ 93 w 161"/>
                <a:gd name="T3" fmla="*/ 30 h 136"/>
                <a:gd name="T4" fmla="*/ 28 w 161"/>
                <a:gd name="T5" fmla="*/ 29 h 136"/>
                <a:gd name="T6" fmla="*/ 15 w 161"/>
                <a:gd name="T7" fmla="*/ 13 h 136"/>
                <a:gd name="T8" fmla="*/ 28 w 161"/>
                <a:gd name="T9" fmla="*/ 1 h 136"/>
                <a:gd name="T10" fmla="*/ 149 w 161"/>
                <a:gd name="T11" fmla="*/ 0 h 136"/>
                <a:gd name="T12" fmla="*/ 157 w 161"/>
                <a:gd name="T13" fmla="*/ 7 h 136"/>
                <a:gd name="T14" fmla="*/ 148 w 161"/>
                <a:gd name="T15" fmla="*/ 34 h 136"/>
                <a:gd name="T16" fmla="*/ 80 w 161"/>
                <a:gd name="T17" fmla="*/ 82 h 136"/>
                <a:gd name="T18" fmla="*/ 47 w 161"/>
                <a:gd name="T19" fmla="*/ 104 h 136"/>
                <a:gd name="T20" fmla="*/ 43 w 161"/>
                <a:gd name="T21" fmla="*/ 107 h 136"/>
                <a:gd name="T22" fmla="*/ 54 w 161"/>
                <a:gd name="T23" fmla="*/ 108 h 136"/>
                <a:gd name="T24" fmla="*/ 151 w 161"/>
                <a:gd name="T25" fmla="*/ 109 h 136"/>
                <a:gd name="T26" fmla="*/ 160 w 161"/>
                <a:gd name="T27" fmla="*/ 115 h 136"/>
                <a:gd name="T28" fmla="*/ 161 w 161"/>
                <a:gd name="T29" fmla="*/ 126 h 136"/>
                <a:gd name="T30" fmla="*/ 150 w 161"/>
                <a:gd name="T31" fmla="*/ 136 h 136"/>
                <a:gd name="T32" fmla="*/ 44 w 161"/>
                <a:gd name="T33" fmla="*/ 136 h 136"/>
                <a:gd name="T34" fmla="*/ 14 w 161"/>
                <a:gd name="T35" fmla="*/ 136 h 136"/>
                <a:gd name="T36" fmla="*/ 1 w 161"/>
                <a:gd name="T37" fmla="*/ 124 h 136"/>
                <a:gd name="T38" fmla="*/ 16 w 161"/>
                <a:gd name="T39" fmla="*/ 94 h 136"/>
                <a:gd name="T40" fmla="*/ 39 w 161"/>
                <a:gd name="T41" fmla="*/ 79 h 136"/>
                <a:gd name="T42" fmla="*/ 103 w 161"/>
                <a:gd name="T43" fmla="*/ 35 h 136"/>
                <a:gd name="T44" fmla="*/ 108 w 161"/>
                <a:gd name="T45" fmla="*/ 32 h 136"/>
                <a:gd name="T46" fmla="*/ 107 w 161"/>
                <a:gd name="T47" fmla="*/ 3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1" h="136">
                  <a:moveTo>
                    <a:pt x="107" y="31"/>
                  </a:moveTo>
                  <a:cubicBezTo>
                    <a:pt x="102" y="30"/>
                    <a:pt x="98" y="30"/>
                    <a:pt x="93" y="30"/>
                  </a:cubicBezTo>
                  <a:cubicBezTo>
                    <a:pt x="71" y="29"/>
                    <a:pt x="50" y="29"/>
                    <a:pt x="28" y="29"/>
                  </a:cubicBezTo>
                  <a:cubicBezTo>
                    <a:pt x="19" y="29"/>
                    <a:pt x="13" y="22"/>
                    <a:pt x="15" y="13"/>
                  </a:cubicBezTo>
                  <a:cubicBezTo>
                    <a:pt x="16" y="5"/>
                    <a:pt x="20" y="1"/>
                    <a:pt x="28" y="1"/>
                  </a:cubicBezTo>
                  <a:cubicBezTo>
                    <a:pt x="69" y="1"/>
                    <a:pt x="109" y="1"/>
                    <a:pt x="149" y="0"/>
                  </a:cubicBezTo>
                  <a:cubicBezTo>
                    <a:pt x="154" y="0"/>
                    <a:pt x="156" y="2"/>
                    <a:pt x="157" y="7"/>
                  </a:cubicBezTo>
                  <a:cubicBezTo>
                    <a:pt x="159" y="18"/>
                    <a:pt x="157" y="28"/>
                    <a:pt x="148" y="34"/>
                  </a:cubicBezTo>
                  <a:cubicBezTo>
                    <a:pt x="126" y="51"/>
                    <a:pt x="103" y="66"/>
                    <a:pt x="80" y="82"/>
                  </a:cubicBezTo>
                  <a:cubicBezTo>
                    <a:pt x="69" y="90"/>
                    <a:pt x="58" y="97"/>
                    <a:pt x="47" y="104"/>
                  </a:cubicBezTo>
                  <a:cubicBezTo>
                    <a:pt x="46" y="105"/>
                    <a:pt x="45" y="106"/>
                    <a:pt x="43" y="107"/>
                  </a:cubicBezTo>
                  <a:cubicBezTo>
                    <a:pt x="48" y="108"/>
                    <a:pt x="51" y="108"/>
                    <a:pt x="54" y="108"/>
                  </a:cubicBezTo>
                  <a:cubicBezTo>
                    <a:pt x="86" y="109"/>
                    <a:pt x="119" y="109"/>
                    <a:pt x="151" y="109"/>
                  </a:cubicBezTo>
                  <a:cubicBezTo>
                    <a:pt x="156" y="109"/>
                    <a:pt x="159" y="110"/>
                    <a:pt x="160" y="115"/>
                  </a:cubicBezTo>
                  <a:cubicBezTo>
                    <a:pt x="161" y="119"/>
                    <a:pt x="161" y="123"/>
                    <a:pt x="161" y="126"/>
                  </a:cubicBezTo>
                  <a:cubicBezTo>
                    <a:pt x="161" y="134"/>
                    <a:pt x="158" y="136"/>
                    <a:pt x="150" y="136"/>
                  </a:cubicBezTo>
                  <a:cubicBezTo>
                    <a:pt x="115" y="136"/>
                    <a:pt x="79" y="136"/>
                    <a:pt x="44" y="136"/>
                  </a:cubicBezTo>
                  <a:cubicBezTo>
                    <a:pt x="34" y="136"/>
                    <a:pt x="24" y="136"/>
                    <a:pt x="14" y="136"/>
                  </a:cubicBezTo>
                  <a:cubicBezTo>
                    <a:pt x="5" y="136"/>
                    <a:pt x="2" y="133"/>
                    <a:pt x="1" y="124"/>
                  </a:cubicBezTo>
                  <a:cubicBezTo>
                    <a:pt x="0" y="111"/>
                    <a:pt x="6" y="101"/>
                    <a:pt x="16" y="94"/>
                  </a:cubicBezTo>
                  <a:cubicBezTo>
                    <a:pt x="24" y="89"/>
                    <a:pt x="32" y="84"/>
                    <a:pt x="39" y="79"/>
                  </a:cubicBezTo>
                  <a:cubicBezTo>
                    <a:pt x="61" y="64"/>
                    <a:pt x="82" y="50"/>
                    <a:pt x="103" y="35"/>
                  </a:cubicBezTo>
                  <a:cubicBezTo>
                    <a:pt x="105" y="34"/>
                    <a:pt x="106" y="33"/>
                    <a:pt x="108" y="32"/>
                  </a:cubicBezTo>
                  <a:cubicBezTo>
                    <a:pt x="108" y="32"/>
                    <a:pt x="108" y="31"/>
                    <a:pt x="10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39" name="Freeform 6"/>
            <p:cNvSpPr>
              <a:spLocks/>
            </p:cNvSpPr>
            <p:nvPr/>
          </p:nvSpPr>
          <p:spPr bwMode="auto">
            <a:xfrm>
              <a:off x="10923487" y="3024465"/>
              <a:ext cx="373882" cy="311247"/>
            </a:xfrm>
            <a:custGeom>
              <a:avLst/>
              <a:gdLst>
                <a:gd name="T0" fmla="*/ 46 w 163"/>
                <a:gd name="T1" fmla="*/ 108 h 136"/>
                <a:gd name="T2" fmla="*/ 61 w 163"/>
                <a:gd name="T3" fmla="*/ 108 h 136"/>
                <a:gd name="T4" fmla="*/ 153 w 163"/>
                <a:gd name="T5" fmla="*/ 109 h 136"/>
                <a:gd name="T6" fmla="*/ 161 w 163"/>
                <a:gd name="T7" fmla="*/ 114 h 136"/>
                <a:gd name="T8" fmla="*/ 163 w 163"/>
                <a:gd name="T9" fmla="*/ 123 h 136"/>
                <a:gd name="T10" fmla="*/ 150 w 163"/>
                <a:gd name="T11" fmla="*/ 136 h 136"/>
                <a:gd name="T12" fmla="*/ 14 w 163"/>
                <a:gd name="T13" fmla="*/ 136 h 136"/>
                <a:gd name="T14" fmla="*/ 3 w 163"/>
                <a:gd name="T15" fmla="*/ 128 h 136"/>
                <a:gd name="T16" fmla="*/ 17 w 163"/>
                <a:gd name="T17" fmla="*/ 95 h 136"/>
                <a:gd name="T18" fmla="*/ 75 w 163"/>
                <a:gd name="T19" fmla="*/ 55 h 136"/>
                <a:gd name="T20" fmla="*/ 110 w 163"/>
                <a:gd name="T21" fmla="*/ 31 h 136"/>
                <a:gd name="T22" fmla="*/ 104 w 163"/>
                <a:gd name="T23" fmla="*/ 30 h 136"/>
                <a:gd name="T24" fmla="*/ 28 w 163"/>
                <a:gd name="T25" fmla="*/ 29 h 136"/>
                <a:gd name="T26" fmla="*/ 16 w 163"/>
                <a:gd name="T27" fmla="*/ 14 h 136"/>
                <a:gd name="T28" fmla="*/ 28 w 163"/>
                <a:gd name="T29" fmla="*/ 0 h 136"/>
                <a:gd name="T30" fmla="*/ 150 w 163"/>
                <a:gd name="T31" fmla="*/ 0 h 136"/>
                <a:gd name="T32" fmla="*/ 158 w 163"/>
                <a:gd name="T33" fmla="*/ 8 h 136"/>
                <a:gd name="T34" fmla="*/ 148 w 163"/>
                <a:gd name="T35" fmla="*/ 35 h 136"/>
                <a:gd name="T36" fmla="*/ 71 w 163"/>
                <a:gd name="T37" fmla="*/ 89 h 136"/>
                <a:gd name="T38" fmla="*/ 45 w 163"/>
                <a:gd name="T39" fmla="*/ 106 h 136"/>
                <a:gd name="T40" fmla="*/ 46 w 163"/>
                <a:gd name="T41" fmla="*/ 10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36">
                  <a:moveTo>
                    <a:pt x="46" y="108"/>
                  </a:moveTo>
                  <a:cubicBezTo>
                    <a:pt x="51" y="108"/>
                    <a:pt x="56" y="108"/>
                    <a:pt x="61" y="108"/>
                  </a:cubicBezTo>
                  <a:cubicBezTo>
                    <a:pt x="91" y="109"/>
                    <a:pt x="122" y="109"/>
                    <a:pt x="153" y="109"/>
                  </a:cubicBezTo>
                  <a:cubicBezTo>
                    <a:pt x="158" y="109"/>
                    <a:pt x="160" y="111"/>
                    <a:pt x="161" y="114"/>
                  </a:cubicBezTo>
                  <a:cubicBezTo>
                    <a:pt x="161" y="117"/>
                    <a:pt x="162" y="120"/>
                    <a:pt x="163" y="123"/>
                  </a:cubicBezTo>
                  <a:cubicBezTo>
                    <a:pt x="163" y="133"/>
                    <a:pt x="160" y="136"/>
                    <a:pt x="150" y="136"/>
                  </a:cubicBezTo>
                  <a:cubicBezTo>
                    <a:pt x="105" y="136"/>
                    <a:pt x="59" y="136"/>
                    <a:pt x="14" y="136"/>
                  </a:cubicBezTo>
                  <a:cubicBezTo>
                    <a:pt x="7" y="136"/>
                    <a:pt x="5" y="133"/>
                    <a:pt x="3" y="128"/>
                  </a:cubicBezTo>
                  <a:cubicBezTo>
                    <a:pt x="0" y="117"/>
                    <a:pt x="5" y="103"/>
                    <a:pt x="17" y="95"/>
                  </a:cubicBezTo>
                  <a:cubicBezTo>
                    <a:pt x="36" y="81"/>
                    <a:pt x="56" y="69"/>
                    <a:pt x="75" y="55"/>
                  </a:cubicBezTo>
                  <a:cubicBezTo>
                    <a:pt x="87" y="48"/>
                    <a:pt x="98" y="40"/>
                    <a:pt x="110" y="31"/>
                  </a:cubicBezTo>
                  <a:cubicBezTo>
                    <a:pt x="107" y="31"/>
                    <a:pt x="106" y="30"/>
                    <a:pt x="104" y="30"/>
                  </a:cubicBezTo>
                  <a:cubicBezTo>
                    <a:pt x="79" y="30"/>
                    <a:pt x="54" y="29"/>
                    <a:pt x="28" y="29"/>
                  </a:cubicBezTo>
                  <a:cubicBezTo>
                    <a:pt x="21" y="29"/>
                    <a:pt x="16" y="23"/>
                    <a:pt x="16" y="14"/>
                  </a:cubicBezTo>
                  <a:cubicBezTo>
                    <a:pt x="16" y="6"/>
                    <a:pt x="21" y="0"/>
                    <a:pt x="28" y="0"/>
                  </a:cubicBezTo>
                  <a:cubicBezTo>
                    <a:pt x="69" y="0"/>
                    <a:pt x="109" y="1"/>
                    <a:pt x="150" y="0"/>
                  </a:cubicBezTo>
                  <a:cubicBezTo>
                    <a:pt x="156" y="0"/>
                    <a:pt x="158" y="3"/>
                    <a:pt x="158" y="8"/>
                  </a:cubicBezTo>
                  <a:cubicBezTo>
                    <a:pt x="160" y="19"/>
                    <a:pt x="158" y="29"/>
                    <a:pt x="148" y="35"/>
                  </a:cubicBezTo>
                  <a:cubicBezTo>
                    <a:pt x="122" y="53"/>
                    <a:pt x="97" y="71"/>
                    <a:pt x="71" y="89"/>
                  </a:cubicBezTo>
                  <a:cubicBezTo>
                    <a:pt x="63" y="95"/>
                    <a:pt x="54" y="100"/>
                    <a:pt x="45" y="106"/>
                  </a:cubicBezTo>
                  <a:cubicBezTo>
                    <a:pt x="45" y="106"/>
                    <a:pt x="45" y="107"/>
                    <a:pt x="46" y="10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40" name="Freeform 7"/>
            <p:cNvSpPr>
              <a:spLocks/>
            </p:cNvSpPr>
            <p:nvPr/>
          </p:nvSpPr>
          <p:spPr bwMode="auto">
            <a:xfrm>
              <a:off x="11226061" y="2303683"/>
              <a:ext cx="241867" cy="203322"/>
            </a:xfrm>
            <a:custGeom>
              <a:avLst/>
              <a:gdLst>
                <a:gd name="T0" fmla="*/ 29 w 105"/>
                <a:gd name="T1" fmla="*/ 71 h 89"/>
                <a:gd name="T2" fmla="*/ 55 w 105"/>
                <a:gd name="T3" fmla="*/ 71 h 89"/>
                <a:gd name="T4" fmla="*/ 97 w 105"/>
                <a:gd name="T5" fmla="*/ 71 h 89"/>
                <a:gd name="T6" fmla="*/ 104 w 105"/>
                <a:gd name="T7" fmla="*/ 81 h 89"/>
                <a:gd name="T8" fmla="*/ 97 w 105"/>
                <a:gd name="T9" fmla="*/ 89 h 89"/>
                <a:gd name="T10" fmla="*/ 10 w 105"/>
                <a:gd name="T11" fmla="*/ 89 h 89"/>
                <a:gd name="T12" fmla="*/ 0 w 105"/>
                <a:gd name="T13" fmla="*/ 79 h 89"/>
                <a:gd name="T14" fmla="*/ 12 w 105"/>
                <a:gd name="T15" fmla="*/ 61 h 89"/>
                <a:gd name="T16" fmla="*/ 64 w 105"/>
                <a:gd name="T17" fmla="*/ 25 h 89"/>
                <a:gd name="T18" fmla="*/ 70 w 105"/>
                <a:gd name="T19" fmla="*/ 21 h 89"/>
                <a:gd name="T20" fmla="*/ 64 w 105"/>
                <a:gd name="T21" fmla="*/ 20 h 89"/>
                <a:gd name="T22" fmla="*/ 18 w 105"/>
                <a:gd name="T23" fmla="*/ 19 h 89"/>
                <a:gd name="T24" fmla="*/ 9 w 105"/>
                <a:gd name="T25" fmla="*/ 10 h 89"/>
                <a:gd name="T26" fmla="*/ 18 w 105"/>
                <a:gd name="T27" fmla="*/ 1 h 89"/>
                <a:gd name="T28" fmla="*/ 95 w 105"/>
                <a:gd name="T29" fmla="*/ 1 h 89"/>
                <a:gd name="T30" fmla="*/ 102 w 105"/>
                <a:gd name="T31" fmla="*/ 6 h 89"/>
                <a:gd name="T32" fmla="*/ 95 w 105"/>
                <a:gd name="T33" fmla="*/ 24 h 89"/>
                <a:gd name="T34" fmla="*/ 37 w 105"/>
                <a:gd name="T35" fmla="*/ 64 h 89"/>
                <a:gd name="T36" fmla="*/ 29 w 105"/>
                <a:gd name="T37" fmla="*/ 69 h 89"/>
                <a:gd name="T38" fmla="*/ 29 w 105"/>
                <a:gd name="T39"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89">
                  <a:moveTo>
                    <a:pt x="29" y="71"/>
                  </a:moveTo>
                  <a:cubicBezTo>
                    <a:pt x="38" y="71"/>
                    <a:pt x="47" y="71"/>
                    <a:pt x="55" y="71"/>
                  </a:cubicBezTo>
                  <a:cubicBezTo>
                    <a:pt x="69" y="71"/>
                    <a:pt x="83" y="71"/>
                    <a:pt x="97" y="71"/>
                  </a:cubicBezTo>
                  <a:cubicBezTo>
                    <a:pt x="102" y="71"/>
                    <a:pt x="104" y="74"/>
                    <a:pt x="104" y="81"/>
                  </a:cubicBezTo>
                  <a:cubicBezTo>
                    <a:pt x="105" y="87"/>
                    <a:pt x="103" y="89"/>
                    <a:pt x="97" y="89"/>
                  </a:cubicBezTo>
                  <a:cubicBezTo>
                    <a:pt x="68" y="89"/>
                    <a:pt x="39" y="89"/>
                    <a:pt x="10" y="89"/>
                  </a:cubicBezTo>
                  <a:cubicBezTo>
                    <a:pt x="3" y="89"/>
                    <a:pt x="0" y="86"/>
                    <a:pt x="0" y="79"/>
                  </a:cubicBezTo>
                  <a:cubicBezTo>
                    <a:pt x="1" y="71"/>
                    <a:pt x="5" y="65"/>
                    <a:pt x="12" y="61"/>
                  </a:cubicBezTo>
                  <a:cubicBezTo>
                    <a:pt x="29" y="49"/>
                    <a:pt x="47" y="37"/>
                    <a:pt x="64" y="25"/>
                  </a:cubicBezTo>
                  <a:cubicBezTo>
                    <a:pt x="66" y="24"/>
                    <a:pt x="67" y="23"/>
                    <a:pt x="70" y="21"/>
                  </a:cubicBezTo>
                  <a:cubicBezTo>
                    <a:pt x="67" y="20"/>
                    <a:pt x="66" y="20"/>
                    <a:pt x="64" y="20"/>
                  </a:cubicBezTo>
                  <a:cubicBezTo>
                    <a:pt x="49" y="20"/>
                    <a:pt x="33" y="20"/>
                    <a:pt x="18" y="19"/>
                  </a:cubicBezTo>
                  <a:cubicBezTo>
                    <a:pt x="12" y="19"/>
                    <a:pt x="9" y="16"/>
                    <a:pt x="9" y="10"/>
                  </a:cubicBezTo>
                  <a:cubicBezTo>
                    <a:pt x="9" y="4"/>
                    <a:pt x="12" y="1"/>
                    <a:pt x="18" y="1"/>
                  </a:cubicBezTo>
                  <a:cubicBezTo>
                    <a:pt x="44" y="1"/>
                    <a:pt x="70" y="1"/>
                    <a:pt x="95" y="1"/>
                  </a:cubicBezTo>
                  <a:cubicBezTo>
                    <a:pt x="100" y="0"/>
                    <a:pt x="102" y="2"/>
                    <a:pt x="102" y="6"/>
                  </a:cubicBezTo>
                  <a:cubicBezTo>
                    <a:pt x="103" y="14"/>
                    <a:pt x="101" y="20"/>
                    <a:pt x="95" y="24"/>
                  </a:cubicBezTo>
                  <a:cubicBezTo>
                    <a:pt x="75" y="37"/>
                    <a:pt x="56" y="50"/>
                    <a:pt x="37" y="64"/>
                  </a:cubicBezTo>
                  <a:cubicBezTo>
                    <a:pt x="34" y="66"/>
                    <a:pt x="31" y="67"/>
                    <a:pt x="29" y="69"/>
                  </a:cubicBezTo>
                  <a:cubicBezTo>
                    <a:pt x="29" y="70"/>
                    <a:pt x="29" y="70"/>
                    <a:pt x="29" y="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41" name="Freeform 8"/>
            <p:cNvSpPr>
              <a:spLocks/>
            </p:cNvSpPr>
            <p:nvPr/>
          </p:nvSpPr>
          <p:spPr bwMode="auto">
            <a:xfrm>
              <a:off x="11069956" y="2614930"/>
              <a:ext cx="243794" cy="201395"/>
            </a:xfrm>
            <a:custGeom>
              <a:avLst/>
              <a:gdLst>
                <a:gd name="T0" fmla="*/ 30 w 106"/>
                <a:gd name="T1" fmla="*/ 70 h 88"/>
                <a:gd name="T2" fmla="*/ 54 w 106"/>
                <a:gd name="T3" fmla="*/ 70 h 88"/>
                <a:gd name="T4" fmla="*/ 99 w 106"/>
                <a:gd name="T5" fmla="*/ 71 h 88"/>
                <a:gd name="T6" fmla="*/ 106 w 106"/>
                <a:gd name="T7" fmla="*/ 80 h 88"/>
                <a:gd name="T8" fmla="*/ 98 w 106"/>
                <a:gd name="T9" fmla="*/ 88 h 88"/>
                <a:gd name="T10" fmla="*/ 9 w 106"/>
                <a:gd name="T11" fmla="*/ 88 h 88"/>
                <a:gd name="T12" fmla="*/ 2 w 106"/>
                <a:gd name="T13" fmla="*/ 82 h 88"/>
                <a:gd name="T14" fmla="*/ 13 w 106"/>
                <a:gd name="T15" fmla="*/ 60 h 88"/>
                <a:gd name="T16" fmla="*/ 64 w 106"/>
                <a:gd name="T17" fmla="*/ 25 h 88"/>
                <a:gd name="T18" fmla="*/ 71 w 106"/>
                <a:gd name="T19" fmla="*/ 20 h 88"/>
                <a:gd name="T20" fmla="*/ 66 w 106"/>
                <a:gd name="T21" fmla="*/ 19 h 88"/>
                <a:gd name="T22" fmla="*/ 19 w 106"/>
                <a:gd name="T23" fmla="*/ 18 h 88"/>
                <a:gd name="T24" fmla="*/ 10 w 106"/>
                <a:gd name="T25" fmla="*/ 9 h 88"/>
                <a:gd name="T26" fmla="*/ 19 w 106"/>
                <a:gd name="T27" fmla="*/ 0 h 88"/>
                <a:gd name="T28" fmla="*/ 97 w 106"/>
                <a:gd name="T29" fmla="*/ 0 h 88"/>
                <a:gd name="T30" fmla="*/ 103 w 106"/>
                <a:gd name="T31" fmla="*/ 5 h 88"/>
                <a:gd name="T32" fmla="*/ 97 w 106"/>
                <a:gd name="T33" fmla="*/ 23 h 88"/>
                <a:gd name="T34" fmla="*/ 56 w 106"/>
                <a:gd name="T35" fmla="*/ 51 h 88"/>
                <a:gd name="T36" fmla="*/ 30 w 106"/>
                <a:gd name="T37" fmla="*/ 68 h 88"/>
                <a:gd name="T38" fmla="*/ 30 w 106"/>
                <a:gd name="T3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88">
                  <a:moveTo>
                    <a:pt x="30" y="70"/>
                  </a:moveTo>
                  <a:cubicBezTo>
                    <a:pt x="38" y="70"/>
                    <a:pt x="46" y="70"/>
                    <a:pt x="54" y="70"/>
                  </a:cubicBezTo>
                  <a:cubicBezTo>
                    <a:pt x="69" y="70"/>
                    <a:pt x="84" y="70"/>
                    <a:pt x="99" y="71"/>
                  </a:cubicBezTo>
                  <a:cubicBezTo>
                    <a:pt x="104" y="71"/>
                    <a:pt x="106" y="74"/>
                    <a:pt x="106" y="80"/>
                  </a:cubicBezTo>
                  <a:cubicBezTo>
                    <a:pt x="106" y="85"/>
                    <a:pt x="105" y="88"/>
                    <a:pt x="98" y="88"/>
                  </a:cubicBezTo>
                  <a:cubicBezTo>
                    <a:pt x="69" y="88"/>
                    <a:pt x="39" y="88"/>
                    <a:pt x="9" y="88"/>
                  </a:cubicBezTo>
                  <a:cubicBezTo>
                    <a:pt x="4" y="88"/>
                    <a:pt x="2" y="86"/>
                    <a:pt x="2" y="82"/>
                  </a:cubicBezTo>
                  <a:cubicBezTo>
                    <a:pt x="0" y="72"/>
                    <a:pt x="5" y="65"/>
                    <a:pt x="13" y="60"/>
                  </a:cubicBezTo>
                  <a:cubicBezTo>
                    <a:pt x="30" y="48"/>
                    <a:pt x="47" y="37"/>
                    <a:pt x="64" y="25"/>
                  </a:cubicBezTo>
                  <a:cubicBezTo>
                    <a:pt x="66" y="24"/>
                    <a:pt x="68" y="22"/>
                    <a:pt x="71" y="20"/>
                  </a:cubicBezTo>
                  <a:cubicBezTo>
                    <a:pt x="69" y="20"/>
                    <a:pt x="67" y="19"/>
                    <a:pt x="66" y="19"/>
                  </a:cubicBezTo>
                  <a:cubicBezTo>
                    <a:pt x="50" y="19"/>
                    <a:pt x="35" y="19"/>
                    <a:pt x="19" y="18"/>
                  </a:cubicBezTo>
                  <a:cubicBezTo>
                    <a:pt x="13" y="18"/>
                    <a:pt x="10" y="15"/>
                    <a:pt x="10" y="9"/>
                  </a:cubicBezTo>
                  <a:cubicBezTo>
                    <a:pt x="10" y="3"/>
                    <a:pt x="14" y="0"/>
                    <a:pt x="19" y="0"/>
                  </a:cubicBezTo>
                  <a:cubicBezTo>
                    <a:pt x="45" y="0"/>
                    <a:pt x="71" y="0"/>
                    <a:pt x="97" y="0"/>
                  </a:cubicBezTo>
                  <a:cubicBezTo>
                    <a:pt x="101" y="0"/>
                    <a:pt x="103" y="1"/>
                    <a:pt x="103" y="5"/>
                  </a:cubicBezTo>
                  <a:cubicBezTo>
                    <a:pt x="104" y="12"/>
                    <a:pt x="103" y="18"/>
                    <a:pt x="97" y="23"/>
                  </a:cubicBezTo>
                  <a:cubicBezTo>
                    <a:pt x="83" y="32"/>
                    <a:pt x="70" y="42"/>
                    <a:pt x="56" y="51"/>
                  </a:cubicBezTo>
                  <a:cubicBezTo>
                    <a:pt x="48" y="57"/>
                    <a:pt x="39" y="62"/>
                    <a:pt x="30" y="68"/>
                  </a:cubicBezTo>
                  <a:cubicBezTo>
                    <a:pt x="30" y="69"/>
                    <a:pt x="30" y="70"/>
                    <a:pt x="30"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42" name="Freeform 9"/>
            <p:cNvSpPr>
              <a:spLocks/>
            </p:cNvSpPr>
            <p:nvPr/>
          </p:nvSpPr>
          <p:spPr bwMode="auto">
            <a:xfrm>
              <a:off x="11405293" y="2839451"/>
              <a:ext cx="238976" cy="203322"/>
            </a:xfrm>
            <a:custGeom>
              <a:avLst/>
              <a:gdLst>
                <a:gd name="T0" fmla="*/ 30 w 104"/>
                <a:gd name="T1" fmla="*/ 71 h 89"/>
                <a:gd name="T2" fmla="*/ 96 w 104"/>
                <a:gd name="T3" fmla="*/ 71 h 89"/>
                <a:gd name="T4" fmla="*/ 103 w 104"/>
                <a:gd name="T5" fmla="*/ 74 h 89"/>
                <a:gd name="T6" fmla="*/ 103 w 104"/>
                <a:gd name="T7" fmla="*/ 86 h 89"/>
                <a:gd name="T8" fmla="*/ 99 w 104"/>
                <a:gd name="T9" fmla="*/ 88 h 89"/>
                <a:gd name="T10" fmla="*/ 8 w 104"/>
                <a:gd name="T11" fmla="*/ 89 h 89"/>
                <a:gd name="T12" fmla="*/ 1 w 104"/>
                <a:gd name="T13" fmla="*/ 81 h 89"/>
                <a:gd name="T14" fmla="*/ 11 w 104"/>
                <a:gd name="T15" fmla="*/ 61 h 89"/>
                <a:gd name="T16" fmla="*/ 61 w 104"/>
                <a:gd name="T17" fmla="*/ 27 h 89"/>
                <a:gd name="T18" fmla="*/ 71 w 104"/>
                <a:gd name="T19" fmla="*/ 20 h 89"/>
                <a:gd name="T20" fmla="*/ 60 w 104"/>
                <a:gd name="T21" fmla="*/ 19 h 89"/>
                <a:gd name="T22" fmla="*/ 17 w 104"/>
                <a:gd name="T23" fmla="*/ 19 h 89"/>
                <a:gd name="T24" fmla="*/ 9 w 104"/>
                <a:gd name="T25" fmla="*/ 9 h 89"/>
                <a:gd name="T26" fmla="*/ 17 w 104"/>
                <a:gd name="T27" fmla="*/ 0 h 89"/>
                <a:gd name="T28" fmla="*/ 96 w 104"/>
                <a:gd name="T29" fmla="*/ 0 h 89"/>
                <a:gd name="T30" fmla="*/ 103 w 104"/>
                <a:gd name="T31" fmla="*/ 7 h 89"/>
                <a:gd name="T32" fmla="*/ 94 w 104"/>
                <a:gd name="T33" fmla="*/ 24 h 89"/>
                <a:gd name="T34" fmla="*/ 44 w 104"/>
                <a:gd name="T35" fmla="*/ 58 h 89"/>
                <a:gd name="T36" fmla="*/ 29 w 104"/>
                <a:gd name="T37" fmla="*/ 68 h 89"/>
                <a:gd name="T38" fmla="*/ 30 w 104"/>
                <a:gd name="T39"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89">
                  <a:moveTo>
                    <a:pt x="30" y="71"/>
                  </a:moveTo>
                  <a:cubicBezTo>
                    <a:pt x="52" y="71"/>
                    <a:pt x="74" y="71"/>
                    <a:pt x="96" y="71"/>
                  </a:cubicBezTo>
                  <a:cubicBezTo>
                    <a:pt x="98" y="71"/>
                    <a:pt x="103" y="72"/>
                    <a:pt x="103" y="74"/>
                  </a:cubicBezTo>
                  <a:cubicBezTo>
                    <a:pt x="104" y="78"/>
                    <a:pt x="104" y="82"/>
                    <a:pt x="103" y="86"/>
                  </a:cubicBezTo>
                  <a:cubicBezTo>
                    <a:pt x="103" y="87"/>
                    <a:pt x="101" y="88"/>
                    <a:pt x="99" y="88"/>
                  </a:cubicBezTo>
                  <a:cubicBezTo>
                    <a:pt x="69" y="88"/>
                    <a:pt x="38" y="88"/>
                    <a:pt x="8" y="89"/>
                  </a:cubicBezTo>
                  <a:cubicBezTo>
                    <a:pt x="2" y="89"/>
                    <a:pt x="1" y="85"/>
                    <a:pt x="1" y="81"/>
                  </a:cubicBezTo>
                  <a:cubicBezTo>
                    <a:pt x="0" y="72"/>
                    <a:pt x="4" y="66"/>
                    <a:pt x="11" y="61"/>
                  </a:cubicBezTo>
                  <a:cubicBezTo>
                    <a:pt x="28" y="50"/>
                    <a:pt x="44" y="38"/>
                    <a:pt x="61" y="27"/>
                  </a:cubicBezTo>
                  <a:cubicBezTo>
                    <a:pt x="64" y="25"/>
                    <a:pt x="67" y="23"/>
                    <a:pt x="71" y="20"/>
                  </a:cubicBezTo>
                  <a:cubicBezTo>
                    <a:pt x="66" y="20"/>
                    <a:pt x="63" y="19"/>
                    <a:pt x="60" y="19"/>
                  </a:cubicBezTo>
                  <a:cubicBezTo>
                    <a:pt x="45" y="19"/>
                    <a:pt x="31" y="19"/>
                    <a:pt x="17" y="19"/>
                  </a:cubicBezTo>
                  <a:cubicBezTo>
                    <a:pt x="13" y="19"/>
                    <a:pt x="10" y="15"/>
                    <a:pt x="9" y="9"/>
                  </a:cubicBezTo>
                  <a:cubicBezTo>
                    <a:pt x="9" y="4"/>
                    <a:pt x="12" y="0"/>
                    <a:pt x="17" y="0"/>
                  </a:cubicBezTo>
                  <a:cubicBezTo>
                    <a:pt x="44" y="0"/>
                    <a:pt x="70" y="1"/>
                    <a:pt x="96" y="0"/>
                  </a:cubicBezTo>
                  <a:cubicBezTo>
                    <a:pt x="101" y="0"/>
                    <a:pt x="102" y="3"/>
                    <a:pt x="103" y="7"/>
                  </a:cubicBezTo>
                  <a:cubicBezTo>
                    <a:pt x="103" y="14"/>
                    <a:pt x="100" y="20"/>
                    <a:pt x="94" y="24"/>
                  </a:cubicBezTo>
                  <a:cubicBezTo>
                    <a:pt x="78" y="35"/>
                    <a:pt x="61" y="47"/>
                    <a:pt x="44" y="58"/>
                  </a:cubicBezTo>
                  <a:cubicBezTo>
                    <a:pt x="39" y="62"/>
                    <a:pt x="34" y="65"/>
                    <a:pt x="29" y="68"/>
                  </a:cubicBezTo>
                  <a:cubicBezTo>
                    <a:pt x="29" y="69"/>
                    <a:pt x="30" y="70"/>
                    <a:pt x="30" y="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grpSp>
      <p:pic>
        <p:nvPicPr>
          <p:cNvPr id="16" name="Imagen 15"/>
          <p:cNvPicPr>
            <a:picLocks noChangeAspect="1"/>
          </p:cNvPicPr>
          <p:nvPr/>
        </p:nvPicPr>
        <p:blipFill>
          <a:blip r:embed="rId3"/>
          <a:stretch>
            <a:fillRect/>
          </a:stretch>
        </p:blipFill>
        <p:spPr>
          <a:xfrm>
            <a:off x="391929" y="653410"/>
            <a:ext cx="5582149" cy="454259"/>
          </a:xfrm>
          <a:prstGeom prst="rect">
            <a:avLst/>
          </a:prstGeom>
        </p:spPr>
      </p:pic>
    </p:spTree>
    <p:extLst>
      <p:ext uri="{BB962C8B-B14F-4D97-AF65-F5344CB8AC3E}">
        <p14:creationId xmlns:p14="http://schemas.microsoft.com/office/powerpoint/2010/main" val="2015198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55"/>
          <p:cNvSpPr/>
          <p:nvPr/>
        </p:nvSpPr>
        <p:spPr>
          <a:xfrm>
            <a:off x="555950" y="539400"/>
            <a:ext cx="8031900" cy="57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5"/>
          <p:cNvSpPr txBox="1"/>
          <p:nvPr/>
        </p:nvSpPr>
        <p:spPr>
          <a:xfrm>
            <a:off x="796200" y="1839925"/>
            <a:ext cx="1809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10029"/>
                </a:solidFill>
                <a:latin typeface="Nunito"/>
                <a:ea typeface="Nunito"/>
                <a:cs typeface="Nunito"/>
                <a:sym typeface="Nunito"/>
              </a:rPr>
              <a:t>Earth is the third planet from the Sun </a:t>
            </a:r>
            <a:endParaRPr>
              <a:solidFill>
                <a:srgbClr val="010029"/>
              </a:solidFill>
              <a:latin typeface="Nunito"/>
              <a:ea typeface="Nunito"/>
              <a:cs typeface="Nunito"/>
              <a:sym typeface="Nunito"/>
            </a:endParaRPr>
          </a:p>
        </p:txBody>
      </p:sp>
      <p:sp>
        <p:nvSpPr>
          <p:cNvPr id="1276" name="Google Shape;1276;p55"/>
          <p:cNvSpPr/>
          <p:nvPr/>
        </p:nvSpPr>
        <p:spPr>
          <a:xfrm>
            <a:off x="796050" y="2412475"/>
            <a:ext cx="18090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5"/>
          <p:cNvSpPr txBox="1"/>
          <p:nvPr/>
        </p:nvSpPr>
        <p:spPr>
          <a:xfrm>
            <a:off x="1046174" y="2473375"/>
            <a:ext cx="1308900" cy="38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Rubik"/>
                <a:ea typeface="Rubik"/>
                <a:cs typeface="Rubik"/>
                <a:sym typeface="Rubik"/>
              </a:rPr>
              <a:t>Day 1</a:t>
            </a:r>
            <a:endParaRPr sz="2000" b="1">
              <a:solidFill>
                <a:srgbClr val="FFFFFF"/>
              </a:solidFill>
              <a:latin typeface="Rubik"/>
              <a:ea typeface="Rubik"/>
              <a:cs typeface="Rubik"/>
              <a:sym typeface="Rubik"/>
            </a:endParaRPr>
          </a:p>
        </p:txBody>
      </p:sp>
      <p:sp>
        <p:nvSpPr>
          <p:cNvPr id="1278" name="Google Shape;1278;p55"/>
          <p:cNvSpPr txBox="1"/>
          <p:nvPr/>
        </p:nvSpPr>
        <p:spPr>
          <a:xfrm>
            <a:off x="2701775" y="3585288"/>
            <a:ext cx="1809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10029"/>
                </a:solidFill>
                <a:latin typeface="Nunito"/>
                <a:ea typeface="Nunito"/>
                <a:cs typeface="Nunito"/>
                <a:sym typeface="Nunito"/>
              </a:rPr>
              <a:t>Jupiter is the fifth planet from the Sun</a:t>
            </a:r>
            <a:endParaRPr>
              <a:solidFill>
                <a:srgbClr val="010029"/>
              </a:solidFill>
              <a:latin typeface="Nunito"/>
              <a:ea typeface="Nunito"/>
              <a:cs typeface="Nunito"/>
              <a:sym typeface="Nunito"/>
            </a:endParaRPr>
          </a:p>
        </p:txBody>
      </p:sp>
      <p:sp>
        <p:nvSpPr>
          <p:cNvPr id="1279" name="Google Shape;1279;p55"/>
          <p:cNvSpPr/>
          <p:nvPr/>
        </p:nvSpPr>
        <p:spPr>
          <a:xfrm>
            <a:off x="2701700" y="3117750"/>
            <a:ext cx="18090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5"/>
          <p:cNvSpPr txBox="1"/>
          <p:nvPr/>
        </p:nvSpPr>
        <p:spPr>
          <a:xfrm>
            <a:off x="2951824" y="3178650"/>
            <a:ext cx="1308900" cy="38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Rubik"/>
                <a:ea typeface="Rubik"/>
                <a:cs typeface="Rubik"/>
                <a:sym typeface="Rubik"/>
              </a:rPr>
              <a:t>Day 2</a:t>
            </a:r>
            <a:endParaRPr sz="2000" b="1">
              <a:solidFill>
                <a:srgbClr val="FFFFFF"/>
              </a:solidFill>
              <a:latin typeface="Rubik"/>
              <a:ea typeface="Rubik"/>
              <a:cs typeface="Rubik"/>
              <a:sym typeface="Rubik"/>
            </a:endParaRPr>
          </a:p>
        </p:txBody>
      </p:sp>
      <p:grpSp>
        <p:nvGrpSpPr>
          <p:cNvPr id="1281" name="Google Shape;1281;p55"/>
          <p:cNvGrpSpPr/>
          <p:nvPr/>
        </p:nvGrpSpPr>
        <p:grpSpPr>
          <a:xfrm>
            <a:off x="1269898" y="3117738"/>
            <a:ext cx="861301" cy="801753"/>
            <a:chOff x="1527350" y="3714188"/>
            <a:chExt cx="861301" cy="801753"/>
          </a:xfrm>
        </p:grpSpPr>
        <p:sp>
          <p:nvSpPr>
            <p:cNvPr id="1282" name="Google Shape;1282;p55"/>
            <p:cNvSpPr/>
            <p:nvPr/>
          </p:nvSpPr>
          <p:spPr>
            <a:xfrm>
              <a:off x="1527350" y="371418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5"/>
            <p:cNvSpPr/>
            <p:nvPr/>
          </p:nvSpPr>
          <p:spPr>
            <a:xfrm>
              <a:off x="1654550" y="3811625"/>
              <a:ext cx="606900" cy="606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55"/>
          <p:cNvGrpSpPr/>
          <p:nvPr/>
        </p:nvGrpSpPr>
        <p:grpSpPr>
          <a:xfrm>
            <a:off x="3175598" y="2122213"/>
            <a:ext cx="861301" cy="801753"/>
            <a:chOff x="1527350" y="3714188"/>
            <a:chExt cx="861301" cy="801753"/>
          </a:xfrm>
        </p:grpSpPr>
        <p:sp>
          <p:nvSpPr>
            <p:cNvPr id="1285" name="Google Shape;1285;p55"/>
            <p:cNvSpPr/>
            <p:nvPr/>
          </p:nvSpPr>
          <p:spPr>
            <a:xfrm>
              <a:off x="1527350" y="371418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5"/>
            <p:cNvSpPr/>
            <p:nvPr/>
          </p:nvSpPr>
          <p:spPr>
            <a:xfrm>
              <a:off x="1654550" y="3811625"/>
              <a:ext cx="606900" cy="606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7" name="Google Shape;1287;p55"/>
          <p:cNvSpPr txBox="1"/>
          <p:nvPr/>
        </p:nvSpPr>
        <p:spPr>
          <a:xfrm>
            <a:off x="4607575" y="1839925"/>
            <a:ext cx="1809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10029"/>
                </a:solidFill>
                <a:latin typeface="Nunito"/>
                <a:ea typeface="Nunito"/>
                <a:cs typeface="Nunito"/>
                <a:sym typeface="Nunito"/>
              </a:rPr>
              <a:t>Venus is the second planet from the Sun</a:t>
            </a:r>
            <a:endParaRPr>
              <a:solidFill>
                <a:srgbClr val="010029"/>
              </a:solidFill>
              <a:latin typeface="Nunito"/>
              <a:ea typeface="Nunito"/>
              <a:cs typeface="Nunito"/>
              <a:sym typeface="Nunito"/>
            </a:endParaRPr>
          </a:p>
        </p:txBody>
      </p:sp>
      <p:sp>
        <p:nvSpPr>
          <p:cNvPr id="1288" name="Google Shape;1288;p55"/>
          <p:cNvSpPr/>
          <p:nvPr/>
        </p:nvSpPr>
        <p:spPr>
          <a:xfrm>
            <a:off x="4607425" y="2412475"/>
            <a:ext cx="18090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5"/>
          <p:cNvSpPr txBox="1"/>
          <p:nvPr/>
        </p:nvSpPr>
        <p:spPr>
          <a:xfrm>
            <a:off x="4857549" y="2473375"/>
            <a:ext cx="1308900" cy="38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Rubik"/>
                <a:ea typeface="Rubik"/>
                <a:cs typeface="Rubik"/>
                <a:sym typeface="Rubik"/>
              </a:rPr>
              <a:t>Day 3</a:t>
            </a:r>
            <a:endParaRPr sz="2000" b="1">
              <a:solidFill>
                <a:srgbClr val="FFFFFF"/>
              </a:solidFill>
              <a:latin typeface="Rubik"/>
              <a:ea typeface="Rubik"/>
              <a:cs typeface="Rubik"/>
              <a:sym typeface="Rubik"/>
            </a:endParaRPr>
          </a:p>
        </p:txBody>
      </p:sp>
      <p:sp>
        <p:nvSpPr>
          <p:cNvPr id="1290" name="Google Shape;1290;p55"/>
          <p:cNvSpPr txBox="1"/>
          <p:nvPr/>
        </p:nvSpPr>
        <p:spPr>
          <a:xfrm>
            <a:off x="6513150" y="3585288"/>
            <a:ext cx="1809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10029"/>
                </a:solidFill>
                <a:latin typeface="Nunito"/>
                <a:ea typeface="Nunito"/>
                <a:cs typeface="Nunito"/>
                <a:sym typeface="Nunito"/>
              </a:rPr>
              <a:t>Mercury is the smallest planet</a:t>
            </a:r>
            <a:endParaRPr>
              <a:solidFill>
                <a:srgbClr val="010029"/>
              </a:solidFill>
              <a:latin typeface="Nunito"/>
              <a:ea typeface="Nunito"/>
              <a:cs typeface="Nunito"/>
              <a:sym typeface="Nunito"/>
            </a:endParaRPr>
          </a:p>
        </p:txBody>
      </p:sp>
      <p:sp>
        <p:nvSpPr>
          <p:cNvPr id="1291" name="Google Shape;1291;p55"/>
          <p:cNvSpPr/>
          <p:nvPr/>
        </p:nvSpPr>
        <p:spPr>
          <a:xfrm>
            <a:off x="6513075" y="3117750"/>
            <a:ext cx="18090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5"/>
          <p:cNvSpPr txBox="1"/>
          <p:nvPr/>
        </p:nvSpPr>
        <p:spPr>
          <a:xfrm>
            <a:off x="6763199" y="3178650"/>
            <a:ext cx="1308900" cy="38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Rubik"/>
                <a:ea typeface="Rubik"/>
                <a:cs typeface="Rubik"/>
                <a:sym typeface="Rubik"/>
              </a:rPr>
              <a:t>Day 4</a:t>
            </a:r>
            <a:endParaRPr sz="2000" b="1">
              <a:solidFill>
                <a:srgbClr val="FFFFFF"/>
              </a:solidFill>
              <a:latin typeface="Rubik"/>
              <a:ea typeface="Rubik"/>
              <a:cs typeface="Rubik"/>
              <a:sym typeface="Rubik"/>
            </a:endParaRPr>
          </a:p>
        </p:txBody>
      </p:sp>
      <p:grpSp>
        <p:nvGrpSpPr>
          <p:cNvPr id="1293" name="Google Shape;1293;p55"/>
          <p:cNvGrpSpPr/>
          <p:nvPr/>
        </p:nvGrpSpPr>
        <p:grpSpPr>
          <a:xfrm>
            <a:off x="5081298" y="3117738"/>
            <a:ext cx="861301" cy="801753"/>
            <a:chOff x="1527350" y="3714188"/>
            <a:chExt cx="861301" cy="801753"/>
          </a:xfrm>
        </p:grpSpPr>
        <p:sp>
          <p:nvSpPr>
            <p:cNvPr id="1294" name="Google Shape;1294;p55"/>
            <p:cNvSpPr/>
            <p:nvPr/>
          </p:nvSpPr>
          <p:spPr>
            <a:xfrm>
              <a:off x="1527350" y="371418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5"/>
            <p:cNvSpPr/>
            <p:nvPr/>
          </p:nvSpPr>
          <p:spPr>
            <a:xfrm>
              <a:off x="1654550" y="3811625"/>
              <a:ext cx="606900" cy="606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55"/>
          <p:cNvGrpSpPr/>
          <p:nvPr/>
        </p:nvGrpSpPr>
        <p:grpSpPr>
          <a:xfrm>
            <a:off x="6986998" y="2122213"/>
            <a:ext cx="861301" cy="801753"/>
            <a:chOff x="1527350" y="3714188"/>
            <a:chExt cx="861301" cy="801753"/>
          </a:xfrm>
        </p:grpSpPr>
        <p:sp>
          <p:nvSpPr>
            <p:cNvPr id="1297" name="Google Shape;1297;p55"/>
            <p:cNvSpPr/>
            <p:nvPr/>
          </p:nvSpPr>
          <p:spPr>
            <a:xfrm>
              <a:off x="1527350" y="371418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5"/>
            <p:cNvSpPr/>
            <p:nvPr/>
          </p:nvSpPr>
          <p:spPr>
            <a:xfrm>
              <a:off x="1654550" y="3811625"/>
              <a:ext cx="606900" cy="606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99" name="Google Shape;1299;p55"/>
          <p:cNvCxnSpPr>
            <a:stCxn id="1276" idx="3"/>
            <a:endCxn id="1279" idx="1"/>
          </p:cNvCxnSpPr>
          <p:nvPr/>
        </p:nvCxnSpPr>
        <p:spPr>
          <a:xfrm>
            <a:off x="2605050" y="2668225"/>
            <a:ext cx="96600" cy="705300"/>
          </a:xfrm>
          <a:prstGeom prst="bentConnector3">
            <a:avLst>
              <a:gd name="adj1" fmla="val 50026"/>
            </a:avLst>
          </a:prstGeom>
          <a:noFill/>
          <a:ln w="9525" cap="flat" cmpd="sng">
            <a:solidFill>
              <a:schemeClr val="accent4"/>
            </a:solidFill>
            <a:prstDash val="solid"/>
            <a:round/>
            <a:headEnd type="none" w="med" len="med"/>
            <a:tailEnd type="none" w="med" len="med"/>
          </a:ln>
        </p:spPr>
      </p:cxnSp>
      <p:cxnSp>
        <p:nvCxnSpPr>
          <p:cNvPr id="1300" name="Google Shape;1300;p55"/>
          <p:cNvCxnSpPr>
            <a:stCxn id="1279" idx="3"/>
            <a:endCxn id="1288" idx="1"/>
          </p:cNvCxnSpPr>
          <p:nvPr/>
        </p:nvCxnSpPr>
        <p:spPr>
          <a:xfrm rot="10800000" flipH="1">
            <a:off x="4510700" y="2668200"/>
            <a:ext cx="96600" cy="705300"/>
          </a:xfrm>
          <a:prstGeom prst="bentConnector3">
            <a:avLst>
              <a:gd name="adj1" fmla="val 50065"/>
            </a:avLst>
          </a:prstGeom>
          <a:noFill/>
          <a:ln w="9525" cap="flat" cmpd="sng">
            <a:solidFill>
              <a:schemeClr val="accent4"/>
            </a:solidFill>
            <a:prstDash val="solid"/>
            <a:round/>
            <a:headEnd type="none" w="med" len="med"/>
            <a:tailEnd type="none" w="med" len="med"/>
          </a:ln>
        </p:spPr>
      </p:cxnSp>
      <p:cxnSp>
        <p:nvCxnSpPr>
          <p:cNvPr id="1301" name="Google Shape;1301;p55"/>
          <p:cNvCxnSpPr>
            <a:stCxn id="1288" idx="3"/>
            <a:endCxn id="1291" idx="1"/>
          </p:cNvCxnSpPr>
          <p:nvPr/>
        </p:nvCxnSpPr>
        <p:spPr>
          <a:xfrm>
            <a:off x="6416425" y="2668225"/>
            <a:ext cx="96600" cy="705300"/>
          </a:xfrm>
          <a:prstGeom prst="bentConnector3">
            <a:avLst>
              <a:gd name="adj1" fmla="val 50026"/>
            </a:avLst>
          </a:prstGeom>
          <a:noFill/>
          <a:ln w="9525" cap="flat" cmpd="sng">
            <a:solidFill>
              <a:schemeClr val="accent4"/>
            </a:solidFill>
            <a:prstDash val="solid"/>
            <a:round/>
            <a:headEnd type="none" w="med" len="med"/>
            <a:tailEnd type="none" w="med" len="med"/>
          </a:ln>
        </p:spPr>
      </p:cxnSp>
      <p:grpSp>
        <p:nvGrpSpPr>
          <p:cNvPr id="1302" name="Google Shape;1302;p55"/>
          <p:cNvGrpSpPr/>
          <p:nvPr/>
        </p:nvGrpSpPr>
        <p:grpSpPr>
          <a:xfrm>
            <a:off x="5304638" y="3290151"/>
            <a:ext cx="414447" cy="456927"/>
            <a:chOff x="2852325" y="2220814"/>
            <a:chExt cx="414447" cy="456927"/>
          </a:xfrm>
        </p:grpSpPr>
        <p:sp>
          <p:nvSpPr>
            <p:cNvPr id="1303" name="Google Shape;1303;p55"/>
            <p:cNvSpPr/>
            <p:nvPr/>
          </p:nvSpPr>
          <p:spPr>
            <a:xfrm>
              <a:off x="2852325" y="2220814"/>
              <a:ext cx="414447" cy="179513"/>
            </a:xfrm>
            <a:custGeom>
              <a:avLst/>
              <a:gdLst/>
              <a:ahLst/>
              <a:cxnLst/>
              <a:rect l="l" t="t" r="r" b="b"/>
              <a:pathLst>
                <a:path w="5317" h="2303" extrusionOk="0">
                  <a:moveTo>
                    <a:pt x="4924" y="1660"/>
                  </a:moveTo>
                  <a:cubicBezTo>
                    <a:pt x="4916" y="1678"/>
                    <a:pt x="4844" y="1749"/>
                    <a:pt x="4568" y="1785"/>
                  </a:cubicBezTo>
                  <a:cubicBezTo>
                    <a:pt x="4318" y="1811"/>
                    <a:pt x="3988" y="1811"/>
                    <a:pt x="3604" y="1758"/>
                  </a:cubicBezTo>
                  <a:cubicBezTo>
                    <a:pt x="3586" y="1731"/>
                    <a:pt x="3577" y="1704"/>
                    <a:pt x="3560" y="1678"/>
                  </a:cubicBezTo>
                  <a:cubicBezTo>
                    <a:pt x="3916" y="1553"/>
                    <a:pt x="4246" y="1419"/>
                    <a:pt x="4514" y="1276"/>
                  </a:cubicBezTo>
                  <a:cubicBezTo>
                    <a:pt x="4880" y="1499"/>
                    <a:pt x="4933" y="1633"/>
                    <a:pt x="4924" y="1660"/>
                  </a:cubicBezTo>
                  <a:close/>
                  <a:moveTo>
                    <a:pt x="2658" y="1169"/>
                  </a:moveTo>
                  <a:cubicBezTo>
                    <a:pt x="2409" y="1169"/>
                    <a:pt x="2177" y="1258"/>
                    <a:pt x="1998" y="1401"/>
                  </a:cubicBezTo>
                  <a:cubicBezTo>
                    <a:pt x="1695" y="1303"/>
                    <a:pt x="1410" y="1196"/>
                    <a:pt x="1169" y="1080"/>
                  </a:cubicBezTo>
                  <a:cubicBezTo>
                    <a:pt x="1624" y="866"/>
                    <a:pt x="2168" y="687"/>
                    <a:pt x="2658" y="571"/>
                  </a:cubicBezTo>
                  <a:cubicBezTo>
                    <a:pt x="3149" y="687"/>
                    <a:pt x="3684" y="866"/>
                    <a:pt x="4139" y="1080"/>
                  </a:cubicBezTo>
                  <a:cubicBezTo>
                    <a:pt x="3899" y="1196"/>
                    <a:pt x="3622" y="1303"/>
                    <a:pt x="3310" y="1401"/>
                  </a:cubicBezTo>
                  <a:cubicBezTo>
                    <a:pt x="3131" y="1258"/>
                    <a:pt x="2899" y="1169"/>
                    <a:pt x="2658" y="1169"/>
                  </a:cubicBezTo>
                  <a:close/>
                  <a:moveTo>
                    <a:pt x="749" y="1785"/>
                  </a:moveTo>
                  <a:cubicBezTo>
                    <a:pt x="464" y="1749"/>
                    <a:pt x="393" y="1678"/>
                    <a:pt x="384" y="1660"/>
                  </a:cubicBezTo>
                  <a:cubicBezTo>
                    <a:pt x="384" y="1633"/>
                    <a:pt x="437" y="1499"/>
                    <a:pt x="803" y="1276"/>
                  </a:cubicBezTo>
                  <a:cubicBezTo>
                    <a:pt x="1071" y="1419"/>
                    <a:pt x="1392" y="1553"/>
                    <a:pt x="1757" y="1678"/>
                  </a:cubicBezTo>
                  <a:cubicBezTo>
                    <a:pt x="1740" y="1704"/>
                    <a:pt x="1722" y="1731"/>
                    <a:pt x="1713" y="1758"/>
                  </a:cubicBezTo>
                  <a:cubicBezTo>
                    <a:pt x="1329" y="1811"/>
                    <a:pt x="999" y="1811"/>
                    <a:pt x="749" y="1785"/>
                  </a:cubicBezTo>
                  <a:close/>
                  <a:moveTo>
                    <a:pt x="384" y="491"/>
                  </a:moveTo>
                  <a:cubicBezTo>
                    <a:pt x="393" y="473"/>
                    <a:pt x="526" y="366"/>
                    <a:pt x="1008" y="357"/>
                  </a:cubicBezTo>
                  <a:cubicBezTo>
                    <a:pt x="1267" y="348"/>
                    <a:pt x="1579" y="375"/>
                    <a:pt x="1909" y="420"/>
                  </a:cubicBezTo>
                  <a:cubicBezTo>
                    <a:pt x="1490" y="563"/>
                    <a:pt x="1106" y="714"/>
                    <a:pt x="803" y="884"/>
                  </a:cubicBezTo>
                  <a:cubicBezTo>
                    <a:pt x="437" y="661"/>
                    <a:pt x="384" y="518"/>
                    <a:pt x="384" y="491"/>
                  </a:cubicBezTo>
                  <a:close/>
                  <a:moveTo>
                    <a:pt x="4309" y="357"/>
                  </a:moveTo>
                  <a:cubicBezTo>
                    <a:pt x="4782" y="366"/>
                    <a:pt x="4916" y="473"/>
                    <a:pt x="4924" y="491"/>
                  </a:cubicBezTo>
                  <a:cubicBezTo>
                    <a:pt x="4933" y="518"/>
                    <a:pt x="4880" y="661"/>
                    <a:pt x="4514" y="884"/>
                  </a:cubicBezTo>
                  <a:cubicBezTo>
                    <a:pt x="4202" y="714"/>
                    <a:pt x="3818" y="563"/>
                    <a:pt x="3399" y="420"/>
                  </a:cubicBezTo>
                  <a:cubicBezTo>
                    <a:pt x="3738" y="375"/>
                    <a:pt x="4041" y="348"/>
                    <a:pt x="4309" y="357"/>
                  </a:cubicBezTo>
                  <a:close/>
                  <a:moveTo>
                    <a:pt x="4835" y="1071"/>
                  </a:moveTo>
                  <a:cubicBezTo>
                    <a:pt x="5174" y="839"/>
                    <a:pt x="5317" y="616"/>
                    <a:pt x="5255" y="393"/>
                  </a:cubicBezTo>
                  <a:cubicBezTo>
                    <a:pt x="5183" y="152"/>
                    <a:pt x="4871" y="18"/>
                    <a:pt x="4318" y="9"/>
                  </a:cubicBezTo>
                  <a:cubicBezTo>
                    <a:pt x="3854" y="1"/>
                    <a:pt x="3265" y="72"/>
                    <a:pt x="2658" y="215"/>
                  </a:cubicBezTo>
                  <a:cubicBezTo>
                    <a:pt x="2043" y="72"/>
                    <a:pt x="1454" y="1"/>
                    <a:pt x="999" y="9"/>
                  </a:cubicBezTo>
                  <a:cubicBezTo>
                    <a:pt x="446" y="18"/>
                    <a:pt x="125" y="152"/>
                    <a:pt x="54" y="393"/>
                  </a:cubicBezTo>
                  <a:cubicBezTo>
                    <a:pt x="0" y="616"/>
                    <a:pt x="134" y="839"/>
                    <a:pt x="473" y="1071"/>
                  </a:cubicBezTo>
                  <a:cubicBezTo>
                    <a:pt x="134" y="1312"/>
                    <a:pt x="0" y="1535"/>
                    <a:pt x="54" y="1749"/>
                  </a:cubicBezTo>
                  <a:cubicBezTo>
                    <a:pt x="143" y="2061"/>
                    <a:pt x="598" y="2142"/>
                    <a:pt x="1071" y="2142"/>
                  </a:cubicBezTo>
                  <a:cubicBezTo>
                    <a:pt x="1249" y="2142"/>
                    <a:pt x="1436" y="2133"/>
                    <a:pt x="1606" y="2115"/>
                  </a:cubicBezTo>
                  <a:cubicBezTo>
                    <a:pt x="1597" y="2177"/>
                    <a:pt x="1606" y="2213"/>
                    <a:pt x="1606" y="2302"/>
                  </a:cubicBezTo>
                  <a:lnTo>
                    <a:pt x="1766" y="2302"/>
                  </a:lnTo>
                  <a:cubicBezTo>
                    <a:pt x="2248" y="2284"/>
                    <a:pt x="2525" y="1972"/>
                    <a:pt x="2525" y="1963"/>
                  </a:cubicBezTo>
                  <a:cubicBezTo>
                    <a:pt x="2596" y="1892"/>
                    <a:pt x="2712" y="1892"/>
                    <a:pt x="2783" y="1963"/>
                  </a:cubicBezTo>
                  <a:cubicBezTo>
                    <a:pt x="2935" y="2133"/>
                    <a:pt x="3229" y="2293"/>
                    <a:pt x="3542" y="2302"/>
                  </a:cubicBezTo>
                  <a:lnTo>
                    <a:pt x="3711" y="2302"/>
                  </a:lnTo>
                  <a:cubicBezTo>
                    <a:pt x="3711" y="2213"/>
                    <a:pt x="3711" y="2177"/>
                    <a:pt x="3702" y="2115"/>
                  </a:cubicBezTo>
                  <a:cubicBezTo>
                    <a:pt x="3872" y="2133"/>
                    <a:pt x="4059" y="2142"/>
                    <a:pt x="4238" y="2142"/>
                  </a:cubicBezTo>
                  <a:cubicBezTo>
                    <a:pt x="4710" y="2142"/>
                    <a:pt x="5165" y="2061"/>
                    <a:pt x="5255" y="1749"/>
                  </a:cubicBezTo>
                  <a:cubicBezTo>
                    <a:pt x="5317" y="1535"/>
                    <a:pt x="5174" y="1312"/>
                    <a:pt x="4835" y="10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5"/>
            <p:cNvSpPr/>
            <p:nvPr/>
          </p:nvSpPr>
          <p:spPr>
            <a:xfrm>
              <a:off x="2914839" y="2551076"/>
              <a:ext cx="289419" cy="126665"/>
            </a:xfrm>
            <a:custGeom>
              <a:avLst/>
              <a:gdLst/>
              <a:ahLst/>
              <a:cxnLst/>
              <a:rect l="l" t="t" r="r" b="b"/>
              <a:pathLst>
                <a:path w="3713" h="1625" extrusionOk="0">
                  <a:moveTo>
                    <a:pt x="3239" y="286"/>
                  </a:moveTo>
                  <a:cubicBezTo>
                    <a:pt x="3239" y="286"/>
                    <a:pt x="3239" y="278"/>
                    <a:pt x="3230" y="278"/>
                  </a:cubicBezTo>
                  <a:lnTo>
                    <a:pt x="2695" y="1"/>
                  </a:lnTo>
                  <a:lnTo>
                    <a:pt x="2695" y="99"/>
                  </a:lnTo>
                  <a:cubicBezTo>
                    <a:pt x="2695" y="545"/>
                    <a:pt x="2356" y="920"/>
                    <a:pt x="1910" y="947"/>
                  </a:cubicBezTo>
                  <a:cubicBezTo>
                    <a:pt x="1419" y="982"/>
                    <a:pt x="1018" y="590"/>
                    <a:pt x="1018" y="117"/>
                  </a:cubicBezTo>
                  <a:lnTo>
                    <a:pt x="1018" y="1"/>
                  </a:lnTo>
                  <a:lnTo>
                    <a:pt x="474" y="278"/>
                  </a:lnTo>
                  <a:cubicBezTo>
                    <a:pt x="474" y="278"/>
                    <a:pt x="474" y="286"/>
                    <a:pt x="474" y="286"/>
                  </a:cubicBezTo>
                  <a:cubicBezTo>
                    <a:pt x="179" y="447"/>
                    <a:pt x="1" y="759"/>
                    <a:pt x="1" y="1098"/>
                  </a:cubicBezTo>
                  <a:lnTo>
                    <a:pt x="1" y="1446"/>
                  </a:lnTo>
                  <a:cubicBezTo>
                    <a:pt x="1" y="1544"/>
                    <a:pt x="72" y="1625"/>
                    <a:pt x="170" y="1625"/>
                  </a:cubicBezTo>
                  <a:lnTo>
                    <a:pt x="3543" y="1625"/>
                  </a:lnTo>
                  <a:cubicBezTo>
                    <a:pt x="3641" y="1625"/>
                    <a:pt x="3712" y="1544"/>
                    <a:pt x="3712" y="1446"/>
                  </a:cubicBezTo>
                  <a:lnTo>
                    <a:pt x="3712" y="1098"/>
                  </a:lnTo>
                  <a:cubicBezTo>
                    <a:pt x="3712" y="759"/>
                    <a:pt x="3534" y="447"/>
                    <a:pt x="3239" y="2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5"/>
            <p:cNvSpPr/>
            <p:nvPr/>
          </p:nvSpPr>
          <p:spPr>
            <a:xfrm>
              <a:off x="3020536" y="2551076"/>
              <a:ext cx="78025" cy="47392"/>
            </a:xfrm>
            <a:custGeom>
              <a:avLst/>
              <a:gdLst/>
              <a:ahLst/>
              <a:cxnLst/>
              <a:rect l="l" t="t" r="r" b="b"/>
              <a:pathLst>
                <a:path w="1001" h="608" extrusionOk="0">
                  <a:moveTo>
                    <a:pt x="1" y="1"/>
                  </a:moveTo>
                  <a:lnTo>
                    <a:pt x="1" y="117"/>
                  </a:lnTo>
                  <a:cubicBezTo>
                    <a:pt x="1" y="385"/>
                    <a:pt x="224" y="608"/>
                    <a:pt x="500" y="608"/>
                  </a:cubicBezTo>
                  <a:cubicBezTo>
                    <a:pt x="777" y="608"/>
                    <a:pt x="1000" y="385"/>
                    <a:pt x="1000" y="117"/>
                  </a:cubicBezTo>
                  <a:lnTo>
                    <a:pt x="1000" y="1"/>
                  </a:lnTo>
                  <a:cubicBezTo>
                    <a:pt x="839" y="63"/>
                    <a:pt x="679" y="90"/>
                    <a:pt x="500" y="90"/>
                  </a:cubicBezTo>
                  <a:cubicBezTo>
                    <a:pt x="322" y="90"/>
                    <a:pt x="161" y="63"/>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5"/>
            <p:cNvSpPr/>
            <p:nvPr/>
          </p:nvSpPr>
          <p:spPr>
            <a:xfrm>
              <a:off x="2976729" y="2400950"/>
              <a:ext cx="164937" cy="135629"/>
            </a:xfrm>
            <a:custGeom>
              <a:avLst/>
              <a:gdLst/>
              <a:ahLst/>
              <a:cxnLst/>
              <a:rect l="l" t="t" r="r" b="b"/>
              <a:pathLst>
                <a:path w="2116" h="1740" extrusionOk="0">
                  <a:moveTo>
                    <a:pt x="2115" y="607"/>
                  </a:moveTo>
                  <a:lnTo>
                    <a:pt x="2115" y="339"/>
                  </a:lnTo>
                  <a:lnTo>
                    <a:pt x="1946" y="339"/>
                  </a:lnTo>
                  <a:lnTo>
                    <a:pt x="1946" y="339"/>
                  </a:lnTo>
                  <a:cubicBezTo>
                    <a:pt x="1946" y="339"/>
                    <a:pt x="1946" y="339"/>
                    <a:pt x="1937" y="339"/>
                  </a:cubicBezTo>
                  <a:cubicBezTo>
                    <a:pt x="1526" y="321"/>
                    <a:pt x="1223" y="134"/>
                    <a:pt x="1062" y="0"/>
                  </a:cubicBezTo>
                  <a:cubicBezTo>
                    <a:pt x="902" y="134"/>
                    <a:pt x="599" y="321"/>
                    <a:pt x="179" y="339"/>
                  </a:cubicBezTo>
                  <a:cubicBezTo>
                    <a:pt x="179" y="339"/>
                    <a:pt x="179" y="339"/>
                    <a:pt x="179" y="339"/>
                  </a:cubicBezTo>
                  <a:lnTo>
                    <a:pt x="179" y="339"/>
                  </a:lnTo>
                  <a:lnTo>
                    <a:pt x="1" y="339"/>
                  </a:lnTo>
                  <a:lnTo>
                    <a:pt x="1" y="616"/>
                  </a:lnTo>
                  <a:cubicBezTo>
                    <a:pt x="1" y="1240"/>
                    <a:pt x="554" y="1740"/>
                    <a:pt x="1187" y="1668"/>
                  </a:cubicBezTo>
                  <a:cubicBezTo>
                    <a:pt x="1723" y="1606"/>
                    <a:pt x="2115" y="1142"/>
                    <a:pt x="2115" y="60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55"/>
          <p:cNvGrpSpPr/>
          <p:nvPr/>
        </p:nvGrpSpPr>
        <p:grpSpPr>
          <a:xfrm>
            <a:off x="7189854" y="2294275"/>
            <a:ext cx="458331" cy="457629"/>
            <a:chOff x="2828629" y="2776422"/>
            <a:chExt cx="458331" cy="457629"/>
          </a:xfrm>
        </p:grpSpPr>
        <p:sp>
          <p:nvSpPr>
            <p:cNvPr id="1308" name="Google Shape;1308;p55"/>
            <p:cNvSpPr/>
            <p:nvPr/>
          </p:nvSpPr>
          <p:spPr>
            <a:xfrm>
              <a:off x="2828629" y="3082365"/>
              <a:ext cx="456227" cy="151686"/>
            </a:xfrm>
            <a:custGeom>
              <a:avLst/>
              <a:gdLst/>
              <a:ahLst/>
              <a:cxnLst/>
              <a:rect l="l" t="t" r="r" b="b"/>
              <a:pathLst>
                <a:path w="5853" h="1946" extrusionOk="0">
                  <a:moveTo>
                    <a:pt x="5683" y="1"/>
                  </a:moveTo>
                  <a:lnTo>
                    <a:pt x="4881" y="1"/>
                  </a:lnTo>
                  <a:cubicBezTo>
                    <a:pt x="4791" y="1"/>
                    <a:pt x="4711" y="81"/>
                    <a:pt x="4711" y="170"/>
                  </a:cubicBezTo>
                  <a:lnTo>
                    <a:pt x="4711" y="250"/>
                  </a:lnTo>
                  <a:cubicBezTo>
                    <a:pt x="4711" y="366"/>
                    <a:pt x="4622" y="456"/>
                    <a:pt x="4506" y="456"/>
                  </a:cubicBezTo>
                  <a:lnTo>
                    <a:pt x="4479" y="456"/>
                  </a:lnTo>
                  <a:cubicBezTo>
                    <a:pt x="4372" y="456"/>
                    <a:pt x="4274" y="366"/>
                    <a:pt x="4274" y="250"/>
                  </a:cubicBezTo>
                  <a:lnTo>
                    <a:pt x="4274" y="170"/>
                  </a:lnTo>
                  <a:cubicBezTo>
                    <a:pt x="4274" y="81"/>
                    <a:pt x="4203" y="1"/>
                    <a:pt x="4104" y="1"/>
                  </a:cubicBezTo>
                  <a:lnTo>
                    <a:pt x="3301" y="1"/>
                  </a:lnTo>
                  <a:cubicBezTo>
                    <a:pt x="3212" y="1"/>
                    <a:pt x="3132" y="81"/>
                    <a:pt x="3132" y="170"/>
                  </a:cubicBezTo>
                  <a:lnTo>
                    <a:pt x="3132" y="250"/>
                  </a:lnTo>
                  <a:cubicBezTo>
                    <a:pt x="3132" y="375"/>
                    <a:pt x="3025" y="465"/>
                    <a:pt x="2909" y="456"/>
                  </a:cubicBezTo>
                  <a:cubicBezTo>
                    <a:pt x="2802" y="447"/>
                    <a:pt x="2722" y="357"/>
                    <a:pt x="2722" y="250"/>
                  </a:cubicBezTo>
                  <a:lnTo>
                    <a:pt x="2722" y="170"/>
                  </a:lnTo>
                  <a:cubicBezTo>
                    <a:pt x="2722" y="81"/>
                    <a:pt x="2641" y="1"/>
                    <a:pt x="2552" y="1"/>
                  </a:cubicBezTo>
                  <a:lnTo>
                    <a:pt x="1749" y="1"/>
                  </a:lnTo>
                  <a:cubicBezTo>
                    <a:pt x="1660" y="1"/>
                    <a:pt x="1580" y="81"/>
                    <a:pt x="1580" y="170"/>
                  </a:cubicBezTo>
                  <a:lnTo>
                    <a:pt x="1580" y="250"/>
                  </a:lnTo>
                  <a:cubicBezTo>
                    <a:pt x="1580" y="366"/>
                    <a:pt x="1491" y="456"/>
                    <a:pt x="1375" y="456"/>
                  </a:cubicBezTo>
                  <a:lnTo>
                    <a:pt x="1348" y="456"/>
                  </a:lnTo>
                  <a:cubicBezTo>
                    <a:pt x="1241" y="456"/>
                    <a:pt x="1143" y="366"/>
                    <a:pt x="1143" y="250"/>
                  </a:cubicBezTo>
                  <a:lnTo>
                    <a:pt x="1143" y="170"/>
                  </a:lnTo>
                  <a:cubicBezTo>
                    <a:pt x="1143" y="81"/>
                    <a:pt x="1071" y="1"/>
                    <a:pt x="973" y="1"/>
                  </a:cubicBezTo>
                  <a:lnTo>
                    <a:pt x="170" y="1"/>
                  </a:lnTo>
                  <a:cubicBezTo>
                    <a:pt x="81" y="1"/>
                    <a:pt x="1" y="81"/>
                    <a:pt x="1" y="170"/>
                  </a:cubicBezTo>
                  <a:lnTo>
                    <a:pt x="1" y="875"/>
                  </a:lnTo>
                  <a:cubicBezTo>
                    <a:pt x="1" y="1464"/>
                    <a:pt x="482" y="1945"/>
                    <a:pt x="1071" y="1945"/>
                  </a:cubicBezTo>
                  <a:lnTo>
                    <a:pt x="4782" y="1945"/>
                  </a:lnTo>
                  <a:cubicBezTo>
                    <a:pt x="5371" y="1945"/>
                    <a:pt x="5853" y="1464"/>
                    <a:pt x="5853" y="875"/>
                  </a:cubicBezTo>
                  <a:lnTo>
                    <a:pt x="5853" y="170"/>
                  </a:lnTo>
                  <a:cubicBezTo>
                    <a:pt x="5853" y="81"/>
                    <a:pt x="5773" y="1"/>
                    <a:pt x="5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5"/>
            <p:cNvSpPr/>
            <p:nvPr/>
          </p:nvSpPr>
          <p:spPr>
            <a:xfrm>
              <a:off x="3042829" y="2977370"/>
              <a:ext cx="154414" cy="91199"/>
            </a:xfrm>
            <a:custGeom>
              <a:avLst/>
              <a:gdLst/>
              <a:ahLst/>
              <a:cxnLst/>
              <a:rect l="l" t="t" r="r" b="b"/>
              <a:pathLst>
                <a:path w="1981" h="1170" extrusionOk="0">
                  <a:moveTo>
                    <a:pt x="179" y="1169"/>
                  </a:moveTo>
                  <a:cubicBezTo>
                    <a:pt x="277" y="1071"/>
                    <a:pt x="411" y="1009"/>
                    <a:pt x="562" y="1009"/>
                  </a:cubicBezTo>
                  <a:lnTo>
                    <a:pt x="1356" y="1009"/>
                  </a:lnTo>
                  <a:cubicBezTo>
                    <a:pt x="1455" y="1009"/>
                    <a:pt x="1544" y="1026"/>
                    <a:pt x="1615" y="1071"/>
                  </a:cubicBezTo>
                  <a:lnTo>
                    <a:pt x="1981" y="795"/>
                  </a:lnTo>
                  <a:lnTo>
                    <a:pt x="1365" y="1"/>
                  </a:lnTo>
                  <a:lnTo>
                    <a:pt x="0" y="1044"/>
                  </a:lnTo>
                  <a:cubicBezTo>
                    <a:pt x="72" y="1071"/>
                    <a:pt x="134" y="1116"/>
                    <a:pt x="179" y="116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5"/>
            <p:cNvSpPr/>
            <p:nvPr/>
          </p:nvSpPr>
          <p:spPr>
            <a:xfrm>
              <a:off x="3170740" y="2909244"/>
              <a:ext cx="116220" cy="113414"/>
            </a:xfrm>
            <a:custGeom>
              <a:avLst/>
              <a:gdLst/>
              <a:ahLst/>
              <a:cxnLst/>
              <a:rect l="l" t="t" r="r" b="b"/>
              <a:pathLst>
                <a:path w="1491" h="1455" extrusionOk="0">
                  <a:moveTo>
                    <a:pt x="1401" y="839"/>
                  </a:moveTo>
                  <a:cubicBezTo>
                    <a:pt x="1473" y="776"/>
                    <a:pt x="1491" y="669"/>
                    <a:pt x="1428" y="598"/>
                  </a:cubicBezTo>
                  <a:lnTo>
                    <a:pt x="1045" y="90"/>
                  </a:lnTo>
                  <a:cubicBezTo>
                    <a:pt x="982" y="18"/>
                    <a:pt x="875" y="0"/>
                    <a:pt x="804" y="63"/>
                  </a:cubicBezTo>
                  <a:lnTo>
                    <a:pt x="1" y="669"/>
                  </a:lnTo>
                  <a:lnTo>
                    <a:pt x="607" y="145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5"/>
            <p:cNvSpPr/>
            <p:nvPr/>
          </p:nvSpPr>
          <p:spPr>
            <a:xfrm>
              <a:off x="2896132" y="2833401"/>
              <a:ext cx="48717" cy="194791"/>
            </a:xfrm>
            <a:custGeom>
              <a:avLst/>
              <a:gdLst/>
              <a:ahLst/>
              <a:cxnLst/>
              <a:rect l="l" t="t" r="r" b="b"/>
              <a:pathLst>
                <a:path w="625" h="2499" extrusionOk="0">
                  <a:moveTo>
                    <a:pt x="196" y="1491"/>
                  </a:moveTo>
                  <a:cubicBezTo>
                    <a:pt x="71" y="1607"/>
                    <a:pt x="9" y="1767"/>
                    <a:pt x="9" y="1937"/>
                  </a:cubicBezTo>
                  <a:cubicBezTo>
                    <a:pt x="9" y="2106"/>
                    <a:pt x="71" y="2267"/>
                    <a:pt x="196" y="2383"/>
                  </a:cubicBezTo>
                  <a:lnTo>
                    <a:pt x="241" y="2436"/>
                  </a:lnTo>
                  <a:cubicBezTo>
                    <a:pt x="312" y="2499"/>
                    <a:pt x="419" y="2499"/>
                    <a:pt x="482" y="2436"/>
                  </a:cubicBezTo>
                  <a:cubicBezTo>
                    <a:pt x="553" y="2365"/>
                    <a:pt x="553" y="2258"/>
                    <a:pt x="482" y="2195"/>
                  </a:cubicBezTo>
                  <a:lnTo>
                    <a:pt x="437" y="2142"/>
                  </a:lnTo>
                  <a:cubicBezTo>
                    <a:pt x="384" y="2088"/>
                    <a:pt x="348" y="2017"/>
                    <a:pt x="348" y="1937"/>
                  </a:cubicBezTo>
                  <a:cubicBezTo>
                    <a:pt x="348" y="1865"/>
                    <a:pt x="384" y="1785"/>
                    <a:pt x="437" y="1732"/>
                  </a:cubicBezTo>
                  <a:cubicBezTo>
                    <a:pt x="553" y="1616"/>
                    <a:pt x="625" y="1455"/>
                    <a:pt x="625" y="1286"/>
                  </a:cubicBezTo>
                  <a:cubicBezTo>
                    <a:pt x="625" y="1107"/>
                    <a:pt x="553" y="964"/>
                    <a:pt x="419" y="831"/>
                  </a:cubicBezTo>
                  <a:cubicBezTo>
                    <a:pt x="366" y="768"/>
                    <a:pt x="339" y="697"/>
                    <a:pt x="339" y="625"/>
                  </a:cubicBezTo>
                  <a:cubicBezTo>
                    <a:pt x="339" y="474"/>
                    <a:pt x="428" y="411"/>
                    <a:pt x="535" y="304"/>
                  </a:cubicBezTo>
                  <a:cubicBezTo>
                    <a:pt x="598" y="242"/>
                    <a:pt x="598" y="135"/>
                    <a:pt x="535" y="63"/>
                  </a:cubicBezTo>
                  <a:cubicBezTo>
                    <a:pt x="464" y="1"/>
                    <a:pt x="357" y="1"/>
                    <a:pt x="286" y="63"/>
                  </a:cubicBezTo>
                  <a:lnTo>
                    <a:pt x="178" y="170"/>
                  </a:lnTo>
                  <a:cubicBezTo>
                    <a:pt x="62" y="295"/>
                    <a:pt x="0" y="456"/>
                    <a:pt x="0" y="625"/>
                  </a:cubicBezTo>
                  <a:cubicBezTo>
                    <a:pt x="0" y="795"/>
                    <a:pt x="62" y="947"/>
                    <a:pt x="178" y="1071"/>
                  </a:cubicBezTo>
                  <a:cubicBezTo>
                    <a:pt x="321" y="1214"/>
                    <a:pt x="294" y="1393"/>
                    <a:pt x="196" y="14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5"/>
            <p:cNvSpPr/>
            <p:nvPr/>
          </p:nvSpPr>
          <p:spPr>
            <a:xfrm>
              <a:off x="2966986" y="2776422"/>
              <a:ext cx="55031" cy="194791"/>
            </a:xfrm>
            <a:custGeom>
              <a:avLst/>
              <a:gdLst/>
              <a:ahLst/>
              <a:cxnLst/>
              <a:rect l="l" t="t" r="r" b="b"/>
              <a:pathLst>
                <a:path w="706" h="2499" extrusionOk="0">
                  <a:moveTo>
                    <a:pt x="197" y="1490"/>
                  </a:moveTo>
                  <a:cubicBezTo>
                    <a:pt x="81" y="1615"/>
                    <a:pt x="10" y="1776"/>
                    <a:pt x="10" y="1936"/>
                  </a:cubicBezTo>
                  <a:cubicBezTo>
                    <a:pt x="10" y="2106"/>
                    <a:pt x="81" y="2266"/>
                    <a:pt x="197" y="2391"/>
                  </a:cubicBezTo>
                  <a:lnTo>
                    <a:pt x="251" y="2436"/>
                  </a:lnTo>
                  <a:cubicBezTo>
                    <a:pt x="313" y="2498"/>
                    <a:pt x="420" y="2498"/>
                    <a:pt x="492" y="2436"/>
                  </a:cubicBezTo>
                  <a:cubicBezTo>
                    <a:pt x="554" y="2364"/>
                    <a:pt x="554" y="2257"/>
                    <a:pt x="492" y="2195"/>
                  </a:cubicBezTo>
                  <a:lnTo>
                    <a:pt x="438" y="2141"/>
                  </a:lnTo>
                  <a:cubicBezTo>
                    <a:pt x="385" y="2088"/>
                    <a:pt x="358" y="2017"/>
                    <a:pt x="358" y="1936"/>
                  </a:cubicBezTo>
                  <a:cubicBezTo>
                    <a:pt x="358" y="1865"/>
                    <a:pt x="385" y="1794"/>
                    <a:pt x="438" y="1740"/>
                  </a:cubicBezTo>
                  <a:cubicBezTo>
                    <a:pt x="670" y="1508"/>
                    <a:pt x="706" y="1107"/>
                    <a:pt x="429" y="830"/>
                  </a:cubicBezTo>
                  <a:cubicBezTo>
                    <a:pt x="376" y="777"/>
                    <a:pt x="340" y="705"/>
                    <a:pt x="340" y="625"/>
                  </a:cubicBezTo>
                  <a:cubicBezTo>
                    <a:pt x="340" y="482"/>
                    <a:pt x="429" y="420"/>
                    <a:pt x="536" y="313"/>
                  </a:cubicBezTo>
                  <a:cubicBezTo>
                    <a:pt x="608" y="241"/>
                    <a:pt x="608" y="134"/>
                    <a:pt x="536" y="72"/>
                  </a:cubicBezTo>
                  <a:cubicBezTo>
                    <a:pt x="474" y="0"/>
                    <a:pt x="358" y="0"/>
                    <a:pt x="295" y="72"/>
                  </a:cubicBezTo>
                  <a:cubicBezTo>
                    <a:pt x="179" y="188"/>
                    <a:pt x="1" y="330"/>
                    <a:pt x="1" y="625"/>
                  </a:cubicBezTo>
                  <a:cubicBezTo>
                    <a:pt x="1" y="794"/>
                    <a:pt x="63" y="955"/>
                    <a:pt x="188" y="1071"/>
                  </a:cubicBezTo>
                  <a:cubicBezTo>
                    <a:pt x="322" y="1214"/>
                    <a:pt x="304" y="1392"/>
                    <a:pt x="197" y="149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 name="Google Shape;1313;p55"/>
          <p:cNvGrpSpPr/>
          <p:nvPr/>
        </p:nvGrpSpPr>
        <p:grpSpPr>
          <a:xfrm>
            <a:off x="3378070" y="2294275"/>
            <a:ext cx="456227" cy="457629"/>
            <a:chOff x="1647883" y="3332731"/>
            <a:chExt cx="456227" cy="457629"/>
          </a:xfrm>
        </p:grpSpPr>
        <p:sp>
          <p:nvSpPr>
            <p:cNvPr id="1314" name="Google Shape;1314;p55"/>
            <p:cNvSpPr/>
            <p:nvPr/>
          </p:nvSpPr>
          <p:spPr>
            <a:xfrm>
              <a:off x="1647883" y="3583020"/>
              <a:ext cx="456227" cy="207340"/>
            </a:xfrm>
            <a:custGeom>
              <a:avLst/>
              <a:gdLst/>
              <a:ahLst/>
              <a:cxnLst/>
              <a:rect l="l" t="t" r="r" b="b"/>
              <a:pathLst>
                <a:path w="5853" h="2660" extrusionOk="0">
                  <a:moveTo>
                    <a:pt x="5853" y="2053"/>
                  </a:moveTo>
                  <a:cubicBezTo>
                    <a:pt x="5853" y="2240"/>
                    <a:pt x="5791" y="2427"/>
                    <a:pt x="5683" y="2588"/>
                  </a:cubicBezTo>
                  <a:cubicBezTo>
                    <a:pt x="5648" y="2632"/>
                    <a:pt x="5594" y="2659"/>
                    <a:pt x="5541" y="2659"/>
                  </a:cubicBezTo>
                  <a:lnTo>
                    <a:pt x="3542" y="2659"/>
                  </a:lnTo>
                  <a:cubicBezTo>
                    <a:pt x="3765" y="2427"/>
                    <a:pt x="3908" y="2142"/>
                    <a:pt x="3962" y="1963"/>
                  </a:cubicBezTo>
                  <a:cubicBezTo>
                    <a:pt x="3980" y="1874"/>
                    <a:pt x="3926" y="1785"/>
                    <a:pt x="3837" y="1758"/>
                  </a:cubicBezTo>
                  <a:cubicBezTo>
                    <a:pt x="3748" y="1731"/>
                    <a:pt x="3649" y="1785"/>
                    <a:pt x="3632" y="1874"/>
                  </a:cubicBezTo>
                  <a:cubicBezTo>
                    <a:pt x="3623" y="1874"/>
                    <a:pt x="3569" y="2079"/>
                    <a:pt x="3391" y="2311"/>
                  </a:cubicBezTo>
                  <a:cubicBezTo>
                    <a:pt x="3284" y="2445"/>
                    <a:pt x="3150" y="2570"/>
                    <a:pt x="3007" y="2659"/>
                  </a:cubicBezTo>
                  <a:lnTo>
                    <a:pt x="242" y="2659"/>
                  </a:lnTo>
                  <a:cubicBezTo>
                    <a:pt x="179" y="2659"/>
                    <a:pt x="117" y="2624"/>
                    <a:pt x="90" y="2561"/>
                  </a:cubicBezTo>
                  <a:cubicBezTo>
                    <a:pt x="28" y="2436"/>
                    <a:pt x="1" y="2302"/>
                    <a:pt x="1" y="2160"/>
                  </a:cubicBezTo>
                  <a:cubicBezTo>
                    <a:pt x="1" y="1740"/>
                    <a:pt x="259" y="1383"/>
                    <a:pt x="643" y="1259"/>
                  </a:cubicBezTo>
                  <a:cubicBezTo>
                    <a:pt x="697" y="795"/>
                    <a:pt x="1036" y="420"/>
                    <a:pt x="1491" y="313"/>
                  </a:cubicBezTo>
                  <a:cubicBezTo>
                    <a:pt x="2026" y="572"/>
                    <a:pt x="2285" y="848"/>
                    <a:pt x="2401" y="1080"/>
                  </a:cubicBezTo>
                  <a:cubicBezTo>
                    <a:pt x="2293" y="1125"/>
                    <a:pt x="2195" y="1205"/>
                    <a:pt x="2106" y="1312"/>
                  </a:cubicBezTo>
                  <a:cubicBezTo>
                    <a:pt x="2044" y="1383"/>
                    <a:pt x="2053" y="1491"/>
                    <a:pt x="2124" y="1553"/>
                  </a:cubicBezTo>
                  <a:cubicBezTo>
                    <a:pt x="2204" y="1615"/>
                    <a:pt x="2311" y="1607"/>
                    <a:pt x="2365" y="1526"/>
                  </a:cubicBezTo>
                  <a:cubicBezTo>
                    <a:pt x="2624" y="1232"/>
                    <a:pt x="3052" y="1321"/>
                    <a:pt x="3070" y="1330"/>
                  </a:cubicBezTo>
                  <a:cubicBezTo>
                    <a:pt x="3159" y="1348"/>
                    <a:pt x="3248" y="1294"/>
                    <a:pt x="3275" y="1196"/>
                  </a:cubicBezTo>
                  <a:cubicBezTo>
                    <a:pt x="3293" y="1107"/>
                    <a:pt x="3239" y="1018"/>
                    <a:pt x="3150" y="991"/>
                  </a:cubicBezTo>
                  <a:cubicBezTo>
                    <a:pt x="3132" y="991"/>
                    <a:pt x="2954" y="946"/>
                    <a:pt x="2731" y="973"/>
                  </a:cubicBezTo>
                  <a:cubicBezTo>
                    <a:pt x="2606" y="697"/>
                    <a:pt x="2374" y="456"/>
                    <a:pt x="2053" y="242"/>
                  </a:cubicBezTo>
                  <a:cubicBezTo>
                    <a:pt x="2267" y="81"/>
                    <a:pt x="2525" y="1"/>
                    <a:pt x="2793" y="1"/>
                  </a:cubicBezTo>
                  <a:cubicBezTo>
                    <a:pt x="3132" y="1"/>
                    <a:pt x="3462" y="143"/>
                    <a:pt x="3703" y="384"/>
                  </a:cubicBezTo>
                  <a:cubicBezTo>
                    <a:pt x="3801" y="349"/>
                    <a:pt x="3908" y="331"/>
                    <a:pt x="4015" y="331"/>
                  </a:cubicBezTo>
                  <a:cubicBezTo>
                    <a:pt x="4363" y="331"/>
                    <a:pt x="4684" y="509"/>
                    <a:pt x="4881" y="795"/>
                  </a:cubicBezTo>
                  <a:cubicBezTo>
                    <a:pt x="4854" y="982"/>
                    <a:pt x="4791" y="1259"/>
                    <a:pt x="4586" y="1482"/>
                  </a:cubicBezTo>
                  <a:cubicBezTo>
                    <a:pt x="4524" y="1544"/>
                    <a:pt x="4524" y="1660"/>
                    <a:pt x="4595" y="1722"/>
                  </a:cubicBezTo>
                  <a:cubicBezTo>
                    <a:pt x="4666" y="1785"/>
                    <a:pt x="4774" y="1785"/>
                    <a:pt x="4836" y="1714"/>
                  </a:cubicBezTo>
                  <a:cubicBezTo>
                    <a:pt x="5005" y="1526"/>
                    <a:pt x="5104" y="1330"/>
                    <a:pt x="5157" y="1143"/>
                  </a:cubicBezTo>
                  <a:cubicBezTo>
                    <a:pt x="5559" y="1250"/>
                    <a:pt x="5853" y="1615"/>
                    <a:pt x="5853" y="20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5"/>
            <p:cNvSpPr/>
            <p:nvPr/>
          </p:nvSpPr>
          <p:spPr>
            <a:xfrm>
              <a:off x="1797386" y="3333433"/>
              <a:ext cx="200403" cy="171095"/>
            </a:xfrm>
            <a:custGeom>
              <a:avLst/>
              <a:gdLst/>
              <a:ahLst/>
              <a:cxnLst/>
              <a:rect l="l" t="t" r="r" b="b"/>
              <a:pathLst>
                <a:path w="2571" h="2195" extrusionOk="0">
                  <a:moveTo>
                    <a:pt x="2499" y="553"/>
                  </a:moveTo>
                  <a:lnTo>
                    <a:pt x="920" y="2123"/>
                  </a:lnTo>
                  <a:cubicBezTo>
                    <a:pt x="857" y="2195"/>
                    <a:pt x="750" y="2195"/>
                    <a:pt x="679" y="2123"/>
                  </a:cubicBezTo>
                  <a:lnTo>
                    <a:pt x="72" y="1517"/>
                  </a:lnTo>
                  <a:cubicBezTo>
                    <a:pt x="1" y="1445"/>
                    <a:pt x="1" y="1338"/>
                    <a:pt x="72" y="1276"/>
                  </a:cubicBezTo>
                  <a:lnTo>
                    <a:pt x="1143" y="196"/>
                  </a:lnTo>
                  <a:cubicBezTo>
                    <a:pt x="1169" y="179"/>
                    <a:pt x="1196" y="161"/>
                    <a:pt x="1232" y="152"/>
                  </a:cubicBezTo>
                  <a:lnTo>
                    <a:pt x="2106" y="9"/>
                  </a:lnTo>
                  <a:cubicBezTo>
                    <a:pt x="2160" y="0"/>
                    <a:pt x="2213" y="18"/>
                    <a:pt x="2249" y="54"/>
                  </a:cubicBezTo>
                  <a:lnTo>
                    <a:pt x="2499" y="303"/>
                  </a:lnTo>
                  <a:cubicBezTo>
                    <a:pt x="2570" y="375"/>
                    <a:pt x="2570" y="482"/>
                    <a:pt x="2499" y="5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5"/>
            <p:cNvSpPr/>
            <p:nvPr/>
          </p:nvSpPr>
          <p:spPr>
            <a:xfrm>
              <a:off x="1923972" y="3430789"/>
              <a:ext cx="178812" cy="178734"/>
            </a:xfrm>
            <a:custGeom>
              <a:avLst/>
              <a:gdLst/>
              <a:ahLst/>
              <a:cxnLst/>
              <a:rect l="l" t="t" r="r" b="b"/>
              <a:pathLst>
                <a:path w="2294" h="2293" extrusionOk="0">
                  <a:moveTo>
                    <a:pt x="2222" y="1802"/>
                  </a:moveTo>
                  <a:lnTo>
                    <a:pt x="1802" y="2221"/>
                  </a:lnTo>
                  <a:cubicBezTo>
                    <a:pt x="1740" y="2293"/>
                    <a:pt x="1633" y="2293"/>
                    <a:pt x="1562" y="2221"/>
                  </a:cubicBezTo>
                  <a:lnTo>
                    <a:pt x="0" y="660"/>
                  </a:lnTo>
                  <a:lnTo>
                    <a:pt x="661" y="0"/>
                  </a:lnTo>
                  <a:lnTo>
                    <a:pt x="2222" y="1561"/>
                  </a:lnTo>
                  <a:cubicBezTo>
                    <a:pt x="2293" y="1633"/>
                    <a:pt x="2293" y="1740"/>
                    <a:pt x="2222" y="18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5"/>
            <p:cNvSpPr/>
            <p:nvPr/>
          </p:nvSpPr>
          <p:spPr>
            <a:xfrm>
              <a:off x="1716087" y="3427281"/>
              <a:ext cx="56356" cy="26502"/>
            </a:xfrm>
            <a:custGeom>
              <a:avLst/>
              <a:gdLst/>
              <a:ahLst/>
              <a:cxnLst/>
              <a:rect l="l" t="t" r="r" b="b"/>
              <a:pathLst>
                <a:path w="723" h="340" extrusionOk="0">
                  <a:moveTo>
                    <a:pt x="544" y="339"/>
                  </a:moveTo>
                  <a:lnTo>
                    <a:pt x="187" y="339"/>
                  </a:lnTo>
                  <a:cubicBezTo>
                    <a:pt x="98" y="339"/>
                    <a:pt x="18" y="277"/>
                    <a:pt x="9" y="188"/>
                  </a:cubicBezTo>
                  <a:cubicBezTo>
                    <a:pt x="0" y="81"/>
                    <a:pt x="80" y="0"/>
                    <a:pt x="178" y="0"/>
                  </a:cubicBezTo>
                  <a:lnTo>
                    <a:pt x="535" y="0"/>
                  </a:lnTo>
                  <a:cubicBezTo>
                    <a:pt x="625" y="0"/>
                    <a:pt x="705" y="63"/>
                    <a:pt x="714" y="152"/>
                  </a:cubicBezTo>
                  <a:cubicBezTo>
                    <a:pt x="723" y="250"/>
                    <a:pt x="642" y="339"/>
                    <a:pt x="544" y="33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5"/>
            <p:cNvSpPr/>
            <p:nvPr/>
          </p:nvSpPr>
          <p:spPr>
            <a:xfrm>
              <a:off x="1732767" y="3332731"/>
              <a:ext cx="49419" cy="48016"/>
            </a:xfrm>
            <a:custGeom>
              <a:avLst/>
              <a:gdLst/>
              <a:ahLst/>
              <a:cxnLst/>
              <a:rect l="l" t="t" r="r" b="b"/>
              <a:pathLst>
                <a:path w="634" h="616" extrusionOk="0">
                  <a:moveTo>
                    <a:pt x="446" y="616"/>
                  </a:moveTo>
                  <a:cubicBezTo>
                    <a:pt x="402" y="616"/>
                    <a:pt x="357" y="598"/>
                    <a:pt x="330" y="562"/>
                  </a:cubicBezTo>
                  <a:lnTo>
                    <a:pt x="72" y="312"/>
                  </a:lnTo>
                  <a:cubicBezTo>
                    <a:pt x="0" y="241"/>
                    <a:pt x="0" y="134"/>
                    <a:pt x="72" y="63"/>
                  </a:cubicBezTo>
                  <a:cubicBezTo>
                    <a:pt x="134" y="0"/>
                    <a:pt x="250" y="0"/>
                    <a:pt x="312" y="63"/>
                  </a:cubicBezTo>
                  <a:lnTo>
                    <a:pt x="571" y="321"/>
                  </a:lnTo>
                  <a:cubicBezTo>
                    <a:pt x="634" y="393"/>
                    <a:pt x="634" y="500"/>
                    <a:pt x="571" y="562"/>
                  </a:cubicBezTo>
                  <a:cubicBezTo>
                    <a:pt x="535" y="598"/>
                    <a:pt x="491" y="616"/>
                    <a:pt x="446" y="6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5"/>
            <p:cNvSpPr/>
            <p:nvPr/>
          </p:nvSpPr>
          <p:spPr>
            <a:xfrm>
              <a:off x="1732767" y="3498915"/>
              <a:ext cx="49419" cy="49419"/>
            </a:xfrm>
            <a:custGeom>
              <a:avLst/>
              <a:gdLst/>
              <a:ahLst/>
              <a:cxnLst/>
              <a:rect l="l" t="t" r="r" b="b"/>
              <a:pathLst>
                <a:path w="634" h="634" extrusionOk="0">
                  <a:moveTo>
                    <a:pt x="72" y="571"/>
                  </a:moveTo>
                  <a:cubicBezTo>
                    <a:pt x="0" y="500"/>
                    <a:pt x="0" y="393"/>
                    <a:pt x="72" y="330"/>
                  </a:cubicBezTo>
                  <a:lnTo>
                    <a:pt x="330" y="72"/>
                  </a:lnTo>
                  <a:cubicBezTo>
                    <a:pt x="393" y="0"/>
                    <a:pt x="500" y="0"/>
                    <a:pt x="571" y="72"/>
                  </a:cubicBezTo>
                  <a:cubicBezTo>
                    <a:pt x="634" y="134"/>
                    <a:pt x="634" y="250"/>
                    <a:pt x="571" y="313"/>
                  </a:cubicBezTo>
                  <a:lnTo>
                    <a:pt x="312" y="571"/>
                  </a:lnTo>
                  <a:cubicBezTo>
                    <a:pt x="250" y="634"/>
                    <a:pt x="134" y="634"/>
                    <a:pt x="72" y="5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0" name="Google Shape;1320;p55"/>
          <p:cNvGrpSpPr/>
          <p:nvPr/>
        </p:nvGrpSpPr>
        <p:grpSpPr>
          <a:xfrm>
            <a:off x="1536434" y="3290150"/>
            <a:ext cx="328237" cy="456928"/>
            <a:chOff x="6505797" y="3889664"/>
            <a:chExt cx="328237" cy="456928"/>
          </a:xfrm>
        </p:grpSpPr>
        <p:sp>
          <p:nvSpPr>
            <p:cNvPr id="1321" name="Google Shape;1321;p55"/>
            <p:cNvSpPr/>
            <p:nvPr/>
          </p:nvSpPr>
          <p:spPr>
            <a:xfrm>
              <a:off x="6648362" y="3889664"/>
              <a:ext cx="26502" cy="71712"/>
            </a:xfrm>
            <a:custGeom>
              <a:avLst/>
              <a:gdLst/>
              <a:ahLst/>
              <a:cxnLst/>
              <a:rect l="l" t="t" r="r" b="b"/>
              <a:pathLst>
                <a:path w="340" h="920" extrusionOk="0">
                  <a:moveTo>
                    <a:pt x="339" y="741"/>
                  </a:moveTo>
                  <a:lnTo>
                    <a:pt x="339" y="188"/>
                  </a:lnTo>
                  <a:cubicBezTo>
                    <a:pt x="339" y="99"/>
                    <a:pt x="277" y="28"/>
                    <a:pt x="187" y="19"/>
                  </a:cubicBezTo>
                  <a:cubicBezTo>
                    <a:pt x="89" y="1"/>
                    <a:pt x="0" y="81"/>
                    <a:pt x="0" y="188"/>
                  </a:cubicBezTo>
                  <a:lnTo>
                    <a:pt x="0" y="741"/>
                  </a:lnTo>
                  <a:cubicBezTo>
                    <a:pt x="0" y="839"/>
                    <a:pt x="89" y="920"/>
                    <a:pt x="187" y="911"/>
                  </a:cubicBezTo>
                  <a:cubicBezTo>
                    <a:pt x="277" y="902"/>
                    <a:pt x="339" y="822"/>
                    <a:pt x="339" y="7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5"/>
            <p:cNvSpPr/>
            <p:nvPr/>
          </p:nvSpPr>
          <p:spPr>
            <a:xfrm>
              <a:off x="6756787" y="3921700"/>
              <a:ext cx="59864" cy="59864"/>
            </a:xfrm>
            <a:custGeom>
              <a:avLst/>
              <a:gdLst/>
              <a:ahLst/>
              <a:cxnLst/>
              <a:rect l="l" t="t" r="r" b="b"/>
              <a:pathLst>
                <a:path w="768" h="768" extrusionOk="0">
                  <a:moveTo>
                    <a:pt x="304" y="705"/>
                  </a:moveTo>
                  <a:lnTo>
                    <a:pt x="697" y="312"/>
                  </a:lnTo>
                  <a:cubicBezTo>
                    <a:pt x="768" y="241"/>
                    <a:pt x="768" y="134"/>
                    <a:pt x="697" y="63"/>
                  </a:cubicBezTo>
                  <a:cubicBezTo>
                    <a:pt x="634" y="0"/>
                    <a:pt x="527" y="0"/>
                    <a:pt x="456" y="63"/>
                  </a:cubicBezTo>
                  <a:lnTo>
                    <a:pt x="63" y="455"/>
                  </a:lnTo>
                  <a:cubicBezTo>
                    <a:pt x="1" y="527"/>
                    <a:pt x="1" y="634"/>
                    <a:pt x="63" y="705"/>
                  </a:cubicBezTo>
                  <a:cubicBezTo>
                    <a:pt x="135" y="767"/>
                    <a:pt x="242" y="767"/>
                    <a:pt x="304" y="7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5"/>
            <p:cNvSpPr/>
            <p:nvPr/>
          </p:nvSpPr>
          <p:spPr>
            <a:xfrm>
              <a:off x="6505797" y="3921700"/>
              <a:ext cx="60565" cy="59864"/>
            </a:xfrm>
            <a:custGeom>
              <a:avLst/>
              <a:gdLst/>
              <a:ahLst/>
              <a:cxnLst/>
              <a:rect l="l" t="t" r="r" b="b"/>
              <a:pathLst>
                <a:path w="777" h="768" extrusionOk="0">
                  <a:moveTo>
                    <a:pt x="705" y="705"/>
                  </a:moveTo>
                  <a:cubicBezTo>
                    <a:pt x="776" y="634"/>
                    <a:pt x="776" y="527"/>
                    <a:pt x="705" y="455"/>
                  </a:cubicBezTo>
                  <a:lnTo>
                    <a:pt x="312" y="63"/>
                  </a:lnTo>
                  <a:cubicBezTo>
                    <a:pt x="241" y="0"/>
                    <a:pt x="134" y="0"/>
                    <a:pt x="72" y="63"/>
                  </a:cubicBezTo>
                  <a:cubicBezTo>
                    <a:pt x="0" y="134"/>
                    <a:pt x="0" y="241"/>
                    <a:pt x="72" y="312"/>
                  </a:cubicBezTo>
                  <a:lnTo>
                    <a:pt x="464" y="705"/>
                  </a:lnTo>
                  <a:cubicBezTo>
                    <a:pt x="527" y="767"/>
                    <a:pt x="643" y="767"/>
                    <a:pt x="705" y="7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5"/>
            <p:cNvSpPr/>
            <p:nvPr/>
          </p:nvSpPr>
          <p:spPr>
            <a:xfrm>
              <a:off x="6507823" y="3980083"/>
              <a:ext cx="326210" cy="366509"/>
            </a:xfrm>
            <a:custGeom>
              <a:avLst/>
              <a:gdLst/>
              <a:ahLst/>
              <a:cxnLst/>
              <a:rect l="l" t="t" r="r" b="b"/>
              <a:pathLst>
                <a:path w="4185" h="4702" extrusionOk="0">
                  <a:moveTo>
                    <a:pt x="1981" y="2222"/>
                  </a:moveTo>
                  <a:cubicBezTo>
                    <a:pt x="1928" y="2302"/>
                    <a:pt x="1821" y="2320"/>
                    <a:pt x="1741" y="2267"/>
                  </a:cubicBezTo>
                  <a:cubicBezTo>
                    <a:pt x="1660" y="2213"/>
                    <a:pt x="1642" y="2106"/>
                    <a:pt x="1696" y="2026"/>
                  </a:cubicBezTo>
                  <a:lnTo>
                    <a:pt x="1990" y="1615"/>
                  </a:lnTo>
                  <a:lnTo>
                    <a:pt x="1616" y="1615"/>
                  </a:lnTo>
                  <a:cubicBezTo>
                    <a:pt x="1482" y="1615"/>
                    <a:pt x="1393" y="1464"/>
                    <a:pt x="1473" y="1348"/>
                  </a:cubicBezTo>
                  <a:lnTo>
                    <a:pt x="1955" y="661"/>
                  </a:lnTo>
                  <a:cubicBezTo>
                    <a:pt x="2008" y="589"/>
                    <a:pt x="2115" y="572"/>
                    <a:pt x="2196" y="625"/>
                  </a:cubicBezTo>
                  <a:cubicBezTo>
                    <a:pt x="2276" y="679"/>
                    <a:pt x="2294" y="786"/>
                    <a:pt x="2240" y="866"/>
                  </a:cubicBezTo>
                  <a:lnTo>
                    <a:pt x="1946" y="1276"/>
                  </a:lnTo>
                  <a:lnTo>
                    <a:pt x="2320" y="1276"/>
                  </a:lnTo>
                  <a:cubicBezTo>
                    <a:pt x="2463" y="1276"/>
                    <a:pt x="2535" y="1428"/>
                    <a:pt x="2463" y="1544"/>
                  </a:cubicBezTo>
                  <a:cubicBezTo>
                    <a:pt x="2463" y="1544"/>
                    <a:pt x="2463" y="1544"/>
                    <a:pt x="1981" y="2222"/>
                  </a:cubicBezTo>
                  <a:close/>
                  <a:moveTo>
                    <a:pt x="4140" y="2632"/>
                  </a:moveTo>
                  <a:lnTo>
                    <a:pt x="3739" y="1972"/>
                  </a:lnTo>
                  <a:cubicBezTo>
                    <a:pt x="3676" y="1838"/>
                    <a:pt x="3650" y="1687"/>
                    <a:pt x="3650" y="1535"/>
                  </a:cubicBezTo>
                  <a:cubicBezTo>
                    <a:pt x="3650" y="1187"/>
                    <a:pt x="3552" y="456"/>
                    <a:pt x="2793" y="152"/>
                  </a:cubicBezTo>
                  <a:cubicBezTo>
                    <a:pt x="2793" y="152"/>
                    <a:pt x="2793" y="152"/>
                    <a:pt x="2793" y="152"/>
                  </a:cubicBezTo>
                  <a:cubicBezTo>
                    <a:pt x="2463" y="18"/>
                    <a:pt x="2071" y="1"/>
                    <a:pt x="1714" y="27"/>
                  </a:cubicBezTo>
                  <a:cubicBezTo>
                    <a:pt x="1089" y="72"/>
                    <a:pt x="536" y="322"/>
                    <a:pt x="260" y="875"/>
                  </a:cubicBezTo>
                  <a:cubicBezTo>
                    <a:pt x="260" y="875"/>
                    <a:pt x="260" y="875"/>
                    <a:pt x="260" y="875"/>
                  </a:cubicBezTo>
                  <a:cubicBezTo>
                    <a:pt x="1" y="1392"/>
                    <a:pt x="81" y="2026"/>
                    <a:pt x="385" y="2516"/>
                  </a:cubicBezTo>
                  <a:cubicBezTo>
                    <a:pt x="527" y="2739"/>
                    <a:pt x="617" y="2998"/>
                    <a:pt x="643" y="3266"/>
                  </a:cubicBezTo>
                  <a:cubicBezTo>
                    <a:pt x="670" y="3614"/>
                    <a:pt x="661" y="4078"/>
                    <a:pt x="501" y="4488"/>
                  </a:cubicBezTo>
                  <a:cubicBezTo>
                    <a:pt x="456" y="4586"/>
                    <a:pt x="536" y="4702"/>
                    <a:pt x="643" y="4702"/>
                  </a:cubicBezTo>
                  <a:cubicBezTo>
                    <a:pt x="643" y="4702"/>
                    <a:pt x="643" y="4702"/>
                    <a:pt x="643" y="4702"/>
                  </a:cubicBezTo>
                  <a:lnTo>
                    <a:pt x="2490" y="4702"/>
                  </a:lnTo>
                  <a:cubicBezTo>
                    <a:pt x="2490" y="4702"/>
                    <a:pt x="2490" y="4702"/>
                    <a:pt x="2490" y="4702"/>
                  </a:cubicBezTo>
                  <a:cubicBezTo>
                    <a:pt x="2588" y="4702"/>
                    <a:pt x="2659" y="4613"/>
                    <a:pt x="2642" y="4515"/>
                  </a:cubicBezTo>
                  <a:cubicBezTo>
                    <a:pt x="2624" y="4399"/>
                    <a:pt x="2615" y="4283"/>
                    <a:pt x="2606" y="4158"/>
                  </a:cubicBezTo>
                  <a:cubicBezTo>
                    <a:pt x="2865" y="4220"/>
                    <a:pt x="3248" y="4283"/>
                    <a:pt x="3516" y="4149"/>
                  </a:cubicBezTo>
                  <a:cubicBezTo>
                    <a:pt x="3783" y="4024"/>
                    <a:pt x="3578" y="3703"/>
                    <a:pt x="3614" y="2900"/>
                  </a:cubicBezTo>
                  <a:lnTo>
                    <a:pt x="4033" y="2846"/>
                  </a:lnTo>
                  <a:cubicBezTo>
                    <a:pt x="4131" y="2829"/>
                    <a:pt x="4185" y="2722"/>
                    <a:pt x="4140" y="263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5" name="Google Shape;1325;p55"/>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Case timeline</a:t>
            </a:r>
            <a:endParaRPr/>
          </a:p>
        </p:txBody>
      </p:sp>
      <p:grpSp>
        <p:nvGrpSpPr>
          <p:cNvPr id="10" name="Grupo 9"/>
          <p:cNvGrpSpPr/>
          <p:nvPr/>
        </p:nvGrpSpPr>
        <p:grpSpPr>
          <a:xfrm>
            <a:off x="8062312" y="1370264"/>
            <a:ext cx="1009646" cy="1650594"/>
            <a:chOff x="12028488" y="1270000"/>
            <a:chExt cx="1312862" cy="2146300"/>
          </a:xfrm>
        </p:grpSpPr>
        <p:sp>
          <p:nvSpPr>
            <p:cNvPr id="5" name="Freeform 5"/>
            <p:cNvSpPr>
              <a:spLocks/>
            </p:cNvSpPr>
            <p:nvPr/>
          </p:nvSpPr>
          <p:spPr bwMode="auto">
            <a:xfrm>
              <a:off x="12731750" y="2901950"/>
              <a:ext cx="609600" cy="514350"/>
            </a:xfrm>
            <a:custGeom>
              <a:avLst/>
              <a:gdLst>
                <a:gd name="T0" fmla="*/ 107 w 161"/>
                <a:gd name="T1" fmla="*/ 31 h 136"/>
                <a:gd name="T2" fmla="*/ 93 w 161"/>
                <a:gd name="T3" fmla="*/ 30 h 136"/>
                <a:gd name="T4" fmla="*/ 28 w 161"/>
                <a:gd name="T5" fmla="*/ 29 h 136"/>
                <a:gd name="T6" fmla="*/ 15 w 161"/>
                <a:gd name="T7" fmla="*/ 13 h 136"/>
                <a:gd name="T8" fmla="*/ 28 w 161"/>
                <a:gd name="T9" fmla="*/ 1 h 136"/>
                <a:gd name="T10" fmla="*/ 149 w 161"/>
                <a:gd name="T11" fmla="*/ 0 h 136"/>
                <a:gd name="T12" fmla="*/ 157 w 161"/>
                <a:gd name="T13" fmla="*/ 7 h 136"/>
                <a:gd name="T14" fmla="*/ 148 w 161"/>
                <a:gd name="T15" fmla="*/ 34 h 136"/>
                <a:gd name="T16" fmla="*/ 80 w 161"/>
                <a:gd name="T17" fmla="*/ 82 h 136"/>
                <a:gd name="T18" fmla="*/ 47 w 161"/>
                <a:gd name="T19" fmla="*/ 104 h 136"/>
                <a:gd name="T20" fmla="*/ 43 w 161"/>
                <a:gd name="T21" fmla="*/ 107 h 136"/>
                <a:gd name="T22" fmla="*/ 54 w 161"/>
                <a:gd name="T23" fmla="*/ 108 h 136"/>
                <a:gd name="T24" fmla="*/ 151 w 161"/>
                <a:gd name="T25" fmla="*/ 109 h 136"/>
                <a:gd name="T26" fmla="*/ 160 w 161"/>
                <a:gd name="T27" fmla="*/ 115 h 136"/>
                <a:gd name="T28" fmla="*/ 161 w 161"/>
                <a:gd name="T29" fmla="*/ 126 h 136"/>
                <a:gd name="T30" fmla="*/ 150 w 161"/>
                <a:gd name="T31" fmla="*/ 136 h 136"/>
                <a:gd name="T32" fmla="*/ 44 w 161"/>
                <a:gd name="T33" fmla="*/ 136 h 136"/>
                <a:gd name="T34" fmla="*/ 14 w 161"/>
                <a:gd name="T35" fmla="*/ 136 h 136"/>
                <a:gd name="T36" fmla="*/ 1 w 161"/>
                <a:gd name="T37" fmla="*/ 124 h 136"/>
                <a:gd name="T38" fmla="*/ 16 w 161"/>
                <a:gd name="T39" fmla="*/ 94 h 136"/>
                <a:gd name="T40" fmla="*/ 39 w 161"/>
                <a:gd name="T41" fmla="*/ 79 h 136"/>
                <a:gd name="T42" fmla="*/ 103 w 161"/>
                <a:gd name="T43" fmla="*/ 35 h 136"/>
                <a:gd name="T44" fmla="*/ 108 w 161"/>
                <a:gd name="T45" fmla="*/ 32 h 136"/>
                <a:gd name="T46" fmla="*/ 107 w 161"/>
                <a:gd name="T47" fmla="*/ 3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1" h="136">
                  <a:moveTo>
                    <a:pt x="107" y="31"/>
                  </a:moveTo>
                  <a:cubicBezTo>
                    <a:pt x="102" y="30"/>
                    <a:pt x="98" y="30"/>
                    <a:pt x="93" y="30"/>
                  </a:cubicBezTo>
                  <a:cubicBezTo>
                    <a:pt x="71" y="29"/>
                    <a:pt x="50" y="29"/>
                    <a:pt x="28" y="29"/>
                  </a:cubicBezTo>
                  <a:cubicBezTo>
                    <a:pt x="19" y="29"/>
                    <a:pt x="13" y="22"/>
                    <a:pt x="15" y="13"/>
                  </a:cubicBezTo>
                  <a:cubicBezTo>
                    <a:pt x="16" y="5"/>
                    <a:pt x="20" y="1"/>
                    <a:pt x="28" y="1"/>
                  </a:cubicBezTo>
                  <a:cubicBezTo>
                    <a:pt x="69" y="1"/>
                    <a:pt x="109" y="1"/>
                    <a:pt x="149" y="0"/>
                  </a:cubicBezTo>
                  <a:cubicBezTo>
                    <a:pt x="154" y="0"/>
                    <a:pt x="156" y="2"/>
                    <a:pt x="157" y="7"/>
                  </a:cubicBezTo>
                  <a:cubicBezTo>
                    <a:pt x="159" y="18"/>
                    <a:pt x="157" y="28"/>
                    <a:pt x="148" y="34"/>
                  </a:cubicBezTo>
                  <a:cubicBezTo>
                    <a:pt x="126" y="51"/>
                    <a:pt x="103" y="66"/>
                    <a:pt x="80" y="82"/>
                  </a:cubicBezTo>
                  <a:cubicBezTo>
                    <a:pt x="69" y="90"/>
                    <a:pt x="58" y="97"/>
                    <a:pt x="47" y="104"/>
                  </a:cubicBezTo>
                  <a:cubicBezTo>
                    <a:pt x="46" y="105"/>
                    <a:pt x="45" y="106"/>
                    <a:pt x="43" y="107"/>
                  </a:cubicBezTo>
                  <a:cubicBezTo>
                    <a:pt x="48" y="108"/>
                    <a:pt x="51" y="108"/>
                    <a:pt x="54" y="108"/>
                  </a:cubicBezTo>
                  <a:cubicBezTo>
                    <a:pt x="86" y="109"/>
                    <a:pt x="119" y="109"/>
                    <a:pt x="151" y="109"/>
                  </a:cubicBezTo>
                  <a:cubicBezTo>
                    <a:pt x="156" y="109"/>
                    <a:pt x="159" y="110"/>
                    <a:pt x="160" y="115"/>
                  </a:cubicBezTo>
                  <a:cubicBezTo>
                    <a:pt x="161" y="119"/>
                    <a:pt x="161" y="123"/>
                    <a:pt x="161" y="126"/>
                  </a:cubicBezTo>
                  <a:cubicBezTo>
                    <a:pt x="161" y="134"/>
                    <a:pt x="158" y="136"/>
                    <a:pt x="150" y="136"/>
                  </a:cubicBezTo>
                  <a:cubicBezTo>
                    <a:pt x="115" y="136"/>
                    <a:pt x="79" y="136"/>
                    <a:pt x="44" y="136"/>
                  </a:cubicBezTo>
                  <a:cubicBezTo>
                    <a:pt x="34" y="136"/>
                    <a:pt x="24" y="136"/>
                    <a:pt x="14" y="136"/>
                  </a:cubicBezTo>
                  <a:cubicBezTo>
                    <a:pt x="5" y="136"/>
                    <a:pt x="2" y="133"/>
                    <a:pt x="1" y="124"/>
                  </a:cubicBezTo>
                  <a:cubicBezTo>
                    <a:pt x="0" y="111"/>
                    <a:pt x="6" y="101"/>
                    <a:pt x="16" y="94"/>
                  </a:cubicBezTo>
                  <a:cubicBezTo>
                    <a:pt x="24" y="89"/>
                    <a:pt x="32" y="84"/>
                    <a:pt x="39" y="79"/>
                  </a:cubicBezTo>
                  <a:cubicBezTo>
                    <a:pt x="61" y="64"/>
                    <a:pt x="82" y="50"/>
                    <a:pt x="103" y="35"/>
                  </a:cubicBezTo>
                  <a:cubicBezTo>
                    <a:pt x="105" y="34"/>
                    <a:pt x="106" y="33"/>
                    <a:pt x="108" y="32"/>
                  </a:cubicBezTo>
                  <a:cubicBezTo>
                    <a:pt x="108" y="32"/>
                    <a:pt x="108" y="31"/>
                    <a:pt x="107" y="31"/>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12028488" y="2457450"/>
              <a:ext cx="615950" cy="512763"/>
            </a:xfrm>
            <a:custGeom>
              <a:avLst/>
              <a:gdLst>
                <a:gd name="T0" fmla="*/ 46 w 163"/>
                <a:gd name="T1" fmla="*/ 108 h 136"/>
                <a:gd name="T2" fmla="*/ 61 w 163"/>
                <a:gd name="T3" fmla="*/ 108 h 136"/>
                <a:gd name="T4" fmla="*/ 153 w 163"/>
                <a:gd name="T5" fmla="*/ 109 h 136"/>
                <a:gd name="T6" fmla="*/ 161 w 163"/>
                <a:gd name="T7" fmla="*/ 114 h 136"/>
                <a:gd name="T8" fmla="*/ 163 w 163"/>
                <a:gd name="T9" fmla="*/ 123 h 136"/>
                <a:gd name="T10" fmla="*/ 150 w 163"/>
                <a:gd name="T11" fmla="*/ 136 h 136"/>
                <a:gd name="T12" fmla="*/ 14 w 163"/>
                <a:gd name="T13" fmla="*/ 136 h 136"/>
                <a:gd name="T14" fmla="*/ 3 w 163"/>
                <a:gd name="T15" fmla="*/ 128 h 136"/>
                <a:gd name="T16" fmla="*/ 17 w 163"/>
                <a:gd name="T17" fmla="*/ 95 h 136"/>
                <a:gd name="T18" fmla="*/ 75 w 163"/>
                <a:gd name="T19" fmla="*/ 55 h 136"/>
                <a:gd name="T20" fmla="*/ 110 w 163"/>
                <a:gd name="T21" fmla="*/ 31 h 136"/>
                <a:gd name="T22" fmla="*/ 104 w 163"/>
                <a:gd name="T23" fmla="*/ 30 h 136"/>
                <a:gd name="T24" fmla="*/ 28 w 163"/>
                <a:gd name="T25" fmla="*/ 29 h 136"/>
                <a:gd name="T26" fmla="*/ 16 w 163"/>
                <a:gd name="T27" fmla="*/ 14 h 136"/>
                <a:gd name="T28" fmla="*/ 28 w 163"/>
                <a:gd name="T29" fmla="*/ 0 h 136"/>
                <a:gd name="T30" fmla="*/ 150 w 163"/>
                <a:gd name="T31" fmla="*/ 0 h 136"/>
                <a:gd name="T32" fmla="*/ 158 w 163"/>
                <a:gd name="T33" fmla="*/ 8 h 136"/>
                <a:gd name="T34" fmla="*/ 148 w 163"/>
                <a:gd name="T35" fmla="*/ 35 h 136"/>
                <a:gd name="T36" fmla="*/ 71 w 163"/>
                <a:gd name="T37" fmla="*/ 89 h 136"/>
                <a:gd name="T38" fmla="*/ 45 w 163"/>
                <a:gd name="T39" fmla="*/ 106 h 136"/>
                <a:gd name="T40" fmla="*/ 46 w 163"/>
                <a:gd name="T41" fmla="*/ 10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36">
                  <a:moveTo>
                    <a:pt x="46" y="108"/>
                  </a:moveTo>
                  <a:cubicBezTo>
                    <a:pt x="51" y="108"/>
                    <a:pt x="56" y="108"/>
                    <a:pt x="61" y="108"/>
                  </a:cubicBezTo>
                  <a:cubicBezTo>
                    <a:pt x="91" y="109"/>
                    <a:pt x="122" y="109"/>
                    <a:pt x="153" y="109"/>
                  </a:cubicBezTo>
                  <a:cubicBezTo>
                    <a:pt x="158" y="109"/>
                    <a:pt x="160" y="111"/>
                    <a:pt x="161" y="114"/>
                  </a:cubicBezTo>
                  <a:cubicBezTo>
                    <a:pt x="161" y="117"/>
                    <a:pt x="162" y="120"/>
                    <a:pt x="163" y="123"/>
                  </a:cubicBezTo>
                  <a:cubicBezTo>
                    <a:pt x="163" y="133"/>
                    <a:pt x="160" y="136"/>
                    <a:pt x="150" y="136"/>
                  </a:cubicBezTo>
                  <a:cubicBezTo>
                    <a:pt x="105" y="136"/>
                    <a:pt x="59" y="136"/>
                    <a:pt x="14" y="136"/>
                  </a:cubicBezTo>
                  <a:cubicBezTo>
                    <a:pt x="7" y="136"/>
                    <a:pt x="5" y="133"/>
                    <a:pt x="3" y="128"/>
                  </a:cubicBezTo>
                  <a:cubicBezTo>
                    <a:pt x="0" y="117"/>
                    <a:pt x="5" y="103"/>
                    <a:pt x="17" y="95"/>
                  </a:cubicBezTo>
                  <a:cubicBezTo>
                    <a:pt x="36" y="81"/>
                    <a:pt x="56" y="69"/>
                    <a:pt x="75" y="55"/>
                  </a:cubicBezTo>
                  <a:cubicBezTo>
                    <a:pt x="87" y="48"/>
                    <a:pt x="98" y="40"/>
                    <a:pt x="110" y="31"/>
                  </a:cubicBezTo>
                  <a:cubicBezTo>
                    <a:pt x="107" y="31"/>
                    <a:pt x="106" y="30"/>
                    <a:pt x="104" y="30"/>
                  </a:cubicBezTo>
                  <a:cubicBezTo>
                    <a:pt x="79" y="30"/>
                    <a:pt x="54" y="29"/>
                    <a:pt x="28" y="29"/>
                  </a:cubicBezTo>
                  <a:cubicBezTo>
                    <a:pt x="21" y="29"/>
                    <a:pt x="16" y="23"/>
                    <a:pt x="16" y="14"/>
                  </a:cubicBezTo>
                  <a:cubicBezTo>
                    <a:pt x="16" y="6"/>
                    <a:pt x="21" y="0"/>
                    <a:pt x="28" y="0"/>
                  </a:cubicBezTo>
                  <a:cubicBezTo>
                    <a:pt x="69" y="0"/>
                    <a:pt x="109" y="1"/>
                    <a:pt x="150" y="0"/>
                  </a:cubicBezTo>
                  <a:cubicBezTo>
                    <a:pt x="156" y="0"/>
                    <a:pt x="158" y="3"/>
                    <a:pt x="158" y="8"/>
                  </a:cubicBezTo>
                  <a:cubicBezTo>
                    <a:pt x="160" y="19"/>
                    <a:pt x="158" y="29"/>
                    <a:pt x="148" y="35"/>
                  </a:cubicBezTo>
                  <a:cubicBezTo>
                    <a:pt x="122" y="53"/>
                    <a:pt x="97" y="71"/>
                    <a:pt x="71" y="89"/>
                  </a:cubicBezTo>
                  <a:cubicBezTo>
                    <a:pt x="63" y="95"/>
                    <a:pt x="54" y="100"/>
                    <a:pt x="45" y="106"/>
                  </a:cubicBezTo>
                  <a:cubicBezTo>
                    <a:pt x="45" y="106"/>
                    <a:pt x="45" y="107"/>
                    <a:pt x="46" y="108"/>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7"/>
            <p:cNvSpPr>
              <a:spLocks/>
            </p:cNvSpPr>
            <p:nvPr/>
          </p:nvSpPr>
          <p:spPr bwMode="auto">
            <a:xfrm>
              <a:off x="12526963" y="1270000"/>
              <a:ext cx="398463" cy="334963"/>
            </a:xfrm>
            <a:custGeom>
              <a:avLst/>
              <a:gdLst>
                <a:gd name="T0" fmla="*/ 29 w 105"/>
                <a:gd name="T1" fmla="*/ 71 h 89"/>
                <a:gd name="T2" fmla="*/ 55 w 105"/>
                <a:gd name="T3" fmla="*/ 71 h 89"/>
                <a:gd name="T4" fmla="*/ 97 w 105"/>
                <a:gd name="T5" fmla="*/ 71 h 89"/>
                <a:gd name="T6" fmla="*/ 104 w 105"/>
                <a:gd name="T7" fmla="*/ 81 h 89"/>
                <a:gd name="T8" fmla="*/ 97 w 105"/>
                <a:gd name="T9" fmla="*/ 89 h 89"/>
                <a:gd name="T10" fmla="*/ 10 w 105"/>
                <a:gd name="T11" fmla="*/ 89 h 89"/>
                <a:gd name="T12" fmla="*/ 0 w 105"/>
                <a:gd name="T13" fmla="*/ 79 h 89"/>
                <a:gd name="T14" fmla="*/ 12 w 105"/>
                <a:gd name="T15" fmla="*/ 61 h 89"/>
                <a:gd name="T16" fmla="*/ 64 w 105"/>
                <a:gd name="T17" fmla="*/ 25 h 89"/>
                <a:gd name="T18" fmla="*/ 70 w 105"/>
                <a:gd name="T19" fmla="*/ 21 h 89"/>
                <a:gd name="T20" fmla="*/ 64 w 105"/>
                <a:gd name="T21" fmla="*/ 20 h 89"/>
                <a:gd name="T22" fmla="*/ 18 w 105"/>
                <a:gd name="T23" fmla="*/ 19 h 89"/>
                <a:gd name="T24" fmla="*/ 9 w 105"/>
                <a:gd name="T25" fmla="*/ 10 h 89"/>
                <a:gd name="T26" fmla="*/ 18 w 105"/>
                <a:gd name="T27" fmla="*/ 1 h 89"/>
                <a:gd name="T28" fmla="*/ 95 w 105"/>
                <a:gd name="T29" fmla="*/ 1 h 89"/>
                <a:gd name="T30" fmla="*/ 102 w 105"/>
                <a:gd name="T31" fmla="*/ 6 h 89"/>
                <a:gd name="T32" fmla="*/ 95 w 105"/>
                <a:gd name="T33" fmla="*/ 24 h 89"/>
                <a:gd name="T34" fmla="*/ 37 w 105"/>
                <a:gd name="T35" fmla="*/ 64 h 89"/>
                <a:gd name="T36" fmla="*/ 29 w 105"/>
                <a:gd name="T37" fmla="*/ 69 h 89"/>
                <a:gd name="T38" fmla="*/ 29 w 105"/>
                <a:gd name="T39"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89">
                  <a:moveTo>
                    <a:pt x="29" y="71"/>
                  </a:moveTo>
                  <a:cubicBezTo>
                    <a:pt x="38" y="71"/>
                    <a:pt x="47" y="71"/>
                    <a:pt x="55" y="71"/>
                  </a:cubicBezTo>
                  <a:cubicBezTo>
                    <a:pt x="69" y="71"/>
                    <a:pt x="83" y="71"/>
                    <a:pt x="97" y="71"/>
                  </a:cubicBezTo>
                  <a:cubicBezTo>
                    <a:pt x="102" y="71"/>
                    <a:pt x="104" y="74"/>
                    <a:pt x="104" y="81"/>
                  </a:cubicBezTo>
                  <a:cubicBezTo>
                    <a:pt x="105" y="87"/>
                    <a:pt x="103" y="89"/>
                    <a:pt x="97" y="89"/>
                  </a:cubicBezTo>
                  <a:cubicBezTo>
                    <a:pt x="68" y="89"/>
                    <a:pt x="39" y="89"/>
                    <a:pt x="10" y="89"/>
                  </a:cubicBezTo>
                  <a:cubicBezTo>
                    <a:pt x="3" y="89"/>
                    <a:pt x="0" y="86"/>
                    <a:pt x="0" y="79"/>
                  </a:cubicBezTo>
                  <a:cubicBezTo>
                    <a:pt x="1" y="71"/>
                    <a:pt x="5" y="65"/>
                    <a:pt x="12" y="61"/>
                  </a:cubicBezTo>
                  <a:cubicBezTo>
                    <a:pt x="29" y="49"/>
                    <a:pt x="47" y="37"/>
                    <a:pt x="64" y="25"/>
                  </a:cubicBezTo>
                  <a:cubicBezTo>
                    <a:pt x="66" y="24"/>
                    <a:pt x="67" y="23"/>
                    <a:pt x="70" y="21"/>
                  </a:cubicBezTo>
                  <a:cubicBezTo>
                    <a:pt x="67" y="20"/>
                    <a:pt x="66" y="20"/>
                    <a:pt x="64" y="20"/>
                  </a:cubicBezTo>
                  <a:cubicBezTo>
                    <a:pt x="49" y="20"/>
                    <a:pt x="33" y="20"/>
                    <a:pt x="18" y="19"/>
                  </a:cubicBezTo>
                  <a:cubicBezTo>
                    <a:pt x="12" y="19"/>
                    <a:pt x="9" y="16"/>
                    <a:pt x="9" y="10"/>
                  </a:cubicBezTo>
                  <a:cubicBezTo>
                    <a:pt x="9" y="4"/>
                    <a:pt x="12" y="1"/>
                    <a:pt x="18" y="1"/>
                  </a:cubicBezTo>
                  <a:cubicBezTo>
                    <a:pt x="44" y="1"/>
                    <a:pt x="70" y="1"/>
                    <a:pt x="95" y="1"/>
                  </a:cubicBezTo>
                  <a:cubicBezTo>
                    <a:pt x="100" y="0"/>
                    <a:pt x="102" y="2"/>
                    <a:pt x="102" y="6"/>
                  </a:cubicBezTo>
                  <a:cubicBezTo>
                    <a:pt x="103" y="14"/>
                    <a:pt x="101" y="20"/>
                    <a:pt x="95" y="24"/>
                  </a:cubicBezTo>
                  <a:cubicBezTo>
                    <a:pt x="75" y="37"/>
                    <a:pt x="56" y="50"/>
                    <a:pt x="37" y="64"/>
                  </a:cubicBezTo>
                  <a:cubicBezTo>
                    <a:pt x="34" y="66"/>
                    <a:pt x="31" y="67"/>
                    <a:pt x="29" y="69"/>
                  </a:cubicBezTo>
                  <a:cubicBezTo>
                    <a:pt x="29" y="70"/>
                    <a:pt x="29" y="70"/>
                    <a:pt x="29" y="71"/>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8"/>
            <p:cNvSpPr>
              <a:spLocks/>
            </p:cNvSpPr>
            <p:nvPr/>
          </p:nvSpPr>
          <p:spPr bwMode="auto">
            <a:xfrm>
              <a:off x="12269788" y="1782763"/>
              <a:ext cx="401638" cy="331788"/>
            </a:xfrm>
            <a:custGeom>
              <a:avLst/>
              <a:gdLst>
                <a:gd name="T0" fmla="*/ 30 w 106"/>
                <a:gd name="T1" fmla="*/ 70 h 88"/>
                <a:gd name="T2" fmla="*/ 54 w 106"/>
                <a:gd name="T3" fmla="*/ 70 h 88"/>
                <a:gd name="T4" fmla="*/ 99 w 106"/>
                <a:gd name="T5" fmla="*/ 71 h 88"/>
                <a:gd name="T6" fmla="*/ 106 w 106"/>
                <a:gd name="T7" fmla="*/ 80 h 88"/>
                <a:gd name="T8" fmla="*/ 98 w 106"/>
                <a:gd name="T9" fmla="*/ 88 h 88"/>
                <a:gd name="T10" fmla="*/ 9 w 106"/>
                <a:gd name="T11" fmla="*/ 88 h 88"/>
                <a:gd name="T12" fmla="*/ 2 w 106"/>
                <a:gd name="T13" fmla="*/ 82 h 88"/>
                <a:gd name="T14" fmla="*/ 13 w 106"/>
                <a:gd name="T15" fmla="*/ 60 h 88"/>
                <a:gd name="T16" fmla="*/ 64 w 106"/>
                <a:gd name="T17" fmla="*/ 25 h 88"/>
                <a:gd name="T18" fmla="*/ 71 w 106"/>
                <a:gd name="T19" fmla="*/ 20 h 88"/>
                <a:gd name="T20" fmla="*/ 66 w 106"/>
                <a:gd name="T21" fmla="*/ 19 h 88"/>
                <a:gd name="T22" fmla="*/ 19 w 106"/>
                <a:gd name="T23" fmla="*/ 18 h 88"/>
                <a:gd name="T24" fmla="*/ 10 w 106"/>
                <a:gd name="T25" fmla="*/ 9 h 88"/>
                <a:gd name="T26" fmla="*/ 19 w 106"/>
                <a:gd name="T27" fmla="*/ 0 h 88"/>
                <a:gd name="T28" fmla="*/ 97 w 106"/>
                <a:gd name="T29" fmla="*/ 0 h 88"/>
                <a:gd name="T30" fmla="*/ 103 w 106"/>
                <a:gd name="T31" fmla="*/ 5 h 88"/>
                <a:gd name="T32" fmla="*/ 97 w 106"/>
                <a:gd name="T33" fmla="*/ 23 h 88"/>
                <a:gd name="T34" fmla="*/ 56 w 106"/>
                <a:gd name="T35" fmla="*/ 51 h 88"/>
                <a:gd name="T36" fmla="*/ 30 w 106"/>
                <a:gd name="T37" fmla="*/ 68 h 88"/>
                <a:gd name="T38" fmla="*/ 30 w 106"/>
                <a:gd name="T3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88">
                  <a:moveTo>
                    <a:pt x="30" y="70"/>
                  </a:moveTo>
                  <a:cubicBezTo>
                    <a:pt x="38" y="70"/>
                    <a:pt x="46" y="70"/>
                    <a:pt x="54" y="70"/>
                  </a:cubicBezTo>
                  <a:cubicBezTo>
                    <a:pt x="69" y="70"/>
                    <a:pt x="84" y="70"/>
                    <a:pt x="99" y="71"/>
                  </a:cubicBezTo>
                  <a:cubicBezTo>
                    <a:pt x="104" y="71"/>
                    <a:pt x="106" y="74"/>
                    <a:pt x="106" y="80"/>
                  </a:cubicBezTo>
                  <a:cubicBezTo>
                    <a:pt x="106" y="85"/>
                    <a:pt x="105" y="88"/>
                    <a:pt x="98" y="88"/>
                  </a:cubicBezTo>
                  <a:cubicBezTo>
                    <a:pt x="69" y="88"/>
                    <a:pt x="39" y="88"/>
                    <a:pt x="9" y="88"/>
                  </a:cubicBezTo>
                  <a:cubicBezTo>
                    <a:pt x="4" y="88"/>
                    <a:pt x="2" y="86"/>
                    <a:pt x="2" y="82"/>
                  </a:cubicBezTo>
                  <a:cubicBezTo>
                    <a:pt x="0" y="72"/>
                    <a:pt x="5" y="65"/>
                    <a:pt x="13" y="60"/>
                  </a:cubicBezTo>
                  <a:cubicBezTo>
                    <a:pt x="30" y="48"/>
                    <a:pt x="47" y="37"/>
                    <a:pt x="64" y="25"/>
                  </a:cubicBezTo>
                  <a:cubicBezTo>
                    <a:pt x="66" y="24"/>
                    <a:pt x="68" y="22"/>
                    <a:pt x="71" y="20"/>
                  </a:cubicBezTo>
                  <a:cubicBezTo>
                    <a:pt x="69" y="20"/>
                    <a:pt x="67" y="19"/>
                    <a:pt x="66" y="19"/>
                  </a:cubicBezTo>
                  <a:cubicBezTo>
                    <a:pt x="50" y="19"/>
                    <a:pt x="35" y="19"/>
                    <a:pt x="19" y="18"/>
                  </a:cubicBezTo>
                  <a:cubicBezTo>
                    <a:pt x="13" y="18"/>
                    <a:pt x="10" y="15"/>
                    <a:pt x="10" y="9"/>
                  </a:cubicBezTo>
                  <a:cubicBezTo>
                    <a:pt x="10" y="3"/>
                    <a:pt x="14" y="0"/>
                    <a:pt x="19" y="0"/>
                  </a:cubicBezTo>
                  <a:cubicBezTo>
                    <a:pt x="45" y="0"/>
                    <a:pt x="71" y="0"/>
                    <a:pt x="97" y="0"/>
                  </a:cubicBezTo>
                  <a:cubicBezTo>
                    <a:pt x="101" y="0"/>
                    <a:pt x="103" y="1"/>
                    <a:pt x="103" y="5"/>
                  </a:cubicBezTo>
                  <a:cubicBezTo>
                    <a:pt x="104" y="12"/>
                    <a:pt x="103" y="18"/>
                    <a:pt x="97" y="23"/>
                  </a:cubicBezTo>
                  <a:cubicBezTo>
                    <a:pt x="83" y="32"/>
                    <a:pt x="70" y="42"/>
                    <a:pt x="56" y="51"/>
                  </a:cubicBezTo>
                  <a:cubicBezTo>
                    <a:pt x="48" y="57"/>
                    <a:pt x="39" y="62"/>
                    <a:pt x="30" y="68"/>
                  </a:cubicBezTo>
                  <a:cubicBezTo>
                    <a:pt x="30" y="69"/>
                    <a:pt x="30" y="70"/>
                    <a:pt x="30" y="70"/>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9"/>
            <p:cNvSpPr>
              <a:spLocks/>
            </p:cNvSpPr>
            <p:nvPr/>
          </p:nvSpPr>
          <p:spPr bwMode="auto">
            <a:xfrm>
              <a:off x="12822238" y="2152650"/>
              <a:ext cx="393700" cy="334963"/>
            </a:xfrm>
            <a:custGeom>
              <a:avLst/>
              <a:gdLst>
                <a:gd name="T0" fmla="*/ 30 w 104"/>
                <a:gd name="T1" fmla="*/ 71 h 89"/>
                <a:gd name="T2" fmla="*/ 96 w 104"/>
                <a:gd name="T3" fmla="*/ 71 h 89"/>
                <a:gd name="T4" fmla="*/ 103 w 104"/>
                <a:gd name="T5" fmla="*/ 74 h 89"/>
                <a:gd name="T6" fmla="*/ 103 w 104"/>
                <a:gd name="T7" fmla="*/ 86 h 89"/>
                <a:gd name="T8" fmla="*/ 99 w 104"/>
                <a:gd name="T9" fmla="*/ 88 h 89"/>
                <a:gd name="T10" fmla="*/ 8 w 104"/>
                <a:gd name="T11" fmla="*/ 89 h 89"/>
                <a:gd name="T12" fmla="*/ 1 w 104"/>
                <a:gd name="T13" fmla="*/ 81 h 89"/>
                <a:gd name="T14" fmla="*/ 11 w 104"/>
                <a:gd name="T15" fmla="*/ 61 h 89"/>
                <a:gd name="T16" fmla="*/ 61 w 104"/>
                <a:gd name="T17" fmla="*/ 27 h 89"/>
                <a:gd name="T18" fmla="*/ 71 w 104"/>
                <a:gd name="T19" fmla="*/ 20 h 89"/>
                <a:gd name="T20" fmla="*/ 60 w 104"/>
                <a:gd name="T21" fmla="*/ 19 h 89"/>
                <a:gd name="T22" fmla="*/ 17 w 104"/>
                <a:gd name="T23" fmla="*/ 19 h 89"/>
                <a:gd name="T24" fmla="*/ 9 w 104"/>
                <a:gd name="T25" fmla="*/ 9 h 89"/>
                <a:gd name="T26" fmla="*/ 17 w 104"/>
                <a:gd name="T27" fmla="*/ 0 h 89"/>
                <a:gd name="T28" fmla="*/ 96 w 104"/>
                <a:gd name="T29" fmla="*/ 0 h 89"/>
                <a:gd name="T30" fmla="*/ 103 w 104"/>
                <a:gd name="T31" fmla="*/ 7 h 89"/>
                <a:gd name="T32" fmla="*/ 94 w 104"/>
                <a:gd name="T33" fmla="*/ 24 h 89"/>
                <a:gd name="T34" fmla="*/ 44 w 104"/>
                <a:gd name="T35" fmla="*/ 58 h 89"/>
                <a:gd name="T36" fmla="*/ 29 w 104"/>
                <a:gd name="T37" fmla="*/ 68 h 89"/>
                <a:gd name="T38" fmla="*/ 30 w 104"/>
                <a:gd name="T39"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89">
                  <a:moveTo>
                    <a:pt x="30" y="71"/>
                  </a:moveTo>
                  <a:cubicBezTo>
                    <a:pt x="52" y="71"/>
                    <a:pt x="74" y="71"/>
                    <a:pt x="96" y="71"/>
                  </a:cubicBezTo>
                  <a:cubicBezTo>
                    <a:pt x="98" y="71"/>
                    <a:pt x="103" y="72"/>
                    <a:pt x="103" y="74"/>
                  </a:cubicBezTo>
                  <a:cubicBezTo>
                    <a:pt x="104" y="78"/>
                    <a:pt x="104" y="82"/>
                    <a:pt x="103" y="86"/>
                  </a:cubicBezTo>
                  <a:cubicBezTo>
                    <a:pt x="103" y="87"/>
                    <a:pt x="101" y="88"/>
                    <a:pt x="99" y="88"/>
                  </a:cubicBezTo>
                  <a:cubicBezTo>
                    <a:pt x="69" y="88"/>
                    <a:pt x="38" y="88"/>
                    <a:pt x="8" y="89"/>
                  </a:cubicBezTo>
                  <a:cubicBezTo>
                    <a:pt x="2" y="89"/>
                    <a:pt x="1" y="85"/>
                    <a:pt x="1" y="81"/>
                  </a:cubicBezTo>
                  <a:cubicBezTo>
                    <a:pt x="0" y="72"/>
                    <a:pt x="4" y="66"/>
                    <a:pt x="11" y="61"/>
                  </a:cubicBezTo>
                  <a:cubicBezTo>
                    <a:pt x="28" y="50"/>
                    <a:pt x="44" y="38"/>
                    <a:pt x="61" y="27"/>
                  </a:cubicBezTo>
                  <a:cubicBezTo>
                    <a:pt x="64" y="25"/>
                    <a:pt x="67" y="23"/>
                    <a:pt x="71" y="20"/>
                  </a:cubicBezTo>
                  <a:cubicBezTo>
                    <a:pt x="66" y="20"/>
                    <a:pt x="63" y="19"/>
                    <a:pt x="60" y="19"/>
                  </a:cubicBezTo>
                  <a:cubicBezTo>
                    <a:pt x="45" y="19"/>
                    <a:pt x="31" y="19"/>
                    <a:pt x="17" y="19"/>
                  </a:cubicBezTo>
                  <a:cubicBezTo>
                    <a:pt x="13" y="19"/>
                    <a:pt x="10" y="15"/>
                    <a:pt x="9" y="9"/>
                  </a:cubicBezTo>
                  <a:cubicBezTo>
                    <a:pt x="9" y="4"/>
                    <a:pt x="12" y="0"/>
                    <a:pt x="17" y="0"/>
                  </a:cubicBezTo>
                  <a:cubicBezTo>
                    <a:pt x="44" y="0"/>
                    <a:pt x="70" y="1"/>
                    <a:pt x="96" y="0"/>
                  </a:cubicBezTo>
                  <a:cubicBezTo>
                    <a:pt x="101" y="0"/>
                    <a:pt x="102" y="3"/>
                    <a:pt x="103" y="7"/>
                  </a:cubicBezTo>
                  <a:cubicBezTo>
                    <a:pt x="103" y="14"/>
                    <a:pt x="100" y="20"/>
                    <a:pt x="94" y="24"/>
                  </a:cubicBezTo>
                  <a:cubicBezTo>
                    <a:pt x="78" y="35"/>
                    <a:pt x="61" y="47"/>
                    <a:pt x="44" y="58"/>
                  </a:cubicBezTo>
                  <a:cubicBezTo>
                    <a:pt x="39" y="62"/>
                    <a:pt x="34" y="65"/>
                    <a:pt x="29" y="68"/>
                  </a:cubicBezTo>
                  <a:cubicBezTo>
                    <a:pt x="29" y="69"/>
                    <a:pt x="30" y="70"/>
                    <a:pt x="30" y="71"/>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63" name="Grupo 62"/>
          <p:cNvGrpSpPr/>
          <p:nvPr/>
        </p:nvGrpSpPr>
        <p:grpSpPr>
          <a:xfrm>
            <a:off x="221470" y="3128097"/>
            <a:ext cx="1009646" cy="1650594"/>
            <a:chOff x="12028488" y="1270000"/>
            <a:chExt cx="1312862" cy="2146300"/>
          </a:xfrm>
        </p:grpSpPr>
        <p:sp>
          <p:nvSpPr>
            <p:cNvPr id="64" name="Freeform 5"/>
            <p:cNvSpPr>
              <a:spLocks/>
            </p:cNvSpPr>
            <p:nvPr/>
          </p:nvSpPr>
          <p:spPr bwMode="auto">
            <a:xfrm>
              <a:off x="12731750" y="2901950"/>
              <a:ext cx="609600" cy="514350"/>
            </a:xfrm>
            <a:custGeom>
              <a:avLst/>
              <a:gdLst>
                <a:gd name="T0" fmla="*/ 107 w 161"/>
                <a:gd name="T1" fmla="*/ 31 h 136"/>
                <a:gd name="T2" fmla="*/ 93 w 161"/>
                <a:gd name="T3" fmla="*/ 30 h 136"/>
                <a:gd name="T4" fmla="*/ 28 w 161"/>
                <a:gd name="T5" fmla="*/ 29 h 136"/>
                <a:gd name="T6" fmla="*/ 15 w 161"/>
                <a:gd name="T7" fmla="*/ 13 h 136"/>
                <a:gd name="T8" fmla="*/ 28 w 161"/>
                <a:gd name="T9" fmla="*/ 1 h 136"/>
                <a:gd name="T10" fmla="*/ 149 w 161"/>
                <a:gd name="T11" fmla="*/ 0 h 136"/>
                <a:gd name="T12" fmla="*/ 157 w 161"/>
                <a:gd name="T13" fmla="*/ 7 h 136"/>
                <a:gd name="T14" fmla="*/ 148 w 161"/>
                <a:gd name="T15" fmla="*/ 34 h 136"/>
                <a:gd name="T16" fmla="*/ 80 w 161"/>
                <a:gd name="T17" fmla="*/ 82 h 136"/>
                <a:gd name="T18" fmla="*/ 47 w 161"/>
                <a:gd name="T19" fmla="*/ 104 h 136"/>
                <a:gd name="T20" fmla="*/ 43 w 161"/>
                <a:gd name="T21" fmla="*/ 107 h 136"/>
                <a:gd name="T22" fmla="*/ 54 w 161"/>
                <a:gd name="T23" fmla="*/ 108 h 136"/>
                <a:gd name="T24" fmla="*/ 151 w 161"/>
                <a:gd name="T25" fmla="*/ 109 h 136"/>
                <a:gd name="T26" fmla="*/ 160 w 161"/>
                <a:gd name="T27" fmla="*/ 115 h 136"/>
                <a:gd name="T28" fmla="*/ 161 w 161"/>
                <a:gd name="T29" fmla="*/ 126 h 136"/>
                <a:gd name="T30" fmla="*/ 150 w 161"/>
                <a:gd name="T31" fmla="*/ 136 h 136"/>
                <a:gd name="T32" fmla="*/ 44 w 161"/>
                <a:gd name="T33" fmla="*/ 136 h 136"/>
                <a:gd name="T34" fmla="*/ 14 w 161"/>
                <a:gd name="T35" fmla="*/ 136 h 136"/>
                <a:gd name="T36" fmla="*/ 1 w 161"/>
                <a:gd name="T37" fmla="*/ 124 h 136"/>
                <a:gd name="T38" fmla="*/ 16 w 161"/>
                <a:gd name="T39" fmla="*/ 94 h 136"/>
                <a:gd name="T40" fmla="*/ 39 w 161"/>
                <a:gd name="T41" fmla="*/ 79 h 136"/>
                <a:gd name="T42" fmla="*/ 103 w 161"/>
                <a:gd name="T43" fmla="*/ 35 h 136"/>
                <a:gd name="T44" fmla="*/ 108 w 161"/>
                <a:gd name="T45" fmla="*/ 32 h 136"/>
                <a:gd name="T46" fmla="*/ 107 w 161"/>
                <a:gd name="T47" fmla="*/ 3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1" h="136">
                  <a:moveTo>
                    <a:pt x="107" y="31"/>
                  </a:moveTo>
                  <a:cubicBezTo>
                    <a:pt x="102" y="30"/>
                    <a:pt x="98" y="30"/>
                    <a:pt x="93" y="30"/>
                  </a:cubicBezTo>
                  <a:cubicBezTo>
                    <a:pt x="71" y="29"/>
                    <a:pt x="50" y="29"/>
                    <a:pt x="28" y="29"/>
                  </a:cubicBezTo>
                  <a:cubicBezTo>
                    <a:pt x="19" y="29"/>
                    <a:pt x="13" y="22"/>
                    <a:pt x="15" y="13"/>
                  </a:cubicBezTo>
                  <a:cubicBezTo>
                    <a:pt x="16" y="5"/>
                    <a:pt x="20" y="1"/>
                    <a:pt x="28" y="1"/>
                  </a:cubicBezTo>
                  <a:cubicBezTo>
                    <a:pt x="69" y="1"/>
                    <a:pt x="109" y="1"/>
                    <a:pt x="149" y="0"/>
                  </a:cubicBezTo>
                  <a:cubicBezTo>
                    <a:pt x="154" y="0"/>
                    <a:pt x="156" y="2"/>
                    <a:pt x="157" y="7"/>
                  </a:cubicBezTo>
                  <a:cubicBezTo>
                    <a:pt x="159" y="18"/>
                    <a:pt x="157" y="28"/>
                    <a:pt x="148" y="34"/>
                  </a:cubicBezTo>
                  <a:cubicBezTo>
                    <a:pt x="126" y="51"/>
                    <a:pt x="103" y="66"/>
                    <a:pt x="80" y="82"/>
                  </a:cubicBezTo>
                  <a:cubicBezTo>
                    <a:pt x="69" y="90"/>
                    <a:pt x="58" y="97"/>
                    <a:pt x="47" y="104"/>
                  </a:cubicBezTo>
                  <a:cubicBezTo>
                    <a:pt x="46" y="105"/>
                    <a:pt x="45" y="106"/>
                    <a:pt x="43" y="107"/>
                  </a:cubicBezTo>
                  <a:cubicBezTo>
                    <a:pt x="48" y="108"/>
                    <a:pt x="51" y="108"/>
                    <a:pt x="54" y="108"/>
                  </a:cubicBezTo>
                  <a:cubicBezTo>
                    <a:pt x="86" y="109"/>
                    <a:pt x="119" y="109"/>
                    <a:pt x="151" y="109"/>
                  </a:cubicBezTo>
                  <a:cubicBezTo>
                    <a:pt x="156" y="109"/>
                    <a:pt x="159" y="110"/>
                    <a:pt x="160" y="115"/>
                  </a:cubicBezTo>
                  <a:cubicBezTo>
                    <a:pt x="161" y="119"/>
                    <a:pt x="161" y="123"/>
                    <a:pt x="161" y="126"/>
                  </a:cubicBezTo>
                  <a:cubicBezTo>
                    <a:pt x="161" y="134"/>
                    <a:pt x="158" y="136"/>
                    <a:pt x="150" y="136"/>
                  </a:cubicBezTo>
                  <a:cubicBezTo>
                    <a:pt x="115" y="136"/>
                    <a:pt x="79" y="136"/>
                    <a:pt x="44" y="136"/>
                  </a:cubicBezTo>
                  <a:cubicBezTo>
                    <a:pt x="34" y="136"/>
                    <a:pt x="24" y="136"/>
                    <a:pt x="14" y="136"/>
                  </a:cubicBezTo>
                  <a:cubicBezTo>
                    <a:pt x="5" y="136"/>
                    <a:pt x="2" y="133"/>
                    <a:pt x="1" y="124"/>
                  </a:cubicBezTo>
                  <a:cubicBezTo>
                    <a:pt x="0" y="111"/>
                    <a:pt x="6" y="101"/>
                    <a:pt x="16" y="94"/>
                  </a:cubicBezTo>
                  <a:cubicBezTo>
                    <a:pt x="24" y="89"/>
                    <a:pt x="32" y="84"/>
                    <a:pt x="39" y="79"/>
                  </a:cubicBezTo>
                  <a:cubicBezTo>
                    <a:pt x="61" y="64"/>
                    <a:pt x="82" y="50"/>
                    <a:pt x="103" y="35"/>
                  </a:cubicBezTo>
                  <a:cubicBezTo>
                    <a:pt x="105" y="34"/>
                    <a:pt x="106" y="33"/>
                    <a:pt x="108" y="32"/>
                  </a:cubicBezTo>
                  <a:cubicBezTo>
                    <a:pt x="108" y="32"/>
                    <a:pt x="108" y="31"/>
                    <a:pt x="107" y="31"/>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65" name="Freeform 6"/>
            <p:cNvSpPr>
              <a:spLocks/>
            </p:cNvSpPr>
            <p:nvPr/>
          </p:nvSpPr>
          <p:spPr bwMode="auto">
            <a:xfrm>
              <a:off x="12028488" y="2457450"/>
              <a:ext cx="615950" cy="512763"/>
            </a:xfrm>
            <a:custGeom>
              <a:avLst/>
              <a:gdLst>
                <a:gd name="T0" fmla="*/ 46 w 163"/>
                <a:gd name="T1" fmla="*/ 108 h 136"/>
                <a:gd name="T2" fmla="*/ 61 w 163"/>
                <a:gd name="T3" fmla="*/ 108 h 136"/>
                <a:gd name="T4" fmla="*/ 153 w 163"/>
                <a:gd name="T5" fmla="*/ 109 h 136"/>
                <a:gd name="T6" fmla="*/ 161 w 163"/>
                <a:gd name="T7" fmla="*/ 114 h 136"/>
                <a:gd name="T8" fmla="*/ 163 w 163"/>
                <a:gd name="T9" fmla="*/ 123 h 136"/>
                <a:gd name="T10" fmla="*/ 150 w 163"/>
                <a:gd name="T11" fmla="*/ 136 h 136"/>
                <a:gd name="T12" fmla="*/ 14 w 163"/>
                <a:gd name="T13" fmla="*/ 136 h 136"/>
                <a:gd name="T14" fmla="*/ 3 w 163"/>
                <a:gd name="T15" fmla="*/ 128 h 136"/>
                <a:gd name="T16" fmla="*/ 17 w 163"/>
                <a:gd name="T17" fmla="*/ 95 h 136"/>
                <a:gd name="T18" fmla="*/ 75 w 163"/>
                <a:gd name="T19" fmla="*/ 55 h 136"/>
                <a:gd name="T20" fmla="*/ 110 w 163"/>
                <a:gd name="T21" fmla="*/ 31 h 136"/>
                <a:gd name="T22" fmla="*/ 104 w 163"/>
                <a:gd name="T23" fmla="*/ 30 h 136"/>
                <a:gd name="T24" fmla="*/ 28 w 163"/>
                <a:gd name="T25" fmla="*/ 29 h 136"/>
                <a:gd name="T26" fmla="*/ 16 w 163"/>
                <a:gd name="T27" fmla="*/ 14 h 136"/>
                <a:gd name="T28" fmla="*/ 28 w 163"/>
                <a:gd name="T29" fmla="*/ 0 h 136"/>
                <a:gd name="T30" fmla="*/ 150 w 163"/>
                <a:gd name="T31" fmla="*/ 0 h 136"/>
                <a:gd name="T32" fmla="*/ 158 w 163"/>
                <a:gd name="T33" fmla="*/ 8 h 136"/>
                <a:gd name="T34" fmla="*/ 148 w 163"/>
                <a:gd name="T35" fmla="*/ 35 h 136"/>
                <a:gd name="T36" fmla="*/ 71 w 163"/>
                <a:gd name="T37" fmla="*/ 89 h 136"/>
                <a:gd name="T38" fmla="*/ 45 w 163"/>
                <a:gd name="T39" fmla="*/ 106 h 136"/>
                <a:gd name="T40" fmla="*/ 46 w 163"/>
                <a:gd name="T41" fmla="*/ 10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36">
                  <a:moveTo>
                    <a:pt x="46" y="108"/>
                  </a:moveTo>
                  <a:cubicBezTo>
                    <a:pt x="51" y="108"/>
                    <a:pt x="56" y="108"/>
                    <a:pt x="61" y="108"/>
                  </a:cubicBezTo>
                  <a:cubicBezTo>
                    <a:pt x="91" y="109"/>
                    <a:pt x="122" y="109"/>
                    <a:pt x="153" y="109"/>
                  </a:cubicBezTo>
                  <a:cubicBezTo>
                    <a:pt x="158" y="109"/>
                    <a:pt x="160" y="111"/>
                    <a:pt x="161" y="114"/>
                  </a:cubicBezTo>
                  <a:cubicBezTo>
                    <a:pt x="161" y="117"/>
                    <a:pt x="162" y="120"/>
                    <a:pt x="163" y="123"/>
                  </a:cubicBezTo>
                  <a:cubicBezTo>
                    <a:pt x="163" y="133"/>
                    <a:pt x="160" y="136"/>
                    <a:pt x="150" y="136"/>
                  </a:cubicBezTo>
                  <a:cubicBezTo>
                    <a:pt x="105" y="136"/>
                    <a:pt x="59" y="136"/>
                    <a:pt x="14" y="136"/>
                  </a:cubicBezTo>
                  <a:cubicBezTo>
                    <a:pt x="7" y="136"/>
                    <a:pt x="5" y="133"/>
                    <a:pt x="3" y="128"/>
                  </a:cubicBezTo>
                  <a:cubicBezTo>
                    <a:pt x="0" y="117"/>
                    <a:pt x="5" y="103"/>
                    <a:pt x="17" y="95"/>
                  </a:cubicBezTo>
                  <a:cubicBezTo>
                    <a:pt x="36" y="81"/>
                    <a:pt x="56" y="69"/>
                    <a:pt x="75" y="55"/>
                  </a:cubicBezTo>
                  <a:cubicBezTo>
                    <a:pt x="87" y="48"/>
                    <a:pt x="98" y="40"/>
                    <a:pt x="110" y="31"/>
                  </a:cubicBezTo>
                  <a:cubicBezTo>
                    <a:pt x="107" y="31"/>
                    <a:pt x="106" y="30"/>
                    <a:pt x="104" y="30"/>
                  </a:cubicBezTo>
                  <a:cubicBezTo>
                    <a:pt x="79" y="30"/>
                    <a:pt x="54" y="29"/>
                    <a:pt x="28" y="29"/>
                  </a:cubicBezTo>
                  <a:cubicBezTo>
                    <a:pt x="21" y="29"/>
                    <a:pt x="16" y="23"/>
                    <a:pt x="16" y="14"/>
                  </a:cubicBezTo>
                  <a:cubicBezTo>
                    <a:pt x="16" y="6"/>
                    <a:pt x="21" y="0"/>
                    <a:pt x="28" y="0"/>
                  </a:cubicBezTo>
                  <a:cubicBezTo>
                    <a:pt x="69" y="0"/>
                    <a:pt x="109" y="1"/>
                    <a:pt x="150" y="0"/>
                  </a:cubicBezTo>
                  <a:cubicBezTo>
                    <a:pt x="156" y="0"/>
                    <a:pt x="158" y="3"/>
                    <a:pt x="158" y="8"/>
                  </a:cubicBezTo>
                  <a:cubicBezTo>
                    <a:pt x="160" y="19"/>
                    <a:pt x="158" y="29"/>
                    <a:pt x="148" y="35"/>
                  </a:cubicBezTo>
                  <a:cubicBezTo>
                    <a:pt x="122" y="53"/>
                    <a:pt x="97" y="71"/>
                    <a:pt x="71" y="89"/>
                  </a:cubicBezTo>
                  <a:cubicBezTo>
                    <a:pt x="63" y="95"/>
                    <a:pt x="54" y="100"/>
                    <a:pt x="45" y="106"/>
                  </a:cubicBezTo>
                  <a:cubicBezTo>
                    <a:pt x="45" y="106"/>
                    <a:pt x="45" y="107"/>
                    <a:pt x="46" y="108"/>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66" name="Freeform 7"/>
            <p:cNvSpPr>
              <a:spLocks/>
            </p:cNvSpPr>
            <p:nvPr/>
          </p:nvSpPr>
          <p:spPr bwMode="auto">
            <a:xfrm>
              <a:off x="12526963" y="1270000"/>
              <a:ext cx="398463" cy="334963"/>
            </a:xfrm>
            <a:custGeom>
              <a:avLst/>
              <a:gdLst>
                <a:gd name="T0" fmla="*/ 29 w 105"/>
                <a:gd name="T1" fmla="*/ 71 h 89"/>
                <a:gd name="T2" fmla="*/ 55 w 105"/>
                <a:gd name="T3" fmla="*/ 71 h 89"/>
                <a:gd name="T4" fmla="*/ 97 w 105"/>
                <a:gd name="T5" fmla="*/ 71 h 89"/>
                <a:gd name="T6" fmla="*/ 104 w 105"/>
                <a:gd name="T7" fmla="*/ 81 h 89"/>
                <a:gd name="T8" fmla="*/ 97 w 105"/>
                <a:gd name="T9" fmla="*/ 89 h 89"/>
                <a:gd name="T10" fmla="*/ 10 w 105"/>
                <a:gd name="T11" fmla="*/ 89 h 89"/>
                <a:gd name="T12" fmla="*/ 0 w 105"/>
                <a:gd name="T13" fmla="*/ 79 h 89"/>
                <a:gd name="T14" fmla="*/ 12 w 105"/>
                <a:gd name="T15" fmla="*/ 61 h 89"/>
                <a:gd name="T16" fmla="*/ 64 w 105"/>
                <a:gd name="T17" fmla="*/ 25 h 89"/>
                <a:gd name="T18" fmla="*/ 70 w 105"/>
                <a:gd name="T19" fmla="*/ 21 h 89"/>
                <a:gd name="T20" fmla="*/ 64 w 105"/>
                <a:gd name="T21" fmla="*/ 20 h 89"/>
                <a:gd name="T22" fmla="*/ 18 w 105"/>
                <a:gd name="T23" fmla="*/ 19 h 89"/>
                <a:gd name="T24" fmla="*/ 9 w 105"/>
                <a:gd name="T25" fmla="*/ 10 h 89"/>
                <a:gd name="T26" fmla="*/ 18 w 105"/>
                <a:gd name="T27" fmla="*/ 1 h 89"/>
                <a:gd name="T28" fmla="*/ 95 w 105"/>
                <a:gd name="T29" fmla="*/ 1 h 89"/>
                <a:gd name="T30" fmla="*/ 102 w 105"/>
                <a:gd name="T31" fmla="*/ 6 h 89"/>
                <a:gd name="T32" fmla="*/ 95 w 105"/>
                <a:gd name="T33" fmla="*/ 24 h 89"/>
                <a:gd name="T34" fmla="*/ 37 w 105"/>
                <a:gd name="T35" fmla="*/ 64 h 89"/>
                <a:gd name="T36" fmla="*/ 29 w 105"/>
                <a:gd name="T37" fmla="*/ 69 h 89"/>
                <a:gd name="T38" fmla="*/ 29 w 105"/>
                <a:gd name="T39"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89">
                  <a:moveTo>
                    <a:pt x="29" y="71"/>
                  </a:moveTo>
                  <a:cubicBezTo>
                    <a:pt x="38" y="71"/>
                    <a:pt x="47" y="71"/>
                    <a:pt x="55" y="71"/>
                  </a:cubicBezTo>
                  <a:cubicBezTo>
                    <a:pt x="69" y="71"/>
                    <a:pt x="83" y="71"/>
                    <a:pt x="97" y="71"/>
                  </a:cubicBezTo>
                  <a:cubicBezTo>
                    <a:pt x="102" y="71"/>
                    <a:pt x="104" y="74"/>
                    <a:pt x="104" y="81"/>
                  </a:cubicBezTo>
                  <a:cubicBezTo>
                    <a:pt x="105" y="87"/>
                    <a:pt x="103" y="89"/>
                    <a:pt x="97" y="89"/>
                  </a:cubicBezTo>
                  <a:cubicBezTo>
                    <a:pt x="68" y="89"/>
                    <a:pt x="39" y="89"/>
                    <a:pt x="10" y="89"/>
                  </a:cubicBezTo>
                  <a:cubicBezTo>
                    <a:pt x="3" y="89"/>
                    <a:pt x="0" y="86"/>
                    <a:pt x="0" y="79"/>
                  </a:cubicBezTo>
                  <a:cubicBezTo>
                    <a:pt x="1" y="71"/>
                    <a:pt x="5" y="65"/>
                    <a:pt x="12" y="61"/>
                  </a:cubicBezTo>
                  <a:cubicBezTo>
                    <a:pt x="29" y="49"/>
                    <a:pt x="47" y="37"/>
                    <a:pt x="64" y="25"/>
                  </a:cubicBezTo>
                  <a:cubicBezTo>
                    <a:pt x="66" y="24"/>
                    <a:pt x="67" y="23"/>
                    <a:pt x="70" y="21"/>
                  </a:cubicBezTo>
                  <a:cubicBezTo>
                    <a:pt x="67" y="20"/>
                    <a:pt x="66" y="20"/>
                    <a:pt x="64" y="20"/>
                  </a:cubicBezTo>
                  <a:cubicBezTo>
                    <a:pt x="49" y="20"/>
                    <a:pt x="33" y="20"/>
                    <a:pt x="18" y="19"/>
                  </a:cubicBezTo>
                  <a:cubicBezTo>
                    <a:pt x="12" y="19"/>
                    <a:pt x="9" y="16"/>
                    <a:pt x="9" y="10"/>
                  </a:cubicBezTo>
                  <a:cubicBezTo>
                    <a:pt x="9" y="4"/>
                    <a:pt x="12" y="1"/>
                    <a:pt x="18" y="1"/>
                  </a:cubicBezTo>
                  <a:cubicBezTo>
                    <a:pt x="44" y="1"/>
                    <a:pt x="70" y="1"/>
                    <a:pt x="95" y="1"/>
                  </a:cubicBezTo>
                  <a:cubicBezTo>
                    <a:pt x="100" y="0"/>
                    <a:pt x="102" y="2"/>
                    <a:pt x="102" y="6"/>
                  </a:cubicBezTo>
                  <a:cubicBezTo>
                    <a:pt x="103" y="14"/>
                    <a:pt x="101" y="20"/>
                    <a:pt x="95" y="24"/>
                  </a:cubicBezTo>
                  <a:cubicBezTo>
                    <a:pt x="75" y="37"/>
                    <a:pt x="56" y="50"/>
                    <a:pt x="37" y="64"/>
                  </a:cubicBezTo>
                  <a:cubicBezTo>
                    <a:pt x="34" y="66"/>
                    <a:pt x="31" y="67"/>
                    <a:pt x="29" y="69"/>
                  </a:cubicBezTo>
                  <a:cubicBezTo>
                    <a:pt x="29" y="70"/>
                    <a:pt x="29" y="70"/>
                    <a:pt x="29" y="71"/>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67" name="Freeform 8"/>
            <p:cNvSpPr>
              <a:spLocks/>
            </p:cNvSpPr>
            <p:nvPr/>
          </p:nvSpPr>
          <p:spPr bwMode="auto">
            <a:xfrm>
              <a:off x="12269788" y="1782763"/>
              <a:ext cx="401638" cy="331788"/>
            </a:xfrm>
            <a:custGeom>
              <a:avLst/>
              <a:gdLst>
                <a:gd name="T0" fmla="*/ 30 w 106"/>
                <a:gd name="T1" fmla="*/ 70 h 88"/>
                <a:gd name="T2" fmla="*/ 54 w 106"/>
                <a:gd name="T3" fmla="*/ 70 h 88"/>
                <a:gd name="T4" fmla="*/ 99 w 106"/>
                <a:gd name="T5" fmla="*/ 71 h 88"/>
                <a:gd name="T6" fmla="*/ 106 w 106"/>
                <a:gd name="T7" fmla="*/ 80 h 88"/>
                <a:gd name="T8" fmla="*/ 98 w 106"/>
                <a:gd name="T9" fmla="*/ 88 h 88"/>
                <a:gd name="T10" fmla="*/ 9 w 106"/>
                <a:gd name="T11" fmla="*/ 88 h 88"/>
                <a:gd name="T12" fmla="*/ 2 w 106"/>
                <a:gd name="T13" fmla="*/ 82 h 88"/>
                <a:gd name="T14" fmla="*/ 13 w 106"/>
                <a:gd name="T15" fmla="*/ 60 h 88"/>
                <a:gd name="T16" fmla="*/ 64 w 106"/>
                <a:gd name="T17" fmla="*/ 25 h 88"/>
                <a:gd name="T18" fmla="*/ 71 w 106"/>
                <a:gd name="T19" fmla="*/ 20 h 88"/>
                <a:gd name="T20" fmla="*/ 66 w 106"/>
                <a:gd name="T21" fmla="*/ 19 h 88"/>
                <a:gd name="T22" fmla="*/ 19 w 106"/>
                <a:gd name="T23" fmla="*/ 18 h 88"/>
                <a:gd name="T24" fmla="*/ 10 w 106"/>
                <a:gd name="T25" fmla="*/ 9 h 88"/>
                <a:gd name="T26" fmla="*/ 19 w 106"/>
                <a:gd name="T27" fmla="*/ 0 h 88"/>
                <a:gd name="T28" fmla="*/ 97 w 106"/>
                <a:gd name="T29" fmla="*/ 0 h 88"/>
                <a:gd name="T30" fmla="*/ 103 w 106"/>
                <a:gd name="T31" fmla="*/ 5 h 88"/>
                <a:gd name="T32" fmla="*/ 97 w 106"/>
                <a:gd name="T33" fmla="*/ 23 h 88"/>
                <a:gd name="T34" fmla="*/ 56 w 106"/>
                <a:gd name="T35" fmla="*/ 51 h 88"/>
                <a:gd name="T36" fmla="*/ 30 w 106"/>
                <a:gd name="T37" fmla="*/ 68 h 88"/>
                <a:gd name="T38" fmla="*/ 30 w 106"/>
                <a:gd name="T3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88">
                  <a:moveTo>
                    <a:pt x="30" y="70"/>
                  </a:moveTo>
                  <a:cubicBezTo>
                    <a:pt x="38" y="70"/>
                    <a:pt x="46" y="70"/>
                    <a:pt x="54" y="70"/>
                  </a:cubicBezTo>
                  <a:cubicBezTo>
                    <a:pt x="69" y="70"/>
                    <a:pt x="84" y="70"/>
                    <a:pt x="99" y="71"/>
                  </a:cubicBezTo>
                  <a:cubicBezTo>
                    <a:pt x="104" y="71"/>
                    <a:pt x="106" y="74"/>
                    <a:pt x="106" y="80"/>
                  </a:cubicBezTo>
                  <a:cubicBezTo>
                    <a:pt x="106" y="85"/>
                    <a:pt x="105" y="88"/>
                    <a:pt x="98" y="88"/>
                  </a:cubicBezTo>
                  <a:cubicBezTo>
                    <a:pt x="69" y="88"/>
                    <a:pt x="39" y="88"/>
                    <a:pt x="9" y="88"/>
                  </a:cubicBezTo>
                  <a:cubicBezTo>
                    <a:pt x="4" y="88"/>
                    <a:pt x="2" y="86"/>
                    <a:pt x="2" y="82"/>
                  </a:cubicBezTo>
                  <a:cubicBezTo>
                    <a:pt x="0" y="72"/>
                    <a:pt x="5" y="65"/>
                    <a:pt x="13" y="60"/>
                  </a:cubicBezTo>
                  <a:cubicBezTo>
                    <a:pt x="30" y="48"/>
                    <a:pt x="47" y="37"/>
                    <a:pt x="64" y="25"/>
                  </a:cubicBezTo>
                  <a:cubicBezTo>
                    <a:pt x="66" y="24"/>
                    <a:pt x="68" y="22"/>
                    <a:pt x="71" y="20"/>
                  </a:cubicBezTo>
                  <a:cubicBezTo>
                    <a:pt x="69" y="20"/>
                    <a:pt x="67" y="19"/>
                    <a:pt x="66" y="19"/>
                  </a:cubicBezTo>
                  <a:cubicBezTo>
                    <a:pt x="50" y="19"/>
                    <a:pt x="35" y="19"/>
                    <a:pt x="19" y="18"/>
                  </a:cubicBezTo>
                  <a:cubicBezTo>
                    <a:pt x="13" y="18"/>
                    <a:pt x="10" y="15"/>
                    <a:pt x="10" y="9"/>
                  </a:cubicBezTo>
                  <a:cubicBezTo>
                    <a:pt x="10" y="3"/>
                    <a:pt x="14" y="0"/>
                    <a:pt x="19" y="0"/>
                  </a:cubicBezTo>
                  <a:cubicBezTo>
                    <a:pt x="45" y="0"/>
                    <a:pt x="71" y="0"/>
                    <a:pt x="97" y="0"/>
                  </a:cubicBezTo>
                  <a:cubicBezTo>
                    <a:pt x="101" y="0"/>
                    <a:pt x="103" y="1"/>
                    <a:pt x="103" y="5"/>
                  </a:cubicBezTo>
                  <a:cubicBezTo>
                    <a:pt x="104" y="12"/>
                    <a:pt x="103" y="18"/>
                    <a:pt x="97" y="23"/>
                  </a:cubicBezTo>
                  <a:cubicBezTo>
                    <a:pt x="83" y="32"/>
                    <a:pt x="70" y="42"/>
                    <a:pt x="56" y="51"/>
                  </a:cubicBezTo>
                  <a:cubicBezTo>
                    <a:pt x="48" y="57"/>
                    <a:pt x="39" y="62"/>
                    <a:pt x="30" y="68"/>
                  </a:cubicBezTo>
                  <a:cubicBezTo>
                    <a:pt x="30" y="69"/>
                    <a:pt x="30" y="70"/>
                    <a:pt x="30" y="70"/>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68" name="Freeform 9"/>
            <p:cNvSpPr>
              <a:spLocks/>
            </p:cNvSpPr>
            <p:nvPr/>
          </p:nvSpPr>
          <p:spPr bwMode="auto">
            <a:xfrm>
              <a:off x="12822238" y="2152650"/>
              <a:ext cx="393700" cy="334963"/>
            </a:xfrm>
            <a:custGeom>
              <a:avLst/>
              <a:gdLst>
                <a:gd name="T0" fmla="*/ 30 w 104"/>
                <a:gd name="T1" fmla="*/ 71 h 89"/>
                <a:gd name="T2" fmla="*/ 96 w 104"/>
                <a:gd name="T3" fmla="*/ 71 h 89"/>
                <a:gd name="T4" fmla="*/ 103 w 104"/>
                <a:gd name="T5" fmla="*/ 74 h 89"/>
                <a:gd name="T6" fmla="*/ 103 w 104"/>
                <a:gd name="T7" fmla="*/ 86 h 89"/>
                <a:gd name="T8" fmla="*/ 99 w 104"/>
                <a:gd name="T9" fmla="*/ 88 h 89"/>
                <a:gd name="T10" fmla="*/ 8 w 104"/>
                <a:gd name="T11" fmla="*/ 89 h 89"/>
                <a:gd name="T12" fmla="*/ 1 w 104"/>
                <a:gd name="T13" fmla="*/ 81 h 89"/>
                <a:gd name="T14" fmla="*/ 11 w 104"/>
                <a:gd name="T15" fmla="*/ 61 h 89"/>
                <a:gd name="T16" fmla="*/ 61 w 104"/>
                <a:gd name="T17" fmla="*/ 27 h 89"/>
                <a:gd name="T18" fmla="*/ 71 w 104"/>
                <a:gd name="T19" fmla="*/ 20 h 89"/>
                <a:gd name="T20" fmla="*/ 60 w 104"/>
                <a:gd name="T21" fmla="*/ 19 h 89"/>
                <a:gd name="T22" fmla="*/ 17 w 104"/>
                <a:gd name="T23" fmla="*/ 19 h 89"/>
                <a:gd name="T24" fmla="*/ 9 w 104"/>
                <a:gd name="T25" fmla="*/ 9 h 89"/>
                <a:gd name="T26" fmla="*/ 17 w 104"/>
                <a:gd name="T27" fmla="*/ 0 h 89"/>
                <a:gd name="T28" fmla="*/ 96 w 104"/>
                <a:gd name="T29" fmla="*/ 0 h 89"/>
                <a:gd name="T30" fmla="*/ 103 w 104"/>
                <a:gd name="T31" fmla="*/ 7 h 89"/>
                <a:gd name="T32" fmla="*/ 94 w 104"/>
                <a:gd name="T33" fmla="*/ 24 h 89"/>
                <a:gd name="T34" fmla="*/ 44 w 104"/>
                <a:gd name="T35" fmla="*/ 58 h 89"/>
                <a:gd name="T36" fmla="*/ 29 w 104"/>
                <a:gd name="T37" fmla="*/ 68 h 89"/>
                <a:gd name="T38" fmla="*/ 30 w 104"/>
                <a:gd name="T39"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89">
                  <a:moveTo>
                    <a:pt x="30" y="71"/>
                  </a:moveTo>
                  <a:cubicBezTo>
                    <a:pt x="52" y="71"/>
                    <a:pt x="74" y="71"/>
                    <a:pt x="96" y="71"/>
                  </a:cubicBezTo>
                  <a:cubicBezTo>
                    <a:pt x="98" y="71"/>
                    <a:pt x="103" y="72"/>
                    <a:pt x="103" y="74"/>
                  </a:cubicBezTo>
                  <a:cubicBezTo>
                    <a:pt x="104" y="78"/>
                    <a:pt x="104" y="82"/>
                    <a:pt x="103" y="86"/>
                  </a:cubicBezTo>
                  <a:cubicBezTo>
                    <a:pt x="103" y="87"/>
                    <a:pt x="101" y="88"/>
                    <a:pt x="99" y="88"/>
                  </a:cubicBezTo>
                  <a:cubicBezTo>
                    <a:pt x="69" y="88"/>
                    <a:pt x="38" y="88"/>
                    <a:pt x="8" y="89"/>
                  </a:cubicBezTo>
                  <a:cubicBezTo>
                    <a:pt x="2" y="89"/>
                    <a:pt x="1" y="85"/>
                    <a:pt x="1" y="81"/>
                  </a:cubicBezTo>
                  <a:cubicBezTo>
                    <a:pt x="0" y="72"/>
                    <a:pt x="4" y="66"/>
                    <a:pt x="11" y="61"/>
                  </a:cubicBezTo>
                  <a:cubicBezTo>
                    <a:pt x="28" y="50"/>
                    <a:pt x="44" y="38"/>
                    <a:pt x="61" y="27"/>
                  </a:cubicBezTo>
                  <a:cubicBezTo>
                    <a:pt x="64" y="25"/>
                    <a:pt x="67" y="23"/>
                    <a:pt x="71" y="20"/>
                  </a:cubicBezTo>
                  <a:cubicBezTo>
                    <a:pt x="66" y="20"/>
                    <a:pt x="63" y="19"/>
                    <a:pt x="60" y="19"/>
                  </a:cubicBezTo>
                  <a:cubicBezTo>
                    <a:pt x="45" y="19"/>
                    <a:pt x="31" y="19"/>
                    <a:pt x="17" y="19"/>
                  </a:cubicBezTo>
                  <a:cubicBezTo>
                    <a:pt x="13" y="19"/>
                    <a:pt x="10" y="15"/>
                    <a:pt x="9" y="9"/>
                  </a:cubicBezTo>
                  <a:cubicBezTo>
                    <a:pt x="9" y="4"/>
                    <a:pt x="12" y="0"/>
                    <a:pt x="17" y="0"/>
                  </a:cubicBezTo>
                  <a:cubicBezTo>
                    <a:pt x="44" y="0"/>
                    <a:pt x="70" y="1"/>
                    <a:pt x="96" y="0"/>
                  </a:cubicBezTo>
                  <a:cubicBezTo>
                    <a:pt x="101" y="0"/>
                    <a:pt x="102" y="3"/>
                    <a:pt x="103" y="7"/>
                  </a:cubicBezTo>
                  <a:cubicBezTo>
                    <a:pt x="103" y="14"/>
                    <a:pt x="100" y="20"/>
                    <a:pt x="94" y="24"/>
                  </a:cubicBezTo>
                  <a:cubicBezTo>
                    <a:pt x="78" y="35"/>
                    <a:pt x="61" y="47"/>
                    <a:pt x="44" y="58"/>
                  </a:cubicBezTo>
                  <a:cubicBezTo>
                    <a:pt x="39" y="62"/>
                    <a:pt x="34" y="65"/>
                    <a:pt x="29" y="68"/>
                  </a:cubicBezTo>
                  <a:cubicBezTo>
                    <a:pt x="29" y="69"/>
                    <a:pt x="30" y="70"/>
                    <a:pt x="30" y="71"/>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56"/>
          <p:cNvSpPr/>
          <p:nvPr/>
        </p:nvSpPr>
        <p:spPr>
          <a:xfrm>
            <a:off x="1883900" y="2633825"/>
            <a:ext cx="5376300" cy="13848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6"/>
          <p:cNvSpPr txBox="1">
            <a:spLocks noGrp="1"/>
          </p:cNvSpPr>
          <p:nvPr>
            <p:ph type="subTitle" idx="1"/>
          </p:nvPr>
        </p:nvSpPr>
        <p:spPr>
          <a:xfrm>
            <a:off x="1883900" y="4018629"/>
            <a:ext cx="5376300" cy="40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Big numbers catch your audience’s attention</a:t>
            </a:r>
            <a:endParaRPr/>
          </a:p>
        </p:txBody>
      </p:sp>
      <p:grpSp>
        <p:nvGrpSpPr>
          <p:cNvPr id="1332" name="Google Shape;1332;p56"/>
          <p:cNvGrpSpPr/>
          <p:nvPr/>
        </p:nvGrpSpPr>
        <p:grpSpPr>
          <a:xfrm>
            <a:off x="3644535" y="651900"/>
            <a:ext cx="1854835" cy="1757394"/>
            <a:chOff x="3644535" y="392900"/>
            <a:chExt cx="1854835" cy="1757394"/>
          </a:xfrm>
        </p:grpSpPr>
        <p:sp>
          <p:nvSpPr>
            <p:cNvPr id="1333" name="Google Shape;1333;p56"/>
            <p:cNvSpPr/>
            <p:nvPr/>
          </p:nvSpPr>
          <p:spPr>
            <a:xfrm>
              <a:off x="3659737" y="411956"/>
              <a:ext cx="1810942" cy="1709648"/>
            </a:xfrm>
            <a:custGeom>
              <a:avLst/>
              <a:gdLst/>
              <a:ahLst/>
              <a:cxnLst/>
              <a:rect l="l" t="t" r="r" b="b"/>
              <a:pathLst>
                <a:path w="8458" h="7985" extrusionOk="0">
                  <a:moveTo>
                    <a:pt x="1" y="0"/>
                  </a:moveTo>
                  <a:lnTo>
                    <a:pt x="1" y="7985"/>
                  </a:lnTo>
                  <a:lnTo>
                    <a:pt x="8458" y="7985"/>
                  </a:lnTo>
                  <a:lnTo>
                    <a:pt x="8458" y="0"/>
                  </a:lnTo>
                  <a:close/>
                </a:path>
              </a:pathLst>
            </a:custGeom>
            <a:solidFill>
              <a:schemeClr val="accent4"/>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6"/>
            <p:cNvSpPr/>
            <p:nvPr/>
          </p:nvSpPr>
          <p:spPr>
            <a:xfrm>
              <a:off x="3804903" y="486466"/>
              <a:ext cx="1062200" cy="1062187"/>
            </a:xfrm>
            <a:custGeom>
              <a:avLst/>
              <a:gdLst/>
              <a:ahLst/>
              <a:cxnLst/>
              <a:rect l="l" t="t" r="r" b="b"/>
              <a:pathLst>
                <a:path w="4961" h="4961" extrusionOk="0">
                  <a:moveTo>
                    <a:pt x="2481" y="0"/>
                  </a:moveTo>
                  <a:cubicBezTo>
                    <a:pt x="1107" y="0"/>
                    <a:pt x="1" y="1107"/>
                    <a:pt x="1" y="2480"/>
                  </a:cubicBezTo>
                  <a:cubicBezTo>
                    <a:pt x="1" y="3845"/>
                    <a:pt x="1107" y="4960"/>
                    <a:pt x="2481" y="4960"/>
                  </a:cubicBezTo>
                  <a:cubicBezTo>
                    <a:pt x="3846" y="4960"/>
                    <a:pt x="4961" y="3845"/>
                    <a:pt x="4961" y="2480"/>
                  </a:cubicBezTo>
                  <a:cubicBezTo>
                    <a:pt x="4961" y="2409"/>
                    <a:pt x="4961" y="2347"/>
                    <a:pt x="4952" y="2284"/>
                  </a:cubicBezTo>
                  <a:cubicBezTo>
                    <a:pt x="4747" y="3087"/>
                    <a:pt x="4015" y="3685"/>
                    <a:pt x="3141" y="3685"/>
                  </a:cubicBezTo>
                  <a:cubicBezTo>
                    <a:pt x="2106" y="3685"/>
                    <a:pt x="1276" y="2846"/>
                    <a:pt x="1276" y="1811"/>
                  </a:cubicBezTo>
                  <a:cubicBezTo>
                    <a:pt x="1276" y="946"/>
                    <a:pt x="1865" y="214"/>
                    <a:pt x="2677" y="9"/>
                  </a:cubicBezTo>
                  <a:cubicBezTo>
                    <a:pt x="2606" y="0"/>
                    <a:pt x="2543" y="0"/>
                    <a:pt x="2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6"/>
            <p:cNvSpPr/>
            <p:nvPr/>
          </p:nvSpPr>
          <p:spPr>
            <a:xfrm>
              <a:off x="4542298" y="392900"/>
              <a:ext cx="57381" cy="1757394"/>
            </a:xfrm>
            <a:custGeom>
              <a:avLst/>
              <a:gdLst/>
              <a:ahLst/>
              <a:cxnLst/>
              <a:rect l="l" t="t" r="r" b="b"/>
              <a:pathLst>
                <a:path w="268" h="8208" extrusionOk="0">
                  <a:moveTo>
                    <a:pt x="0" y="0"/>
                  </a:moveTo>
                  <a:lnTo>
                    <a:pt x="0" y="8208"/>
                  </a:lnTo>
                  <a:lnTo>
                    <a:pt x="268" y="8208"/>
                  </a:lnTo>
                  <a:lnTo>
                    <a:pt x="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6"/>
            <p:cNvSpPr/>
            <p:nvPr/>
          </p:nvSpPr>
          <p:spPr>
            <a:xfrm>
              <a:off x="3644535" y="1242914"/>
              <a:ext cx="1854835" cy="57381"/>
            </a:xfrm>
            <a:custGeom>
              <a:avLst/>
              <a:gdLst/>
              <a:ahLst/>
              <a:cxnLst/>
              <a:rect l="l" t="t" r="r" b="b"/>
              <a:pathLst>
                <a:path w="8663" h="268" extrusionOk="0">
                  <a:moveTo>
                    <a:pt x="0" y="0"/>
                  </a:moveTo>
                  <a:lnTo>
                    <a:pt x="0" y="268"/>
                  </a:lnTo>
                  <a:lnTo>
                    <a:pt x="8663" y="268"/>
                  </a:lnTo>
                  <a:lnTo>
                    <a:pt x="86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6"/>
            <p:cNvSpPr/>
            <p:nvPr/>
          </p:nvSpPr>
          <p:spPr>
            <a:xfrm>
              <a:off x="4876524" y="1546521"/>
              <a:ext cx="17343" cy="15416"/>
            </a:xfrm>
            <a:custGeom>
              <a:avLst/>
              <a:gdLst/>
              <a:ahLst/>
              <a:cxnLst/>
              <a:rect l="l" t="t" r="r" b="b"/>
              <a:pathLst>
                <a:path w="81" h="72" extrusionOk="0">
                  <a:moveTo>
                    <a:pt x="45" y="1"/>
                  </a:moveTo>
                  <a:cubicBezTo>
                    <a:pt x="18" y="1"/>
                    <a:pt x="0" y="9"/>
                    <a:pt x="0" y="36"/>
                  </a:cubicBezTo>
                  <a:cubicBezTo>
                    <a:pt x="0" y="54"/>
                    <a:pt x="18" y="72"/>
                    <a:pt x="45" y="72"/>
                  </a:cubicBezTo>
                  <a:cubicBezTo>
                    <a:pt x="63" y="72"/>
                    <a:pt x="81" y="54"/>
                    <a:pt x="81" y="36"/>
                  </a:cubicBezTo>
                  <a:cubicBezTo>
                    <a:pt x="81" y="9"/>
                    <a:pt x="63"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6"/>
            <p:cNvSpPr/>
            <p:nvPr/>
          </p:nvSpPr>
          <p:spPr>
            <a:xfrm>
              <a:off x="5086566" y="1428119"/>
              <a:ext cx="44107" cy="44106"/>
            </a:xfrm>
            <a:custGeom>
              <a:avLst/>
              <a:gdLst/>
              <a:ahLst/>
              <a:cxnLst/>
              <a:rect l="l" t="t" r="r" b="b"/>
              <a:pathLst>
                <a:path w="206" h="206" extrusionOk="0">
                  <a:moveTo>
                    <a:pt x="99" y="0"/>
                  </a:moveTo>
                  <a:cubicBezTo>
                    <a:pt x="45" y="0"/>
                    <a:pt x="1" y="45"/>
                    <a:pt x="1" y="107"/>
                  </a:cubicBezTo>
                  <a:cubicBezTo>
                    <a:pt x="1" y="161"/>
                    <a:pt x="45" y="206"/>
                    <a:pt x="99" y="206"/>
                  </a:cubicBezTo>
                  <a:cubicBezTo>
                    <a:pt x="161" y="206"/>
                    <a:pt x="206" y="161"/>
                    <a:pt x="206" y="107"/>
                  </a:cubicBezTo>
                  <a:cubicBezTo>
                    <a:pt x="206" y="45"/>
                    <a:pt x="161"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6"/>
            <p:cNvSpPr/>
            <p:nvPr/>
          </p:nvSpPr>
          <p:spPr>
            <a:xfrm>
              <a:off x="4991073" y="1796815"/>
              <a:ext cx="32759" cy="32544"/>
            </a:xfrm>
            <a:custGeom>
              <a:avLst/>
              <a:gdLst/>
              <a:ahLst/>
              <a:cxnLst/>
              <a:rect l="l" t="t" r="r" b="b"/>
              <a:pathLst>
                <a:path w="153" h="152" extrusionOk="0">
                  <a:moveTo>
                    <a:pt x="72" y="0"/>
                  </a:moveTo>
                  <a:cubicBezTo>
                    <a:pt x="27" y="0"/>
                    <a:pt x="1" y="36"/>
                    <a:pt x="1" y="72"/>
                  </a:cubicBezTo>
                  <a:cubicBezTo>
                    <a:pt x="1" y="116"/>
                    <a:pt x="27" y="152"/>
                    <a:pt x="72" y="152"/>
                  </a:cubicBezTo>
                  <a:cubicBezTo>
                    <a:pt x="117" y="152"/>
                    <a:pt x="152" y="116"/>
                    <a:pt x="152" y="72"/>
                  </a:cubicBezTo>
                  <a:cubicBezTo>
                    <a:pt x="152" y="36"/>
                    <a:pt x="117"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6"/>
            <p:cNvSpPr/>
            <p:nvPr/>
          </p:nvSpPr>
          <p:spPr>
            <a:xfrm>
              <a:off x="5353989" y="1834927"/>
              <a:ext cx="32759" cy="32758"/>
            </a:xfrm>
            <a:custGeom>
              <a:avLst/>
              <a:gdLst/>
              <a:ahLst/>
              <a:cxnLst/>
              <a:rect l="l" t="t" r="r" b="b"/>
              <a:pathLst>
                <a:path w="153" h="153" extrusionOk="0">
                  <a:moveTo>
                    <a:pt x="72" y="1"/>
                  </a:moveTo>
                  <a:cubicBezTo>
                    <a:pt x="36" y="1"/>
                    <a:pt x="1" y="36"/>
                    <a:pt x="1" y="81"/>
                  </a:cubicBezTo>
                  <a:cubicBezTo>
                    <a:pt x="1" y="117"/>
                    <a:pt x="36" y="152"/>
                    <a:pt x="72" y="152"/>
                  </a:cubicBezTo>
                  <a:cubicBezTo>
                    <a:pt x="117" y="152"/>
                    <a:pt x="152" y="117"/>
                    <a:pt x="152" y="81"/>
                  </a:cubicBezTo>
                  <a:cubicBezTo>
                    <a:pt x="152" y="36"/>
                    <a:pt x="11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6"/>
            <p:cNvSpPr/>
            <p:nvPr/>
          </p:nvSpPr>
          <p:spPr>
            <a:xfrm>
              <a:off x="4731357" y="1936201"/>
              <a:ext cx="28905" cy="28905"/>
            </a:xfrm>
            <a:custGeom>
              <a:avLst/>
              <a:gdLst/>
              <a:ahLst/>
              <a:cxnLst/>
              <a:rect l="l" t="t" r="r" b="b"/>
              <a:pathLst>
                <a:path w="135" h="135" extrusionOk="0">
                  <a:moveTo>
                    <a:pt x="72" y="0"/>
                  </a:moveTo>
                  <a:cubicBezTo>
                    <a:pt x="36" y="0"/>
                    <a:pt x="0" y="27"/>
                    <a:pt x="0" y="63"/>
                  </a:cubicBezTo>
                  <a:cubicBezTo>
                    <a:pt x="0" y="99"/>
                    <a:pt x="36" y="134"/>
                    <a:pt x="72" y="134"/>
                  </a:cubicBezTo>
                  <a:cubicBezTo>
                    <a:pt x="107" y="134"/>
                    <a:pt x="134" y="99"/>
                    <a:pt x="134" y="63"/>
                  </a:cubicBezTo>
                  <a:cubicBezTo>
                    <a:pt x="134" y="27"/>
                    <a:pt x="107"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6"/>
            <p:cNvSpPr/>
            <p:nvPr/>
          </p:nvSpPr>
          <p:spPr>
            <a:xfrm>
              <a:off x="3873632" y="1558083"/>
              <a:ext cx="46034" cy="46033"/>
            </a:xfrm>
            <a:custGeom>
              <a:avLst/>
              <a:gdLst/>
              <a:ahLst/>
              <a:cxnLst/>
              <a:rect l="l" t="t" r="r" b="b"/>
              <a:pathLst>
                <a:path w="215" h="215" extrusionOk="0">
                  <a:moveTo>
                    <a:pt x="108" y="0"/>
                  </a:moveTo>
                  <a:cubicBezTo>
                    <a:pt x="45" y="0"/>
                    <a:pt x="1" y="45"/>
                    <a:pt x="1" y="107"/>
                  </a:cubicBezTo>
                  <a:cubicBezTo>
                    <a:pt x="1" y="161"/>
                    <a:pt x="45" y="214"/>
                    <a:pt x="108" y="214"/>
                  </a:cubicBezTo>
                  <a:cubicBezTo>
                    <a:pt x="161" y="214"/>
                    <a:pt x="215" y="161"/>
                    <a:pt x="215" y="107"/>
                  </a:cubicBezTo>
                  <a:cubicBezTo>
                    <a:pt x="215" y="45"/>
                    <a:pt x="161"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6"/>
            <p:cNvSpPr/>
            <p:nvPr/>
          </p:nvSpPr>
          <p:spPr>
            <a:xfrm>
              <a:off x="4332042" y="1657216"/>
              <a:ext cx="36613" cy="36612"/>
            </a:xfrm>
            <a:custGeom>
              <a:avLst/>
              <a:gdLst/>
              <a:ahLst/>
              <a:cxnLst/>
              <a:rect l="l" t="t" r="r" b="b"/>
              <a:pathLst>
                <a:path w="171" h="171" extrusionOk="0">
                  <a:moveTo>
                    <a:pt x="81" y="1"/>
                  </a:moveTo>
                  <a:cubicBezTo>
                    <a:pt x="37" y="1"/>
                    <a:pt x="1" y="37"/>
                    <a:pt x="1" y="81"/>
                  </a:cubicBezTo>
                  <a:cubicBezTo>
                    <a:pt x="1" y="135"/>
                    <a:pt x="37" y="170"/>
                    <a:pt x="81" y="170"/>
                  </a:cubicBezTo>
                  <a:cubicBezTo>
                    <a:pt x="135" y="170"/>
                    <a:pt x="170" y="135"/>
                    <a:pt x="170" y="81"/>
                  </a:cubicBezTo>
                  <a:cubicBezTo>
                    <a:pt x="170" y="37"/>
                    <a:pt x="135" y="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6"/>
            <p:cNvSpPr/>
            <p:nvPr/>
          </p:nvSpPr>
          <p:spPr>
            <a:xfrm>
              <a:off x="3953924" y="1930420"/>
              <a:ext cx="19270" cy="17343"/>
            </a:xfrm>
            <a:custGeom>
              <a:avLst/>
              <a:gdLst/>
              <a:ahLst/>
              <a:cxnLst/>
              <a:rect l="l" t="t" r="r" b="b"/>
              <a:pathLst>
                <a:path w="90" h="81" extrusionOk="0">
                  <a:moveTo>
                    <a:pt x="45" y="1"/>
                  </a:moveTo>
                  <a:cubicBezTo>
                    <a:pt x="18" y="1"/>
                    <a:pt x="1" y="18"/>
                    <a:pt x="1" y="36"/>
                  </a:cubicBezTo>
                  <a:cubicBezTo>
                    <a:pt x="1" y="63"/>
                    <a:pt x="18" y="81"/>
                    <a:pt x="45" y="81"/>
                  </a:cubicBezTo>
                  <a:cubicBezTo>
                    <a:pt x="63" y="81"/>
                    <a:pt x="90" y="63"/>
                    <a:pt x="90" y="36"/>
                  </a:cubicBezTo>
                  <a:cubicBezTo>
                    <a:pt x="90" y="18"/>
                    <a:pt x="63"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6"/>
            <p:cNvSpPr/>
            <p:nvPr/>
          </p:nvSpPr>
          <p:spPr>
            <a:xfrm>
              <a:off x="5084639" y="700361"/>
              <a:ext cx="26978" cy="26978"/>
            </a:xfrm>
            <a:custGeom>
              <a:avLst/>
              <a:gdLst/>
              <a:ahLst/>
              <a:cxnLst/>
              <a:rect l="l" t="t" r="r" b="b"/>
              <a:pathLst>
                <a:path w="126" h="126" extrusionOk="0">
                  <a:moveTo>
                    <a:pt x="63" y="1"/>
                  </a:moveTo>
                  <a:cubicBezTo>
                    <a:pt x="28" y="1"/>
                    <a:pt x="1" y="27"/>
                    <a:pt x="1" y="63"/>
                  </a:cubicBezTo>
                  <a:cubicBezTo>
                    <a:pt x="1" y="99"/>
                    <a:pt x="28" y="125"/>
                    <a:pt x="63" y="125"/>
                  </a:cubicBezTo>
                  <a:cubicBezTo>
                    <a:pt x="99" y="125"/>
                    <a:pt x="126" y="99"/>
                    <a:pt x="126" y="63"/>
                  </a:cubicBezTo>
                  <a:cubicBezTo>
                    <a:pt x="126" y="27"/>
                    <a:pt x="99"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6"/>
            <p:cNvSpPr/>
            <p:nvPr/>
          </p:nvSpPr>
          <p:spPr>
            <a:xfrm>
              <a:off x="4288150" y="763309"/>
              <a:ext cx="34686" cy="34685"/>
            </a:xfrm>
            <a:custGeom>
              <a:avLst/>
              <a:gdLst/>
              <a:ahLst/>
              <a:cxnLst/>
              <a:rect l="l" t="t" r="r" b="b"/>
              <a:pathLst>
                <a:path w="162" h="162" extrusionOk="0">
                  <a:moveTo>
                    <a:pt x="81" y="1"/>
                  </a:moveTo>
                  <a:cubicBezTo>
                    <a:pt x="36" y="1"/>
                    <a:pt x="1" y="37"/>
                    <a:pt x="1" y="81"/>
                  </a:cubicBezTo>
                  <a:cubicBezTo>
                    <a:pt x="1" y="126"/>
                    <a:pt x="36" y="162"/>
                    <a:pt x="81" y="162"/>
                  </a:cubicBezTo>
                  <a:cubicBezTo>
                    <a:pt x="126" y="162"/>
                    <a:pt x="161" y="126"/>
                    <a:pt x="161" y="81"/>
                  </a:cubicBezTo>
                  <a:cubicBezTo>
                    <a:pt x="161" y="37"/>
                    <a:pt x="126" y="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6"/>
            <p:cNvSpPr/>
            <p:nvPr/>
          </p:nvSpPr>
          <p:spPr>
            <a:xfrm>
              <a:off x="5220385" y="1025165"/>
              <a:ext cx="53528" cy="53527"/>
            </a:xfrm>
            <a:custGeom>
              <a:avLst/>
              <a:gdLst/>
              <a:ahLst/>
              <a:cxnLst/>
              <a:rect l="l" t="t" r="r" b="b"/>
              <a:pathLst>
                <a:path w="250" h="250" extrusionOk="0">
                  <a:moveTo>
                    <a:pt x="125" y="0"/>
                  </a:moveTo>
                  <a:cubicBezTo>
                    <a:pt x="54" y="0"/>
                    <a:pt x="0" y="54"/>
                    <a:pt x="0" y="125"/>
                  </a:cubicBezTo>
                  <a:cubicBezTo>
                    <a:pt x="0" y="187"/>
                    <a:pt x="54" y="250"/>
                    <a:pt x="125" y="250"/>
                  </a:cubicBezTo>
                  <a:cubicBezTo>
                    <a:pt x="196" y="250"/>
                    <a:pt x="250" y="187"/>
                    <a:pt x="250" y="125"/>
                  </a:cubicBezTo>
                  <a:cubicBezTo>
                    <a:pt x="250" y="54"/>
                    <a:pt x="196"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6"/>
            <p:cNvSpPr/>
            <p:nvPr/>
          </p:nvSpPr>
          <p:spPr>
            <a:xfrm>
              <a:off x="4798160" y="765236"/>
              <a:ext cx="30832" cy="30831"/>
            </a:xfrm>
            <a:custGeom>
              <a:avLst/>
              <a:gdLst/>
              <a:ahLst/>
              <a:cxnLst/>
              <a:rect l="l" t="t" r="r" b="b"/>
              <a:pathLst>
                <a:path w="144" h="144" extrusionOk="0">
                  <a:moveTo>
                    <a:pt x="72" y="1"/>
                  </a:moveTo>
                  <a:cubicBezTo>
                    <a:pt x="27" y="1"/>
                    <a:pt x="1" y="37"/>
                    <a:pt x="1" y="72"/>
                  </a:cubicBezTo>
                  <a:cubicBezTo>
                    <a:pt x="1" y="117"/>
                    <a:pt x="27" y="144"/>
                    <a:pt x="72" y="144"/>
                  </a:cubicBezTo>
                  <a:cubicBezTo>
                    <a:pt x="108" y="144"/>
                    <a:pt x="143" y="117"/>
                    <a:pt x="143" y="72"/>
                  </a:cubicBezTo>
                  <a:cubicBezTo>
                    <a:pt x="143" y="37"/>
                    <a:pt x="108"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6"/>
            <p:cNvSpPr/>
            <p:nvPr/>
          </p:nvSpPr>
          <p:spPr>
            <a:xfrm>
              <a:off x="5142020" y="503595"/>
              <a:ext cx="26978" cy="26978"/>
            </a:xfrm>
            <a:custGeom>
              <a:avLst/>
              <a:gdLst/>
              <a:ahLst/>
              <a:cxnLst/>
              <a:rect l="l" t="t" r="r" b="b"/>
              <a:pathLst>
                <a:path w="126" h="126" extrusionOk="0">
                  <a:moveTo>
                    <a:pt x="63" y="1"/>
                  </a:moveTo>
                  <a:cubicBezTo>
                    <a:pt x="27" y="1"/>
                    <a:pt x="0" y="27"/>
                    <a:pt x="0" y="63"/>
                  </a:cubicBezTo>
                  <a:cubicBezTo>
                    <a:pt x="0" y="90"/>
                    <a:pt x="27" y="126"/>
                    <a:pt x="63" y="126"/>
                  </a:cubicBezTo>
                  <a:cubicBezTo>
                    <a:pt x="99" y="126"/>
                    <a:pt x="125" y="90"/>
                    <a:pt x="125" y="63"/>
                  </a:cubicBezTo>
                  <a:cubicBezTo>
                    <a:pt x="125" y="27"/>
                    <a:pt x="99"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6"/>
            <p:cNvSpPr/>
            <p:nvPr/>
          </p:nvSpPr>
          <p:spPr>
            <a:xfrm>
              <a:off x="4238476" y="1015530"/>
              <a:ext cx="26978" cy="26978"/>
            </a:xfrm>
            <a:custGeom>
              <a:avLst/>
              <a:gdLst/>
              <a:ahLst/>
              <a:cxnLst/>
              <a:rect l="l" t="t" r="r" b="b"/>
              <a:pathLst>
                <a:path w="126" h="126" extrusionOk="0">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6"/>
            <p:cNvSpPr/>
            <p:nvPr/>
          </p:nvSpPr>
          <p:spPr>
            <a:xfrm>
              <a:off x="4467788" y="981059"/>
              <a:ext cx="30618" cy="30831"/>
            </a:xfrm>
            <a:custGeom>
              <a:avLst/>
              <a:gdLst/>
              <a:ahLst/>
              <a:cxnLst/>
              <a:rect l="l" t="t" r="r" b="b"/>
              <a:pathLst>
                <a:path w="143" h="144" extrusionOk="0">
                  <a:moveTo>
                    <a:pt x="72" y="1"/>
                  </a:moveTo>
                  <a:cubicBezTo>
                    <a:pt x="27" y="1"/>
                    <a:pt x="0" y="37"/>
                    <a:pt x="0" y="72"/>
                  </a:cubicBezTo>
                  <a:cubicBezTo>
                    <a:pt x="0" y="117"/>
                    <a:pt x="27" y="144"/>
                    <a:pt x="72" y="144"/>
                  </a:cubicBezTo>
                  <a:cubicBezTo>
                    <a:pt x="107" y="144"/>
                    <a:pt x="143" y="117"/>
                    <a:pt x="143" y="72"/>
                  </a:cubicBezTo>
                  <a:cubicBezTo>
                    <a:pt x="143" y="37"/>
                    <a:pt x="10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6"/>
            <p:cNvSpPr/>
            <p:nvPr/>
          </p:nvSpPr>
          <p:spPr>
            <a:xfrm>
              <a:off x="3768719" y="572324"/>
              <a:ext cx="44107" cy="44320"/>
            </a:xfrm>
            <a:custGeom>
              <a:avLst/>
              <a:gdLst/>
              <a:ahLst/>
              <a:cxnLst/>
              <a:rect l="l" t="t" r="r" b="b"/>
              <a:pathLst>
                <a:path w="206" h="207" extrusionOk="0">
                  <a:moveTo>
                    <a:pt x="98" y="1"/>
                  </a:moveTo>
                  <a:cubicBezTo>
                    <a:pt x="45" y="1"/>
                    <a:pt x="0" y="45"/>
                    <a:pt x="0" y="99"/>
                  </a:cubicBezTo>
                  <a:cubicBezTo>
                    <a:pt x="0" y="161"/>
                    <a:pt x="45" y="206"/>
                    <a:pt x="98" y="206"/>
                  </a:cubicBezTo>
                  <a:cubicBezTo>
                    <a:pt x="161" y="206"/>
                    <a:pt x="205" y="161"/>
                    <a:pt x="205" y="99"/>
                  </a:cubicBezTo>
                  <a:cubicBezTo>
                    <a:pt x="205" y="45"/>
                    <a:pt x="161" y="1"/>
                    <a:pt x="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3" name="Google Shape;1353;p56"/>
          <p:cNvSpPr txBox="1">
            <a:spLocks noGrp="1"/>
          </p:cNvSpPr>
          <p:nvPr>
            <p:ph type="title"/>
          </p:nvPr>
        </p:nvSpPr>
        <p:spPr>
          <a:xfrm>
            <a:off x="2394450" y="2775275"/>
            <a:ext cx="4355100" cy="110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150,000</a:t>
            </a:r>
            <a:endParaRPr/>
          </a:p>
        </p:txBody>
      </p:sp>
      <p:sp>
        <p:nvSpPr>
          <p:cNvPr id="26" name="Freeform 5"/>
          <p:cNvSpPr>
            <a:spLocks/>
          </p:cNvSpPr>
          <p:nvPr/>
        </p:nvSpPr>
        <p:spPr bwMode="auto">
          <a:xfrm>
            <a:off x="6608309" y="3201065"/>
            <a:ext cx="1857375" cy="968375"/>
          </a:xfrm>
          <a:custGeom>
            <a:avLst/>
            <a:gdLst>
              <a:gd name="T0" fmla="*/ 32 w 301"/>
              <a:gd name="T1" fmla="*/ 98 h 157"/>
              <a:gd name="T2" fmla="*/ 88 w 301"/>
              <a:gd name="T3" fmla="*/ 59 h 157"/>
              <a:gd name="T4" fmla="*/ 150 w 301"/>
              <a:gd name="T5" fmla="*/ 2 h 157"/>
              <a:gd name="T6" fmla="*/ 214 w 301"/>
              <a:gd name="T7" fmla="*/ 43 h 157"/>
              <a:gd name="T8" fmla="*/ 235 w 301"/>
              <a:gd name="T9" fmla="*/ 38 h 157"/>
              <a:gd name="T10" fmla="*/ 299 w 301"/>
              <a:gd name="T11" fmla="*/ 94 h 157"/>
              <a:gd name="T12" fmla="*/ 242 w 301"/>
              <a:gd name="T13" fmla="*/ 157 h 157"/>
              <a:gd name="T14" fmla="*/ 68 w 301"/>
              <a:gd name="T15" fmla="*/ 157 h 157"/>
              <a:gd name="T16" fmla="*/ 31 w 301"/>
              <a:gd name="T17" fmla="*/ 157 h 157"/>
              <a:gd name="T18" fmla="*/ 0 w 301"/>
              <a:gd name="T19" fmla="*/ 128 h 157"/>
              <a:gd name="T20" fmla="*/ 30 w 301"/>
              <a:gd name="T21" fmla="*/ 98 h 157"/>
              <a:gd name="T22" fmla="*/ 32 w 301"/>
              <a:gd name="T23" fmla="*/ 9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157">
                <a:moveTo>
                  <a:pt x="32" y="98"/>
                </a:moveTo>
                <a:cubicBezTo>
                  <a:pt x="36" y="71"/>
                  <a:pt x="55" y="52"/>
                  <a:pt x="88" y="59"/>
                </a:cubicBezTo>
                <a:cubicBezTo>
                  <a:pt x="97" y="27"/>
                  <a:pt x="115" y="4"/>
                  <a:pt x="150" y="2"/>
                </a:cubicBezTo>
                <a:cubicBezTo>
                  <a:pt x="181" y="0"/>
                  <a:pt x="201" y="17"/>
                  <a:pt x="214" y="43"/>
                </a:cubicBezTo>
                <a:cubicBezTo>
                  <a:pt x="222" y="41"/>
                  <a:pt x="228" y="38"/>
                  <a:pt x="235" y="38"/>
                </a:cubicBezTo>
                <a:cubicBezTo>
                  <a:pt x="269" y="33"/>
                  <a:pt x="296" y="58"/>
                  <a:pt x="299" y="94"/>
                </a:cubicBezTo>
                <a:cubicBezTo>
                  <a:pt x="301" y="127"/>
                  <a:pt x="275" y="157"/>
                  <a:pt x="242" y="157"/>
                </a:cubicBezTo>
                <a:cubicBezTo>
                  <a:pt x="184" y="157"/>
                  <a:pt x="126" y="157"/>
                  <a:pt x="68" y="157"/>
                </a:cubicBezTo>
                <a:cubicBezTo>
                  <a:pt x="56" y="157"/>
                  <a:pt x="43" y="157"/>
                  <a:pt x="31" y="157"/>
                </a:cubicBezTo>
                <a:cubicBezTo>
                  <a:pt x="13" y="157"/>
                  <a:pt x="1" y="145"/>
                  <a:pt x="0" y="128"/>
                </a:cubicBezTo>
                <a:cubicBezTo>
                  <a:pt x="0" y="111"/>
                  <a:pt x="12" y="99"/>
                  <a:pt x="30" y="98"/>
                </a:cubicBezTo>
                <a:cubicBezTo>
                  <a:pt x="31" y="98"/>
                  <a:pt x="31" y="98"/>
                  <a:pt x="32" y="98"/>
                </a:cubicBezTo>
                <a:close/>
              </a:path>
            </a:pathLst>
          </a:custGeom>
          <a:solidFill>
            <a:srgbClr val="8EB4BD"/>
          </a:solidFill>
          <a:ln>
            <a:noFill/>
          </a:ln>
        </p:spPr>
        <p:txBody>
          <a:bodyPr vert="horz" wrap="square" lIns="91440" tIns="45720" rIns="91440" bIns="45720" numCol="1" anchor="t" anchorCtr="0" compatLnSpc="1">
            <a:prstTxWarp prst="textNoShape">
              <a:avLst/>
            </a:prstTxWarp>
          </a:bodyPr>
          <a:lstStyle/>
          <a:p>
            <a:endParaRPr lang="es-AR"/>
          </a:p>
        </p:txBody>
      </p:sp>
      <p:sp>
        <p:nvSpPr>
          <p:cNvPr id="27" name="Freeform 7"/>
          <p:cNvSpPr>
            <a:spLocks/>
          </p:cNvSpPr>
          <p:nvPr/>
        </p:nvSpPr>
        <p:spPr bwMode="auto">
          <a:xfrm>
            <a:off x="7811634" y="2534315"/>
            <a:ext cx="987425" cy="517525"/>
          </a:xfrm>
          <a:custGeom>
            <a:avLst/>
            <a:gdLst>
              <a:gd name="T0" fmla="*/ 113 w 160"/>
              <a:gd name="T1" fmla="*/ 24 h 84"/>
              <a:gd name="T2" fmla="*/ 152 w 160"/>
              <a:gd name="T3" fmla="*/ 34 h 84"/>
              <a:gd name="T4" fmla="*/ 151 w 160"/>
              <a:gd name="T5" fmla="*/ 72 h 84"/>
              <a:gd name="T6" fmla="*/ 127 w 160"/>
              <a:gd name="T7" fmla="*/ 84 h 84"/>
              <a:gd name="T8" fmla="*/ 18 w 160"/>
              <a:gd name="T9" fmla="*/ 83 h 84"/>
              <a:gd name="T10" fmla="*/ 2 w 160"/>
              <a:gd name="T11" fmla="*/ 71 h 84"/>
              <a:gd name="T12" fmla="*/ 14 w 160"/>
              <a:gd name="T13" fmla="*/ 53 h 84"/>
              <a:gd name="T14" fmla="*/ 19 w 160"/>
              <a:gd name="T15" fmla="*/ 50 h 84"/>
              <a:gd name="T16" fmla="*/ 47 w 160"/>
              <a:gd name="T17" fmla="*/ 32 h 84"/>
              <a:gd name="T18" fmla="*/ 77 w 160"/>
              <a:gd name="T19" fmla="*/ 3 h 84"/>
              <a:gd name="T20" fmla="*/ 113 w 160"/>
              <a:gd name="T21" fmla="*/ 2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4">
                <a:moveTo>
                  <a:pt x="113" y="24"/>
                </a:moveTo>
                <a:cubicBezTo>
                  <a:pt x="131" y="19"/>
                  <a:pt x="143" y="22"/>
                  <a:pt x="152" y="34"/>
                </a:cubicBezTo>
                <a:cubicBezTo>
                  <a:pt x="160" y="45"/>
                  <a:pt x="159" y="61"/>
                  <a:pt x="151" y="72"/>
                </a:cubicBezTo>
                <a:cubicBezTo>
                  <a:pt x="145" y="80"/>
                  <a:pt x="137" y="84"/>
                  <a:pt x="127" y="84"/>
                </a:cubicBezTo>
                <a:cubicBezTo>
                  <a:pt x="91" y="84"/>
                  <a:pt x="55" y="84"/>
                  <a:pt x="18" y="83"/>
                </a:cubicBezTo>
                <a:cubicBezTo>
                  <a:pt x="9" y="83"/>
                  <a:pt x="3" y="79"/>
                  <a:pt x="2" y="71"/>
                </a:cubicBezTo>
                <a:cubicBezTo>
                  <a:pt x="0" y="62"/>
                  <a:pt x="5" y="56"/>
                  <a:pt x="14" y="53"/>
                </a:cubicBezTo>
                <a:cubicBezTo>
                  <a:pt x="16" y="52"/>
                  <a:pt x="18" y="51"/>
                  <a:pt x="19" y="50"/>
                </a:cubicBezTo>
                <a:cubicBezTo>
                  <a:pt x="26" y="33"/>
                  <a:pt x="30" y="31"/>
                  <a:pt x="47" y="32"/>
                </a:cubicBezTo>
                <a:cubicBezTo>
                  <a:pt x="52" y="17"/>
                  <a:pt x="60" y="5"/>
                  <a:pt x="77" y="3"/>
                </a:cubicBezTo>
                <a:cubicBezTo>
                  <a:pt x="94" y="0"/>
                  <a:pt x="105" y="9"/>
                  <a:pt x="113" y="24"/>
                </a:cubicBezTo>
                <a:close/>
              </a:path>
            </a:pathLst>
          </a:custGeom>
          <a:solidFill>
            <a:srgbClr val="8EB4BD"/>
          </a:solidFill>
          <a:ln>
            <a:noFill/>
          </a:ln>
        </p:spPr>
        <p:txBody>
          <a:bodyPr vert="horz" wrap="square" lIns="91440" tIns="45720" rIns="91440" bIns="45720" numCol="1" anchor="t" anchorCtr="0" compatLnSpc="1">
            <a:prstTxWarp prst="textNoShape">
              <a:avLst/>
            </a:prstTxWarp>
          </a:bodyPr>
          <a:lstStyle/>
          <a:p>
            <a:endParaRPr lang="es-AR"/>
          </a:p>
        </p:txBody>
      </p:sp>
      <p:sp>
        <p:nvSpPr>
          <p:cNvPr id="28" name="Freeform 5"/>
          <p:cNvSpPr>
            <a:spLocks/>
          </p:cNvSpPr>
          <p:nvPr/>
        </p:nvSpPr>
        <p:spPr bwMode="auto">
          <a:xfrm flipH="1">
            <a:off x="178928" y="2088359"/>
            <a:ext cx="2144234" cy="1117934"/>
          </a:xfrm>
          <a:custGeom>
            <a:avLst/>
            <a:gdLst>
              <a:gd name="T0" fmla="*/ 32 w 301"/>
              <a:gd name="T1" fmla="*/ 98 h 157"/>
              <a:gd name="T2" fmla="*/ 88 w 301"/>
              <a:gd name="T3" fmla="*/ 59 h 157"/>
              <a:gd name="T4" fmla="*/ 150 w 301"/>
              <a:gd name="T5" fmla="*/ 2 h 157"/>
              <a:gd name="T6" fmla="*/ 214 w 301"/>
              <a:gd name="T7" fmla="*/ 43 h 157"/>
              <a:gd name="T8" fmla="*/ 235 w 301"/>
              <a:gd name="T9" fmla="*/ 38 h 157"/>
              <a:gd name="T10" fmla="*/ 299 w 301"/>
              <a:gd name="T11" fmla="*/ 94 h 157"/>
              <a:gd name="T12" fmla="*/ 242 w 301"/>
              <a:gd name="T13" fmla="*/ 157 h 157"/>
              <a:gd name="T14" fmla="*/ 68 w 301"/>
              <a:gd name="T15" fmla="*/ 157 h 157"/>
              <a:gd name="T16" fmla="*/ 31 w 301"/>
              <a:gd name="T17" fmla="*/ 157 h 157"/>
              <a:gd name="T18" fmla="*/ 0 w 301"/>
              <a:gd name="T19" fmla="*/ 128 h 157"/>
              <a:gd name="T20" fmla="*/ 30 w 301"/>
              <a:gd name="T21" fmla="*/ 98 h 157"/>
              <a:gd name="T22" fmla="*/ 32 w 301"/>
              <a:gd name="T23" fmla="*/ 9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157">
                <a:moveTo>
                  <a:pt x="32" y="98"/>
                </a:moveTo>
                <a:cubicBezTo>
                  <a:pt x="36" y="71"/>
                  <a:pt x="55" y="52"/>
                  <a:pt x="88" y="59"/>
                </a:cubicBezTo>
                <a:cubicBezTo>
                  <a:pt x="97" y="27"/>
                  <a:pt x="115" y="4"/>
                  <a:pt x="150" y="2"/>
                </a:cubicBezTo>
                <a:cubicBezTo>
                  <a:pt x="181" y="0"/>
                  <a:pt x="201" y="17"/>
                  <a:pt x="214" y="43"/>
                </a:cubicBezTo>
                <a:cubicBezTo>
                  <a:pt x="222" y="41"/>
                  <a:pt x="228" y="38"/>
                  <a:pt x="235" y="38"/>
                </a:cubicBezTo>
                <a:cubicBezTo>
                  <a:pt x="269" y="33"/>
                  <a:pt x="296" y="58"/>
                  <a:pt x="299" y="94"/>
                </a:cubicBezTo>
                <a:cubicBezTo>
                  <a:pt x="301" y="127"/>
                  <a:pt x="275" y="157"/>
                  <a:pt x="242" y="157"/>
                </a:cubicBezTo>
                <a:cubicBezTo>
                  <a:pt x="184" y="157"/>
                  <a:pt x="126" y="157"/>
                  <a:pt x="68" y="157"/>
                </a:cubicBezTo>
                <a:cubicBezTo>
                  <a:pt x="56" y="157"/>
                  <a:pt x="43" y="157"/>
                  <a:pt x="31" y="157"/>
                </a:cubicBezTo>
                <a:cubicBezTo>
                  <a:pt x="13" y="157"/>
                  <a:pt x="1" y="145"/>
                  <a:pt x="0" y="128"/>
                </a:cubicBezTo>
                <a:cubicBezTo>
                  <a:pt x="0" y="111"/>
                  <a:pt x="12" y="99"/>
                  <a:pt x="30" y="98"/>
                </a:cubicBezTo>
                <a:cubicBezTo>
                  <a:pt x="31" y="98"/>
                  <a:pt x="31" y="98"/>
                  <a:pt x="32" y="98"/>
                </a:cubicBezTo>
                <a:close/>
              </a:path>
            </a:pathLst>
          </a:custGeom>
          <a:solidFill>
            <a:srgbClr val="8EB4BD"/>
          </a:solidFill>
          <a:ln>
            <a:noFill/>
          </a:ln>
        </p:spPr>
        <p:txBody>
          <a:bodyPr vert="horz" wrap="square" lIns="91440" tIns="45720" rIns="91440" bIns="45720" numCol="1" anchor="t" anchorCtr="0" compatLnSpc="1">
            <a:prstTxWarp prst="textNoShape">
              <a:avLst/>
            </a:prstTxWarp>
          </a:bodyPr>
          <a:lstStyle/>
          <a:p>
            <a:endParaRPr lang="es-AR"/>
          </a:p>
        </p:txBody>
      </p:sp>
      <p:sp>
        <p:nvSpPr>
          <p:cNvPr id="29" name="Freeform 7"/>
          <p:cNvSpPr>
            <a:spLocks/>
          </p:cNvSpPr>
          <p:nvPr/>
        </p:nvSpPr>
        <p:spPr bwMode="auto">
          <a:xfrm flipH="1">
            <a:off x="2386561" y="1491239"/>
            <a:ext cx="1139926" cy="597453"/>
          </a:xfrm>
          <a:custGeom>
            <a:avLst/>
            <a:gdLst>
              <a:gd name="T0" fmla="*/ 113 w 160"/>
              <a:gd name="T1" fmla="*/ 24 h 84"/>
              <a:gd name="T2" fmla="*/ 152 w 160"/>
              <a:gd name="T3" fmla="*/ 34 h 84"/>
              <a:gd name="T4" fmla="*/ 151 w 160"/>
              <a:gd name="T5" fmla="*/ 72 h 84"/>
              <a:gd name="T6" fmla="*/ 127 w 160"/>
              <a:gd name="T7" fmla="*/ 84 h 84"/>
              <a:gd name="T8" fmla="*/ 18 w 160"/>
              <a:gd name="T9" fmla="*/ 83 h 84"/>
              <a:gd name="T10" fmla="*/ 2 w 160"/>
              <a:gd name="T11" fmla="*/ 71 h 84"/>
              <a:gd name="T12" fmla="*/ 14 w 160"/>
              <a:gd name="T13" fmla="*/ 53 h 84"/>
              <a:gd name="T14" fmla="*/ 19 w 160"/>
              <a:gd name="T15" fmla="*/ 50 h 84"/>
              <a:gd name="T16" fmla="*/ 47 w 160"/>
              <a:gd name="T17" fmla="*/ 32 h 84"/>
              <a:gd name="T18" fmla="*/ 77 w 160"/>
              <a:gd name="T19" fmla="*/ 3 h 84"/>
              <a:gd name="T20" fmla="*/ 113 w 160"/>
              <a:gd name="T21" fmla="*/ 2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4">
                <a:moveTo>
                  <a:pt x="113" y="24"/>
                </a:moveTo>
                <a:cubicBezTo>
                  <a:pt x="131" y="19"/>
                  <a:pt x="143" y="22"/>
                  <a:pt x="152" y="34"/>
                </a:cubicBezTo>
                <a:cubicBezTo>
                  <a:pt x="160" y="45"/>
                  <a:pt x="159" y="61"/>
                  <a:pt x="151" y="72"/>
                </a:cubicBezTo>
                <a:cubicBezTo>
                  <a:pt x="145" y="80"/>
                  <a:pt x="137" y="84"/>
                  <a:pt x="127" y="84"/>
                </a:cubicBezTo>
                <a:cubicBezTo>
                  <a:pt x="91" y="84"/>
                  <a:pt x="55" y="84"/>
                  <a:pt x="18" y="83"/>
                </a:cubicBezTo>
                <a:cubicBezTo>
                  <a:pt x="9" y="83"/>
                  <a:pt x="3" y="79"/>
                  <a:pt x="2" y="71"/>
                </a:cubicBezTo>
                <a:cubicBezTo>
                  <a:pt x="0" y="62"/>
                  <a:pt x="5" y="56"/>
                  <a:pt x="14" y="53"/>
                </a:cubicBezTo>
                <a:cubicBezTo>
                  <a:pt x="16" y="52"/>
                  <a:pt x="18" y="51"/>
                  <a:pt x="19" y="50"/>
                </a:cubicBezTo>
                <a:cubicBezTo>
                  <a:pt x="26" y="33"/>
                  <a:pt x="30" y="31"/>
                  <a:pt x="47" y="32"/>
                </a:cubicBezTo>
                <a:cubicBezTo>
                  <a:pt x="52" y="17"/>
                  <a:pt x="60" y="5"/>
                  <a:pt x="77" y="3"/>
                </a:cubicBezTo>
                <a:cubicBezTo>
                  <a:pt x="94" y="0"/>
                  <a:pt x="105" y="9"/>
                  <a:pt x="113" y="24"/>
                </a:cubicBezTo>
                <a:close/>
              </a:path>
            </a:pathLst>
          </a:custGeom>
          <a:solidFill>
            <a:srgbClr val="8EB4BD"/>
          </a:solidFill>
          <a:ln>
            <a:noFill/>
          </a:ln>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p57"/>
          <p:cNvSpPr/>
          <p:nvPr/>
        </p:nvSpPr>
        <p:spPr>
          <a:xfrm>
            <a:off x="2253925" y="3355261"/>
            <a:ext cx="4636200" cy="864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7"/>
          <p:cNvSpPr/>
          <p:nvPr/>
        </p:nvSpPr>
        <p:spPr>
          <a:xfrm>
            <a:off x="2253925" y="2043942"/>
            <a:ext cx="4636200" cy="864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7"/>
          <p:cNvSpPr/>
          <p:nvPr/>
        </p:nvSpPr>
        <p:spPr>
          <a:xfrm>
            <a:off x="2253925" y="732624"/>
            <a:ext cx="4636200" cy="864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7"/>
          <p:cNvSpPr txBox="1">
            <a:spLocks noGrp="1"/>
          </p:cNvSpPr>
          <p:nvPr>
            <p:ph type="subTitle" idx="1"/>
          </p:nvPr>
        </p:nvSpPr>
        <p:spPr>
          <a:xfrm>
            <a:off x="2623200" y="1597524"/>
            <a:ext cx="3897600" cy="29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Is Jupiter's rotation period</a:t>
            </a:r>
            <a:endParaRPr/>
          </a:p>
        </p:txBody>
      </p:sp>
      <p:sp>
        <p:nvSpPr>
          <p:cNvPr id="1362" name="Google Shape;1362;p57"/>
          <p:cNvSpPr txBox="1">
            <a:spLocks noGrp="1"/>
          </p:cNvSpPr>
          <p:nvPr>
            <p:ph type="title" idx="2"/>
          </p:nvPr>
        </p:nvSpPr>
        <p:spPr>
          <a:xfrm>
            <a:off x="2623200" y="2153586"/>
            <a:ext cx="3897600" cy="64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333,000</a:t>
            </a:r>
            <a:endParaRPr/>
          </a:p>
        </p:txBody>
      </p:sp>
      <p:sp>
        <p:nvSpPr>
          <p:cNvPr id="1363" name="Google Shape;1363;p57"/>
          <p:cNvSpPr txBox="1">
            <a:spLocks noGrp="1"/>
          </p:cNvSpPr>
          <p:nvPr>
            <p:ph type="subTitle" idx="3"/>
          </p:nvPr>
        </p:nvSpPr>
        <p:spPr>
          <a:xfrm>
            <a:off x="2623200" y="2908849"/>
            <a:ext cx="3897600" cy="29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Earths is the Sun’s mass</a:t>
            </a:r>
            <a:endParaRPr/>
          </a:p>
        </p:txBody>
      </p:sp>
      <p:sp>
        <p:nvSpPr>
          <p:cNvPr id="1364" name="Google Shape;1364;p57"/>
          <p:cNvSpPr txBox="1">
            <a:spLocks noGrp="1"/>
          </p:cNvSpPr>
          <p:nvPr>
            <p:ph type="title" idx="4"/>
          </p:nvPr>
        </p:nvSpPr>
        <p:spPr>
          <a:xfrm>
            <a:off x="2623200" y="3464898"/>
            <a:ext cx="3897600" cy="64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386,000 km</a:t>
            </a:r>
            <a:endParaRPr/>
          </a:p>
        </p:txBody>
      </p:sp>
      <p:sp>
        <p:nvSpPr>
          <p:cNvPr id="1365" name="Google Shape;1365;p57"/>
          <p:cNvSpPr txBox="1">
            <a:spLocks noGrp="1"/>
          </p:cNvSpPr>
          <p:nvPr>
            <p:ph type="subTitle" idx="5"/>
          </p:nvPr>
        </p:nvSpPr>
        <p:spPr>
          <a:xfrm>
            <a:off x="2623200" y="4220173"/>
            <a:ext cx="3897600" cy="29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Is the distance between Earth and the Moon</a:t>
            </a:r>
            <a:endParaRPr/>
          </a:p>
        </p:txBody>
      </p:sp>
      <p:sp>
        <p:nvSpPr>
          <p:cNvPr id="1366" name="Google Shape;1366;p57"/>
          <p:cNvSpPr txBox="1">
            <a:spLocks noGrp="1"/>
          </p:cNvSpPr>
          <p:nvPr>
            <p:ph type="title"/>
          </p:nvPr>
        </p:nvSpPr>
        <p:spPr>
          <a:xfrm>
            <a:off x="2623200" y="842274"/>
            <a:ext cx="3897600" cy="64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9h 55m 23s</a:t>
            </a:r>
            <a:endParaRPr/>
          </a:p>
        </p:txBody>
      </p:sp>
      <p:pic>
        <p:nvPicPr>
          <p:cNvPr id="2" name="Imagen 1"/>
          <p:cNvPicPr>
            <a:picLocks noChangeAspect="1"/>
          </p:cNvPicPr>
          <p:nvPr/>
        </p:nvPicPr>
        <p:blipFill>
          <a:blip r:embed="rId3"/>
          <a:stretch>
            <a:fillRect/>
          </a:stretch>
        </p:blipFill>
        <p:spPr>
          <a:xfrm>
            <a:off x="7029209" y="1649576"/>
            <a:ext cx="2007217" cy="2138122"/>
          </a:xfrm>
          <a:prstGeom prst="rect">
            <a:avLst/>
          </a:prstGeom>
        </p:spPr>
      </p:pic>
      <p:pic>
        <p:nvPicPr>
          <p:cNvPr id="12" name="Imagen 11"/>
          <p:cNvPicPr>
            <a:picLocks noChangeAspect="1"/>
          </p:cNvPicPr>
          <p:nvPr/>
        </p:nvPicPr>
        <p:blipFill>
          <a:blip r:embed="rId3"/>
          <a:stretch>
            <a:fillRect/>
          </a:stretch>
        </p:blipFill>
        <p:spPr>
          <a:xfrm>
            <a:off x="177166" y="1743924"/>
            <a:ext cx="2007217" cy="213812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58"/>
          <p:cNvSpPr/>
          <p:nvPr/>
        </p:nvSpPr>
        <p:spPr>
          <a:xfrm>
            <a:off x="555950" y="539400"/>
            <a:ext cx="8031900" cy="57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2" name="Google Shape;1372;p58"/>
          <p:cNvGrpSpPr/>
          <p:nvPr/>
        </p:nvGrpSpPr>
        <p:grpSpPr>
          <a:xfrm>
            <a:off x="3156880" y="1288589"/>
            <a:ext cx="2830459" cy="1861235"/>
            <a:chOff x="235800" y="830650"/>
            <a:chExt cx="6978450" cy="4588844"/>
          </a:xfrm>
        </p:grpSpPr>
        <p:sp>
          <p:nvSpPr>
            <p:cNvPr id="1373" name="Google Shape;1373;p58"/>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8"/>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8"/>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8"/>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8"/>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8"/>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9" name="Google Shape;1379;p58"/>
          <p:cNvSpPr/>
          <p:nvPr/>
        </p:nvSpPr>
        <p:spPr>
          <a:xfrm>
            <a:off x="7017587" y="1293304"/>
            <a:ext cx="22250" cy="10089"/>
          </a:xfrm>
          <a:custGeom>
            <a:avLst/>
            <a:gdLst/>
            <a:ahLst/>
            <a:cxnLst/>
            <a:rect l="l" t="t" r="r" b="b"/>
            <a:pathLst>
              <a:path w="4206" h="1908" extrusionOk="0">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8"/>
          <p:cNvSpPr txBox="1"/>
          <p:nvPr/>
        </p:nvSpPr>
        <p:spPr>
          <a:xfrm>
            <a:off x="703450" y="4330403"/>
            <a:ext cx="1809000" cy="30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It’s a big planet</a:t>
            </a:r>
            <a:endParaRPr>
              <a:solidFill>
                <a:schemeClr val="dk1"/>
              </a:solidFill>
              <a:latin typeface="Nunito"/>
              <a:ea typeface="Nunito"/>
              <a:cs typeface="Nunito"/>
              <a:sym typeface="Nunito"/>
            </a:endParaRPr>
          </a:p>
        </p:txBody>
      </p:sp>
      <p:sp>
        <p:nvSpPr>
          <p:cNvPr id="1381" name="Google Shape;1381;p58"/>
          <p:cNvSpPr/>
          <p:nvPr/>
        </p:nvSpPr>
        <p:spPr>
          <a:xfrm>
            <a:off x="703375" y="3818903"/>
            <a:ext cx="18090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8"/>
          <p:cNvSpPr txBox="1"/>
          <p:nvPr/>
        </p:nvSpPr>
        <p:spPr>
          <a:xfrm>
            <a:off x="953499" y="3879803"/>
            <a:ext cx="1308900" cy="38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Rubik"/>
                <a:ea typeface="Rubik"/>
                <a:cs typeface="Rubik"/>
                <a:sym typeface="Rubik"/>
              </a:rPr>
              <a:t>Jupiter</a:t>
            </a:r>
            <a:endParaRPr sz="2000" b="1">
              <a:solidFill>
                <a:srgbClr val="FFFFFF"/>
              </a:solidFill>
              <a:latin typeface="Rubik"/>
              <a:ea typeface="Rubik"/>
              <a:cs typeface="Rubik"/>
              <a:sym typeface="Rubik"/>
            </a:endParaRPr>
          </a:p>
        </p:txBody>
      </p:sp>
      <p:sp>
        <p:nvSpPr>
          <p:cNvPr id="1383" name="Google Shape;1383;p58"/>
          <p:cNvSpPr txBox="1"/>
          <p:nvPr/>
        </p:nvSpPr>
        <p:spPr>
          <a:xfrm>
            <a:off x="2679475" y="4330403"/>
            <a:ext cx="1809000" cy="30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We all live here</a:t>
            </a:r>
            <a:endParaRPr>
              <a:solidFill>
                <a:schemeClr val="dk1"/>
              </a:solidFill>
              <a:latin typeface="Nunito"/>
              <a:ea typeface="Nunito"/>
              <a:cs typeface="Nunito"/>
              <a:sym typeface="Nunito"/>
            </a:endParaRPr>
          </a:p>
        </p:txBody>
      </p:sp>
      <p:sp>
        <p:nvSpPr>
          <p:cNvPr id="1384" name="Google Shape;1384;p58"/>
          <p:cNvSpPr/>
          <p:nvPr/>
        </p:nvSpPr>
        <p:spPr>
          <a:xfrm>
            <a:off x="2679400" y="3818903"/>
            <a:ext cx="18090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8"/>
          <p:cNvSpPr txBox="1"/>
          <p:nvPr/>
        </p:nvSpPr>
        <p:spPr>
          <a:xfrm>
            <a:off x="2929524" y="3879803"/>
            <a:ext cx="1308900" cy="38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Rubik"/>
                <a:ea typeface="Rubik"/>
                <a:cs typeface="Rubik"/>
                <a:sym typeface="Rubik"/>
              </a:rPr>
              <a:t>Earth</a:t>
            </a:r>
            <a:endParaRPr sz="2000" b="1">
              <a:solidFill>
                <a:srgbClr val="FFFFFF"/>
              </a:solidFill>
              <a:latin typeface="Rubik"/>
              <a:ea typeface="Rubik"/>
              <a:cs typeface="Rubik"/>
              <a:sym typeface="Rubik"/>
            </a:endParaRPr>
          </a:p>
        </p:txBody>
      </p:sp>
      <p:sp>
        <p:nvSpPr>
          <p:cNvPr id="1386" name="Google Shape;1386;p58"/>
          <p:cNvSpPr txBox="1"/>
          <p:nvPr/>
        </p:nvSpPr>
        <p:spPr>
          <a:xfrm>
            <a:off x="4655413" y="4330403"/>
            <a:ext cx="1809000" cy="30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Mars is a cold place</a:t>
            </a:r>
            <a:endParaRPr>
              <a:solidFill>
                <a:schemeClr val="dk1"/>
              </a:solidFill>
              <a:latin typeface="Nunito"/>
              <a:ea typeface="Nunito"/>
              <a:cs typeface="Nunito"/>
              <a:sym typeface="Nunito"/>
            </a:endParaRPr>
          </a:p>
        </p:txBody>
      </p:sp>
      <p:sp>
        <p:nvSpPr>
          <p:cNvPr id="1387" name="Google Shape;1387;p58"/>
          <p:cNvSpPr/>
          <p:nvPr/>
        </p:nvSpPr>
        <p:spPr>
          <a:xfrm>
            <a:off x="4655338" y="3818903"/>
            <a:ext cx="18090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8"/>
          <p:cNvSpPr txBox="1"/>
          <p:nvPr/>
        </p:nvSpPr>
        <p:spPr>
          <a:xfrm>
            <a:off x="4905461" y="3879803"/>
            <a:ext cx="1308900" cy="38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Rubik"/>
                <a:ea typeface="Rubik"/>
                <a:cs typeface="Rubik"/>
                <a:sym typeface="Rubik"/>
              </a:rPr>
              <a:t>Mars</a:t>
            </a:r>
            <a:endParaRPr sz="2000" b="1">
              <a:solidFill>
                <a:srgbClr val="FFFFFF"/>
              </a:solidFill>
              <a:latin typeface="Rubik"/>
              <a:ea typeface="Rubik"/>
              <a:cs typeface="Rubik"/>
              <a:sym typeface="Rubik"/>
            </a:endParaRPr>
          </a:p>
        </p:txBody>
      </p:sp>
      <p:sp>
        <p:nvSpPr>
          <p:cNvPr id="1389" name="Google Shape;1389;p58"/>
          <p:cNvSpPr txBox="1"/>
          <p:nvPr/>
        </p:nvSpPr>
        <p:spPr>
          <a:xfrm>
            <a:off x="6631388" y="4330403"/>
            <a:ext cx="1809000" cy="30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Nunito"/>
                <a:ea typeface="Nunito"/>
                <a:cs typeface="Nunito"/>
                <a:sym typeface="Nunito"/>
              </a:rPr>
              <a:t>It is a hot planet</a:t>
            </a:r>
            <a:endParaRPr>
              <a:solidFill>
                <a:schemeClr val="dk1"/>
              </a:solidFill>
              <a:latin typeface="Nunito"/>
              <a:ea typeface="Nunito"/>
              <a:cs typeface="Nunito"/>
              <a:sym typeface="Nunito"/>
            </a:endParaRPr>
          </a:p>
        </p:txBody>
      </p:sp>
      <p:sp>
        <p:nvSpPr>
          <p:cNvPr id="1390" name="Google Shape;1390;p58"/>
          <p:cNvSpPr/>
          <p:nvPr/>
        </p:nvSpPr>
        <p:spPr>
          <a:xfrm>
            <a:off x="6631388" y="3818903"/>
            <a:ext cx="18090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8"/>
          <p:cNvSpPr txBox="1"/>
          <p:nvPr/>
        </p:nvSpPr>
        <p:spPr>
          <a:xfrm>
            <a:off x="6881438" y="3879803"/>
            <a:ext cx="1308900" cy="38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Rubik"/>
                <a:ea typeface="Rubik"/>
                <a:cs typeface="Rubik"/>
                <a:sym typeface="Rubik"/>
              </a:rPr>
              <a:t>Venus</a:t>
            </a:r>
            <a:endParaRPr sz="2000" b="1">
              <a:solidFill>
                <a:srgbClr val="FFFFFF"/>
              </a:solidFill>
              <a:latin typeface="Rubik"/>
              <a:ea typeface="Rubik"/>
              <a:cs typeface="Rubik"/>
              <a:sym typeface="Rubik"/>
            </a:endParaRPr>
          </a:p>
        </p:txBody>
      </p:sp>
      <p:sp>
        <p:nvSpPr>
          <p:cNvPr id="1392" name="Google Shape;1392;p58"/>
          <p:cNvSpPr/>
          <p:nvPr/>
        </p:nvSpPr>
        <p:spPr>
          <a:xfrm>
            <a:off x="980800" y="3371700"/>
            <a:ext cx="1254300" cy="400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Rubik"/>
                <a:ea typeface="Rubik"/>
                <a:cs typeface="Rubik"/>
                <a:sym typeface="Rubik"/>
              </a:rPr>
              <a:t>10%</a:t>
            </a:r>
            <a:endParaRPr>
              <a:solidFill>
                <a:schemeClr val="lt1"/>
              </a:solidFill>
            </a:endParaRPr>
          </a:p>
        </p:txBody>
      </p:sp>
      <p:sp>
        <p:nvSpPr>
          <p:cNvPr id="1393" name="Google Shape;1393;p58"/>
          <p:cNvSpPr/>
          <p:nvPr/>
        </p:nvSpPr>
        <p:spPr>
          <a:xfrm>
            <a:off x="2956825" y="3371700"/>
            <a:ext cx="1254300" cy="400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Rubik"/>
                <a:ea typeface="Rubik"/>
                <a:cs typeface="Rubik"/>
                <a:sym typeface="Rubik"/>
              </a:rPr>
              <a:t>25%</a:t>
            </a:r>
            <a:endParaRPr>
              <a:solidFill>
                <a:schemeClr val="lt1"/>
              </a:solidFill>
            </a:endParaRPr>
          </a:p>
        </p:txBody>
      </p:sp>
      <p:sp>
        <p:nvSpPr>
          <p:cNvPr id="1394" name="Google Shape;1394;p58"/>
          <p:cNvSpPr/>
          <p:nvPr/>
        </p:nvSpPr>
        <p:spPr>
          <a:xfrm>
            <a:off x="4932850" y="3371700"/>
            <a:ext cx="1254300" cy="400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Rubik"/>
                <a:ea typeface="Rubik"/>
                <a:cs typeface="Rubik"/>
                <a:sym typeface="Rubik"/>
              </a:rPr>
              <a:t>35%</a:t>
            </a:r>
            <a:endParaRPr>
              <a:solidFill>
                <a:schemeClr val="lt1"/>
              </a:solidFill>
            </a:endParaRPr>
          </a:p>
        </p:txBody>
      </p:sp>
      <p:sp>
        <p:nvSpPr>
          <p:cNvPr id="1395" name="Google Shape;1395;p58"/>
          <p:cNvSpPr/>
          <p:nvPr/>
        </p:nvSpPr>
        <p:spPr>
          <a:xfrm>
            <a:off x="6908738" y="3371700"/>
            <a:ext cx="1254300" cy="400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Rubik"/>
                <a:ea typeface="Rubik"/>
                <a:cs typeface="Rubik"/>
                <a:sym typeface="Rubik"/>
              </a:rPr>
              <a:t>30%</a:t>
            </a:r>
            <a:endParaRPr>
              <a:solidFill>
                <a:schemeClr val="lt1"/>
              </a:solidFill>
            </a:endParaRPr>
          </a:p>
        </p:txBody>
      </p:sp>
      <p:grpSp>
        <p:nvGrpSpPr>
          <p:cNvPr id="1396" name="Google Shape;1396;p58"/>
          <p:cNvGrpSpPr/>
          <p:nvPr/>
        </p:nvGrpSpPr>
        <p:grpSpPr>
          <a:xfrm>
            <a:off x="3424160" y="1933983"/>
            <a:ext cx="216100" cy="201160"/>
            <a:chOff x="1527350" y="3714188"/>
            <a:chExt cx="861301" cy="801753"/>
          </a:xfrm>
        </p:grpSpPr>
        <p:sp>
          <p:nvSpPr>
            <p:cNvPr id="1397" name="Google Shape;1397;p58"/>
            <p:cNvSpPr/>
            <p:nvPr/>
          </p:nvSpPr>
          <p:spPr>
            <a:xfrm>
              <a:off x="1527350" y="371418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8"/>
            <p:cNvSpPr/>
            <p:nvPr/>
          </p:nvSpPr>
          <p:spPr>
            <a:xfrm>
              <a:off x="1654550" y="3811625"/>
              <a:ext cx="606900" cy="606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58"/>
          <p:cNvGrpSpPr/>
          <p:nvPr/>
        </p:nvGrpSpPr>
        <p:grpSpPr>
          <a:xfrm>
            <a:off x="3920010" y="2533433"/>
            <a:ext cx="216100" cy="201160"/>
            <a:chOff x="1527350" y="3714188"/>
            <a:chExt cx="861301" cy="801753"/>
          </a:xfrm>
        </p:grpSpPr>
        <p:sp>
          <p:nvSpPr>
            <p:cNvPr id="1400" name="Google Shape;1400;p58"/>
            <p:cNvSpPr/>
            <p:nvPr/>
          </p:nvSpPr>
          <p:spPr>
            <a:xfrm>
              <a:off x="1527350" y="371418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8"/>
            <p:cNvSpPr/>
            <p:nvPr/>
          </p:nvSpPr>
          <p:spPr>
            <a:xfrm>
              <a:off x="1654550" y="3811625"/>
              <a:ext cx="606900" cy="606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2" name="Google Shape;1402;p58"/>
          <p:cNvGrpSpPr/>
          <p:nvPr/>
        </p:nvGrpSpPr>
        <p:grpSpPr>
          <a:xfrm>
            <a:off x="4655435" y="2135158"/>
            <a:ext cx="216100" cy="201160"/>
            <a:chOff x="1527350" y="3714188"/>
            <a:chExt cx="861301" cy="801753"/>
          </a:xfrm>
        </p:grpSpPr>
        <p:sp>
          <p:nvSpPr>
            <p:cNvPr id="1403" name="Google Shape;1403;p58"/>
            <p:cNvSpPr/>
            <p:nvPr/>
          </p:nvSpPr>
          <p:spPr>
            <a:xfrm>
              <a:off x="1527350" y="371418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8"/>
            <p:cNvSpPr/>
            <p:nvPr/>
          </p:nvSpPr>
          <p:spPr>
            <a:xfrm>
              <a:off x="1654550" y="3811625"/>
              <a:ext cx="606900" cy="606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5" name="Google Shape;1405;p58"/>
          <p:cNvGrpSpPr/>
          <p:nvPr/>
        </p:nvGrpSpPr>
        <p:grpSpPr>
          <a:xfrm>
            <a:off x="4995860" y="1772508"/>
            <a:ext cx="216100" cy="201160"/>
            <a:chOff x="1527350" y="3714188"/>
            <a:chExt cx="861301" cy="801753"/>
          </a:xfrm>
        </p:grpSpPr>
        <p:sp>
          <p:nvSpPr>
            <p:cNvPr id="1406" name="Google Shape;1406;p58"/>
            <p:cNvSpPr/>
            <p:nvPr/>
          </p:nvSpPr>
          <p:spPr>
            <a:xfrm>
              <a:off x="1527350" y="371418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8"/>
            <p:cNvSpPr/>
            <p:nvPr/>
          </p:nvSpPr>
          <p:spPr>
            <a:xfrm>
              <a:off x="1654550" y="3811625"/>
              <a:ext cx="606900" cy="606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08" name="Google Shape;1408;p58"/>
          <p:cNvCxnSpPr>
            <a:stCxn id="1392" idx="0"/>
            <a:endCxn id="1398" idx="2"/>
          </p:cNvCxnSpPr>
          <p:nvPr/>
        </p:nvCxnSpPr>
        <p:spPr>
          <a:xfrm rot="-5400000">
            <a:off x="1863400" y="1779150"/>
            <a:ext cx="1337100" cy="1848000"/>
          </a:xfrm>
          <a:prstGeom prst="bentConnector2">
            <a:avLst/>
          </a:prstGeom>
          <a:noFill/>
          <a:ln w="9525" cap="flat" cmpd="sng">
            <a:solidFill>
              <a:schemeClr val="accent4"/>
            </a:solidFill>
            <a:prstDash val="solid"/>
            <a:round/>
            <a:headEnd type="none" w="med" len="med"/>
            <a:tailEnd type="none" w="med" len="med"/>
          </a:ln>
        </p:spPr>
      </p:cxnSp>
      <p:cxnSp>
        <p:nvCxnSpPr>
          <p:cNvPr id="1409" name="Google Shape;1409;p58"/>
          <p:cNvCxnSpPr>
            <a:stCxn id="1393" idx="0"/>
            <a:endCxn id="1401" idx="2"/>
          </p:cNvCxnSpPr>
          <p:nvPr/>
        </p:nvCxnSpPr>
        <p:spPr>
          <a:xfrm rot="-5400000">
            <a:off x="3399025" y="2818950"/>
            <a:ext cx="737700" cy="367800"/>
          </a:xfrm>
          <a:prstGeom prst="bentConnector2">
            <a:avLst/>
          </a:prstGeom>
          <a:noFill/>
          <a:ln w="9525" cap="flat" cmpd="sng">
            <a:solidFill>
              <a:schemeClr val="accent4"/>
            </a:solidFill>
            <a:prstDash val="solid"/>
            <a:round/>
            <a:headEnd type="none" w="med" len="med"/>
            <a:tailEnd type="none" w="med" len="med"/>
          </a:ln>
        </p:spPr>
      </p:cxnSp>
      <p:cxnSp>
        <p:nvCxnSpPr>
          <p:cNvPr id="1410" name="Google Shape;1410;p58"/>
          <p:cNvCxnSpPr>
            <a:stCxn id="1394" idx="0"/>
            <a:endCxn id="1404" idx="6"/>
          </p:cNvCxnSpPr>
          <p:nvPr/>
        </p:nvCxnSpPr>
        <p:spPr>
          <a:xfrm rot="5400000" flipH="1">
            <a:off x="4631800" y="2443500"/>
            <a:ext cx="1136100" cy="720300"/>
          </a:xfrm>
          <a:prstGeom prst="bentConnector2">
            <a:avLst/>
          </a:prstGeom>
          <a:noFill/>
          <a:ln w="9525" cap="flat" cmpd="sng">
            <a:solidFill>
              <a:schemeClr val="accent4"/>
            </a:solidFill>
            <a:prstDash val="solid"/>
            <a:round/>
            <a:headEnd type="none" w="med" len="med"/>
            <a:tailEnd type="none" w="med" len="med"/>
          </a:ln>
        </p:spPr>
      </p:cxnSp>
      <p:cxnSp>
        <p:nvCxnSpPr>
          <p:cNvPr id="1411" name="Google Shape;1411;p58"/>
          <p:cNvCxnSpPr>
            <a:stCxn id="1395" idx="0"/>
            <a:endCxn id="1407" idx="6"/>
          </p:cNvCxnSpPr>
          <p:nvPr/>
        </p:nvCxnSpPr>
        <p:spPr>
          <a:xfrm rot="5400000" flipH="1">
            <a:off x="5608688" y="1444500"/>
            <a:ext cx="1498500" cy="2355900"/>
          </a:xfrm>
          <a:prstGeom prst="bentConnector2">
            <a:avLst/>
          </a:prstGeom>
          <a:noFill/>
          <a:ln w="9525" cap="flat" cmpd="sng">
            <a:solidFill>
              <a:schemeClr val="accent4"/>
            </a:solidFill>
            <a:prstDash val="solid"/>
            <a:round/>
            <a:headEnd type="none" w="med" len="med"/>
            <a:tailEnd type="none" w="med" len="med"/>
          </a:ln>
        </p:spPr>
      </p:cxnSp>
      <p:sp>
        <p:nvSpPr>
          <p:cNvPr id="1412" name="Google Shape;1412;p58"/>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Higher incidence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8" name="Google Shape;1418;p59"/>
          <p:cNvSpPr/>
          <p:nvPr/>
        </p:nvSpPr>
        <p:spPr>
          <a:xfrm>
            <a:off x="847200" y="1829051"/>
            <a:ext cx="3413700" cy="57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9" name="Google Shape;1419;p59"/>
          <p:cNvSpPr txBox="1">
            <a:spLocks noGrp="1"/>
          </p:cNvSpPr>
          <p:nvPr>
            <p:ph type="subTitle" idx="1"/>
          </p:nvPr>
        </p:nvSpPr>
        <p:spPr>
          <a:xfrm>
            <a:off x="1059900" y="2401751"/>
            <a:ext cx="2988300" cy="94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Earth is the third planet from the Sun and the only one that harbors life in the Solar System. This is where we all live</a:t>
            </a:r>
            <a:endParaRPr dirty="0"/>
          </a:p>
        </p:txBody>
      </p:sp>
      <p:sp>
        <p:nvSpPr>
          <p:cNvPr id="1434" name="Google Shape;1434;p59"/>
          <p:cNvSpPr txBox="1">
            <a:spLocks noGrp="1"/>
          </p:cNvSpPr>
          <p:nvPr>
            <p:ph type="title"/>
          </p:nvPr>
        </p:nvSpPr>
        <p:spPr>
          <a:xfrm>
            <a:off x="1107150" y="1886101"/>
            <a:ext cx="2893800" cy="45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Conclusions</a:t>
            </a:r>
            <a:endParaRPr/>
          </a:p>
        </p:txBody>
      </p:sp>
      <p:pic>
        <p:nvPicPr>
          <p:cNvPr id="2" name="Imagen 1"/>
          <p:cNvPicPr>
            <a:picLocks noChangeAspect="1"/>
          </p:cNvPicPr>
          <p:nvPr/>
        </p:nvPicPr>
        <p:blipFill>
          <a:blip r:embed="rId3"/>
          <a:stretch>
            <a:fillRect/>
          </a:stretch>
        </p:blipFill>
        <p:spPr>
          <a:xfrm>
            <a:off x="4782059" y="1027208"/>
            <a:ext cx="3643027" cy="3691386"/>
          </a:xfrm>
          <a:prstGeom prst="rect">
            <a:avLst/>
          </a:prstGeom>
        </p:spPr>
      </p:pic>
      <p:pic>
        <p:nvPicPr>
          <p:cNvPr id="3" name="Imagen 2"/>
          <p:cNvPicPr>
            <a:picLocks noChangeAspect="1"/>
          </p:cNvPicPr>
          <p:nvPr/>
        </p:nvPicPr>
        <p:blipFill>
          <a:blip r:embed="rId4"/>
          <a:stretch>
            <a:fillRect/>
          </a:stretch>
        </p:blipFill>
        <p:spPr>
          <a:xfrm>
            <a:off x="506550" y="886751"/>
            <a:ext cx="2047500" cy="540000"/>
          </a:xfrm>
          <a:prstGeom prst="rect">
            <a:avLst/>
          </a:prstGeom>
        </p:spPr>
      </p:pic>
      <p:pic>
        <p:nvPicPr>
          <p:cNvPr id="4" name="Imagen 3"/>
          <p:cNvPicPr>
            <a:picLocks noChangeAspect="1"/>
          </p:cNvPicPr>
          <p:nvPr/>
        </p:nvPicPr>
        <p:blipFill>
          <a:blip r:embed="rId5"/>
          <a:stretch>
            <a:fillRect/>
          </a:stretch>
        </p:blipFill>
        <p:spPr>
          <a:xfrm>
            <a:off x="3621176" y="3671179"/>
            <a:ext cx="1160883" cy="49114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40" name="Google Shape;1440;p60"/>
          <p:cNvSpPr txBox="1">
            <a:spLocks noGrp="1"/>
          </p:cNvSpPr>
          <p:nvPr>
            <p:ph type="subTitle" idx="1"/>
          </p:nvPr>
        </p:nvSpPr>
        <p:spPr>
          <a:xfrm>
            <a:off x="720075" y="1689338"/>
            <a:ext cx="4843200" cy="2723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AUTHOR (YEAR). </a:t>
            </a:r>
            <a:r>
              <a:rPr lang="en" i="1" dirty="0"/>
              <a:t>Title of the publication</a:t>
            </a:r>
            <a:r>
              <a:rPr lang="en" dirty="0"/>
              <a:t>. Publisher</a:t>
            </a:r>
            <a:endParaRPr dirty="0"/>
          </a:p>
          <a:p>
            <a:pPr marL="457200" lvl="0" indent="-317500" algn="l" rtl="0">
              <a:spcBef>
                <a:spcPts val="0"/>
              </a:spcBef>
              <a:spcAft>
                <a:spcPts val="0"/>
              </a:spcAft>
              <a:buSzPts val="1400"/>
              <a:buChar char="●"/>
            </a:pPr>
            <a:r>
              <a:rPr lang="en" dirty="0"/>
              <a:t>AUTHOR (YEAR). </a:t>
            </a:r>
            <a:r>
              <a:rPr lang="en" i="1" dirty="0"/>
              <a:t>Title of the publication</a:t>
            </a:r>
            <a:r>
              <a:rPr lang="en" dirty="0"/>
              <a:t>. Publisher</a:t>
            </a:r>
            <a:endParaRPr dirty="0"/>
          </a:p>
          <a:p>
            <a:pPr marL="457200" lvl="0" indent="-317500" algn="l" rtl="0">
              <a:spcBef>
                <a:spcPts val="0"/>
              </a:spcBef>
              <a:spcAft>
                <a:spcPts val="0"/>
              </a:spcAft>
              <a:buSzPts val="1400"/>
              <a:buChar char="●"/>
            </a:pPr>
            <a:r>
              <a:rPr lang="en" dirty="0"/>
              <a:t>AUTHOR (YEAR). </a:t>
            </a:r>
            <a:r>
              <a:rPr lang="en" i="1" dirty="0"/>
              <a:t>Title of the publication</a:t>
            </a:r>
            <a:r>
              <a:rPr lang="en" dirty="0"/>
              <a:t>. Publisher</a:t>
            </a:r>
            <a:endParaRPr dirty="0"/>
          </a:p>
          <a:p>
            <a:pPr marL="457200" lvl="0" indent="-317500" algn="l" rtl="0">
              <a:spcBef>
                <a:spcPts val="0"/>
              </a:spcBef>
              <a:spcAft>
                <a:spcPts val="0"/>
              </a:spcAft>
              <a:buSzPts val="1400"/>
              <a:buChar char="●"/>
            </a:pPr>
            <a:r>
              <a:rPr lang="en" dirty="0"/>
              <a:t>AUTHOR (YEAR). </a:t>
            </a:r>
            <a:r>
              <a:rPr lang="en" i="1" dirty="0"/>
              <a:t>Title of the publication</a:t>
            </a:r>
            <a:r>
              <a:rPr lang="en" dirty="0"/>
              <a:t>. Publisher</a:t>
            </a:r>
            <a:endParaRPr dirty="0"/>
          </a:p>
          <a:p>
            <a:pPr marL="457200" lvl="0" indent="-317500" algn="l" rtl="0">
              <a:spcBef>
                <a:spcPts val="0"/>
              </a:spcBef>
              <a:spcAft>
                <a:spcPts val="0"/>
              </a:spcAft>
              <a:buSzPts val="1400"/>
              <a:buChar char="●"/>
            </a:pPr>
            <a:r>
              <a:rPr lang="en" dirty="0"/>
              <a:t>AUTHOR (YEAR). </a:t>
            </a:r>
            <a:r>
              <a:rPr lang="en" i="1" dirty="0"/>
              <a:t>Title of the publication</a:t>
            </a:r>
            <a:r>
              <a:rPr lang="en" dirty="0"/>
              <a:t>. Publisher</a:t>
            </a:r>
            <a:endParaRPr dirty="0"/>
          </a:p>
          <a:p>
            <a:pPr marL="457200" lvl="0" indent="-317500" algn="l" rtl="0">
              <a:spcBef>
                <a:spcPts val="0"/>
              </a:spcBef>
              <a:spcAft>
                <a:spcPts val="0"/>
              </a:spcAft>
              <a:buSzPts val="1400"/>
              <a:buChar char="●"/>
            </a:pPr>
            <a:r>
              <a:rPr lang="en" dirty="0"/>
              <a:t>AUTHOR (YEAR). </a:t>
            </a:r>
            <a:r>
              <a:rPr lang="en" i="1" dirty="0"/>
              <a:t>Title of the publication</a:t>
            </a:r>
            <a:r>
              <a:rPr lang="en" dirty="0"/>
              <a:t>. Publisher</a:t>
            </a:r>
            <a:endParaRPr dirty="0"/>
          </a:p>
          <a:p>
            <a:pPr marL="457200" lvl="0" indent="-317500" algn="l" rtl="0">
              <a:spcBef>
                <a:spcPts val="0"/>
              </a:spcBef>
              <a:spcAft>
                <a:spcPts val="0"/>
              </a:spcAft>
              <a:buSzPts val="1400"/>
              <a:buChar char="●"/>
            </a:pPr>
            <a:r>
              <a:rPr lang="en" dirty="0"/>
              <a:t>AUTHOR (YEAR). </a:t>
            </a:r>
            <a:r>
              <a:rPr lang="en" i="1" dirty="0"/>
              <a:t>Title of the publication</a:t>
            </a:r>
            <a:r>
              <a:rPr lang="en" dirty="0"/>
              <a:t>. Publisher</a:t>
            </a:r>
            <a:endParaRPr dirty="0"/>
          </a:p>
          <a:p>
            <a:pPr marL="457200" lvl="0" indent="-317500" algn="l" rtl="0">
              <a:spcBef>
                <a:spcPts val="0"/>
              </a:spcBef>
              <a:spcAft>
                <a:spcPts val="0"/>
              </a:spcAft>
              <a:buSzPts val="1400"/>
              <a:buChar char="●"/>
            </a:pPr>
            <a:r>
              <a:rPr lang="en" dirty="0"/>
              <a:t>AUTHOR (YEAR). </a:t>
            </a:r>
            <a:r>
              <a:rPr lang="en" i="1" dirty="0"/>
              <a:t>Title of the publication</a:t>
            </a:r>
            <a:r>
              <a:rPr lang="en" dirty="0"/>
              <a:t>. Publisher</a:t>
            </a:r>
            <a:endParaRPr dirty="0"/>
          </a:p>
          <a:p>
            <a:pPr marL="457200" lvl="0" indent="-317500" algn="l" rtl="0">
              <a:spcBef>
                <a:spcPts val="0"/>
              </a:spcBef>
              <a:spcAft>
                <a:spcPts val="0"/>
              </a:spcAft>
              <a:buSzPts val="1400"/>
              <a:buChar char="●"/>
            </a:pPr>
            <a:r>
              <a:rPr lang="en" dirty="0"/>
              <a:t>AUTHOR (YEAR). </a:t>
            </a:r>
            <a:r>
              <a:rPr lang="en" i="1" dirty="0"/>
              <a:t>Title of the publication</a:t>
            </a:r>
            <a:r>
              <a:rPr lang="en" dirty="0"/>
              <a:t>. Publisher</a:t>
            </a:r>
            <a:endParaRPr dirty="0"/>
          </a:p>
          <a:p>
            <a:pPr marL="457200" lvl="0" indent="-317500" algn="l" rtl="0">
              <a:spcBef>
                <a:spcPts val="0"/>
              </a:spcBef>
              <a:spcAft>
                <a:spcPts val="0"/>
              </a:spcAft>
              <a:buSzPts val="1400"/>
              <a:buChar char="●"/>
            </a:pPr>
            <a:r>
              <a:rPr lang="en" dirty="0"/>
              <a:t>AUTHOR (YEAR). </a:t>
            </a:r>
            <a:r>
              <a:rPr lang="en" i="1" dirty="0"/>
              <a:t>Title of the publication</a:t>
            </a:r>
            <a:r>
              <a:rPr lang="en" dirty="0"/>
              <a:t>. Publisher</a:t>
            </a:r>
            <a:endParaRPr dirty="0"/>
          </a:p>
        </p:txBody>
      </p:sp>
      <p:sp>
        <p:nvSpPr>
          <p:cNvPr id="1441" name="Google Shape;1441;p60"/>
          <p:cNvSpPr txBox="1">
            <a:spLocks noGrp="1"/>
          </p:cNvSpPr>
          <p:nvPr>
            <p:ph type="title"/>
          </p:nvPr>
        </p:nvSpPr>
        <p:spPr>
          <a:xfrm>
            <a:off x="1945850" y="36706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10029"/>
                </a:solidFill>
              </a:rPr>
              <a:t>References</a:t>
            </a:r>
            <a:endParaRPr>
              <a:solidFill>
                <a:srgbClr val="010029"/>
              </a:solidFill>
            </a:endParaRPr>
          </a:p>
        </p:txBody>
      </p:sp>
      <p:pic>
        <p:nvPicPr>
          <p:cNvPr id="2" name="Imagen 1"/>
          <p:cNvPicPr>
            <a:picLocks noChangeAspect="1"/>
          </p:cNvPicPr>
          <p:nvPr/>
        </p:nvPicPr>
        <p:blipFill>
          <a:blip r:embed="rId3"/>
          <a:stretch>
            <a:fillRect/>
          </a:stretch>
        </p:blipFill>
        <p:spPr>
          <a:xfrm>
            <a:off x="5797850" y="2417047"/>
            <a:ext cx="2790000" cy="2317500"/>
          </a:xfrm>
          <a:prstGeom prst="rect">
            <a:avLst/>
          </a:prstGeom>
        </p:spPr>
      </p:pic>
      <p:pic>
        <p:nvPicPr>
          <p:cNvPr id="6" name="Imagen 5"/>
          <p:cNvPicPr>
            <a:picLocks noChangeAspect="1"/>
          </p:cNvPicPr>
          <p:nvPr/>
        </p:nvPicPr>
        <p:blipFill>
          <a:blip r:embed="rId4"/>
          <a:stretch>
            <a:fillRect/>
          </a:stretch>
        </p:blipFill>
        <p:spPr>
          <a:xfrm>
            <a:off x="391929" y="653410"/>
            <a:ext cx="5582149" cy="454259"/>
          </a:xfrm>
          <a:prstGeom prst="rect">
            <a:avLst/>
          </a:prstGeom>
        </p:spPr>
      </p:pic>
      <p:pic>
        <p:nvPicPr>
          <p:cNvPr id="7" name="Imagen 6"/>
          <p:cNvPicPr>
            <a:picLocks noChangeAspect="1"/>
          </p:cNvPicPr>
          <p:nvPr/>
        </p:nvPicPr>
        <p:blipFill>
          <a:blip r:embed="rId4"/>
          <a:stretch>
            <a:fillRect/>
          </a:stretch>
        </p:blipFill>
        <p:spPr>
          <a:xfrm>
            <a:off x="6598063" y="618153"/>
            <a:ext cx="2438356" cy="4690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8"/>
          <p:cNvSpPr/>
          <p:nvPr/>
        </p:nvSpPr>
        <p:spPr>
          <a:xfrm>
            <a:off x="1752012" y="862110"/>
            <a:ext cx="1589230" cy="1479350"/>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txBox="1">
            <a:spLocks noGrp="1"/>
          </p:cNvSpPr>
          <p:nvPr>
            <p:ph type="title"/>
          </p:nvPr>
        </p:nvSpPr>
        <p:spPr>
          <a:xfrm>
            <a:off x="758150" y="2324187"/>
            <a:ext cx="3576900" cy="156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 the patient</a:t>
            </a:r>
            <a:endParaRPr/>
          </a:p>
        </p:txBody>
      </p:sp>
      <p:sp>
        <p:nvSpPr>
          <p:cNvPr id="540" name="Google Shape;540;p38"/>
          <p:cNvSpPr txBox="1">
            <a:spLocks noGrp="1"/>
          </p:cNvSpPr>
          <p:nvPr>
            <p:ph type="subTitle" idx="1"/>
          </p:nvPr>
        </p:nvSpPr>
        <p:spPr>
          <a:xfrm>
            <a:off x="698125" y="3888688"/>
            <a:ext cx="3696900" cy="392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You can enter a subtitle here if you need it</a:t>
            </a:r>
            <a:endParaRPr/>
          </a:p>
        </p:txBody>
      </p:sp>
      <p:sp>
        <p:nvSpPr>
          <p:cNvPr id="680" name="Google Shape;680;p38"/>
          <p:cNvSpPr txBox="1">
            <a:spLocks noGrp="1"/>
          </p:cNvSpPr>
          <p:nvPr>
            <p:ph type="title" idx="2"/>
          </p:nvPr>
        </p:nvSpPr>
        <p:spPr>
          <a:xfrm>
            <a:off x="1567725" y="1180887"/>
            <a:ext cx="1957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3" name="Grupo 2"/>
          <p:cNvGrpSpPr/>
          <p:nvPr/>
        </p:nvGrpSpPr>
        <p:grpSpPr>
          <a:xfrm>
            <a:off x="3551613" y="530375"/>
            <a:ext cx="3065463" cy="1643062"/>
            <a:chOff x="-5846763" y="-1665288"/>
            <a:chExt cx="3065463" cy="1643062"/>
          </a:xfrm>
        </p:grpSpPr>
        <p:sp>
          <p:nvSpPr>
            <p:cNvPr id="146" name="Freeform 31"/>
            <p:cNvSpPr>
              <a:spLocks/>
            </p:cNvSpPr>
            <p:nvPr/>
          </p:nvSpPr>
          <p:spPr bwMode="auto">
            <a:xfrm>
              <a:off x="-5534025" y="-1514476"/>
              <a:ext cx="2752725" cy="1431925"/>
            </a:xfrm>
            <a:custGeom>
              <a:avLst/>
              <a:gdLst>
                <a:gd name="T0" fmla="*/ 612 w 733"/>
                <a:gd name="T1" fmla="*/ 381 h 381"/>
                <a:gd name="T2" fmla="*/ 694 w 733"/>
                <a:gd name="T3" fmla="*/ 276 h 381"/>
                <a:gd name="T4" fmla="*/ 664 w 733"/>
                <a:gd name="T5" fmla="*/ 211 h 381"/>
                <a:gd name="T6" fmla="*/ 652 w 733"/>
                <a:gd name="T7" fmla="*/ 184 h 381"/>
                <a:gd name="T8" fmla="*/ 617 w 733"/>
                <a:gd name="T9" fmla="*/ 132 h 381"/>
                <a:gd name="T10" fmla="*/ 558 w 733"/>
                <a:gd name="T11" fmla="*/ 140 h 381"/>
                <a:gd name="T12" fmla="*/ 528 w 733"/>
                <a:gd name="T13" fmla="*/ 139 h 381"/>
                <a:gd name="T14" fmla="*/ 493 w 733"/>
                <a:gd name="T15" fmla="*/ 120 h 381"/>
                <a:gd name="T16" fmla="*/ 475 w 733"/>
                <a:gd name="T17" fmla="*/ 98 h 381"/>
                <a:gd name="T18" fmla="*/ 390 w 733"/>
                <a:gd name="T19" fmla="*/ 28 h 381"/>
                <a:gd name="T20" fmla="*/ 319 w 733"/>
                <a:gd name="T21" fmla="*/ 112 h 381"/>
                <a:gd name="T22" fmla="*/ 305 w 733"/>
                <a:gd name="T23" fmla="*/ 137 h 381"/>
                <a:gd name="T24" fmla="*/ 245 w 733"/>
                <a:gd name="T25" fmla="*/ 140 h 381"/>
                <a:gd name="T26" fmla="*/ 163 w 733"/>
                <a:gd name="T27" fmla="*/ 188 h 381"/>
                <a:gd name="T28" fmla="*/ 161 w 733"/>
                <a:gd name="T29" fmla="*/ 211 h 381"/>
                <a:gd name="T30" fmla="*/ 0 w 733"/>
                <a:gd name="T31" fmla="*/ 255 h 381"/>
                <a:gd name="T32" fmla="*/ 146 w 733"/>
                <a:gd name="T33" fmla="*/ 185 h 381"/>
                <a:gd name="T34" fmla="*/ 204 w 733"/>
                <a:gd name="T35" fmla="*/ 118 h 381"/>
                <a:gd name="T36" fmla="*/ 273 w 733"/>
                <a:gd name="T37" fmla="*/ 132 h 381"/>
                <a:gd name="T38" fmla="*/ 296 w 733"/>
                <a:gd name="T39" fmla="*/ 98 h 381"/>
                <a:gd name="T40" fmla="*/ 395 w 733"/>
                <a:gd name="T41" fmla="*/ 2 h 381"/>
                <a:gd name="T42" fmla="*/ 499 w 733"/>
                <a:gd name="T43" fmla="*/ 86 h 381"/>
                <a:gd name="T44" fmla="*/ 509 w 733"/>
                <a:gd name="T45" fmla="*/ 99 h 381"/>
                <a:gd name="T46" fmla="*/ 574 w 733"/>
                <a:gd name="T47" fmla="*/ 110 h 381"/>
                <a:gd name="T48" fmla="*/ 670 w 733"/>
                <a:gd name="T49" fmla="*/ 179 h 381"/>
                <a:gd name="T50" fmla="*/ 681 w 733"/>
                <a:gd name="T51" fmla="*/ 205 h 381"/>
                <a:gd name="T52" fmla="*/ 631 w 733"/>
                <a:gd name="T53" fmla="*/ 378 h 381"/>
                <a:gd name="T54" fmla="*/ 612 w 733"/>
                <a:gd name="T55"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3" h="381">
                  <a:moveTo>
                    <a:pt x="612" y="381"/>
                  </a:moveTo>
                  <a:cubicBezTo>
                    <a:pt x="668" y="361"/>
                    <a:pt x="696" y="327"/>
                    <a:pt x="694" y="276"/>
                  </a:cubicBezTo>
                  <a:cubicBezTo>
                    <a:pt x="694" y="250"/>
                    <a:pt x="682" y="229"/>
                    <a:pt x="664" y="211"/>
                  </a:cubicBezTo>
                  <a:cubicBezTo>
                    <a:pt x="657" y="204"/>
                    <a:pt x="652" y="194"/>
                    <a:pt x="652" y="184"/>
                  </a:cubicBezTo>
                  <a:cubicBezTo>
                    <a:pt x="649" y="160"/>
                    <a:pt x="639" y="142"/>
                    <a:pt x="617" y="132"/>
                  </a:cubicBezTo>
                  <a:cubicBezTo>
                    <a:pt x="596" y="123"/>
                    <a:pt x="575" y="124"/>
                    <a:pt x="558" y="140"/>
                  </a:cubicBezTo>
                  <a:cubicBezTo>
                    <a:pt x="546" y="151"/>
                    <a:pt x="539" y="149"/>
                    <a:pt x="528" y="139"/>
                  </a:cubicBezTo>
                  <a:cubicBezTo>
                    <a:pt x="518" y="131"/>
                    <a:pt x="506" y="124"/>
                    <a:pt x="493" y="120"/>
                  </a:cubicBezTo>
                  <a:cubicBezTo>
                    <a:pt x="481" y="116"/>
                    <a:pt x="477" y="110"/>
                    <a:pt x="475" y="98"/>
                  </a:cubicBezTo>
                  <a:cubicBezTo>
                    <a:pt x="468" y="53"/>
                    <a:pt x="433" y="25"/>
                    <a:pt x="390" y="28"/>
                  </a:cubicBezTo>
                  <a:cubicBezTo>
                    <a:pt x="348" y="31"/>
                    <a:pt x="317" y="67"/>
                    <a:pt x="319" y="112"/>
                  </a:cubicBezTo>
                  <a:cubicBezTo>
                    <a:pt x="319" y="124"/>
                    <a:pt x="317" y="132"/>
                    <a:pt x="305" y="137"/>
                  </a:cubicBezTo>
                  <a:cubicBezTo>
                    <a:pt x="289" y="144"/>
                    <a:pt x="262" y="147"/>
                    <a:pt x="245" y="140"/>
                  </a:cubicBezTo>
                  <a:cubicBezTo>
                    <a:pt x="210" y="124"/>
                    <a:pt x="169" y="148"/>
                    <a:pt x="163" y="188"/>
                  </a:cubicBezTo>
                  <a:cubicBezTo>
                    <a:pt x="162" y="194"/>
                    <a:pt x="162" y="201"/>
                    <a:pt x="161" y="211"/>
                  </a:cubicBezTo>
                  <a:cubicBezTo>
                    <a:pt x="89" y="168"/>
                    <a:pt x="36" y="184"/>
                    <a:pt x="0" y="255"/>
                  </a:cubicBezTo>
                  <a:cubicBezTo>
                    <a:pt x="1" y="197"/>
                    <a:pt x="71" y="161"/>
                    <a:pt x="146" y="185"/>
                  </a:cubicBezTo>
                  <a:cubicBezTo>
                    <a:pt x="153" y="153"/>
                    <a:pt x="170" y="128"/>
                    <a:pt x="204" y="118"/>
                  </a:cubicBezTo>
                  <a:cubicBezTo>
                    <a:pt x="229" y="112"/>
                    <a:pt x="251" y="117"/>
                    <a:pt x="273" y="132"/>
                  </a:cubicBezTo>
                  <a:cubicBezTo>
                    <a:pt x="286" y="125"/>
                    <a:pt x="294" y="116"/>
                    <a:pt x="296" y="98"/>
                  </a:cubicBezTo>
                  <a:cubicBezTo>
                    <a:pt x="302" y="42"/>
                    <a:pt x="342" y="3"/>
                    <a:pt x="395" y="2"/>
                  </a:cubicBezTo>
                  <a:cubicBezTo>
                    <a:pt x="445" y="0"/>
                    <a:pt x="490" y="35"/>
                    <a:pt x="499" y="86"/>
                  </a:cubicBezTo>
                  <a:cubicBezTo>
                    <a:pt x="500" y="91"/>
                    <a:pt x="505" y="97"/>
                    <a:pt x="509" y="99"/>
                  </a:cubicBezTo>
                  <a:cubicBezTo>
                    <a:pt x="529" y="112"/>
                    <a:pt x="547" y="120"/>
                    <a:pt x="574" y="110"/>
                  </a:cubicBezTo>
                  <a:cubicBezTo>
                    <a:pt x="620" y="93"/>
                    <a:pt x="664" y="130"/>
                    <a:pt x="670" y="179"/>
                  </a:cubicBezTo>
                  <a:cubicBezTo>
                    <a:pt x="671" y="188"/>
                    <a:pt x="675" y="198"/>
                    <a:pt x="681" y="205"/>
                  </a:cubicBezTo>
                  <a:cubicBezTo>
                    <a:pt x="733" y="264"/>
                    <a:pt x="706" y="357"/>
                    <a:pt x="631" y="378"/>
                  </a:cubicBezTo>
                  <a:cubicBezTo>
                    <a:pt x="625" y="380"/>
                    <a:pt x="618" y="380"/>
                    <a:pt x="612" y="381"/>
                  </a:cubicBezTo>
                  <a:close/>
                </a:path>
              </a:pathLst>
            </a:custGeom>
            <a:solidFill>
              <a:srgbClr val="F7A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7" name="Freeform 35"/>
            <p:cNvSpPr>
              <a:spLocks/>
            </p:cNvSpPr>
            <p:nvPr/>
          </p:nvSpPr>
          <p:spPr bwMode="auto">
            <a:xfrm>
              <a:off x="-5808663" y="-514351"/>
              <a:ext cx="2497138" cy="492125"/>
            </a:xfrm>
            <a:custGeom>
              <a:avLst/>
              <a:gdLst>
                <a:gd name="T0" fmla="*/ 59 w 665"/>
                <a:gd name="T1" fmla="*/ 0 h 131"/>
                <a:gd name="T2" fmla="*/ 25 w 665"/>
                <a:gd name="T3" fmla="*/ 32 h 131"/>
                <a:gd name="T4" fmla="*/ 59 w 665"/>
                <a:gd name="T5" fmla="*/ 104 h 131"/>
                <a:gd name="T6" fmla="*/ 93 w 665"/>
                <a:gd name="T7" fmla="*/ 104 h 131"/>
                <a:gd name="T8" fmla="*/ 661 w 665"/>
                <a:gd name="T9" fmla="*/ 111 h 131"/>
                <a:gd name="T10" fmla="*/ 665 w 665"/>
                <a:gd name="T11" fmla="*/ 115 h 131"/>
                <a:gd name="T12" fmla="*/ 646 w 665"/>
                <a:gd name="T13" fmla="*/ 118 h 131"/>
                <a:gd name="T14" fmla="*/ 68 w 665"/>
                <a:gd name="T15" fmla="*/ 123 h 131"/>
                <a:gd name="T16" fmla="*/ 7 w 665"/>
                <a:gd name="T17" fmla="*/ 79 h 131"/>
                <a:gd name="T18" fmla="*/ 32 w 665"/>
                <a:gd name="T19" fmla="*/ 11 h 131"/>
                <a:gd name="T20" fmla="*/ 59 w 665"/>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 h="131">
                  <a:moveTo>
                    <a:pt x="59" y="0"/>
                  </a:moveTo>
                  <a:cubicBezTo>
                    <a:pt x="47" y="11"/>
                    <a:pt x="33" y="20"/>
                    <a:pt x="25" y="32"/>
                  </a:cubicBezTo>
                  <a:cubicBezTo>
                    <a:pt x="6" y="62"/>
                    <a:pt x="24" y="99"/>
                    <a:pt x="59" y="104"/>
                  </a:cubicBezTo>
                  <a:cubicBezTo>
                    <a:pt x="71" y="105"/>
                    <a:pt x="82" y="104"/>
                    <a:pt x="93" y="104"/>
                  </a:cubicBezTo>
                  <a:cubicBezTo>
                    <a:pt x="283" y="106"/>
                    <a:pt x="472" y="109"/>
                    <a:pt x="661" y="111"/>
                  </a:cubicBezTo>
                  <a:cubicBezTo>
                    <a:pt x="662" y="111"/>
                    <a:pt x="663" y="112"/>
                    <a:pt x="665" y="115"/>
                  </a:cubicBezTo>
                  <a:cubicBezTo>
                    <a:pt x="659" y="116"/>
                    <a:pt x="652" y="117"/>
                    <a:pt x="646" y="118"/>
                  </a:cubicBezTo>
                  <a:cubicBezTo>
                    <a:pt x="453" y="125"/>
                    <a:pt x="261" y="131"/>
                    <a:pt x="68" y="123"/>
                  </a:cubicBezTo>
                  <a:cubicBezTo>
                    <a:pt x="39" y="121"/>
                    <a:pt x="15" y="104"/>
                    <a:pt x="7" y="79"/>
                  </a:cubicBezTo>
                  <a:cubicBezTo>
                    <a:pt x="0" y="53"/>
                    <a:pt x="10" y="24"/>
                    <a:pt x="32" y="11"/>
                  </a:cubicBezTo>
                  <a:cubicBezTo>
                    <a:pt x="40" y="6"/>
                    <a:pt x="50" y="4"/>
                    <a:pt x="59" y="0"/>
                  </a:cubicBezTo>
                  <a:close/>
                </a:path>
              </a:pathLst>
            </a:custGeom>
            <a:solidFill>
              <a:srgbClr val="F7A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8" name="Freeform 36"/>
            <p:cNvSpPr>
              <a:spLocks/>
            </p:cNvSpPr>
            <p:nvPr/>
          </p:nvSpPr>
          <p:spPr bwMode="auto">
            <a:xfrm>
              <a:off x="-5846763" y="-1665288"/>
              <a:ext cx="1382713" cy="1090613"/>
            </a:xfrm>
            <a:custGeom>
              <a:avLst/>
              <a:gdLst>
                <a:gd name="T0" fmla="*/ 146 w 368"/>
                <a:gd name="T1" fmla="*/ 87 h 290"/>
                <a:gd name="T2" fmla="*/ 247 w 368"/>
                <a:gd name="T3" fmla="*/ 5 h 290"/>
                <a:gd name="T4" fmla="*/ 325 w 368"/>
                <a:gd name="T5" fmla="*/ 101 h 290"/>
                <a:gd name="T6" fmla="*/ 347 w 368"/>
                <a:gd name="T7" fmla="*/ 107 h 290"/>
                <a:gd name="T8" fmla="*/ 368 w 368"/>
                <a:gd name="T9" fmla="*/ 119 h 290"/>
                <a:gd name="T10" fmla="*/ 312 w 368"/>
                <a:gd name="T11" fmla="*/ 110 h 290"/>
                <a:gd name="T12" fmla="*/ 312 w 368"/>
                <a:gd name="T13" fmla="*/ 90 h 290"/>
                <a:gd name="T14" fmla="*/ 239 w 368"/>
                <a:gd name="T15" fmla="*/ 23 h 290"/>
                <a:gd name="T16" fmla="*/ 171 w 368"/>
                <a:gd name="T17" fmla="*/ 92 h 290"/>
                <a:gd name="T18" fmla="*/ 147 w 368"/>
                <a:gd name="T19" fmla="*/ 111 h 290"/>
                <a:gd name="T20" fmla="*/ 61 w 368"/>
                <a:gd name="T21" fmla="*/ 181 h 290"/>
                <a:gd name="T22" fmla="*/ 44 w 368"/>
                <a:gd name="T23" fmla="*/ 206 h 290"/>
                <a:gd name="T24" fmla="*/ 17 w 368"/>
                <a:gd name="T25" fmla="*/ 239 h 290"/>
                <a:gd name="T26" fmla="*/ 37 w 368"/>
                <a:gd name="T27" fmla="*/ 280 h 290"/>
                <a:gd name="T28" fmla="*/ 54 w 368"/>
                <a:gd name="T29" fmla="*/ 287 h 290"/>
                <a:gd name="T30" fmla="*/ 10 w 368"/>
                <a:gd name="T31" fmla="*/ 261 h 290"/>
                <a:gd name="T32" fmla="*/ 25 w 368"/>
                <a:gd name="T33" fmla="*/ 200 h 290"/>
                <a:gd name="T34" fmla="*/ 46 w 368"/>
                <a:gd name="T35" fmla="*/ 160 h 290"/>
                <a:gd name="T36" fmla="*/ 146 w 368"/>
                <a:gd name="T37" fmla="*/ 8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 h="290">
                  <a:moveTo>
                    <a:pt x="146" y="87"/>
                  </a:moveTo>
                  <a:cubicBezTo>
                    <a:pt x="163" y="28"/>
                    <a:pt x="198" y="0"/>
                    <a:pt x="247" y="5"/>
                  </a:cubicBezTo>
                  <a:cubicBezTo>
                    <a:pt x="293" y="9"/>
                    <a:pt x="321" y="45"/>
                    <a:pt x="325" y="101"/>
                  </a:cubicBezTo>
                  <a:cubicBezTo>
                    <a:pt x="332" y="103"/>
                    <a:pt x="340" y="104"/>
                    <a:pt x="347" y="107"/>
                  </a:cubicBezTo>
                  <a:cubicBezTo>
                    <a:pt x="353" y="110"/>
                    <a:pt x="359" y="114"/>
                    <a:pt x="368" y="119"/>
                  </a:cubicBezTo>
                  <a:cubicBezTo>
                    <a:pt x="348" y="116"/>
                    <a:pt x="332" y="113"/>
                    <a:pt x="312" y="110"/>
                  </a:cubicBezTo>
                  <a:cubicBezTo>
                    <a:pt x="312" y="104"/>
                    <a:pt x="313" y="97"/>
                    <a:pt x="312" y="90"/>
                  </a:cubicBezTo>
                  <a:cubicBezTo>
                    <a:pt x="309" y="52"/>
                    <a:pt x="277" y="22"/>
                    <a:pt x="239" y="23"/>
                  </a:cubicBezTo>
                  <a:cubicBezTo>
                    <a:pt x="200" y="24"/>
                    <a:pt x="173" y="52"/>
                    <a:pt x="171" y="92"/>
                  </a:cubicBezTo>
                  <a:cubicBezTo>
                    <a:pt x="170" y="116"/>
                    <a:pt x="169" y="116"/>
                    <a:pt x="147" y="111"/>
                  </a:cubicBezTo>
                  <a:cubicBezTo>
                    <a:pt x="101" y="101"/>
                    <a:pt x="60" y="134"/>
                    <a:pt x="61" y="181"/>
                  </a:cubicBezTo>
                  <a:cubicBezTo>
                    <a:pt x="62" y="195"/>
                    <a:pt x="60" y="202"/>
                    <a:pt x="44" y="206"/>
                  </a:cubicBezTo>
                  <a:cubicBezTo>
                    <a:pt x="28" y="209"/>
                    <a:pt x="19" y="222"/>
                    <a:pt x="17" y="239"/>
                  </a:cubicBezTo>
                  <a:cubicBezTo>
                    <a:pt x="15" y="256"/>
                    <a:pt x="23" y="270"/>
                    <a:pt x="37" y="280"/>
                  </a:cubicBezTo>
                  <a:cubicBezTo>
                    <a:pt x="42" y="283"/>
                    <a:pt x="48" y="285"/>
                    <a:pt x="54" y="287"/>
                  </a:cubicBezTo>
                  <a:cubicBezTo>
                    <a:pt x="34" y="290"/>
                    <a:pt x="18" y="280"/>
                    <a:pt x="10" y="261"/>
                  </a:cubicBezTo>
                  <a:cubicBezTo>
                    <a:pt x="0" y="240"/>
                    <a:pt x="5" y="212"/>
                    <a:pt x="25" y="200"/>
                  </a:cubicBezTo>
                  <a:cubicBezTo>
                    <a:pt x="42" y="190"/>
                    <a:pt x="44" y="178"/>
                    <a:pt x="46" y="160"/>
                  </a:cubicBezTo>
                  <a:cubicBezTo>
                    <a:pt x="50" y="115"/>
                    <a:pt x="90" y="87"/>
                    <a:pt x="146" y="87"/>
                  </a:cubicBezTo>
                  <a:close/>
                </a:path>
              </a:pathLst>
            </a:custGeom>
            <a:solidFill>
              <a:srgbClr val="F7A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9" name="Freeform 38"/>
            <p:cNvSpPr>
              <a:spLocks/>
            </p:cNvSpPr>
            <p:nvPr/>
          </p:nvSpPr>
          <p:spPr bwMode="auto">
            <a:xfrm>
              <a:off x="-4749800" y="-822326"/>
              <a:ext cx="1438275" cy="360363"/>
            </a:xfrm>
            <a:custGeom>
              <a:avLst/>
              <a:gdLst>
                <a:gd name="T0" fmla="*/ 383 w 383"/>
                <a:gd name="T1" fmla="*/ 71 h 96"/>
                <a:gd name="T2" fmla="*/ 313 w 383"/>
                <a:gd name="T3" fmla="*/ 32 h 96"/>
                <a:gd name="T4" fmla="*/ 252 w 383"/>
                <a:gd name="T5" fmla="*/ 78 h 96"/>
                <a:gd name="T6" fmla="*/ 227 w 383"/>
                <a:gd name="T7" fmla="*/ 85 h 96"/>
                <a:gd name="T8" fmla="*/ 151 w 383"/>
                <a:gd name="T9" fmla="*/ 75 h 96"/>
                <a:gd name="T10" fmla="*/ 133 w 383"/>
                <a:gd name="T11" fmla="*/ 77 h 96"/>
                <a:gd name="T12" fmla="*/ 9 w 383"/>
                <a:gd name="T13" fmla="*/ 79 h 96"/>
                <a:gd name="T14" fmla="*/ 0 w 383"/>
                <a:gd name="T15" fmla="*/ 80 h 96"/>
                <a:gd name="T16" fmla="*/ 117 w 383"/>
                <a:gd name="T17" fmla="*/ 56 h 96"/>
                <a:gd name="T18" fmla="*/ 157 w 383"/>
                <a:gd name="T19" fmla="*/ 54 h 96"/>
                <a:gd name="T20" fmla="*/ 234 w 383"/>
                <a:gd name="T21" fmla="*/ 63 h 96"/>
                <a:gd name="T22" fmla="*/ 383 w 383"/>
                <a:gd name="T23"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96">
                  <a:moveTo>
                    <a:pt x="383" y="71"/>
                  </a:moveTo>
                  <a:cubicBezTo>
                    <a:pt x="365" y="48"/>
                    <a:pt x="345" y="29"/>
                    <a:pt x="313" y="32"/>
                  </a:cubicBezTo>
                  <a:cubicBezTo>
                    <a:pt x="285" y="34"/>
                    <a:pt x="261" y="51"/>
                    <a:pt x="252" y="78"/>
                  </a:cubicBezTo>
                  <a:cubicBezTo>
                    <a:pt x="247" y="96"/>
                    <a:pt x="240" y="96"/>
                    <a:pt x="227" y="85"/>
                  </a:cubicBezTo>
                  <a:cubicBezTo>
                    <a:pt x="204" y="66"/>
                    <a:pt x="179" y="62"/>
                    <a:pt x="151" y="75"/>
                  </a:cubicBezTo>
                  <a:cubicBezTo>
                    <a:pt x="146" y="78"/>
                    <a:pt x="138" y="80"/>
                    <a:pt x="133" y="77"/>
                  </a:cubicBezTo>
                  <a:cubicBezTo>
                    <a:pt x="91" y="58"/>
                    <a:pt x="50" y="60"/>
                    <a:pt x="9" y="79"/>
                  </a:cubicBezTo>
                  <a:cubicBezTo>
                    <a:pt x="8" y="80"/>
                    <a:pt x="6" y="79"/>
                    <a:pt x="0" y="80"/>
                  </a:cubicBezTo>
                  <a:cubicBezTo>
                    <a:pt x="38" y="52"/>
                    <a:pt x="76" y="46"/>
                    <a:pt x="117" y="56"/>
                  </a:cubicBezTo>
                  <a:cubicBezTo>
                    <a:pt x="131" y="59"/>
                    <a:pt x="143" y="60"/>
                    <a:pt x="157" y="54"/>
                  </a:cubicBezTo>
                  <a:cubicBezTo>
                    <a:pt x="184" y="42"/>
                    <a:pt x="210" y="47"/>
                    <a:pt x="234" y="63"/>
                  </a:cubicBezTo>
                  <a:cubicBezTo>
                    <a:pt x="290" y="0"/>
                    <a:pt x="356" y="3"/>
                    <a:pt x="383" y="71"/>
                  </a:cubicBezTo>
                  <a:close/>
                </a:path>
              </a:pathLst>
            </a:custGeom>
            <a:solidFill>
              <a:srgbClr val="F7A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61"/>
          <p:cNvSpPr/>
          <p:nvPr/>
        </p:nvSpPr>
        <p:spPr>
          <a:xfrm>
            <a:off x="4846164" y="2464963"/>
            <a:ext cx="3525900" cy="57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1"/>
          <p:cNvSpPr txBox="1">
            <a:spLocks noGrp="1"/>
          </p:cNvSpPr>
          <p:nvPr>
            <p:ph type="subTitle" idx="1"/>
          </p:nvPr>
        </p:nvSpPr>
        <p:spPr>
          <a:xfrm>
            <a:off x="4846164" y="3037663"/>
            <a:ext cx="3525900" cy="82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can replace the image on the screen with your own work. Just right-click on it and select “Replace image”</a:t>
            </a:r>
            <a:endParaRPr/>
          </a:p>
        </p:txBody>
      </p:sp>
      <p:grpSp>
        <p:nvGrpSpPr>
          <p:cNvPr id="1448" name="Google Shape;1448;p61"/>
          <p:cNvGrpSpPr/>
          <p:nvPr/>
        </p:nvGrpSpPr>
        <p:grpSpPr>
          <a:xfrm>
            <a:off x="837825" y="1260651"/>
            <a:ext cx="3410334" cy="2774597"/>
            <a:chOff x="990225" y="1260651"/>
            <a:chExt cx="3410334" cy="2774597"/>
          </a:xfrm>
        </p:grpSpPr>
        <p:sp>
          <p:nvSpPr>
            <p:cNvPr id="1449" name="Google Shape;1449;p61"/>
            <p:cNvSpPr/>
            <p:nvPr/>
          </p:nvSpPr>
          <p:spPr>
            <a:xfrm>
              <a:off x="2123801" y="3622106"/>
              <a:ext cx="1143193" cy="413142"/>
            </a:xfrm>
            <a:custGeom>
              <a:avLst/>
              <a:gdLst/>
              <a:ahLst/>
              <a:cxnLst/>
              <a:rect l="l" t="t" r="r" b="b"/>
              <a:pathLst>
                <a:path w="55441" h="20036" extrusionOk="0">
                  <a:moveTo>
                    <a:pt x="0" y="20035"/>
                  </a:moveTo>
                  <a:lnTo>
                    <a:pt x="0" y="17982"/>
                  </a:lnTo>
                  <a:lnTo>
                    <a:pt x="6526" y="17184"/>
                  </a:lnTo>
                  <a:lnTo>
                    <a:pt x="11030" y="1"/>
                  </a:lnTo>
                  <a:lnTo>
                    <a:pt x="44410" y="1"/>
                  </a:lnTo>
                  <a:lnTo>
                    <a:pt x="48911" y="17184"/>
                  </a:lnTo>
                  <a:lnTo>
                    <a:pt x="55441" y="17982"/>
                  </a:lnTo>
                  <a:lnTo>
                    <a:pt x="55441" y="2003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1"/>
            <p:cNvSpPr/>
            <p:nvPr/>
          </p:nvSpPr>
          <p:spPr>
            <a:xfrm>
              <a:off x="990237" y="1260651"/>
              <a:ext cx="3410321" cy="2065402"/>
            </a:xfrm>
            <a:custGeom>
              <a:avLst/>
              <a:gdLst/>
              <a:ahLst/>
              <a:cxnLst/>
              <a:rect l="l" t="t" r="r" b="b"/>
              <a:pathLst>
                <a:path w="165389" h="100165" extrusionOk="0">
                  <a:moveTo>
                    <a:pt x="1" y="100165"/>
                  </a:moveTo>
                  <a:lnTo>
                    <a:pt x="1" y="3726"/>
                  </a:lnTo>
                  <a:cubicBezTo>
                    <a:pt x="1" y="1669"/>
                    <a:pt x="1670" y="0"/>
                    <a:pt x="3728" y="0"/>
                  </a:cubicBezTo>
                  <a:lnTo>
                    <a:pt x="161661" y="0"/>
                  </a:lnTo>
                  <a:cubicBezTo>
                    <a:pt x="163721" y="0"/>
                    <a:pt x="165388" y="1669"/>
                    <a:pt x="165388" y="3726"/>
                  </a:cubicBezTo>
                  <a:lnTo>
                    <a:pt x="165388" y="10016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1"/>
            <p:cNvSpPr/>
            <p:nvPr/>
          </p:nvSpPr>
          <p:spPr>
            <a:xfrm>
              <a:off x="990225" y="3250054"/>
              <a:ext cx="3410321" cy="383348"/>
            </a:xfrm>
            <a:custGeom>
              <a:avLst/>
              <a:gdLst/>
              <a:ahLst/>
              <a:cxnLst/>
              <a:rect l="l" t="t" r="r" b="b"/>
              <a:pathLst>
                <a:path w="165389" h="14909" extrusionOk="0">
                  <a:moveTo>
                    <a:pt x="161661" y="14908"/>
                  </a:moveTo>
                  <a:lnTo>
                    <a:pt x="3728" y="14908"/>
                  </a:lnTo>
                  <a:cubicBezTo>
                    <a:pt x="1670" y="14908"/>
                    <a:pt x="1" y="13241"/>
                    <a:pt x="1" y="11182"/>
                  </a:cubicBezTo>
                  <a:lnTo>
                    <a:pt x="1" y="1"/>
                  </a:lnTo>
                  <a:lnTo>
                    <a:pt x="165388" y="1"/>
                  </a:lnTo>
                  <a:lnTo>
                    <a:pt x="165388" y="11182"/>
                  </a:lnTo>
                  <a:cubicBezTo>
                    <a:pt x="165388" y="13241"/>
                    <a:pt x="163719" y="14908"/>
                    <a:pt x="161661" y="149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3" name="Google Shape;1453;p61"/>
          <p:cNvSpPr txBox="1">
            <a:spLocks noGrp="1"/>
          </p:cNvSpPr>
          <p:nvPr>
            <p:ph type="title"/>
          </p:nvPr>
        </p:nvSpPr>
        <p:spPr>
          <a:xfrm>
            <a:off x="5152739" y="2507188"/>
            <a:ext cx="2912700" cy="48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Social media</a:t>
            </a:r>
            <a:endParaRPr/>
          </a:p>
        </p:txBody>
      </p:sp>
      <p:sp>
        <p:nvSpPr>
          <p:cNvPr id="5" name="Freeform 5"/>
          <p:cNvSpPr>
            <a:spLocks noEditPoints="1"/>
          </p:cNvSpPr>
          <p:nvPr/>
        </p:nvSpPr>
        <p:spPr bwMode="auto">
          <a:xfrm>
            <a:off x="5038077" y="1260651"/>
            <a:ext cx="3027362" cy="993775"/>
          </a:xfrm>
          <a:custGeom>
            <a:avLst/>
            <a:gdLst>
              <a:gd name="T0" fmla="*/ 195 w 804"/>
              <a:gd name="T1" fmla="*/ 30 h 262"/>
              <a:gd name="T2" fmla="*/ 444 w 804"/>
              <a:gd name="T3" fmla="*/ 2 h 262"/>
              <a:gd name="T4" fmla="*/ 664 w 804"/>
              <a:gd name="T5" fmla="*/ 41 h 262"/>
              <a:gd name="T6" fmla="*/ 715 w 804"/>
              <a:gd name="T7" fmla="*/ 121 h 262"/>
              <a:gd name="T8" fmla="*/ 788 w 804"/>
              <a:gd name="T9" fmla="*/ 146 h 262"/>
              <a:gd name="T10" fmla="*/ 764 w 804"/>
              <a:gd name="T11" fmla="*/ 209 h 262"/>
              <a:gd name="T12" fmla="*/ 424 w 804"/>
              <a:gd name="T13" fmla="*/ 262 h 262"/>
              <a:gd name="T14" fmla="*/ 69 w 804"/>
              <a:gd name="T15" fmla="*/ 217 h 262"/>
              <a:gd name="T16" fmla="*/ 8 w 804"/>
              <a:gd name="T17" fmla="*/ 181 h 262"/>
              <a:gd name="T18" fmla="*/ 58 w 804"/>
              <a:gd name="T19" fmla="*/ 127 h 262"/>
              <a:gd name="T20" fmla="*/ 125 w 804"/>
              <a:gd name="T21" fmla="*/ 112 h 262"/>
              <a:gd name="T22" fmla="*/ 109 w 804"/>
              <a:gd name="T23" fmla="*/ 149 h 262"/>
              <a:gd name="T24" fmla="*/ 52 w 804"/>
              <a:gd name="T25" fmla="*/ 169 h 262"/>
              <a:gd name="T26" fmla="*/ 92 w 804"/>
              <a:gd name="T27" fmla="*/ 197 h 262"/>
              <a:gd name="T28" fmla="*/ 361 w 804"/>
              <a:gd name="T29" fmla="*/ 240 h 262"/>
              <a:gd name="T30" fmla="*/ 573 w 804"/>
              <a:gd name="T31" fmla="*/ 230 h 262"/>
              <a:gd name="T32" fmla="*/ 557 w 804"/>
              <a:gd name="T33" fmla="*/ 228 h 262"/>
              <a:gd name="T34" fmla="*/ 444 w 804"/>
              <a:gd name="T35" fmla="*/ 166 h 262"/>
              <a:gd name="T36" fmla="*/ 370 w 804"/>
              <a:gd name="T37" fmla="*/ 183 h 262"/>
              <a:gd name="T38" fmla="*/ 139 w 804"/>
              <a:gd name="T39" fmla="*/ 170 h 262"/>
              <a:gd name="T40" fmla="*/ 328 w 804"/>
              <a:gd name="T41" fmla="*/ 107 h 262"/>
              <a:gd name="T42" fmla="*/ 329 w 804"/>
              <a:gd name="T43" fmla="*/ 91 h 262"/>
              <a:gd name="T44" fmla="*/ 312 w 804"/>
              <a:gd name="T45" fmla="*/ 103 h 262"/>
              <a:gd name="T46" fmla="*/ 213 w 804"/>
              <a:gd name="T47" fmla="*/ 91 h 262"/>
              <a:gd name="T48" fmla="*/ 212 w 804"/>
              <a:gd name="T49" fmla="*/ 105 h 262"/>
              <a:gd name="T50" fmla="*/ 189 w 804"/>
              <a:gd name="T51" fmla="*/ 129 h 262"/>
              <a:gd name="T52" fmla="*/ 218 w 804"/>
              <a:gd name="T53" fmla="*/ 117 h 262"/>
              <a:gd name="T54" fmla="*/ 232 w 804"/>
              <a:gd name="T55" fmla="*/ 124 h 262"/>
              <a:gd name="T56" fmla="*/ 221 w 804"/>
              <a:gd name="T57" fmla="*/ 156 h 262"/>
              <a:gd name="T58" fmla="*/ 238 w 804"/>
              <a:gd name="T59" fmla="*/ 139 h 262"/>
              <a:gd name="T60" fmla="*/ 256 w 804"/>
              <a:gd name="T61" fmla="*/ 132 h 262"/>
              <a:gd name="T62" fmla="*/ 264 w 804"/>
              <a:gd name="T63" fmla="*/ 165 h 262"/>
              <a:gd name="T64" fmla="*/ 272 w 804"/>
              <a:gd name="T65" fmla="*/ 132 h 262"/>
              <a:gd name="T66" fmla="*/ 293 w 804"/>
              <a:gd name="T67" fmla="*/ 133 h 262"/>
              <a:gd name="T68" fmla="*/ 316 w 804"/>
              <a:gd name="T69" fmla="*/ 158 h 262"/>
              <a:gd name="T70" fmla="*/ 305 w 804"/>
              <a:gd name="T71" fmla="*/ 125 h 262"/>
              <a:gd name="T72" fmla="*/ 322 w 804"/>
              <a:gd name="T73" fmla="*/ 119 h 262"/>
              <a:gd name="T74" fmla="*/ 350 w 804"/>
              <a:gd name="T75" fmla="*/ 131 h 262"/>
              <a:gd name="T76" fmla="*/ 328 w 804"/>
              <a:gd name="T77" fmla="*/ 107 h 262"/>
              <a:gd name="T78" fmla="*/ 572 w 804"/>
              <a:gd name="T79" fmla="*/ 130 h 262"/>
              <a:gd name="T80" fmla="*/ 591 w 804"/>
              <a:gd name="T81" fmla="*/ 154 h 262"/>
              <a:gd name="T82" fmla="*/ 603 w 804"/>
              <a:gd name="T83" fmla="*/ 147 h 262"/>
              <a:gd name="T84" fmla="*/ 598 w 804"/>
              <a:gd name="T85" fmla="*/ 120 h 262"/>
              <a:gd name="T86" fmla="*/ 626 w 804"/>
              <a:gd name="T87" fmla="*/ 132 h 262"/>
              <a:gd name="T88" fmla="*/ 632 w 804"/>
              <a:gd name="T89" fmla="*/ 120 h 262"/>
              <a:gd name="T90" fmla="*/ 616 w 804"/>
              <a:gd name="T91" fmla="*/ 101 h 262"/>
              <a:gd name="T92" fmla="*/ 604 w 804"/>
              <a:gd name="T93" fmla="*/ 94 h 262"/>
              <a:gd name="T94" fmla="*/ 498 w 804"/>
              <a:gd name="T95" fmla="*/ 91 h 262"/>
              <a:gd name="T96" fmla="*/ 496 w 804"/>
              <a:gd name="T97" fmla="*/ 105 h 262"/>
              <a:gd name="T98" fmla="*/ 473 w 804"/>
              <a:gd name="T99" fmla="*/ 129 h 262"/>
              <a:gd name="T100" fmla="*/ 502 w 804"/>
              <a:gd name="T101" fmla="*/ 118 h 262"/>
              <a:gd name="T102" fmla="*/ 517 w 804"/>
              <a:gd name="T103" fmla="*/ 124 h 262"/>
              <a:gd name="T104" fmla="*/ 504 w 804"/>
              <a:gd name="T105" fmla="*/ 146 h 262"/>
              <a:gd name="T106" fmla="*/ 516 w 804"/>
              <a:gd name="T107" fmla="*/ 152 h 262"/>
              <a:gd name="T108" fmla="*/ 541 w 804"/>
              <a:gd name="T109" fmla="*/ 132 h 262"/>
              <a:gd name="T110" fmla="*/ 547 w 804"/>
              <a:gd name="T111" fmla="*/ 164 h 262"/>
              <a:gd name="T112" fmla="*/ 555 w 804"/>
              <a:gd name="T113" fmla="*/ 154 h 262"/>
              <a:gd name="T114" fmla="*/ 705 w 804"/>
              <a:gd name="T115" fmla="*/ 152 h 262"/>
              <a:gd name="T116" fmla="*/ 701 w 804"/>
              <a:gd name="T117" fmla="*/ 203 h 262"/>
              <a:gd name="T118" fmla="*/ 768 w 804"/>
              <a:gd name="T119" fmla="*/ 17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262">
                <a:moveTo>
                  <a:pt x="125" y="112"/>
                </a:moveTo>
                <a:cubicBezTo>
                  <a:pt x="130" y="69"/>
                  <a:pt x="158" y="46"/>
                  <a:pt x="195" y="30"/>
                </a:cubicBezTo>
                <a:cubicBezTo>
                  <a:pt x="222" y="18"/>
                  <a:pt x="252" y="12"/>
                  <a:pt x="281" y="8"/>
                </a:cubicBezTo>
                <a:cubicBezTo>
                  <a:pt x="335" y="0"/>
                  <a:pt x="390" y="3"/>
                  <a:pt x="444" y="2"/>
                </a:cubicBezTo>
                <a:cubicBezTo>
                  <a:pt x="484" y="2"/>
                  <a:pt x="524" y="3"/>
                  <a:pt x="563" y="9"/>
                </a:cubicBezTo>
                <a:cubicBezTo>
                  <a:pt x="598" y="15"/>
                  <a:pt x="633" y="22"/>
                  <a:pt x="664" y="41"/>
                </a:cubicBezTo>
                <a:cubicBezTo>
                  <a:pt x="691" y="58"/>
                  <a:pt x="709" y="82"/>
                  <a:pt x="710" y="116"/>
                </a:cubicBezTo>
                <a:cubicBezTo>
                  <a:pt x="710" y="120"/>
                  <a:pt x="712" y="120"/>
                  <a:pt x="715" y="121"/>
                </a:cubicBezTo>
                <a:cubicBezTo>
                  <a:pt x="731" y="125"/>
                  <a:pt x="747" y="128"/>
                  <a:pt x="762" y="134"/>
                </a:cubicBezTo>
                <a:cubicBezTo>
                  <a:pt x="771" y="137"/>
                  <a:pt x="780" y="141"/>
                  <a:pt x="788" y="146"/>
                </a:cubicBezTo>
                <a:cubicBezTo>
                  <a:pt x="802" y="156"/>
                  <a:pt x="804" y="171"/>
                  <a:pt x="794" y="185"/>
                </a:cubicBezTo>
                <a:cubicBezTo>
                  <a:pt x="786" y="196"/>
                  <a:pt x="775" y="202"/>
                  <a:pt x="764" y="209"/>
                </a:cubicBezTo>
                <a:cubicBezTo>
                  <a:pt x="737" y="223"/>
                  <a:pt x="707" y="232"/>
                  <a:pt x="677" y="239"/>
                </a:cubicBezTo>
                <a:cubicBezTo>
                  <a:pt x="594" y="258"/>
                  <a:pt x="509" y="262"/>
                  <a:pt x="424" y="262"/>
                </a:cubicBezTo>
                <a:cubicBezTo>
                  <a:pt x="360" y="262"/>
                  <a:pt x="295" y="258"/>
                  <a:pt x="231" y="250"/>
                </a:cubicBezTo>
                <a:cubicBezTo>
                  <a:pt x="176" y="243"/>
                  <a:pt x="122" y="235"/>
                  <a:pt x="69" y="217"/>
                </a:cubicBezTo>
                <a:cubicBezTo>
                  <a:pt x="56" y="212"/>
                  <a:pt x="43" y="207"/>
                  <a:pt x="31" y="201"/>
                </a:cubicBezTo>
                <a:cubicBezTo>
                  <a:pt x="22" y="197"/>
                  <a:pt x="14" y="190"/>
                  <a:pt x="8" y="181"/>
                </a:cubicBezTo>
                <a:cubicBezTo>
                  <a:pt x="0" y="168"/>
                  <a:pt x="3" y="154"/>
                  <a:pt x="15" y="145"/>
                </a:cubicBezTo>
                <a:cubicBezTo>
                  <a:pt x="28" y="136"/>
                  <a:pt x="43" y="130"/>
                  <a:pt x="58" y="127"/>
                </a:cubicBezTo>
                <a:cubicBezTo>
                  <a:pt x="79" y="122"/>
                  <a:pt x="100" y="118"/>
                  <a:pt x="121" y="113"/>
                </a:cubicBezTo>
                <a:cubicBezTo>
                  <a:pt x="122" y="113"/>
                  <a:pt x="124" y="113"/>
                  <a:pt x="125" y="112"/>
                </a:cubicBezTo>
                <a:close/>
                <a:moveTo>
                  <a:pt x="128" y="145"/>
                </a:moveTo>
                <a:cubicBezTo>
                  <a:pt x="122" y="146"/>
                  <a:pt x="116" y="147"/>
                  <a:pt x="109" y="149"/>
                </a:cubicBezTo>
                <a:cubicBezTo>
                  <a:pt x="91" y="153"/>
                  <a:pt x="73" y="157"/>
                  <a:pt x="54" y="162"/>
                </a:cubicBezTo>
                <a:cubicBezTo>
                  <a:pt x="50" y="163"/>
                  <a:pt x="49" y="166"/>
                  <a:pt x="52" y="169"/>
                </a:cubicBezTo>
                <a:cubicBezTo>
                  <a:pt x="55" y="173"/>
                  <a:pt x="58" y="178"/>
                  <a:pt x="63" y="181"/>
                </a:cubicBezTo>
                <a:cubicBezTo>
                  <a:pt x="72" y="187"/>
                  <a:pt x="82" y="193"/>
                  <a:pt x="92" y="197"/>
                </a:cubicBezTo>
                <a:cubicBezTo>
                  <a:pt x="139" y="215"/>
                  <a:pt x="187" y="225"/>
                  <a:pt x="236" y="232"/>
                </a:cubicBezTo>
                <a:cubicBezTo>
                  <a:pt x="278" y="238"/>
                  <a:pt x="320" y="239"/>
                  <a:pt x="361" y="240"/>
                </a:cubicBezTo>
                <a:cubicBezTo>
                  <a:pt x="419" y="240"/>
                  <a:pt x="477" y="238"/>
                  <a:pt x="534" y="234"/>
                </a:cubicBezTo>
                <a:cubicBezTo>
                  <a:pt x="547" y="233"/>
                  <a:pt x="560" y="232"/>
                  <a:pt x="573" y="230"/>
                </a:cubicBezTo>
                <a:cubicBezTo>
                  <a:pt x="570" y="229"/>
                  <a:pt x="567" y="229"/>
                  <a:pt x="565" y="229"/>
                </a:cubicBezTo>
                <a:cubicBezTo>
                  <a:pt x="562" y="228"/>
                  <a:pt x="559" y="228"/>
                  <a:pt x="557" y="228"/>
                </a:cubicBezTo>
                <a:cubicBezTo>
                  <a:pt x="529" y="224"/>
                  <a:pt x="505" y="212"/>
                  <a:pt x="484" y="195"/>
                </a:cubicBezTo>
                <a:cubicBezTo>
                  <a:pt x="471" y="185"/>
                  <a:pt x="458" y="175"/>
                  <a:pt x="444" y="166"/>
                </a:cubicBezTo>
                <a:cubicBezTo>
                  <a:pt x="427" y="154"/>
                  <a:pt x="410" y="153"/>
                  <a:pt x="392" y="165"/>
                </a:cubicBezTo>
                <a:cubicBezTo>
                  <a:pt x="384" y="170"/>
                  <a:pt x="377" y="177"/>
                  <a:pt x="370" y="183"/>
                </a:cubicBezTo>
                <a:cubicBezTo>
                  <a:pt x="324" y="224"/>
                  <a:pt x="272" y="239"/>
                  <a:pt x="212" y="224"/>
                </a:cubicBezTo>
                <a:cubicBezTo>
                  <a:pt x="181" y="216"/>
                  <a:pt x="154" y="200"/>
                  <a:pt x="139" y="170"/>
                </a:cubicBezTo>
                <a:cubicBezTo>
                  <a:pt x="135" y="162"/>
                  <a:pt x="132" y="154"/>
                  <a:pt x="128" y="145"/>
                </a:cubicBezTo>
                <a:close/>
                <a:moveTo>
                  <a:pt x="328" y="107"/>
                </a:moveTo>
                <a:cubicBezTo>
                  <a:pt x="329" y="105"/>
                  <a:pt x="330" y="103"/>
                  <a:pt x="331" y="102"/>
                </a:cubicBezTo>
                <a:cubicBezTo>
                  <a:pt x="333" y="98"/>
                  <a:pt x="333" y="94"/>
                  <a:pt x="329" y="91"/>
                </a:cubicBezTo>
                <a:cubicBezTo>
                  <a:pt x="325" y="89"/>
                  <a:pt x="322" y="91"/>
                  <a:pt x="319" y="94"/>
                </a:cubicBezTo>
                <a:cubicBezTo>
                  <a:pt x="317" y="97"/>
                  <a:pt x="315" y="100"/>
                  <a:pt x="312" y="103"/>
                </a:cubicBezTo>
                <a:cubicBezTo>
                  <a:pt x="288" y="127"/>
                  <a:pt x="241" y="122"/>
                  <a:pt x="222" y="94"/>
                </a:cubicBezTo>
                <a:cubicBezTo>
                  <a:pt x="220" y="90"/>
                  <a:pt x="216" y="89"/>
                  <a:pt x="213" y="91"/>
                </a:cubicBezTo>
                <a:cubicBezTo>
                  <a:pt x="209" y="93"/>
                  <a:pt x="208" y="96"/>
                  <a:pt x="210" y="100"/>
                </a:cubicBezTo>
                <a:cubicBezTo>
                  <a:pt x="210" y="101"/>
                  <a:pt x="211" y="103"/>
                  <a:pt x="212" y="105"/>
                </a:cubicBezTo>
                <a:cubicBezTo>
                  <a:pt x="205" y="109"/>
                  <a:pt x="199" y="114"/>
                  <a:pt x="192" y="118"/>
                </a:cubicBezTo>
                <a:cubicBezTo>
                  <a:pt x="188" y="121"/>
                  <a:pt x="186" y="124"/>
                  <a:pt x="189" y="129"/>
                </a:cubicBezTo>
                <a:cubicBezTo>
                  <a:pt x="191" y="133"/>
                  <a:pt x="195" y="133"/>
                  <a:pt x="200" y="129"/>
                </a:cubicBezTo>
                <a:cubicBezTo>
                  <a:pt x="206" y="125"/>
                  <a:pt x="212" y="121"/>
                  <a:pt x="218" y="117"/>
                </a:cubicBezTo>
                <a:cubicBezTo>
                  <a:pt x="219" y="117"/>
                  <a:pt x="222" y="116"/>
                  <a:pt x="223" y="117"/>
                </a:cubicBezTo>
                <a:cubicBezTo>
                  <a:pt x="226" y="119"/>
                  <a:pt x="229" y="121"/>
                  <a:pt x="232" y="124"/>
                </a:cubicBezTo>
                <a:cubicBezTo>
                  <a:pt x="228" y="131"/>
                  <a:pt x="224" y="138"/>
                  <a:pt x="220" y="145"/>
                </a:cubicBezTo>
                <a:cubicBezTo>
                  <a:pt x="217" y="150"/>
                  <a:pt x="218" y="154"/>
                  <a:pt x="221" y="156"/>
                </a:cubicBezTo>
                <a:cubicBezTo>
                  <a:pt x="225" y="158"/>
                  <a:pt x="229" y="157"/>
                  <a:pt x="232" y="151"/>
                </a:cubicBezTo>
                <a:cubicBezTo>
                  <a:pt x="234" y="147"/>
                  <a:pt x="236" y="143"/>
                  <a:pt x="238" y="139"/>
                </a:cubicBezTo>
                <a:cubicBezTo>
                  <a:pt x="244" y="128"/>
                  <a:pt x="244" y="128"/>
                  <a:pt x="255" y="131"/>
                </a:cubicBezTo>
                <a:cubicBezTo>
                  <a:pt x="255" y="131"/>
                  <a:pt x="256" y="132"/>
                  <a:pt x="256" y="132"/>
                </a:cubicBezTo>
                <a:cubicBezTo>
                  <a:pt x="256" y="140"/>
                  <a:pt x="256" y="148"/>
                  <a:pt x="257" y="155"/>
                </a:cubicBezTo>
                <a:cubicBezTo>
                  <a:pt x="257" y="162"/>
                  <a:pt x="259" y="165"/>
                  <a:pt x="264" y="165"/>
                </a:cubicBezTo>
                <a:cubicBezTo>
                  <a:pt x="269" y="165"/>
                  <a:pt x="272" y="162"/>
                  <a:pt x="272" y="155"/>
                </a:cubicBezTo>
                <a:cubicBezTo>
                  <a:pt x="272" y="148"/>
                  <a:pt x="272" y="140"/>
                  <a:pt x="272" y="132"/>
                </a:cubicBezTo>
                <a:cubicBezTo>
                  <a:pt x="278" y="131"/>
                  <a:pt x="283" y="130"/>
                  <a:pt x="289" y="130"/>
                </a:cubicBezTo>
                <a:cubicBezTo>
                  <a:pt x="290" y="130"/>
                  <a:pt x="292" y="132"/>
                  <a:pt x="293" y="133"/>
                </a:cubicBezTo>
                <a:cubicBezTo>
                  <a:pt x="298" y="140"/>
                  <a:pt x="301" y="147"/>
                  <a:pt x="306" y="153"/>
                </a:cubicBezTo>
                <a:cubicBezTo>
                  <a:pt x="309" y="159"/>
                  <a:pt x="313" y="160"/>
                  <a:pt x="316" y="158"/>
                </a:cubicBezTo>
                <a:cubicBezTo>
                  <a:pt x="320" y="155"/>
                  <a:pt x="321" y="152"/>
                  <a:pt x="318" y="146"/>
                </a:cubicBezTo>
                <a:cubicBezTo>
                  <a:pt x="314" y="139"/>
                  <a:pt x="309" y="132"/>
                  <a:pt x="305" y="125"/>
                </a:cubicBezTo>
                <a:cubicBezTo>
                  <a:pt x="308" y="123"/>
                  <a:pt x="311" y="121"/>
                  <a:pt x="313" y="119"/>
                </a:cubicBezTo>
                <a:cubicBezTo>
                  <a:pt x="317" y="117"/>
                  <a:pt x="319" y="117"/>
                  <a:pt x="322" y="119"/>
                </a:cubicBezTo>
                <a:cubicBezTo>
                  <a:pt x="328" y="124"/>
                  <a:pt x="335" y="128"/>
                  <a:pt x="341" y="132"/>
                </a:cubicBezTo>
                <a:cubicBezTo>
                  <a:pt x="344" y="134"/>
                  <a:pt x="348" y="134"/>
                  <a:pt x="350" y="131"/>
                </a:cubicBezTo>
                <a:cubicBezTo>
                  <a:pt x="353" y="127"/>
                  <a:pt x="352" y="123"/>
                  <a:pt x="348" y="120"/>
                </a:cubicBezTo>
                <a:cubicBezTo>
                  <a:pt x="341" y="116"/>
                  <a:pt x="335" y="111"/>
                  <a:pt x="328" y="107"/>
                </a:cubicBezTo>
                <a:close/>
                <a:moveTo>
                  <a:pt x="555" y="132"/>
                </a:moveTo>
                <a:cubicBezTo>
                  <a:pt x="561" y="132"/>
                  <a:pt x="566" y="131"/>
                  <a:pt x="572" y="130"/>
                </a:cubicBezTo>
                <a:cubicBezTo>
                  <a:pt x="575" y="129"/>
                  <a:pt x="576" y="130"/>
                  <a:pt x="578" y="133"/>
                </a:cubicBezTo>
                <a:cubicBezTo>
                  <a:pt x="582" y="140"/>
                  <a:pt x="586" y="147"/>
                  <a:pt x="591" y="154"/>
                </a:cubicBezTo>
                <a:cubicBezTo>
                  <a:pt x="594" y="159"/>
                  <a:pt x="598" y="160"/>
                  <a:pt x="602" y="157"/>
                </a:cubicBezTo>
                <a:cubicBezTo>
                  <a:pt x="605" y="154"/>
                  <a:pt x="605" y="151"/>
                  <a:pt x="603" y="147"/>
                </a:cubicBezTo>
                <a:cubicBezTo>
                  <a:pt x="599" y="140"/>
                  <a:pt x="594" y="132"/>
                  <a:pt x="590" y="125"/>
                </a:cubicBezTo>
                <a:cubicBezTo>
                  <a:pt x="593" y="123"/>
                  <a:pt x="596" y="122"/>
                  <a:pt x="598" y="120"/>
                </a:cubicBezTo>
                <a:cubicBezTo>
                  <a:pt x="601" y="117"/>
                  <a:pt x="604" y="117"/>
                  <a:pt x="607" y="119"/>
                </a:cubicBezTo>
                <a:cubicBezTo>
                  <a:pt x="613" y="124"/>
                  <a:pt x="619" y="128"/>
                  <a:pt x="626" y="132"/>
                </a:cubicBezTo>
                <a:cubicBezTo>
                  <a:pt x="630" y="134"/>
                  <a:pt x="634" y="133"/>
                  <a:pt x="636" y="129"/>
                </a:cubicBezTo>
                <a:cubicBezTo>
                  <a:pt x="638" y="125"/>
                  <a:pt x="636" y="122"/>
                  <a:pt x="632" y="120"/>
                </a:cubicBezTo>
                <a:cubicBezTo>
                  <a:pt x="626" y="115"/>
                  <a:pt x="619" y="111"/>
                  <a:pt x="613" y="106"/>
                </a:cubicBezTo>
                <a:cubicBezTo>
                  <a:pt x="614" y="104"/>
                  <a:pt x="615" y="103"/>
                  <a:pt x="616" y="101"/>
                </a:cubicBezTo>
                <a:cubicBezTo>
                  <a:pt x="618" y="98"/>
                  <a:pt x="618" y="94"/>
                  <a:pt x="614" y="91"/>
                </a:cubicBezTo>
                <a:cubicBezTo>
                  <a:pt x="610" y="89"/>
                  <a:pt x="606" y="91"/>
                  <a:pt x="604" y="94"/>
                </a:cubicBezTo>
                <a:cubicBezTo>
                  <a:pt x="580" y="127"/>
                  <a:pt x="529" y="127"/>
                  <a:pt x="506" y="94"/>
                </a:cubicBezTo>
                <a:cubicBezTo>
                  <a:pt x="505" y="92"/>
                  <a:pt x="501" y="91"/>
                  <a:pt x="498" y="91"/>
                </a:cubicBezTo>
                <a:cubicBezTo>
                  <a:pt x="494" y="92"/>
                  <a:pt x="493" y="96"/>
                  <a:pt x="494" y="100"/>
                </a:cubicBezTo>
                <a:cubicBezTo>
                  <a:pt x="495" y="101"/>
                  <a:pt x="496" y="103"/>
                  <a:pt x="496" y="105"/>
                </a:cubicBezTo>
                <a:cubicBezTo>
                  <a:pt x="490" y="110"/>
                  <a:pt x="483" y="114"/>
                  <a:pt x="477" y="118"/>
                </a:cubicBezTo>
                <a:cubicBezTo>
                  <a:pt x="473" y="121"/>
                  <a:pt x="471" y="124"/>
                  <a:pt x="473" y="129"/>
                </a:cubicBezTo>
                <a:cubicBezTo>
                  <a:pt x="476" y="133"/>
                  <a:pt x="480" y="133"/>
                  <a:pt x="484" y="130"/>
                </a:cubicBezTo>
                <a:cubicBezTo>
                  <a:pt x="490" y="126"/>
                  <a:pt x="496" y="122"/>
                  <a:pt x="502" y="118"/>
                </a:cubicBezTo>
                <a:cubicBezTo>
                  <a:pt x="504" y="117"/>
                  <a:pt x="506" y="116"/>
                  <a:pt x="507" y="117"/>
                </a:cubicBezTo>
                <a:cubicBezTo>
                  <a:pt x="511" y="119"/>
                  <a:pt x="514" y="121"/>
                  <a:pt x="517" y="124"/>
                </a:cubicBezTo>
                <a:cubicBezTo>
                  <a:pt x="515" y="128"/>
                  <a:pt x="513" y="131"/>
                  <a:pt x="511" y="135"/>
                </a:cubicBezTo>
                <a:cubicBezTo>
                  <a:pt x="508" y="139"/>
                  <a:pt x="506" y="142"/>
                  <a:pt x="504" y="146"/>
                </a:cubicBezTo>
                <a:cubicBezTo>
                  <a:pt x="502" y="149"/>
                  <a:pt x="502" y="153"/>
                  <a:pt x="505" y="156"/>
                </a:cubicBezTo>
                <a:cubicBezTo>
                  <a:pt x="509" y="159"/>
                  <a:pt x="514" y="157"/>
                  <a:pt x="516" y="152"/>
                </a:cubicBezTo>
                <a:cubicBezTo>
                  <a:pt x="520" y="144"/>
                  <a:pt x="524" y="136"/>
                  <a:pt x="528" y="129"/>
                </a:cubicBezTo>
                <a:cubicBezTo>
                  <a:pt x="533" y="130"/>
                  <a:pt x="537" y="131"/>
                  <a:pt x="541" y="132"/>
                </a:cubicBezTo>
                <a:cubicBezTo>
                  <a:pt x="541" y="141"/>
                  <a:pt x="541" y="149"/>
                  <a:pt x="542" y="158"/>
                </a:cubicBezTo>
                <a:cubicBezTo>
                  <a:pt x="542" y="160"/>
                  <a:pt x="545" y="164"/>
                  <a:pt x="547" y="164"/>
                </a:cubicBezTo>
                <a:cubicBezTo>
                  <a:pt x="549" y="165"/>
                  <a:pt x="552" y="162"/>
                  <a:pt x="554" y="161"/>
                </a:cubicBezTo>
                <a:cubicBezTo>
                  <a:pt x="555" y="159"/>
                  <a:pt x="555" y="157"/>
                  <a:pt x="555" y="154"/>
                </a:cubicBezTo>
                <a:cubicBezTo>
                  <a:pt x="555" y="147"/>
                  <a:pt x="555" y="140"/>
                  <a:pt x="555" y="132"/>
                </a:cubicBezTo>
                <a:close/>
                <a:moveTo>
                  <a:pt x="705" y="152"/>
                </a:moveTo>
                <a:cubicBezTo>
                  <a:pt x="693" y="186"/>
                  <a:pt x="669" y="208"/>
                  <a:pt x="637" y="221"/>
                </a:cubicBezTo>
                <a:cubicBezTo>
                  <a:pt x="659" y="216"/>
                  <a:pt x="680" y="210"/>
                  <a:pt x="701" y="203"/>
                </a:cubicBezTo>
                <a:cubicBezTo>
                  <a:pt x="719" y="197"/>
                  <a:pt x="736" y="189"/>
                  <a:pt x="753" y="182"/>
                </a:cubicBezTo>
                <a:cubicBezTo>
                  <a:pt x="758" y="180"/>
                  <a:pt x="762" y="176"/>
                  <a:pt x="768" y="172"/>
                </a:cubicBezTo>
                <a:cubicBezTo>
                  <a:pt x="747" y="160"/>
                  <a:pt x="726" y="157"/>
                  <a:pt x="705" y="152"/>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pic>
        <p:nvPicPr>
          <p:cNvPr id="6" name="Imagen 5"/>
          <p:cNvPicPr>
            <a:picLocks noChangeAspect="1"/>
          </p:cNvPicPr>
          <p:nvPr/>
        </p:nvPicPr>
        <p:blipFill>
          <a:blip r:embed="rId3"/>
          <a:stretch>
            <a:fillRect/>
          </a:stretch>
        </p:blipFill>
        <p:spPr>
          <a:xfrm>
            <a:off x="903660" y="1490869"/>
            <a:ext cx="3291052" cy="183869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62"/>
          <p:cNvSpPr/>
          <p:nvPr/>
        </p:nvSpPr>
        <p:spPr>
          <a:xfrm>
            <a:off x="5194200" y="1623450"/>
            <a:ext cx="26055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2"/>
          <p:cNvSpPr/>
          <p:nvPr/>
        </p:nvSpPr>
        <p:spPr>
          <a:xfrm>
            <a:off x="1339025" y="1623450"/>
            <a:ext cx="26055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2"/>
          <p:cNvSpPr/>
          <p:nvPr/>
        </p:nvSpPr>
        <p:spPr>
          <a:xfrm>
            <a:off x="555950" y="539400"/>
            <a:ext cx="8031900" cy="57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2"/>
          <p:cNvSpPr txBox="1">
            <a:spLocks noGrp="1"/>
          </p:cNvSpPr>
          <p:nvPr>
            <p:ph type="title" idx="2"/>
          </p:nvPr>
        </p:nvSpPr>
        <p:spPr>
          <a:xfrm>
            <a:off x="1559175" y="1682850"/>
            <a:ext cx="2175300" cy="3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Jenna Doe</a:t>
            </a:r>
            <a:endParaRPr/>
          </a:p>
        </p:txBody>
      </p:sp>
      <p:sp>
        <p:nvSpPr>
          <p:cNvPr id="1462" name="Google Shape;1462;p62"/>
          <p:cNvSpPr txBox="1">
            <a:spLocks noGrp="1"/>
          </p:cNvSpPr>
          <p:nvPr>
            <p:ph type="subTitle" idx="1"/>
          </p:nvPr>
        </p:nvSpPr>
        <p:spPr>
          <a:xfrm>
            <a:off x="1559175" y="4090165"/>
            <a:ext cx="2175300" cy="66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can speak a bit about this person here</a:t>
            </a:r>
            <a:endParaRPr/>
          </a:p>
        </p:txBody>
      </p:sp>
      <p:sp>
        <p:nvSpPr>
          <p:cNvPr id="1463" name="Google Shape;1463;p62"/>
          <p:cNvSpPr txBox="1">
            <a:spLocks noGrp="1"/>
          </p:cNvSpPr>
          <p:nvPr>
            <p:ph type="title" idx="3"/>
          </p:nvPr>
        </p:nvSpPr>
        <p:spPr>
          <a:xfrm>
            <a:off x="5409298" y="1682850"/>
            <a:ext cx="2175300" cy="3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Mike Bones</a:t>
            </a:r>
            <a:endParaRPr/>
          </a:p>
        </p:txBody>
      </p:sp>
      <p:sp>
        <p:nvSpPr>
          <p:cNvPr id="1464" name="Google Shape;1464;p62"/>
          <p:cNvSpPr txBox="1">
            <a:spLocks noGrp="1"/>
          </p:cNvSpPr>
          <p:nvPr>
            <p:ph type="subTitle" idx="4"/>
          </p:nvPr>
        </p:nvSpPr>
        <p:spPr>
          <a:xfrm>
            <a:off x="5409299" y="4090165"/>
            <a:ext cx="2175300" cy="66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can speak a bit about this person here</a:t>
            </a:r>
            <a:endParaRPr/>
          </a:p>
        </p:txBody>
      </p:sp>
      <p:sp>
        <p:nvSpPr>
          <p:cNvPr id="1467" name="Google Shape;1467;p62"/>
          <p:cNvSpPr txBox="1">
            <a:spLocks noGrp="1"/>
          </p:cNvSpPr>
          <p:nvPr>
            <p:ph type="title"/>
          </p:nvPr>
        </p:nvSpPr>
        <p:spPr>
          <a:xfrm>
            <a:off x="720075"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Our team</a:t>
            </a:r>
            <a:endParaRPr/>
          </a:p>
        </p:txBody>
      </p:sp>
      <p:pic>
        <p:nvPicPr>
          <p:cNvPr id="2" name="Imagen 1"/>
          <p:cNvPicPr>
            <a:picLocks noChangeAspect="1"/>
          </p:cNvPicPr>
          <p:nvPr/>
        </p:nvPicPr>
        <p:blipFill>
          <a:blip r:embed="rId3"/>
          <a:stretch>
            <a:fillRect/>
          </a:stretch>
        </p:blipFill>
        <p:spPr>
          <a:xfrm>
            <a:off x="3237708" y="2250029"/>
            <a:ext cx="2668384" cy="217028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472" name="Google Shape;1472;p63"/>
          <p:cNvSpPr/>
          <p:nvPr/>
        </p:nvSpPr>
        <p:spPr>
          <a:xfrm>
            <a:off x="713100" y="815375"/>
            <a:ext cx="3520200" cy="7782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3"/>
          <p:cNvSpPr txBox="1">
            <a:spLocks noGrp="1"/>
          </p:cNvSpPr>
          <p:nvPr>
            <p:ph type="subTitle" idx="1"/>
          </p:nvPr>
        </p:nvSpPr>
        <p:spPr>
          <a:xfrm>
            <a:off x="713100" y="1593625"/>
            <a:ext cx="3434700" cy="48455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lt1"/>
              </a:buClr>
              <a:buSzPts val="1100"/>
              <a:buFont typeface="Arial"/>
              <a:buNone/>
            </a:pPr>
            <a:r>
              <a:rPr lang="en" dirty="0">
                <a:solidFill>
                  <a:schemeClr val="dk1"/>
                </a:solidFill>
              </a:rPr>
              <a:t>Do you have any questions?</a:t>
            </a:r>
            <a:endParaRPr dirty="0">
              <a:solidFill>
                <a:schemeClr val="dk1"/>
              </a:solidFill>
            </a:endParaRPr>
          </a:p>
        </p:txBody>
      </p:sp>
      <p:sp>
        <p:nvSpPr>
          <p:cNvPr id="1474" name="Google Shape;1474;p63"/>
          <p:cNvSpPr txBox="1"/>
          <p:nvPr/>
        </p:nvSpPr>
        <p:spPr>
          <a:xfrm>
            <a:off x="863199" y="4081938"/>
            <a:ext cx="3000000" cy="434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dirty="0">
                <a:solidFill>
                  <a:schemeClr val="dk1"/>
                </a:solidFill>
                <a:latin typeface="Nunito"/>
                <a:ea typeface="Nunito"/>
                <a:cs typeface="Nunito"/>
                <a:sym typeface="Nunito"/>
              </a:rPr>
              <a:t>Please keep this slide for attribution</a:t>
            </a:r>
            <a:endParaRPr sz="1000" dirty="0">
              <a:solidFill>
                <a:schemeClr val="dk1"/>
              </a:solidFill>
              <a:latin typeface="Nunito"/>
              <a:ea typeface="Nunito"/>
              <a:cs typeface="Nunito"/>
              <a:sym typeface="Nunito"/>
            </a:endParaRPr>
          </a:p>
        </p:txBody>
      </p:sp>
      <p:grpSp>
        <p:nvGrpSpPr>
          <p:cNvPr id="1475" name="Google Shape;1475;p63"/>
          <p:cNvGrpSpPr/>
          <p:nvPr/>
        </p:nvGrpSpPr>
        <p:grpSpPr>
          <a:xfrm>
            <a:off x="7950424" y="4516638"/>
            <a:ext cx="314171" cy="314171"/>
            <a:chOff x="1379798" y="1723250"/>
            <a:chExt cx="397887" cy="397887"/>
          </a:xfrm>
          <a:solidFill>
            <a:srgbClr val="D1A14A"/>
          </a:solidFill>
        </p:grpSpPr>
        <p:sp>
          <p:nvSpPr>
            <p:cNvPr id="1476" name="Google Shape;1476;p63"/>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3"/>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3"/>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3"/>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63"/>
          <p:cNvGrpSpPr/>
          <p:nvPr/>
        </p:nvGrpSpPr>
        <p:grpSpPr>
          <a:xfrm>
            <a:off x="7089652" y="4516638"/>
            <a:ext cx="314188" cy="314171"/>
            <a:chOff x="266768" y="1721375"/>
            <a:chExt cx="397907" cy="397887"/>
          </a:xfrm>
          <a:solidFill>
            <a:srgbClr val="D1A14A"/>
          </a:solidFill>
        </p:grpSpPr>
        <p:sp>
          <p:nvSpPr>
            <p:cNvPr id="1481" name="Google Shape;1481;p63"/>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3"/>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63"/>
          <p:cNvGrpSpPr/>
          <p:nvPr/>
        </p:nvGrpSpPr>
        <p:grpSpPr>
          <a:xfrm>
            <a:off x="7520053" y="4516638"/>
            <a:ext cx="314155" cy="314171"/>
            <a:chOff x="864491" y="1723250"/>
            <a:chExt cx="397866" cy="397887"/>
          </a:xfrm>
          <a:solidFill>
            <a:srgbClr val="D1A14A"/>
          </a:solidFill>
        </p:grpSpPr>
        <p:sp>
          <p:nvSpPr>
            <p:cNvPr id="1484" name="Google Shape;1484;p63"/>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3"/>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3"/>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63"/>
          <p:cNvSpPr/>
          <p:nvPr/>
        </p:nvSpPr>
        <p:spPr>
          <a:xfrm>
            <a:off x="8380895" y="4545263"/>
            <a:ext cx="315131" cy="257022"/>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rgbClr val="D1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3"/>
          <p:cNvSpPr txBox="1">
            <a:spLocks noGrp="1"/>
          </p:cNvSpPr>
          <p:nvPr>
            <p:ph type="title"/>
          </p:nvPr>
        </p:nvSpPr>
        <p:spPr>
          <a:xfrm>
            <a:off x="822099" y="877875"/>
            <a:ext cx="3041100" cy="65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Thanks!</a:t>
            </a:r>
            <a:endParaRPr/>
          </a:p>
        </p:txBody>
      </p:sp>
      <p:sp>
        <p:nvSpPr>
          <p:cNvPr id="4" name="AutoShape 3"/>
          <p:cNvSpPr>
            <a:spLocks noChangeAspect="1" noChangeArrowheads="1" noTextEdit="1"/>
          </p:cNvSpPr>
          <p:nvPr/>
        </p:nvSpPr>
        <p:spPr bwMode="auto">
          <a:xfrm>
            <a:off x="4527550" y="1530350"/>
            <a:ext cx="32512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 name="Freeform 5"/>
          <p:cNvSpPr>
            <a:spLocks/>
          </p:cNvSpPr>
          <p:nvPr/>
        </p:nvSpPr>
        <p:spPr bwMode="auto">
          <a:xfrm>
            <a:off x="4404420" y="1795747"/>
            <a:ext cx="2941294" cy="2639587"/>
          </a:xfrm>
          <a:custGeom>
            <a:avLst/>
            <a:gdLst>
              <a:gd name="T0" fmla="*/ 606 w 708"/>
              <a:gd name="T1" fmla="*/ 191 h 635"/>
              <a:gd name="T2" fmla="*/ 685 w 708"/>
              <a:gd name="T3" fmla="*/ 268 h 635"/>
              <a:gd name="T4" fmla="*/ 629 w 708"/>
              <a:gd name="T5" fmla="*/ 381 h 635"/>
              <a:gd name="T6" fmla="*/ 626 w 708"/>
              <a:gd name="T7" fmla="*/ 382 h 635"/>
              <a:gd name="T8" fmla="*/ 644 w 708"/>
              <a:gd name="T9" fmla="*/ 488 h 635"/>
              <a:gd name="T10" fmla="*/ 704 w 708"/>
              <a:gd name="T11" fmla="*/ 536 h 635"/>
              <a:gd name="T12" fmla="*/ 695 w 708"/>
              <a:gd name="T13" fmla="*/ 561 h 635"/>
              <a:gd name="T14" fmla="*/ 626 w 708"/>
              <a:gd name="T15" fmla="*/ 537 h 635"/>
              <a:gd name="T16" fmla="*/ 598 w 708"/>
              <a:gd name="T17" fmla="*/ 520 h 635"/>
              <a:gd name="T18" fmla="*/ 571 w 708"/>
              <a:gd name="T19" fmla="*/ 526 h 635"/>
              <a:gd name="T20" fmla="*/ 617 w 708"/>
              <a:gd name="T21" fmla="*/ 607 h 635"/>
              <a:gd name="T22" fmla="*/ 597 w 708"/>
              <a:gd name="T23" fmla="*/ 633 h 635"/>
              <a:gd name="T24" fmla="*/ 540 w 708"/>
              <a:gd name="T25" fmla="*/ 577 h 635"/>
              <a:gd name="T26" fmla="*/ 451 w 708"/>
              <a:gd name="T27" fmla="*/ 557 h 635"/>
              <a:gd name="T28" fmla="*/ 397 w 708"/>
              <a:gd name="T29" fmla="*/ 489 h 635"/>
              <a:gd name="T30" fmla="*/ 228 w 708"/>
              <a:gd name="T31" fmla="*/ 491 h 635"/>
              <a:gd name="T32" fmla="*/ 140 w 708"/>
              <a:gd name="T33" fmla="*/ 554 h 635"/>
              <a:gd name="T34" fmla="*/ 111 w 708"/>
              <a:gd name="T35" fmla="*/ 562 h 635"/>
              <a:gd name="T36" fmla="*/ 98 w 708"/>
              <a:gd name="T37" fmla="*/ 532 h 635"/>
              <a:gd name="T38" fmla="*/ 191 w 708"/>
              <a:gd name="T39" fmla="*/ 440 h 635"/>
              <a:gd name="T40" fmla="*/ 141 w 708"/>
              <a:gd name="T41" fmla="*/ 455 h 635"/>
              <a:gd name="T42" fmla="*/ 83 w 708"/>
              <a:gd name="T43" fmla="*/ 472 h 635"/>
              <a:gd name="T44" fmla="*/ 66 w 708"/>
              <a:gd name="T45" fmla="*/ 438 h 635"/>
              <a:gd name="T46" fmla="*/ 162 w 708"/>
              <a:gd name="T47" fmla="*/ 393 h 635"/>
              <a:gd name="T48" fmla="*/ 152 w 708"/>
              <a:gd name="T49" fmla="*/ 297 h 635"/>
              <a:gd name="T50" fmla="*/ 69 w 708"/>
              <a:gd name="T51" fmla="*/ 312 h 635"/>
              <a:gd name="T52" fmla="*/ 17 w 708"/>
              <a:gd name="T53" fmla="*/ 292 h 635"/>
              <a:gd name="T54" fmla="*/ 15 w 708"/>
              <a:gd name="T55" fmla="*/ 223 h 635"/>
              <a:gd name="T56" fmla="*/ 56 w 708"/>
              <a:gd name="T57" fmla="*/ 176 h 635"/>
              <a:gd name="T58" fmla="*/ 67 w 708"/>
              <a:gd name="T59" fmla="*/ 140 h 635"/>
              <a:gd name="T60" fmla="*/ 56 w 708"/>
              <a:gd name="T61" fmla="*/ 49 h 635"/>
              <a:gd name="T62" fmla="*/ 165 w 708"/>
              <a:gd name="T63" fmla="*/ 36 h 635"/>
              <a:gd name="T64" fmla="*/ 306 w 708"/>
              <a:gd name="T65" fmla="*/ 26 h 635"/>
              <a:gd name="T66" fmla="*/ 384 w 708"/>
              <a:gd name="T67" fmla="*/ 108 h 635"/>
              <a:gd name="T68" fmla="*/ 483 w 708"/>
              <a:gd name="T69" fmla="*/ 134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635">
                <a:moveTo>
                  <a:pt x="529" y="187"/>
                </a:moveTo>
                <a:cubicBezTo>
                  <a:pt x="556" y="184"/>
                  <a:pt x="581" y="185"/>
                  <a:pt x="606" y="191"/>
                </a:cubicBezTo>
                <a:cubicBezTo>
                  <a:pt x="623" y="196"/>
                  <a:pt x="639" y="203"/>
                  <a:pt x="652" y="214"/>
                </a:cubicBezTo>
                <a:cubicBezTo>
                  <a:pt x="670" y="227"/>
                  <a:pt x="680" y="247"/>
                  <a:pt x="685" y="268"/>
                </a:cubicBezTo>
                <a:cubicBezTo>
                  <a:pt x="690" y="290"/>
                  <a:pt x="690" y="312"/>
                  <a:pt x="684" y="333"/>
                </a:cubicBezTo>
                <a:cubicBezTo>
                  <a:pt x="676" y="361"/>
                  <a:pt x="657" y="377"/>
                  <a:pt x="629" y="381"/>
                </a:cubicBezTo>
                <a:cubicBezTo>
                  <a:pt x="628" y="381"/>
                  <a:pt x="628" y="381"/>
                  <a:pt x="627" y="381"/>
                </a:cubicBezTo>
                <a:cubicBezTo>
                  <a:pt x="627" y="382"/>
                  <a:pt x="627" y="382"/>
                  <a:pt x="626" y="382"/>
                </a:cubicBezTo>
                <a:cubicBezTo>
                  <a:pt x="644" y="394"/>
                  <a:pt x="656" y="410"/>
                  <a:pt x="658" y="431"/>
                </a:cubicBezTo>
                <a:cubicBezTo>
                  <a:pt x="661" y="451"/>
                  <a:pt x="656" y="470"/>
                  <a:pt x="644" y="488"/>
                </a:cubicBezTo>
                <a:cubicBezTo>
                  <a:pt x="650" y="492"/>
                  <a:pt x="656" y="496"/>
                  <a:pt x="661" y="501"/>
                </a:cubicBezTo>
                <a:cubicBezTo>
                  <a:pt x="675" y="513"/>
                  <a:pt x="689" y="524"/>
                  <a:pt x="704" y="536"/>
                </a:cubicBezTo>
                <a:cubicBezTo>
                  <a:pt x="707" y="539"/>
                  <a:pt x="708" y="542"/>
                  <a:pt x="705" y="546"/>
                </a:cubicBezTo>
                <a:cubicBezTo>
                  <a:pt x="702" y="551"/>
                  <a:pt x="699" y="556"/>
                  <a:pt x="695" y="561"/>
                </a:cubicBezTo>
                <a:cubicBezTo>
                  <a:pt x="692" y="565"/>
                  <a:pt x="688" y="567"/>
                  <a:pt x="683" y="564"/>
                </a:cubicBezTo>
                <a:cubicBezTo>
                  <a:pt x="664" y="555"/>
                  <a:pt x="645" y="546"/>
                  <a:pt x="626" y="537"/>
                </a:cubicBezTo>
                <a:cubicBezTo>
                  <a:pt x="618" y="532"/>
                  <a:pt x="612" y="526"/>
                  <a:pt x="604" y="522"/>
                </a:cubicBezTo>
                <a:cubicBezTo>
                  <a:pt x="602" y="520"/>
                  <a:pt x="600" y="520"/>
                  <a:pt x="598" y="520"/>
                </a:cubicBezTo>
                <a:cubicBezTo>
                  <a:pt x="588" y="520"/>
                  <a:pt x="579" y="521"/>
                  <a:pt x="569" y="522"/>
                </a:cubicBezTo>
                <a:cubicBezTo>
                  <a:pt x="569" y="523"/>
                  <a:pt x="570" y="525"/>
                  <a:pt x="571" y="526"/>
                </a:cubicBezTo>
                <a:cubicBezTo>
                  <a:pt x="584" y="547"/>
                  <a:pt x="596" y="568"/>
                  <a:pt x="609" y="589"/>
                </a:cubicBezTo>
                <a:cubicBezTo>
                  <a:pt x="612" y="594"/>
                  <a:pt x="615" y="601"/>
                  <a:pt x="617" y="607"/>
                </a:cubicBezTo>
                <a:cubicBezTo>
                  <a:pt x="618" y="610"/>
                  <a:pt x="618" y="616"/>
                  <a:pt x="615" y="618"/>
                </a:cubicBezTo>
                <a:cubicBezTo>
                  <a:pt x="610" y="623"/>
                  <a:pt x="603" y="628"/>
                  <a:pt x="597" y="633"/>
                </a:cubicBezTo>
                <a:cubicBezTo>
                  <a:pt x="593" y="635"/>
                  <a:pt x="591" y="632"/>
                  <a:pt x="588" y="630"/>
                </a:cubicBezTo>
                <a:cubicBezTo>
                  <a:pt x="571" y="614"/>
                  <a:pt x="555" y="596"/>
                  <a:pt x="540" y="577"/>
                </a:cubicBezTo>
                <a:cubicBezTo>
                  <a:pt x="532" y="567"/>
                  <a:pt x="523" y="556"/>
                  <a:pt x="514" y="546"/>
                </a:cubicBezTo>
                <a:cubicBezTo>
                  <a:pt x="494" y="558"/>
                  <a:pt x="473" y="560"/>
                  <a:pt x="451" y="557"/>
                </a:cubicBezTo>
                <a:cubicBezTo>
                  <a:pt x="426" y="553"/>
                  <a:pt x="410" y="538"/>
                  <a:pt x="403" y="515"/>
                </a:cubicBezTo>
                <a:cubicBezTo>
                  <a:pt x="400" y="506"/>
                  <a:pt x="399" y="497"/>
                  <a:pt x="397" y="489"/>
                </a:cubicBezTo>
                <a:cubicBezTo>
                  <a:pt x="381" y="524"/>
                  <a:pt x="353" y="542"/>
                  <a:pt x="314" y="543"/>
                </a:cubicBezTo>
                <a:cubicBezTo>
                  <a:pt x="276" y="543"/>
                  <a:pt x="247" y="526"/>
                  <a:pt x="228" y="491"/>
                </a:cubicBezTo>
                <a:cubicBezTo>
                  <a:pt x="222" y="495"/>
                  <a:pt x="217" y="499"/>
                  <a:pt x="211" y="503"/>
                </a:cubicBezTo>
                <a:cubicBezTo>
                  <a:pt x="188" y="520"/>
                  <a:pt x="164" y="537"/>
                  <a:pt x="140" y="554"/>
                </a:cubicBezTo>
                <a:cubicBezTo>
                  <a:pt x="134" y="558"/>
                  <a:pt x="128" y="561"/>
                  <a:pt x="122" y="564"/>
                </a:cubicBezTo>
                <a:cubicBezTo>
                  <a:pt x="118" y="566"/>
                  <a:pt x="114" y="566"/>
                  <a:pt x="111" y="562"/>
                </a:cubicBezTo>
                <a:cubicBezTo>
                  <a:pt x="106" y="556"/>
                  <a:pt x="101" y="549"/>
                  <a:pt x="96" y="542"/>
                </a:cubicBezTo>
                <a:cubicBezTo>
                  <a:pt x="93" y="538"/>
                  <a:pt x="94" y="535"/>
                  <a:pt x="98" y="532"/>
                </a:cubicBezTo>
                <a:cubicBezTo>
                  <a:pt x="130" y="504"/>
                  <a:pt x="159" y="474"/>
                  <a:pt x="187" y="444"/>
                </a:cubicBezTo>
                <a:cubicBezTo>
                  <a:pt x="188" y="443"/>
                  <a:pt x="189" y="442"/>
                  <a:pt x="191" y="440"/>
                </a:cubicBezTo>
                <a:cubicBezTo>
                  <a:pt x="189" y="440"/>
                  <a:pt x="188" y="440"/>
                  <a:pt x="186" y="440"/>
                </a:cubicBezTo>
                <a:cubicBezTo>
                  <a:pt x="171" y="445"/>
                  <a:pt x="156" y="450"/>
                  <a:pt x="141" y="455"/>
                </a:cubicBezTo>
                <a:cubicBezTo>
                  <a:pt x="128" y="459"/>
                  <a:pt x="117" y="464"/>
                  <a:pt x="104" y="468"/>
                </a:cubicBezTo>
                <a:cubicBezTo>
                  <a:pt x="97" y="470"/>
                  <a:pt x="90" y="472"/>
                  <a:pt x="83" y="472"/>
                </a:cubicBezTo>
                <a:cubicBezTo>
                  <a:pt x="69" y="474"/>
                  <a:pt x="58" y="462"/>
                  <a:pt x="60" y="448"/>
                </a:cubicBezTo>
                <a:cubicBezTo>
                  <a:pt x="60" y="444"/>
                  <a:pt x="62" y="440"/>
                  <a:pt x="66" y="438"/>
                </a:cubicBezTo>
                <a:cubicBezTo>
                  <a:pt x="80" y="432"/>
                  <a:pt x="95" y="425"/>
                  <a:pt x="109" y="419"/>
                </a:cubicBezTo>
                <a:cubicBezTo>
                  <a:pt x="126" y="411"/>
                  <a:pt x="144" y="402"/>
                  <a:pt x="162" y="393"/>
                </a:cubicBezTo>
                <a:cubicBezTo>
                  <a:pt x="149" y="380"/>
                  <a:pt x="142" y="365"/>
                  <a:pt x="141" y="347"/>
                </a:cubicBezTo>
                <a:cubicBezTo>
                  <a:pt x="140" y="330"/>
                  <a:pt x="144" y="314"/>
                  <a:pt x="152" y="297"/>
                </a:cubicBezTo>
                <a:cubicBezTo>
                  <a:pt x="150" y="298"/>
                  <a:pt x="148" y="298"/>
                  <a:pt x="147" y="299"/>
                </a:cubicBezTo>
                <a:cubicBezTo>
                  <a:pt x="122" y="309"/>
                  <a:pt x="96" y="315"/>
                  <a:pt x="69" y="312"/>
                </a:cubicBezTo>
                <a:cubicBezTo>
                  <a:pt x="60" y="311"/>
                  <a:pt x="52" y="308"/>
                  <a:pt x="45" y="305"/>
                </a:cubicBezTo>
                <a:cubicBezTo>
                  <a:pt x="35" y="301"/>
                  <a:pt x="26" y="297"/>
                  <a:pt x="17" y="292"/>
                </a:cubicBezTo>
                <a:cubicBezTo>
                  <a:pt x="6" y="286"/>
                  <a:pt x="3" y="275"/>
                  <a:pt x="2" y="263"/>
                </a:cubicBezTo>
                <a:cubicBezTo>
                  <a:pt x="0" y="248"/>
                  <a:pt x="5" y="234"/>
                  <a:pt x="15" y="223"/>
                </a:cubicBezTo>
                <a:cubicBezTo>
                  <a:pt x="27" y="210"/>
                  <a:pt x="40" y="197"/>
                  <a:pt x="52" y="184"/>
                </a:cubicBezTo>
                <a:cubicBezTo>
                  <a:pt x="55" y="182"/>
                  <a:pt x="56" y="180"/>
                  <a:pt x="56" y="176"/>
                </a:cubicBezTo>
                <a:cubicBezTo>
                  <a:pt x="55" y="165"/>
                  <a:pt x="58" y="155"/>
                  <a:pt x="63" y="146"/>
                </a:cubicBezTo>
                <a:cubicBezTo>
                  <a:pt x="65" y="144"/>
                  <a:pt x="66" y="142"/>
                  <a:pt x="67" y="140"/>
                </a:cubicBezTo>
                <a:cubicBezTo>
                  <a:pt x="63" y="137"/>
                  <a:pt x="58" y="136"/>
                  <a:pt x="54" y="133"/>
                </a:cubicBezTo>
                <a:cubicBezTo>
                  <a:pt x="26" y="117"/>
                  <a:pt x="15" y="72"/>
                  <a:pt x="56" y="49"/>
                </a:cubicBezTo>
                <a:cubicBezTo>
                  <a:pt x="86" y="33"/>
                  <a:pt x="117" y="33"/>
                  <a:pt x="148" y="41"/>
                </a:cubicBezTo>
                <a:cubicBezTo>
                  <a:pt x="159" y="44"/>
                  <a:pt x="159" y="44"/>
                  <a:pt x="165" y="36"/>
                </a:cubicBezTo>
                <a:cubicBezTo>
                  <a:pt x="179" y="17"/>
                  <a:pt x="198" y="6"/>
                  <a:pt x="221" y="4"/>
                </a:cubicBezTo>
                <a:cubicBezTo>
                  <a:pt x="252" y="0"/>
                  <a:pt x="281" y="5"/>
                  <a:pt x="306" y="26"/>
                </a:cubicBezTo>
                <a:cubicBezTo>
                  <a:pt x="327" y="44"/>
                  <a:pt x="338" y="66"/>
                  <a:pt x="336" y="96"/>
                </a:cubicBezTo>
                <a:cubicBezTo>
                  <a:pt x="353" y="96"/>
                  <a:pt x="370" y="98"/>
                  <a:pt x="384" y="108"/>
                </a:cubicBezTo>
                <a:cubicBezTo>
                  <a:pt x="399" y="118"/>
                  <a:pt x="408" y="131"/>
                  <a:pt x="414" y="149"/>
                </a:cubicBezTo>
                <a:cubicBezTo>
                  <a:pt x="435" y="133"/>
                  <a:pt x="458" y="126"/>
                  <a:pt x="483" y="134"/>
                </a:cubicBezTo>
                <a:cubicBezTo>
                  <a:pt x="508" y="143"/>
                  <a:pt x="523" y="161"/>
                  <a:pt x="529" y="187"/>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14" name="Grupo 13"/>
          <p:cNvGrpSpPr/>
          <p:nvPr/>
        </p:nvGrpSpPr>
        <p:grpSpPr>
          <a:xfrm>
            <a:off x="7359033" y="520425"/>
            <a:ext cx="1312862" cy="2146300"/>
            <a:chOff x="7025842" y="76467"/>
            <a:chExt cx="1312862" cy="2146300"/>
          </a:xfrm>
        </p:grpSpPr>
        <p:sp>
          <p:nvSpPr>
            <p:cNvPr id="9" name="Freeform 9"/>
            <p:cNvSpPr>
              <a:spLocks/>
            </p:cNvSpPr>
            <p:nvPr/>
          </p:nvSpPr>
          <p:spPr bwMode="auto">
            <a:xfrm>
              <a:off x="7729104" y="1708417"/>
              <a:ext cx="609600" cy="514350"/>
            </a:xfrm>
            <a:custGeom>
              <a:avLst/>
              <a:gdLst>
                <a:gd name="T0" fmla="*/ 107 w 161"/>
                <a:gd name="T1" fmla="*/ 31 h 136"/>
                <a:gd name="T2" fmla="*/ 93 w 161"/>
                <a:gd name="T3" fmla="*/ 30 h 136"/>
                <a:gd name="T4" fmla="*/ 28 w 161"/>
                <a:gd name="T5" fmla="*/ 29 h 136"/>
                <a:gd name="T6" fmla="*/ 15 w 161"/>
                <a:gd name="T7" fmla="*/ 13 h 136"/>
                <a:gd name="T8" fmla="*/ 28 w 161"/>
                <a:gd name="T9" fmla="*/ 1 h 136"/>
                <a:gd name="T10" fmla="*/ 149 w 161"/>
                <a:gd name="T11" fmla="*/ 0 h 136"/>
                <a:gd name="T12" fmla="*/ 157 w 161"/>
                <a:gd name="T13" fmla="*/ 7 h 136"/>
                <a:gd name="T14" fmla="*/ 148 w 161"/>
                <a:gd name="T15" fmla="*/ 34 h 136"/>
                <a:gd name="T16" fmla="*/ 80 w 161"/>
                <a:gd name="T17" fmla="*/ 82 h 136"/>
                <a:gd name="T18" fmla="*/ 47 w 161"/>
                <a:gd name="T19" fmla="*/ 104 h 136"/>
                <a:gd name="T20" fmla="*/ 43 w 161"/>
                <a:gd name="T21" fmla="*/ 107 h 136"/>
                <a:gd name="T22" fmla="*/ 54 w 161"/>
                <a:gd name="T23" fmla="*/ 108 h 136"/>
                <a:gd name="T24" fmla="*/ 151 w 161"/>
                <a:gd name="T25" fmla="*/ 109 h 136"/>
                <a:gd name="T26" fmla="*/ 160 w 161"/>
                <a:gd name="T27" fmla="*/ 115 h 136"/>
                <a:gd name="T28" fmla="*/ 161 w 161"/>
                <a:gd name="T29" fmla="*/ 126 h 136"/>
                <a:gd name="T30" fmla="*/ 150 w 161"/>
                <a:gd name="T31" fmla="*/ 136 h 136"/>
                <a:gd name="T32" fmla="*/ 44 w 161"/>
                <a:gd name="T33" fmla="*/ 136 h 136"/>
                <a:gd name="T34" fmla="*/ 14 w 161"/>
                <a:gd name="T35" fmla="*/ 136 h 136"/>
                <a:gd name="T36" fmla="*/ 1 w 161"/>
                <a:gd name="T37" fmla="*/ 124 h 136"/>
                <a:gd name="T38" fmla="*/ 16 w 161"/>
                <a:gd name="T39" fmla="*/ 94 h 136"/>
                <a:gd name="T40" fmla="*/ 39 w 161"/>
                <a:gd name="T41" fmla="*/ 79 h 136"/>
                <a:gd name="T42" fmla="*/ 103 w 161"/>
                <a:gd name="T43" fmla="*/ 35 h 136"/>
                <a:gd name="T44" fmla="*/ 108 w 161"/>
                <a:gd name="T45" fmla="*/ 32 h 136"/>
                <a:gd name="T46" fmla="*/ 107 w 161"/>
                <a:gd name="T47" fmla="*/ 3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1" h="136">
                  <a:moveTo>
                    <a:pt x="107" y="31"/>
                  </a:moveTo>
                  <a:cubicBezTo>
                    <a:pt x="102" y="30"/>
                    <a:pt x="98" y="30"/>
                    <a:pt x="93" y="30"/>
                  </a:cubicBezTo>
                  <a:cubicBezTo>
                    <a:pt x="71" y="29"/>
                    <a:pt x="50" y="29"/>
                    <a:pt x="28" y="29"/>
                  </a:cubicBezTo>
                  <a:cubicBezTo>
                    <a:pt x="19" y="29"/>
                    <a:pt x="13" y="22"/>
                    <a:pt x="15" y="13"/>
                  </a:cubicBezTo>
                  <a:cubicBezTo>
                    <a:pt x="16" y="5"/>
                    <a:pt x="20" y="1"/>
                    <a:pt x="28" y="1"/>
                  </a:cubicBezTo>
                  <a:cubicBezTo>
                    <a:pt x="69" y="1"/>
                    <a:pt x="109" y="1"/>
                    <a:pt x="149" y="0"/>
                  </a:cubicBezTo>
                  <a:cubicBezTo>
                    <a:pt x="154" y="0"/>
                    <a:pt x="156" y="2"/>
                    <a:pt x="157" y="7"/>
                  </a:cubicBezTo>
                  <a:cubicBezTo>
                    <a:pt x="159" y="18"/>
                    <a:pt x="157" y="28"/>
                    <a:pt x="148" y="34"/>
                  </a:cubicBezTo>
                  <a:cubicBezTo>
                    <a:pt x="126" y="51"/>
                    <a:pt x="103" y="66"/>
                    <a:pt x="80" y="82"/>
                  </a:cubicBezTo>
                  <a:cubicBezTo>
                    <a:pt x="69" y="90"/>
                    <a:pt x="58" y="97"/>
                    <a:pt x="47" y="104"/>
                  </a:cubicBezTo>
                  <a:cubicBezTo>
                    <a:pt x="46" y="105"/>
                    <a:pt x="45" y="106"/>
                    <a:pt x="43" y="107"/>
                  </a:cubicBezTo>
                  <a:cubicBezTo>
                    <a:pt x="48" y="108"/>
                    <a:pt x="51" y="108"/>
                    <a:pt x="54" y="108"/>
                  </a:cubicBezTo>
                  <a:cubicBezTo>
                    <a:pt x="86" y="109"/>
                    <a:pt x="119" y="109"/>
                    <a:pt x="151" y="109"/>
                  </a:cubicBezTo>
                  <a:cubicBezTo>
                    <a:pt x="156" y="109"/>
                    <a:pt x="159" y="110"/>
                    <a:pt x="160" y="115"/>
                  </a:cubicBezTo>
                  <a:cubicBezTo>
                    <a:pt x="161" y="119"/>
                    <a:pt x="161" y="123"/>
                    <a:pt x="161" y="126"/>
                  </a:cubicBezTo>
                  <a:cubicBezTo>
                    <a:pt x="161" y="134"/>
                    <a:pt x="158" y="136"/>
                    <a:pt x="150" y="136"/>
                  </a:cubicBezTo>
                  <a:cubicBezTo>
                    <a:pt x="115" y="136"/>
                    <a:pt x="79" y="136"/>
                    <a:pt x="44" y="136"/>
                  </a:cubicBezTo>
                  <a:cubicBezTo>
                    <a:pt x="34" y="136"/>
                    <a:pt x="24" y="136"/>
                    <a:pt x="14" y="136"/>
                  </a:cubicBezTo>
                  <a:cubicBezTo>
                    <a:pt x="5" y="136"/>
                    <a:pt x="2" y="133"/>
                    <a:pt x="1" y="124"/>
                  </a:cubicBezTo>
                  <a:cubicBezTo>
                    <a:pt x="0" y="111"/>
                    <a:pt x="6" y="101"/>
                    <a:pt x="16" y="94"/>
                  </a:cubicBezTo>
                  <a:cubicBezTo>
                    <a:pt x="24" y="89"/>
                    <a:pt x="32" y="84"/>
                    <a:pt x="39" y="79"/>
                  </a:cubicBezTo>
                  <a:cubicBezTo>
                    <a:pt x="61" y="64"/>
                    <a:pt x="82" y="50"/>
                    <a:pt x="103" y="35"/>
                  </a:cubicBezTo>
                  <a:cubicBezTo>
                    <a:pt x="105" y="34"/>
                    <a:pt x="106" y="33"/>
                    <a:pt x="108" y="32"/>
                  </a:cubicBezTo>
                  <a:cubicBezTo>
                    <a:pt x="108" y="32"/>
                    <a:pt x="108" y="31"/>
                    <a:pt x="107" y="31"/>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10"/>
            <p:cNvSpPr>
              <a:spLocks/>
            </p:cNvSpPr>
            <p:nvPr/>
          </p:nvSpPr>
          <p:spPr bwMode="auto">
            <a:xfrm>
              <a:off x="7025842" y="1263917"/>
              <a:ext cx="615950" cy="512763"/>
            </a:xfrm>
            <a:custGeom>
              <a:avLst/>
              <a:gdLst>
                <a:gd name="T0" fmla="*/ 46 w 163"/>
                <a:gd name="T1" fmla="*/ 108 h 136"/>
                <a:gd name="T2" fmla="*/ 61 w 163"/>
                <a:gd name="T3" fmla="*/ 108 h 136"/>
                <a:gd name="T4" fmla="*/ 153 w 163"/>
                <a:gd name="T5" fmla="*/ 109 h 136"/>
                <a:gd name="T6" fmla="*/ 161 w 163"/>
                <a:gd name="T7" fmla="*/ 114 h 136"/>
                <a:gd name="T8" fmla="*/ 163 w 163"/>
                <a:gd name="T9" fmla="*/ 123 h 136"/>
                <a:gd name="T10" fmla="*/ 150 w 163"/>
                <a:gd name="T11" fmla="*/ 136 h 136"/>
                <a:gd name="T12" fmla="*/ 14 w 163"/>
                <a:gd name="T13" fmla="*/ 136 h 136"/>
                <a:gd name="T14" fmla="*/ 3 w 163"/>
                <a:gd name="T15" fmla="*/ 128 h 136"/>
                <a:gd name="T16" fmla="*/ 17 w 163"/>
                <a:gd name="T17" fmla="*/ 95 h 136"/>
                <a:gd name="T18" fmla="*/ 75 w 163"/>
                <a:gd name="T19" fmla="*/ 55 h 136"/>
                <a:gd name="T20" fmla="*/ 110 w 163"/>
                <a:gd name="T21" fmla="*/ 31 h 136"/>
                <a:gd name="T22" fmla="*/ 104 w 163"/>
                <a:gd name="T23" fmla="*/ 30 h 136"/>
                <a:gd name="T24" fmla="*/ 28 w 163"/>
                <a:gd name="T25" fmla="*/ 29 h 136"/>
                <a:gd name="T26" fmla="*/ 16 w 163"/>
                <a:gd name="T27" fmla="*/ 14 h 136"/>
                <a:gd name="T28" fmla="*/ 28 w 163"/>
                <a:gd name="T29" fmla="*/ 0 h 136"/>
                <a:gd name="T30" fmla="*/ 150 w 163"/>
                <a:gd name="T31" fmla="*/ 0 h 136"/>
                <a:gd name="T32" fmla="*/ 158 w 163"/>
                <a:gd name="T33" fmla="*/ 8 h 136"/>
                <a:gd name="T34" fmla="*/ 148 w 163"/>
                <a:gd name="T35" fmla="*/ 35 h 136"/>
                <a:gd name="T36" fmla="*/ 71 w 163"/>
                <a:gd name="T37" fmla="*/ 89 h 136"/>
                <a:gd name="T38" fmla="*/ 45 w 163"/>
                <a:gd name="T39" fmla="*/ 106 h 136"/>
                <a:gd name="T40" fmla="*/ 46 w 163"/>
                <a:gd name="T41" fmla="*/ 10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36">
                  <a:moveTo>
                    <a:pt x="46" y="108"/>
                  </a:moveTo>
                  <a:cubicBezTo>
                    <a:pt x="51" y="108"/>
                    <a:pt x="56" y="108"/>
                    <a:pt x="61" y="108"/>
                  </a:cubicBezTo>
                  <a:cubicBezTo>
                    <a:pt x="91" y="109"/>
                    <a:pt x="122" y="109"/>
                    <a:pt x="153" y="109"/>
                  </a:cubicBezTo>
                  <a:cubicBezTo>
                    <a:pt x="158" y="109"/>
                    <a:pt x="160" y="111"/>
                    <a:pt x="161" y="114"/>
                  </a:cubicBezTo>
                  <a:cubicBezTo>
                    <a:pt x="161" y="117"/>
                    <a:pt x="162" y="120"/>
                    <a:pt x="163" y="123"/>
                  </a:cubicBezTo>
                  <a:cubicBezTo>
                    <a:pt x="163" y="133"/>
                    <a:pt x="160" y="136"/>
                    <a:pt x="150" y="136"/>
                  </a:cubicBezTo>
                  <a:cubicBezTo>
                    <a:pt x="105" y="136"/>
                    <a:pt x="59" y="136"/>
                    <a:pt x="14" y="136"/>
                  </a:cubicBezTo>
                  <a:cubicBezTo>
                    <a:pt x="7" y="136"/>
                    <a:pt x="5" y="133"/>
                    <a:pt x="3" y="128"/>
                  </a:cubicBezTo>
                  <a:cubicBezTo>
                    <a:pt x="0" y="117"/>
                    <a:pt x="5" y="103"/>
                    <a:pt x="17" y="95"/>
                  </a:cubicBezTo>
                  <a:cubicBezTo>
                    <a:pt x="36" y="81"/>
                    <a:pt x="56" y="69"/>
                    <a:pt x="75" y="55"/>
                  </a:cubicBezTo>
                  <a:cubicBezTo>
                    <a:pt x="87" y="48"/>
                    <a:pt x="98" y="40"/>
                    <a:pt x="110" y="31"/>
                  </a:cubicBezTo>
                  <a:cubicBezTo>
                    <a:pt x="107" y="31"/>
                    <a:pt x="106" y="30"/>
                    <a:pt x="104" y="30"/>
                  </a:cubicBezTo>
                  <a:cubicBezTo>
                    <a:pt x="79" y="30"/>
                    <a:pt x="54" y="29"/>
                    <a:pt x="28" y="29"/>
                  </a:cubicBezTo>
                  <a:cubicBezTo>
                    <a:pt x="21" y="29"/>
                    <a:pt x="16" y="23"/>
                    <a:pt x="16" y="14"/>
                  </a:cubicBezTo>
                  <a:cubicBezTo>
                    <a:pt x="16" y="6"/>
                    <a:pt x="21" y="0"/>
                    <a:pt x="28" y="0"/>
                  </a:cubicBezTo>
                  <a:cubicBezTo>
                    <a:pt x="69" y="0"/>
                    <a:pt x="109" y="1"/>
                    <a:pt x="150" y="0"/>
                  </a:cubicBezTo>
                  <a:cubicBezTo>
                    <a:pt x="156" y="0"/>
                    <a:pt x="158" y="3"/>
                    <a:pt x="158" y="8"/>
                  </a:cubicBezTo>
                  <a:cubicBezTo>
                    <a:pt x="160" y="19"/>
                    <a:pt x="158" y="29"/>
                    <a:pt x="148" y="35"/>
                  </a:cubicBezTo>
                  <a:cubicBezTo>
                    <a:pt x="122" y="53"/>
                    <a:pt x="97" y="71"/>
                    <a:pt x="71" y="89"/>
                  </a:cubicBezTo>
                  <a:cubicBezTo>
                    <a:pt x="63" y="95"/>
                    <a:pt x="54" y="100"/>
                    <a:pt x="45" y="106"/>
                  </a:cubicBezTo>
                  <a:cubicBezTo>
                    <a:pt x="45" y="106"/>
                    <a:pt x="45" y="107"/>
                    <a:pt x="46" y="108"/>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11"/>
            <p:cNvSpPr>
              <a:spLocks/>
            </p:cNvSpPr>
            <p:nvPr/>
          </p:nvSpPr>
          <p:spPr bwMode="auto">
            <a:xfrm>
              <a:off x="7524317" y="76467"/>
              <a:ext cx="398463" cy="334963"/>
            </a:xfrm>
            <a:custGeom>
              <a:avLst/>
              <a:gdLst>
                <a:gd name="T0" fmla="*/ 29 w 105"/>
                <a:gd name="T1" fmla="*/ 71 h 89"/>
                <a:gd name="T2" fmla="*/ 55 w 105"/>
                <a:gd name="T3" fmla="*/ 71 h 89"/>
                <a:gd name="T4" fmla="*/ 97 w 105"/>
                <a:gd name="T5" fmla="*/ 71 h 89"/>
                <a:gd name="T6" fmla="*/ 104 w 105"/>
                <a:gd name="T7" fmla="*/ 81 h 89"/>
                <a:gd name="T8" fmla="*/ 97 w 105"/>
                <a:gd name="T9" fmla="*/ 89 h 89"/>
                <a:gd name="T10" fmla="*/ 10 w 105"/>
                <a:gd name="T11" fmla="*/ 89 h 89"/>
                <a:gd name="T12" fmla="*/ 0 w 105"/>
                <a:gd name="T13" fmla="*/ 79 h 89"/>
                <a:gd name="T14" fmla="*/ 12 w 105"/>
                <a:gd name="T15" fmla="*/ 61 h 89"/>
                <a:gd name="T16" fmla="*/ 64 w 105"/>
                <a:gd name="T17" fmla="*/ 25 h 89"/>
                <a:gd name="T18" fmla="*/ 70 w 105"/>
                <a:gd name="T19" fmla="*/ 21 h 89"/>
                <a:gd name="T20" fmla="*/ 64 w 105"/>
                <a:gd name="T21" fmla="*/ 20 h 89"/>
                <a:gd name="T22" fmla="*/ 18 w 105"/>
                <a:gd name="T23" fmla="*/ 19 h 89"/>
                <a:gd name="T24" fmla="*/ 9 w 105"/>
                <a:gd name="T25" fmla="*/ 10 h 89"/>
                <a:gd name="T26" fmla="*/ 18 w 105"/>
                <a:gd name="T27" fmla="*/ 1 h 89"/>
                <a:gd name="T28" fmla="*/ 95 w 105"/>
                <a:gd name="T29" fmla="*/ 1 h 89"/>
                <a:gd name="T30" fmla="*/ 102 w 105"/>
                <a:gd name="T31" fmla="*/ 6 h 89"/>
                <a:gd name="T32" fmla="*/ 95 w 105"/>
                <a:gd name="T33" fmla="*/ 24 h 89"/>
                <a:gd name="T34" fmla="*/ 37 w 105"/>
                <a:gd name="T35" fmla="*/ 64 h 89"/>
                <a:gd name="T36" fmla="*/ 29 w 105"/>
                <a:gd name="T37" fmla="*/ 69 h 89"/>
                <a:gd name="T38" fmla="*/ 29 w 105"/>
                <a:gd name="T39"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89">
                  <a:moveTo>
                    <a:pt x="29" y="71"/>
                  </a:moveTo>
                  <a:cubicBezTo>
                    <a:pt x="38" y="71"/>
                    <a:pt x="47" y="71"/>
                    <a:pt x="55" y="71"/>
                  </a:cubicBezTo>
                  <a:cubicBezTo>
                    <a:pt x="69" y="71"/>
                    <a:pt x="83" y="71"/>
                    <a:pt x="97" y="71"/>
                  </a:cubicBezTo>
                  <a:cubicBezTo>
                    <a:pt x="102" y="71"/>
                    <a:pt x="104" y="74"/>
                    <a:pt x="104" y="81"/>
                  </a:cubicBezTo>
                  <a:cubicBezTo>
                    <a:pt x="105" y="87"/>
                    <a:pt x="103" y="89"/>
                    <a:pt x="97" y="89"/>
                  </a:cubicBezTo>
                  <a:cubicBezTo>
                    <a:pt x="68" y="89"/>
                    <a:pt x="39" y="89"/>
                    <a:pt x="10" y="89"/>
                  </a:cubicBezTo>
                  <a:cubicBezTo>
                    <a:pt x="3" y="89"/>
                    <a:pt x="0" y="86"/>
                    <a:pt x="0" y="79"/>
                  </a:cubicBezTo>
                  <a:cubicBezTo>
                    <a:pt x="1" y="71"/>
                    <a:pt x="5" y="65"/>
                    <a:pt x="12" y="61"/>
                  </a:cubicBezTo>
                  <a:cubicBezTo>
                    <a:pt x="29" y="49"/>
                    <a:pt x="47" y="37"/>
                    <a:pt x="64" y="25"/>
                  </a:cubicBezTo>
                  <a:cubicBezTo>
                    <a:pt x="66" y="24"/>
                    <a:pt x="67" y="23"/>
                    <a:pt x="70" y="21"/>
                  </a:cubicBezTo>
                  <a:cubicBezTo>
                    <a:pt x="67" y="20"/>
                    <a:pt x="66" y="20"/>
                    <a:pt x="64" y="20"/>
                  </a:cubicBezTo>
                  <a:cubicBezTo>
                    <a:pt x="49" y="20"/>
                    <a:pt x="33" y="20"/>
                    <a:pt x="18" y="19"/>
                  </a:cubicBezTo>
                  <a:cubicBezTo>
                    <a:pt x="12" y="19"/>
                    <a:pt x="9" y="16"/>
                    <a:pt x="9" y="10"/>
                  </a:cubicBezTo>
                  <a:cubicBezTo>
                    <a:pt x="9" y="4"/>
                    <a:pt x="12" y="1"/>
                    <a:pt x="18" y="1"/>
                  </a:cubicBezTo>
                  <a:cubicBezTo>
                    <a:pt x="44" y="1"/>
                    <a:pt x="70" y="1"/>
                    <a:pt x="95" y="1"/>
                  </a:cubicBezTo>
                  <a:cubicBezTo>
                    <a:pt x="100" y="0"/>
                    <a:pt x="102" y="2"/>
                    <a:pt x="102" y="6"/>
                  </a:cubicBezTo>
                  <a:cubicBezTo>
                    <a:pt x="103" y="14"/>
                    <a:pt x="101" y="20"/>
                    <a:pt x="95" y="24"/>
                  </a:cubicBezTo>
                  <a:cubicBezTo>
                    <a:pt x="75" y="37"/>
                    <a:pt x="56" y="50"/>
                    <a:pt x="37" y="64"/>
                  </a:cubicBezTo>
                  <a:cubicBezTo>
                    <a:pt x="34" y="66"/>
                    <a:pt x="31" y="67"/>
                    <a:pt x="29" y="69"/>
                  </a:cubicBezTo>
                  <a:cubicBezTo>
                    <a:pt x="29" y="70"/>
                    <a:pt x="29" y="70"/>
                    <a:pt x="29" y="71"/>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12"/>
            <p:cNvSpPr>
              <a:spLocks/>
            </p:cNvSpPr>
            <p:nvPr/>
          </p:nvSpPr>
          <p:spPr bwMode="auto">
            <a:xfrm>
              <a:off x="7267142" y="589230"/>
              <a:ext cx="401638" cy="331788"/>
            </a:xfrm>
            <a:custGeom>
              <a:avLst/>
              <a:gdLst>
                <a:gd name="T0" fmla="*/ 30 w 106"/>
                <a:gd name="T1" fmla="*/ 70 h 88"/>
                <a:gd name="T2" fmla="*/ 54 w 106"/>
                <a:gd name="T3" fmla="*/ 70 h 88"/>
                <a:gd name="T4" fmla="*/ 99 w 106"/>
                <a:gd name="T5" fmla="*/ 71 h 88"/>
                <a:gd name="T6" fmla="*/ 106 w 106"/>
                <a:gd name="T7" fmla="*/ 80 h 88"/>
                <a:gd name="T8" fmla="*/ 98 w 106"/>
                <a:gd name="T9" fmla="*/ 88 h 88"/>
                <a:gd name="T10" fmla="*/ 9 w 106"/>
                <a:gd name="T11" fmla="*/ 88 h 88"/>
                <a:gd name="T12" fmla="*/ 2 w 106"/>
                <a:gd name="T13" fmla="*/ 82 h 88"/>
                <a:gd name="T14" fmla="*/ 13 w 106"/>
                <a:gd name="T15" fmla="*/ 60 h 88"/>
                <a:gd name="T16" fmla="*/ 64 w 106"/>
                <a:gd name="T17" fmla="*/ 25 h 88"/>
                <a:gd name="T18" fmla="*/ 71 w 106"/>
                <a:gd name="T19" fmla="*/ 20 h 88"/>
                <a:gd name="T20" fmla="*/ 66 w 106"/>
                <a:gd name="T21" fmla="*/ 19 h 88"/>
                <a:gd name="T22" fmla="*/ 19 w 106"/>
                <a:gd name="T23" fmla="*/ 18 h 88"/>
                <a:gd name="T24" fmla="*/ 10 w 106"/>
                <a:gd name="T25" fmla="*/ 9 h 88"/>
                <a:gd name="T26" fmla="*/ 19 w 106"/>
                <a:gd name="T27" fmla="*/ 0 h 88"/>
                <a:gd name="T28" fmla="*/ 97 w 106"/>
                <a:gd name="T29" fmla="*/ 0 h 88"/>
                <a:gd name="T30" fmla="*/ 103 w 106"/>
                <a:gd name="T31" fmla="*/ 5 h 88"/>
                <a:gd name="T32" fmla="*/ 97 w 106"/>
                <a:gd name="T33" fmla="*/ 23 h 88"/>
                <a:gd name="T34" fmla="*/ 56 w 106"/>
                <a:gd name="T35" fmla="*/ 51 h 88"/>
                <a:gd name="T36" fmla="*/ 30 w 106"/>
                <a:gd name="T37" fmla="*/ 68 h 88"/>
                <a:gd name="T38" fmla="*/ 30 w 106"/>
                <a:gd name="T3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88">
                  <a:moveTo>
                    <a:pt x="30" y="70"/>
                  </a:moveTo>
                  <a:cubicBezTo>
                    <a:pt x="38" y="70"/>
                    <a:pt x="46" y="70"/>
                    <a:pt x="54" y="70"/>
                  </a:cubicBezTo>
                  <a:cubicBezTo>
                    <a:pt x="69" y="70"/>
                    <a:pt x="84" y="70"/>
                    <a:pt x="99" y="71"/>
                  </a:cubicBezTo>
                  <a:cubicBezTo>
                    <a:pt x="104" y="71"/>
                    <a:pt x="106" y="74"/>
                    <a:pt x="106" y="80"/>
                  </a:cubicBezTo>
                  <a:cubicBezTo>
                    <a:pt x="106" y="85"/>
                    <a:pt x="105" y="88"/>
                    <a:pt x="98" y="88"/>
                  </a:cubicBezTo>
                  <a:cubicBezTo>
                    <a:pt x="69" y="88"/>
                    <a:pt x="39" y="88"/>
                    <a:pt x="9" y="88"/>
                  </a:cubicBezTo>
                  <a:cubicBezTo>
                    <a:pt x="4" y="88"/>
                    <a:pt x="2" y="86"/>
                    <a:pt x="2" y="82"/>
                  </a:cubicBezTo>
                  <a:cubicBezTo>
                    <a:pt x="0" y="72"/>
                    <a:pt x="5" y="65"/>
                    <a:pt x="13" y="60"/>
                  </a:cubicBezTo>
                  <a:cubicBezTo>
                    <a:pt x="30" y="48"/>
                    <a:pt x="47" y="37"/>
                    <a:pt x="64" y="25"/>
                  </a:cubicBezTo>
                  <a:cubicBezTo>
                    <a:pt x="66" y="24"/>
                    <a:pt x="68" y="22"/>
                    <a:pt x="71" y="20"/>
                  </a:cubicBezTo>
                  <a:cubicBezTo>
                    <a:pt x="69" y="20"/>
                    <a:pt x="67" y="19"/>
                    <a:pt x="66" y="19"/>
                  </a:cubicBezTo>
                  <a:cubicBezTo>
                    <a:pt x="50" y="19"/>
                    <a:pt x="35" y="19"/>
                    <a:pt x="19" y="18"/>
                  </a:cubicBezTo>
                  <a:cubicBezTo>
                    <a:pt x="13" y="18"/>
                    <a:pt x="10" y="15"/>
                    <a:pt x="10" y="9"/>
                  </a:cubicBezTo>
                  <a:cubicBezTo>
                    <a:pt x="10" y="3"/>
                    <a:pt x="14" y="0"/>
                    <a:pt x="19" y="0"/>
                  </a:cubicBezTo>
                  <a:cubicBezTo>
                    <a:pt x="45" y="0"/>
                    <a:pt x="71" y="0"/>
                    <a:pt x="97" y="0"/>
                  </a:cubicBezTo>
                  <a:cubicBezTo>
                    <a:pt x="101" y="0"/>
                    <a:pt x="103" y="1"/>
                    <a:pt x="103" y="5"/>
                  </a:cubicBezTo>
                  <a:cubicBezTo>
                    <a:pt x="104" y="12"/>
                    <a:pt x="103" y="18"/>
                    <a:pt x="97" y="23"/>
                  </a:cubicBezTo>
                  <a:cubicBezTo>
                    <a:pt x="83" y="32"/>
                    <a:pt x="70" y="42"/>
                    <a:pt x="56" y="51"/>
                  </a:cubicBezTo>
                  <a:cubicBezTo>
                    <a:pt x="48" y="57"/>
                    <a:pt x="39" y="62"/>
                    <a:pt x="30" y="68"/>
                  </a:cubicBezTo>
                  <a:cubicBezTo>
                    <a:pt x="30" y="69"/>
                    <a:pt x="30" y="70"/>
                    <a:pt x="30" y="70"/>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13"/>
            <p:cNvSpPr>
              <a:spLocks/>
            </p:cNvSpPr>
            <p:nvPr/>
          </p:nvSpPr>
          <p:spPr bwMode="auto">
            <a:xfrm>
              <a:off x="7819592" y="959117"/>
              <a:ext cx="393700" cy="334963"/>
            </a:xfrm>
            <a:custGeom>
              <a:avLst/>
              <a:gdLst>
                <a:gd name="T0" fmla="*/ 30 w 104"/>
                <a:gd name="T1" fmla="*/ 71 h 89"/>
                <a:gd name="T2" fmla="*/ 96 w 104"/>
                <a:gd name="T3" fmla="*/ 71 h 89"/>
                <a:gd name="T4" fmla="*/ 103 w 104"/>
                <a:gd name="T5" fmla="*/ 74 h 89"/>
                <a:gd name="T6" fmla="*/ 103 w 104"/>
                <a:gd name="T7" fmla="*/ 86 h 89"/>
                <a:gd name="T8" fmla="*/ 99 w 104"/>
                <a:gd name="T9" fmla="*/ 88 h 89"/>
                <a:gd name="T10" fmla="*/ 8 w 104"/>
                <a:gd name="T11" fmla="*/ 89 h 89"/>
                <a:gd name="T12" fmla="*/ 1 w 104"/>
                <a:gd name="T13" fmla="*/ 81 h 89"/>
                <a:gd name="T14" fmla="*/ 11 w 104"/>
                <a:gd name="T15" fmla="*/ 61 h 89"/>
                <a:gd name="T16" fmla="*/ 61 w 104"/>
                <a:gd name="T17" fmla="*/ 27 h 89"/>
                <a:gd name="T18" fmla="*/ 71 w 104"/>
                <a:gd name="T19" fmla="*/ 20 h 89"/>
                <a:gd name="T20" fmla="*/ 60 w 104"/>
                <a:gd name="T21" fmla="*/ 19 h 89"/>
                <a:gd name="T22" fmla="*/ 17 w 104"/>
                <a:gd name="T23" fmla="*/ 19 h 89"/>
                <a:gd name="T24" fmla="*/ 9 w 104"/>
                <a:gd name="T25" fmla="*/ 9 h 89"/>
                <a:gd name="T26" fmla="*/ 17 w 104"/>
                <a:gd name="T27" fmla="*/ 0 h 89"/>
                <a:gd name="T28" fmla="*/ 96 w 104"/>
                <a:gd name="T29" fmla="*/ 0 h 89"/>
                <a:gd name="T30" fmla="*/ 103 w 104"/>
                <a:gd name="T31" fmla="*/ 7 h 89"/>
                <a:gd name="T32" fmla="*/ 94 w 104"/>
                <a:gd name="T33" fmla="*/ 24 h 89"/>
                <a:gd name="T34" fmla="*/ 44 w 104"/>
                <a:gd name="T35" fmla="*/ 58 h 89"/>
                <a:gd name="T36" fmla="*/ 29 w 104"/>
                <a:gd name="T37" fmla="*/ 68 h 89"/>
                <a:gd name="T38" fmla="*/ 30 w 104"/>
                <a:gd name="T39"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89">
                  <a:moveTo>
                    <a:pt x="30" y="71"/>
                  </a:moveTo>
                  <a:cubicBezTo>
                    <a:pt x="52" y="71"/>
                    <a:pt x="74" y="71"/>
                    <a:pt x="96" y="71"/>
                  </a:cubicBezTo>
                  <a:cubicBezTo>
                    <a:pt x="98" y="71"/>
                    <a:pt x="103" y="72"/>
                    <a:pt x="103" y="74"/>
                  </a:cubicBezTo>
                  <a:cubicBezTo>
                    <a:pt x="104" y="78"/>
                    <a:pt x="104" y="82"/>
                    <a:pt x="103" y="86"/>
                  </a:cubicBezTo>
                  <a:cubicBezTo>
                    <a:pt x="103" y="87"/>
                    <a:pt x="101" y="88"/>
                    <a:pt x="99" y="88"/>
                  </a:cubicBezTo>
                  <a:cubicBezTo>
                    <a:pt x="69" y="88"/>
                    <a:pt x="38" y="88"/>
                    <a:pt x="8" y="89"/>
                  </a:cubicBezTo>
                  <a:cubicBezTo>
                    <a:pt x="2" y="89"/>
                    <a:pt x="1" y="85"/>
                    <a:pt x="1" y="81"/>
                  </a:cubicBezTo>
                  <a:cubicBezTo>
                    <a:pt x="0" y="72"/>
                    <a:pt x="4" y="66"/>
                    <a:pt x="11" y="61"/>
                  </a:cubicBezTo>
                  <a:cubicBezTo>
                    <a:pt x="28" y="50"/>
                    <a:pt x="44" y="38"/>
                    <a:pt x="61" y="27"/>
                  </a:cubicBezTo>
                  <a:cubicBezTo>
                    <a:pt x="64" y="25"/>
                    <a:pt x="67" y="23"/>
                    <a:pt x="71" y="20"/>
                  </a:cubicBezTo>
                  <a:cubicBezTo>
                    <a:pt x="66" y="20"/>
                    <a:pt x="63" y="19"/>
                    <a:pt x="60" y="19"/>
                  </a:cubicBezTo>
                  <a:cubicBezTo>
                    <a:pt x="45" y="19"/>
                    <a:pt x="31" y="19"/>
                    <a:pt x="17" y="19"/>
                  </a:cubicBezTo>
                  <a:cubicBezTo>
                    <a:pt x="13" y="19"/>
                    <a:pt x="10" y="15"/>
                    <a:pt x="9" y="9"/>
                  </a:cubicBezTo>
                  <a:cubicBezTo>
                    <a:pt x="9" y="4"/>
                    <a:pt x="12" y="0"/>
                    <a:pt x="17" y="0"/>
                  </a:cubicBezTo>
                  <a:cubicBezTo>
                    <a:pt x="44" y="0"/>
                    <a:pt x="70" y="1"/>
                    <a:pt x="96" y="0"/>
                  </a:cubicBezTo>
                  <a:cubicBezTo>
                    <a:pt x="101" y="0"/>
                    <a:pt x="102" y="3"/>
                    <a:pt x="103" y="7"/>
                  </a:cubicBezTo>
                  <a:cubicBezTo>
                    <a:pt x="103" y="14"/>
                    <a:pt x="100" y="20"/>
                    <a:pt x="94" y="24"/>
                  </a:cubicBezTo>
                  <a:cubicBezTo>
                    <a:pt x="78" y="35"/>
                    <a:pt x="61" y="47"/>
                    <a:pt x="44" y="58"/>
                  </a:cubicBezTo>
                  <a:cubicBezTo>
                    <a:pt x="39" y="62"/>
                    <a:pt x="34" y="65"/>
                    <a:pt x="29" y="68"/>
                  </a:cubicBezTo>
                  <a:cubicBezTo>
                    <a:pt x="29" y="69"/>
                    <a:pt x="30" y="70"/>
                    <a:pt x="30" y="71"/>
                  </a:cubicBezTo>
                  <a:close/>
                </a:path>
              </a:pathLst>
            </a:cu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grpSp>
      <p:sp>
        <p:nvSpPr>
          <p:cNvPr id="97" name="Google Shape;1419;p59"/>
          <p:cNvSpPr txBox="1">
            <a:spLocks/>
          </p:cNvSpPr>
          <p:nvPr/>
        </p:nvSpPr>
        <p:spPr>
          <a:xfrm>
            <a:off x="848499" y="2220638"/>
            <a:ext cx="2988300" cy="94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8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ctr" rtl="0">
              <a:lnSpc>
                <a:spcPct val="100000"/>
              </a:lnSpc>
              <a:spcBef>
                <a:spcPts val="1600"/>
              </a:spcBef>
              <a:spcAft>
                <a:spcPts val="160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ctr"/>
            <a:r>
              <a:rPr lang="en-US" dirty="0"/>
              <a:t>Earth is the third planet from the Sun and the only one that harbors life in the Solar System. This is where we all live</a:t>
            </a:r>
          </a:p>
        </p:txBody>
      </p:sp>
      <p:sp>
        <p:nvSpPr>
          <p:cNvPr id="28" name="Google Shape;2760;p69">
            <a:extLst>
              <a:ext uri="{FF2B5EF4-FFF2-40B4-BE49-F238E27FC236}">
                <a16:creationId xmlns:a16="http://schemas.microsoft.com/office/drawing/2014/main" id="{B862C474-876B-EB8A-B29D-D7236F329CA6}"/>
              </a:ext>
            </a:extLst>
          </p:cNvPr>
          <p:cNvSpPr txBox="1">
            <a:spLocks/>
          </p:cNvSpPr>
          <p:nvPr/>
        </p:nvSpPr>
        <p:spPr>
          <a:xfrm>
            <a:off x="1952130" y="4645813"/>
            <a:ext cx="5406903" cy="478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PE" sz="2800" dirty="0">
                <a:solidFill>
                  <a:srgbClr val="D1A14A"/>
                </a:solidFill>
              </a:rPr>
              <a:t>www.plantillaspower-point.com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59"/>
        <p:cNvGrpSpPr/>
        <p:nvPr/>
      </p:nvGrpSpPr>
      <p:grpSpPr>
        <a:xfrm>
          <a:off x="0" y="0"/>
          <a:ext cx="0" cy="0"/>
          <a:chOff x="0" y="0"/>
          <a:chExt cx="0" cy="0"/>
        </a:xfrm>
      </p:grpSpPr>
      <p:sp>
        <p:nvSpPr>
          <p:cNvPr id="4" name="Google Shape;2760;p69"/>
          <p:cNvSpPr txBox="1">
            <a:spLocks/>
          </p:cNvSpPr>
          <p:nvPr/>
        </p:nvSpPr>
        <p:spPr>
          <a:xfrm>
            <a:off x="781692" y="2413630"/>
            <a:ext cx="7717500" cy="478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PE" sz="2800" dirty="0">
                <a:solidFill>
                  <a:srgbClr val="D1A14A"/>
                </a:solidFill>
              </a:rPr>
              <a:t>www.plantillaspower-point.com</a:t>
            </a:r>
          </a:p>
        </p:txBody>
      </p:sp>
      <p:sp>
        <p:nvSpPr>
          <p:cNvPr id="3" name="Rectangle 6"/>
          <p:cNvSpPr>
            <a:spLocks noChangeArrowheads="1"/>
          </p:cNvSpPr>
          <p:nvPr/>
        </p:nvSpPr>
        <p:spPr bwMode="auto">
          <a:xfrm>
            <a:off x="4242995" y="860165"/>
            <a:ext cx="4467048" cy="134310"/>
          </a:xfrm>
          <a:prstGeom prst="rect">
            <a:avLst/>
          </a:pr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Rectangle 6"/>
          <p:cNvSpPr>
            <a:spLocks noChangeArrowheads="1"/>
          </p:cNvSpPr>
          <p:nvPr/>
        </p:nvSpPr>
        <p:spPr bwMode="auto">
          <a:xfrm rot="16200000">
            <a:off x="92496" y="450250"/>
            <a:ext cx="822184" cy="394112"/>
          </a:xfrm>
          <a:prstGeom prst="rect">
            <a:avLst/>
          </a:prstGeom>
          <a:solidFill>
            <a:srgbClr val="D1A14A"/>
          </a:solidFill>
          <a:ln>
            <a:noFill/>
          </a:ln>
        </p:spPr>
        <p:txBody>
          <a:bodyPr vert="horz" wrap="square" lIns="91440" tIns="45720" rIns="91440" bIns="45720" numCol="1" anchor="t" anchorCtr="0" compatLnSpc="1">
            <a:prstTxWarp prst="textNoShape">
              <a:avLst/>
            </a:prstTxWarp>
          </a:bodyPr>
          <a:lstStyle/>
          <a:p>
            <a:endParaRPr lang="es-AR"/>
          </a:p>
        </p:txBody>
      </p:sp>
      <p:cxnSp>
        <p:nvCxnSpPr>
          <p:cNvPr id="7" name="Conector recto 6"/>
          <p:cNvCxnSpPr>
            <a:stCxn id="3" idx="1"/>
          </p:cNvCxnSpPr>
          <p:nvPr/>
        </p:nvCxnSpPr>
        <p:spPr>
          <a:xfrm flipH="1">
            <a:off x="700644" y="927320"/>
            <a:ext cx="3542351" cy="247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nvGrpSpPr>
          <p:cNvPr id="8" name="Google Shape;318;p29">
            <a:extLst>
              <a:ext uri="{FF2B5EF4-FFF2-40B4-BE49-F238E27FC236}">
                <a16:creationId xmlns:a16="http://schemas.microsoft.com/office/drawing/2014/main" id="{A1D8F437-5F3B-59A9-1EC9-52E9DD7AE9F0}"/>
              </a:ext>
            </a:extLst>
          </p:cNvPr>
          <p:cNvGrpSpPr/>
          <p:nvPr/>
        </p:nvGrpSpPr>
        <p:grpSpPr>
          <a:xfrm rot="-899960">
            <a:off x="-905576" y="3521814"/>
            <a:ext cx="2004296" cy="2451678"/>
            <a:chOff x="7577304" y="3591550"/>
            <a:chExt cx="2004356" cy="2451751"/>
          </a:xfrm>
        </p:grpSpPr>
        <p:sp>
          <p:nvSpPr>
            <p:cNvPr id="9" name="Google Shape;319;p29">
              <a:extLst>
                <a:ext uri="{FF2B5EF4-FFF2-40B4-BE49-F238E27FC236}">
                  <a16:creationId xmlns:a16="http://schemas.microsoft.com/office/drawing/2014/main" id="{F7BC0AAD-9635-AECB-A448-7ECBE5F05E7B}"/>
                </a:ext>
              </a:extLst>
            </p:cNvPr>
            <p:cNvSpPr/>
            <p:nvPr/>
          </p:nvSpPr>
          <p:spPr>
            <a:xfrm rot="899939">
              <a:off x="8452307" y="3679687"/>
              <a:ext cx="915021" cy="1776804"/>
            </a:xfrm>
            <a:custGeom>
              <a:avLst/>
              <a:gdLst/>
              <a:ahLst/>
              <a:cxnLst/>
              <a:rect l="l" t="t" r="r" b="b"/>
              <a:pathLst>
                <a:path w="16792" h="32607" extrusionOk="0">
                  <a:moveTo>
                    <a:pt x="8495" y="295"/>
                  </a:moveTo>
                  <a:cubicBezTo>
                    <a:pt x="8650" y="495"/>
                    <a:pt x="8713" y="1021"/>
                    <a:pt x="8731" y="1238"/>
                  </a:cubicBezTo>
                  <a:cubicBezTo>
                    <a:pt x="8586" y="1275"/>
                    <a:pt x="8450" y="1329"/>
                    <a:pt x="8323" y="1402"/>
                  </a:cubicBezTo>
                  <a:cubicBezTo>
                    <a:pt x="8305" y="1411"/>
                    <a:pt x="8296" y="1420"/>
                    <a:pt x="8278" y="1429"/>
                  </a:cubicBezTo>
                  <a:cubicBezTo>
                    <a:pt x="8323" y="1048"/>
                    <a:pt x="8396" y="667"/>
                    <a:pt x="8495" y="295"/>
                  </a:cubicBezTo>
                  <a:close/>
                  <a:moveTo>
                    <a:pt x="10218" y="1193"/>
                  </a:moveTo>
                  <a:lnTo>
                    <a:pt x="10218" y="1193"/>
                  </a:lnTo>
                  <a:cubicBezTo>
                    <a:pt x="10209" y="1211"/>
                    <a:pt x="10209" y="1220"/>
                    <a:pt x="10200" y="1238"/>
                  </a:cubicBezTo>
                  <a:cubicBezTo>
                    <a:pt x="9402" y="1601"/>
                    <a:pt x="8595" y="1937"/>
                    <a:pt x="7815" y="2327"/>
                  </a:cubicBezTo>
                  <a:cubicBezTo>
                    <a:pt x="8006" y="1755"/>
                    <a:pt x="8468" y="1429"/>
                    <a:pt x="9103" y="1347"/>
                  </a:cubicBezTo>
                  <a:cubicBezTo>
                    <a:pt x="9484" y="1302"/>
                    <a:pt x="9847" y="1293"/>
                    <a:pt x="10218" y="1193"/>
                  </a:cubicBezTo>
                  <a:close/>
                  <a:moveTo>
                    <a:pt x="10155" y="1393"/>
                  </a:moveTo>
                  <a:lnTo>
                    <a:pt x="10155" y="1393"/>
                  </a:lnTo>
                  <a:cubicBezTo>
                    <a:pt x="9819" y="2236"/>
                    <a:pt x="8767" y="2336"/>
                    <a:pt x="7906" y="2417"/>
                  </a:cubicBezTo>
                  <a:cubicBezTo>
                    <a:pt x="8668" y="2091"/>
                    <a:pt x="9402" y="1737"/>
                    <a:pt x="10155" y="1393"/>
                  </a:cubicBezTo>
                  <a:close/>
                  <a:moveTo>
                    <a:pt x="8374" y="214"/>
                  </a:moveTo>
                  <a:cubicBezTo>
                    <a:pt x="8375" y="214"/>
                    <a:pt x="8376" y="214"/>
                    <a:pt x="8378" y="214"/>
                  </a:cubicBezTo>
                  <a:cubicBezTo>
                    <a:pt x="8405" y="214"/>
                    <a:pt x="8423" y="232"/>
                    <a:pt x="8441" y="241"/>
                  </a:cubicBezTo>
                  <a:cubicBezTo>
                    <a:pt x="8278" y="667"/>
                    <a:pt x="8169" y="1093"/>
                    <a:pt x="8124" y="1547"/>
                  </a:cubicBezTo>
                  <a:cubicBezTo>
                    <a:pt x="7861" y="1773"/>
                    <a:pt x="7706" y="2091"/>
                    <a:pt x="7688" y="2435"/>
                  </a:cubicBezTo>
                  <a:cubicBezTo>
                    <a:pt x="7643" y="2435"/>
                    <a:pt x="7607" y="2445"/>
                    <a:pt x="7570" y="2445"/>
                  </a:cubicBezTo>
                  <a:cubicBezTo>
                    <a:pt x="7543" y="2200"/>
                    <a:pt x="7498" y="1955"/>
                    <a:pt x="7516" y="1701"/>
                  </a:cubicBezTo>
                  <a:cubicBezTo>
                    <a:pt x="7534" y="1248"/>
                    <a:pt x="7752" y="939"/>
                    <a:pt x="8033" y="595"/>
                  </a:cubicBezTo>
                  <a:cubicBezTo>
                    <a:pt x="8096" y="523"/>
                    <a:pt x="8282" y="214"/>
                    <a:pt x="8374" y="214"/>
                  </a:cubicBezTo>
                  <a:close/>
                  <a:moveTo>
                    <a:pt x="6827" y="1991"/>
                  </a:moveTo>
                  <a:lnTo>
                    <a:pt x="6827" y="1991"/>
                  </a:lnTo>
                  <a:cubicBezTo>
                    <a:pt x="7063" y="2454"/>
                    <a:pt x="7226" y="2943"/>
                    <a:pt x="7144" y="3460"/>
                  </a:cubicBezTo>
                  <a:cubicBezTo>
                    <a:pt x="7063" y="2961"/>
                    <a:pt x="6963" y="2472"/>
                    <a:pt x="6827" y="1991"/>
                  </a:cubicBezTo>
                  <a:close/>
                  <a:moveTo>
                    <a:pt x="6700" y="1882"/>
                  </a:moveTo>
                  <a:cubicBezTo>
                    <a:pt x="6818" y="2417"/>
                    <a:pt x="6954" y="2943"/>
                    <a:pt x="7045" y="3478"/>
                  </a:cubicBezTo>
                  <a:cubicBezTo>
                    <a:pt x="6754" y="2989"/>
                    <a:pt x="6627" y="2454"/>
                    <a:pt x="6700" y="1882"/>
                  </a:cubicBezTo>
                  <a:close/>
                  <a:moveTo>
                    <a:pt x="5793" y="2662"/>
                  </a:moveTo>
                  <a:cubicBezTo>
                    <a:pt x="6228" y="3224"/>
                    <a:pt x="6745" y="3678"/>
                    <a:pt x="6691" y="4476"/>
                  </a:cubicBezTo>
                  <a:cubicBezTo>
                    <a:pt x="6676" y="4687"/>
                    <a:pt x="6650" y="4766"/>
                    <a:pt x="6617" y="4766"/>
                  </a:cubicBezTo>
                  <a:cubicBezTo>
                    <a:pt x="6531" y="4766"/>
                    <a:pt x="6403" y="4203"/>
                    <a:pt x="6337" y="4031"/>
                  </a:cubicBezTo>
                  <a:cubicBezTo>
                    <a:pt x="6165" y="3596"/>
                    <a:pt x="5993" y="3161"/>
                    <a:pt x="5820" y="2726"/>
                  </a:cubicBezTo>
                  <a:cubicBezTo>
                    <a:pt x="5811" y="2707"/>
                    <a:pt x="5802" y="2698"/>
                    <a:pt x="5784" y="2689"/>
                  </a:cubicBezTo>
                  <a:cubicBezTo>
                    <a:pt x="5784" y="2680"/>
                    <a:pt x="5793" y="2671"/>
                    <a:pt x="5793" y="2662"/>
                  </a:cubicBezTo>
                  <a:close/>
                  <a:moveTo>
                    <a:pt x="9705" y="3420"/>
                  </a:moveTo>
                  <a:cubicBezTo>
                    <a:pt x="9745" y="3420"/>
                    <a:pt x="9771" y="3424"/>
                    <a:pt x="9774" y="3433"/>
                  </a:cubicBezTo>
                  <a:cubicBezTo>
                    <a:pt x="9783" y="3433"/>
                    <a:pt x="9783" y="3442"/>
                    <a:pt x="9774" y="3451"/>
                  </a:cubicBezTo>
                  <a:cubicBezTo>
                    <a:pt x="8867" y="3841"/>
                    <a:pt x="7788" y="4158"/>
                    <a:pt x="7017" y="4802"/>
                  </a:cubicBezTo>
                  <a:cubicBezTo>
                    <a:pt x="7235" y="4385"/>
                    <a:pt x="7543" y="4031"/>
                    <a:pt x="7979" y="3805"/>
                  </a:cubicBezTo>
                  <a:cubicBezTo>
                    <a:pt x="8278" y="3651"/>
                    <a:pt x="8613" y="3560"/>
                    <a:pt x="8949" y="3505"/>
                  </a:cubicBezTo>
                  <a:lnTo>
                    <a:pt x="8949" y="3505"/>
                  </a:lnTo>
                  <a:cubicBezTo>
                    <a:pt x="8948" y="3506"/>
                    <a:pt x="8949" y="3506"/>
                    <a:pt x="8950" y="3506"/>
                  </a:cubicBezTo>
                  <a:cubicBezTo>
                    <a:pt x="8978" y="3506"/>
                    <a:pt x="9511" y="3420"/>
                    <a:pt x="9705" y="3420"/>
                  </a:cubicBezTo>
                  <a:close/>
                  <a:moveTo>
                    <a:pt x="9611" y="3669"/>
                  </a:moveTo>
                  <a:lnTo>
                    <a:pt x="9611" y="3669"/>
                  </a:lnTo>
                  <a:cubicBezTo>
                    <a:pt x="9302" y="3959"/>
                    <a:pt x="8677" y="4403"/>
                    <a:pt x="8595" y="4449"/>
                  </a:cubicBezTo>
                  <a:cubicBezTo>
                    <a:pt x="8105" y="4757"/>
                    <a:pt x="7607" y="4811"/>
                    <a:pt x="7063" y="4884"/>
                  </a:cubicBezTo>
                  <a:cubicBezTo>
                    <a:pt x="7779" y="4331"/>
                    <a:pt x="8758" y="4004"/>
                    <a:pt x="9611" y="3669"/>
                  </a:cubicBezTo>
                  <a:close/>
                  <a:moveTo>
                    <a:pt x="5748" y="2853"/>
                  </a:moveTo>
                  <a:lnTo>
                    <a:pt x="5748" y="2853"/>
                  </a:lnTo>
                  <a:cubicBezTo>
                    <a:pt x="6038" y="3560"/>
                    <a:pt x="6328" y="4258"/>
                    <a:pt x="6600" y="4965"/>
                  </a:cubicBezTo>
                  <a:cubicBezTo>
                    <a:pt x="5639" y="4802"/>
                    <a:pt x="5576" y="3696"/>
                    <a:pt x="5748" y="2853"/>
                  </a:cubicBezTo>
                  <a:close/>
                  <a:moveTo>
                    <a:pt x="643" y="4512"/>
                  </a:moveTo>
                  <a:lnTo>
                    <a:pt x="643" y="4512"/>
                  </a:lnTo>
                  <a:cubicBezTo>
                    <a:pt x="1078" y="4557"/>
                    <a:pt x="1513" y="4648"/>
                    <a:pt x="1885" y="4875"/>
                  </a:cubicBezTo>
                  <a:cubicBezTo>
                    <a:pt x="2356" y="5165"/>
                    <a:pt x="2628" y="5655"/>
                    <a:pt x="3000" y="6044"/>
                  </a:cubicBezTo>
                  <a:cubicBezTo>
                    <a:pt x="3000" y="6063"/>
                    <a:pt x="3009" y="6081"/>
                    <a:pt x="3027" y="6090"/>
                  </a:cubicBezTo>
                  <a:cubicBezTo>
                    <a:pt x="3036" y="6090"/>
                    <a:pt x="3036" y="6099"/>
                    <a:pt x="3046" y="6099"/>
                  </a:cubicBezTo>
                  <a:cubicBezTo>
                    <a:pt x="3009" y="6099"/>
                    <a:pt x="2973" y="6099"/>
                    <a:pt x="2946" y="6108"/>
                  </a:cubicBezTo>
                  <a:cubicBezTo>
                    <a:pt x="2937" y="6099"/>
                    <a:pt x="2937" y="6099"/>
                    <a:pt x="2937" y="6090"/>
                  </a:cubicBezTo>
                  <a:cubicBezTo>
                    <a:pt x="2202" y="5528"/>
                    <a:pt x="1431" y="5002"/>
                    <a:pt x="643" y="4512"/>
                  </a:cubicBezTo>
                  <a:close/>
                  <a:moveTo>
                    <a:pt x="298" y="4476"/>
                  </a:moveTo>
                  <a:cubicBezTo>
                    <a:pt x="334" y="4476"/>
                    <a:pt x="361" y="4485"/>
                    <a:pt x="389" y="4485"/>
                  </a:cubicBezTo>
                  <a:cubicBezTo>
                    <a:pt x="1187" y="4993"/>
                    <a:pt x="1948" y="5546"/>
                    <a:pt x="2692" y="6117"/>
                  </a:cubicBezTo>
                  <a:cubicBezTo>
                    <a:pt x="2102" y="6117"/>
                    <a:pt x="1513" y="5927"/>
                    <a:pt x="1096" y="5491"/>
                  </a:cubicBezTo>
                  <a:cubicBezTo>
                    <a:pt x="779" y="5174"/>
                    <a:pt x="606" y="4784"/>
                    <a:pt x="298" y="4476"/>
                  </a:cubicBezTo>
                  <a:close/>
                  <a:moveTo>
                    <a:pt x="5603" y="5346"/>
                  </a:moveTo>
                  <a:lnTo>
                    <a:pt x="5603" y="5346"/>
                  </a:lnTo>
                  <a:cubicBezTo>
                    <a:pt x="5857" y="5528"/>
                    <a:pt x="6147" y="5682"/>
                    <a:pt x="6228" y="5990"/>
                  </a:cubicBezTo>
                  <a:cubicBezTo>
                    <a:pt x="6283" y="6217"/>
                    <a:pt x="6256" y="6453"/>
                    <a:pt x="6256" y="6688"/>
                  </a:cubicBezTo>
                  <a:cubicBezTo>
                    <a:pt x="6056" y="6235"/>
                    <a:pt x="5838" y="5791"/>
                    <a:pt x="5603" y="5346"/>
                  </a:cubicBezTo>
                  <a:close/>
                  <a:moveTo>
                    <a:pt x="5548" y="5428"/>
                  </a:moveTo>
                  <a:cubicBezTo>
                    <a:pt x="5784" y="5918"/>
                    <a:pt x="6002" y="6398"/>
                    <a:pt x="6210" y="6897"/>
                  </a:cubicBezTo>
                  <a:cubicBezTo>
                    <a:pt x="5630" y="6616"/>
                    <a:pt x="5539" y="6017"/>
                    <a:pt x="5548" y="5428"/>
                  </a:cubicBezTo>
                  <a:close/>
                  <a:moveTo>
                    <a:pt x="4315" y="4693"/>
                  </a:moveTo>
                  <a:cubicBezTo>
                    <a:pt x="4542" y="5183"/>
                    <a:pt x="4778" y="5872"/>
                    <a:pt x="4814" y="6371"/>
                  </a:cubicBezTo>
                  <a:cubicBezTo>
                    <a:pt x="4832" y="6570"/>
                    <a:pt x="4814" y="6770"/>
                    <a:pt x="4759" y="6960"/>
                  </a:cubicBezTo>
                  <a:cubicBezTo>
                    <a:pt x="4719" y="7042"/>
                    <a:pt x="4687" y="7082"/>
                    <a:pt x="4665" y="7082"/>
                  </a:cubicBezTo>
                  <a:cubicBezTo>
                    <a:pt x="4633" y="7082"/>
                    <a:pt x="4622" y="6996"/>
                    <a:pt x="4632" y="6824"/>
                  </a:cubicBezTo>
                  <a:cubicBezTo>
                    <a:pt x="4496" y="6543"/>
                    <a:pt x="4478" y="6144"/>
                    <a:pt x="4369" y="5836"/>
                  </a:cubicBezTo>
                  <a:cubicBezTo>
                    <a:pt x="4369" y="5827"/>
                    <a:pt x="4351" y="5818"/>
                    <a:pt x="4342" y="5818"/>
                  </a:cubicBezTo>
                  <a:cubicBezTo>
                    <a:pt x="4324" y="5682"/>
                    <a:pt x="4315" y="5537"/>
                    <a:pt x="4306" y="5392"/>
                  </a:cubicBezTo>
                  <a:lnTo>
                    <a:pt x="4306" y="5392"/>
                  </a:lnTo>
                  <a:cubicBezTo>
                    <a:pt x="4315" y="5428"/>
                    <a:pt x="4324" y="5455"/>
                    <a:pt x="4333" y="5491"/>
                  </a:cubicBezTo>
                  <a:cubicBezTo>
                    <a:pt x="4324" y="5428"/>
                    <a:pt x="4315" y="5364"/>
                    <a:pt x="4306" y="5301"/>
                  </a:cubicBezTo>
                  <a:cubicBezTo>
                    <a:pt x="4297" y="5101"/>
                    <a:pt x="4306" y="4893"/>
                    <a:pt x="4315" y="4693"/>
                  </a:cubicBezTo>
                  <a:close/>
                  <a:moveTo>
                    <a:pt x="4214" y="4411"/>
                  </a:moveTo>
                  <a:cubicBezTo>
                    <a:pt x="4212" y="4436"/>
                    <a:pt x="4218" y="4460"/>
                    <a:pt x="4224" y="4485"/>
                  </a:cubicBezTo>
                  <a:cubicBezTo>
                    <a:pt x="4215" y="4494"/>
                    <a:pt x="4206" y="4503"/>
                    <a:pt x="4206" y="4512"/>
                  </a:cubicBezTo>
                  <a:cubicBezTo>
                    <a:pt x="4161" y="5247"/>
                    <a:pt x="4107" y="6017"/>
                    <a:pt x="4442" y="6697"/>
                  </a:cubicBezTo>
                  <a:cubicBezTo>
                    <a:pt x="4451" y="6716"/>
                    <a:pt x="4469" y="6725"/>
                    <a:pt x="4487" y="6725"/>
                  </a:cubicBezTo>
                  <a:cubicBezTo>
                    <a:pt x="4524" y="6879"/>
                    <a:pt x="4551" y="7033"/>
                    <a:pt x="4578" y="7196"/>
                  </a:cubicBezTo>
                  <a:cubicBezTo>
                    <a:pt x="4569" y="7187"/>
                    <a:pt x="4560" y="7169"/>
                    <a:pt x="4551" y="7160"/>
                  </a:cubicBezTo>
                  <a:cubicBezTo>
                    <a:pt x="4306" y="6725"/>
                    <a:pt x="4134" y="6262"/>
                    <a:pt x="4088" y="5745"/>
                  </a:cubicBezTo>
                  <a:cubicBezTo>
                    <a:pt x="4052" y="5419"/>
                    <a:pt x="4070" y="5092"/>
                    <a:pt x="4134" y="4766"/>
                  </a:cubicBezTo>
                  <a:cubicBezTo>
                    <a:pt x="4150" y="4642"/>
                    <a:pt x="4182" y="4526"/>
                    <a:pt x="4214" y="4411"/>
                  </a:cubicBezTo>
                  <a:close/>
                  <a:moveTo>
                    <a:pt x="9073" y="5751"/>
                  </a:moveTo>
                  <a:cubicBezTo>
                    <a:pt x="9124" y="5751"/>
                    <a:pt x="9166" y="5761"/>
                    <a:pt x="9194" y="5782"/>
                  </a:cubicBezTo>
                  <a:cubicBezTo>
                    <a:pt x="8677" y="6063"/>
                    <a:pt x="8178" y="6362"/>
                    <a:pt x="7697" y="6697"/>
                  </a:cubicBezTo>
                  <a:cubicBezTo>
                    <a:pt x="7289" y="6988"/>
                    <a:pt x="6909" y="7323"/>
                    <a:pt x="6473" y="7577"/>
                  </a:cubicBezTo>
                  <a:cubicBezTo>
                    <a:pt x="6754" y="7133"/>
                    <a:pt x="7081" y="6743"/>
                    <a:pt x="7516" y="6434"/>
                  </a:cubicBezTo>
                  <a:cubicBezTo>
                    <a:pt x="7685" y="6306"/>
                    <a:pt x="8677" y="5751"/>
                    <a:pt x="9073" y="5751"/>
                  </a:cubicBezTo>
                  <a:close/>
                  <a:moveTo>
                    <a:pt x="9148" y="5972"/>
                  </a:moveTo>
                  <a:lnTo>
                    <a:pt x="9148" y="5972"/>
                  </a:lnTo>
                  <a:cubicBezTo>
                    <a:pt x="8922" y="6317"/>
                    <a:pt x="8169" y="7096"/>
                    <a:pt x="8042" y="7214"/>
                  </a:cubicBezTo>
                  <a:cubicBezTo>
                    <a:pt x="7561" y="7631"/>
                    <a:pt x="7099" y="7668"/>
                    <a:pt x="6573" y="7713"/>
                  </a:cubicBezTo>
                  <a:cubicBezTo>
                    <a:pt x="6990" y="7450"/>
                    <a:pt x="7371" y="7124"/>
                    <a:pt x="7770" y="6833"/>
                  </a:cubicBezTo>
                  <a:cubicBezTo>
                    <a:pt x="8214" y="6516"/>
                    <a:pt x="8677" y="6226"/>
                    <a:pt x="9148" y="5972"/>
                  </a:cubicBezTo>
                  <a:close/>
                  <a:moveTo>
                    <a:pt x="3740" y="7769"/>
                  </a:moveTo>
                  <a:cubicBezTo>
                    <a:pt x="4176" y="7769"/>
                    <a:pt x="4592" y="7886"/>
                    <a:pt x="4941" y="8239"/>
                  </a:cubicBezTo>
                  <a:cubicBezTo>
                    <a:pt x="4291" y="8331"/>
                    <a:pt x="3470" y="8481"/>
                    <a:pt x="2696" y="8481"/>
                  </a:cubicBezTo>
                  <a:cubicBezTo>
                    <a:pt x="2173" y="8481"/>
                    <a:pt x="1672" y="8413"/>
                    <a:pt x="1259" y="8212"/>
                  </a:cubicBezTo>
                  <a:cubicBezTo>
                    <a:pt x="1486" y="8103"/>
                    <a:pt x="2411" y="8003"/>
                    <a:pt x="2547" y="7967"/>
                  </a:cubicBezTo>
                  <a:cubicBezTo>
                    <a:pt x="2938" y="7864"/>
                    <a:pt x="3347" y="7769"/>
                    <a:pt x="3740" y="7769"/>
                  </a:cubicBezTo>
                  <a:close/>
                  <a:moveTo>
                    <a:pt x="1214" y="8302"/>
                  </a:moveTo>
                  <a:lnTo>
                    <a:pt x="1214" y="8302"/>
                  </a:lnTo>
                  <a:cubicBezTo>
                    <a:pt x="1665" y="8547"/>
                    <a:pt x="2216" y="8627"/>
                    <a:pt x="2787" y="8627"/>
                  </a:cubicBezTo>
                  <a:cubicBezTo>
                    <a:pt x="3444" y="8627"/>
                    <a:pt x="4127" y="8521"/>
                    <a:pt x="4714" y="8438"/>
                  </a:cubicBezTo>
                  <a:lnTo>
                    <a:pt x="4714" y="8438"/>
                  </a:lnTo>
                  <a:cubicBezTo>
                    <a:pt x="4215" y="8747"/>
                    <a:pt x="3698" y="9109"/>
                    <a:pt x="3118" y="9128"/>
                  </a:cubicBezTo>
                  <a:cubicBezTo>
                    <a:pt x="2919" y="9128"/>
                    <a:pt x="1295" y="8602"/>
                    <a:pt x="1214" y="8302"/>
                  </a:cubicBezTo>
                  <a:close/>
                  <a:moveTo>
                    <a:pt x="12340" y="8212"/>
                  </a:moveTo>
                  <a:cubicBezTo>
                    <a:pt x="11433" y="8629"/>
                    <a:pt x="10545" y="9073"/>
                    <a:pt x="9665" y="9554"/>
                  </a:cubicBezTo>
                  <a:cubicBezTo>
                    <a:pt x="10246" y="8484"/>
                    <a:pt x="11216" y="8266"/>
                    <a:pt x="12340" y="8212"/>
                  </a:cubicBezTo>
                  <a:close/>
                  <a:moveTo>
                    <a:pt x="12404" y="8393"/>
                  </a:moveTo>
                  <a:lnTo>
                    <a:pt x="12404" y="8393"/>
                  </a:lnTo>
                  <a:cubicBezTo>
                    <a:pt x="11946" y="9200"/>
                    <a:pt x="11177" y="9767"/>
                    <a:pt x="10277" y="9767"/>
                  </a:cubicBezTo>
                  <a:cubicBezTo>
                    <a:pt x="10125" y="9767"/>
                    <a:pt x="9969" y="9751"/>
                    <a:pt x="9810" y="9717"/>
                  </a:cubicBezTo>
                  <a:cubicBezTo>
                    <a:pt x="10654" y="9236"/>
                    <a:pt x="11515" y="8801"/>
                    <a:pt x="12404" y="8393"/>
                  </a:cubicBezTo>
                  <a:close/>
                  <a:moveTo>
                    <a:pt x="8586" y="8556"/>
                  </a:moveTo>
                  <a:lnTo>
                    <a:pt x="8586" y="8556"/>
                  </a:lnTo>
                  <a:cubicBezTo>
                    <a:pt x="8359" y="9155"/>
                    <a:pt x="8169" y="9762"/>
                    <a:pt x="8024" y="10388"/>
                  </a:cubicBezTo>
                  <a:cubicBezTo>
                    <a:pt x="7942" y="10007"/>
                    <a:pt x="7924" y="9590"/>
                    <a:pt x="8069" y="9236"/>
                  </a:cubicBezTo>
                  <a:cubicBezTo>
                    <a:pt x="8178" y="8992"/>
                    <a:pt x="8378" y="8765"/>
                    <a:pt x="8586" y="8556"/>
                  </a:cubicBezTo>
                  <a:close/>
                  <a:moveTo>
                    <a:pt x="8777" y="8375"/>
                  </a:moveTo>
                  <a:cubicBezTo>
                    <a:pt x="8813" y="8747"/>
                    <a:pt x="8840" y="9137"/>
                    <a:pt x="8767" y="9499"/>
                  </a:cubicBezTo>
                  <a:cubicBezTo>
                    <a:pt x="8686" y="9926"/>
                    <a:pt x="8441" y="10216"/>
                    <a:pt x="8142" y="10488"/>
                  </a:cubicBezTo>
                  <a:cubicBezTo>
                    <a:pt x="8296" y="9780"/>
                    <a:pt x="8495" y="9082"/>
                    <a:pt x="8767" y="8411"/>
                  </a:cubicBezTo>
                  <a:cubicBezTo>
                    <a:pt x="8777" y="8402"/>
                    <a:pt x="8777" y="8384"/>
                    <a:pt x="8767" y="8375"/>
                  </a:cubicBezTo>
                  <a:close/>
                  <a:moveTo>
                    <a:pt x="9522" y="10508"/>
                  </a:moveTo>
                  <a:cubicBezTo>
                    <a:pt x="10078" y="10508"/>
                    <a:pt x="10628" y="10615"/>
                    <a:pt x="11170" y="10796"/>
                  </a:cubicBezTo>
                  <a:cubicBezTo>
                    <a:pt x="11189" y="10796"/>
                    <a:pt x="11343" y="10851"/>
                    <a:pt x="11488" y="10896"/>
                  </a:cubicBezTo>
                  <a:cubicBezTo>
                    <a:pt x="10372" y="10914"/>
                    <a:pt x="9266" y="10932"/>
                    <a:pt x="8151" y="10941"/>
                  </a:cubicBezTo>
                  <a:cubicBezTo>
                    <a:pt x="8269" y="10841"/>
                    <a:pt x="8378" y="10733"/>
                    <a:pt x="8504" y="10633"/>
                  </a:cubicBezTo>
                  <a:cubicBezTo>
                    <a:pt x="8846" y="10547"/>
                    <a:pt x="9185" y="10508"/>
                    <a:pt x="9522" y="10508"/>
                  </a:cubicBezTo>
                  <a:close/>
                  <a:moveTo>
                    <a:pt x="11642" y="11041"/>
                  </a:moveTo>
                  <a:cubicBezTo>
                    <a:pt x="11560" y="11050"/>
                    <a:pt x="11488" y="11068"/>
                    <a:pt x="11479" y="11068"/>
                  </a:cubicBezTo>
                  <a:cubicBezTo>
                    <a:pt x="11034" y="11195"/>
                    <a:pt x="10545" y="11286"/>
                    <a:pt x="10091" y="11340"/>
                  </a:cubicBezTo>
                  <a:cubicBezTo>
                    <a:pt x="9911" y="11360"/>
                    <a:pt x="9729" y="11375"/>
                    <a:pt x="9546" y="11375"/>
                  </a:cubicBezTo>
                  <a:cubicBezTo>
                    <a:pt x="9316" y="11375"/>
                    <a:pt x="9086" y="11352"/>
                    <a:pt x="8858" y="11286"/>
                  </a:cubicBezTo>
                  <a:cubicBezTo>
                    <a:pt x="8758" y="11259"/>
                    <a:pt x="8659" y="11222"/>
                    <a:pt x="8559" y="11168"/>
                  </a:cubicBezTo>
                  <a:cubicBezTo>
                    <a:pt x="8385" y="11110"/>
                    <a:pt x="8327" y="11081"/>
                    <a:pt x="8385" y="11081"/>
                  </a:cubicBezTo>
                  <a:cubicBezTo>
                    <a:pt x="8399" y="11081"/>
                    <a:pt x="8421" y="11083"/>
                    <a:pt x="8450" y="11086"/>
                  </a:cubicBezTo>
                  <a:cubicBezTo>
                    <a:pt x="8483" y="11060"/>
                    <a:pt x="8557" y="11052"/>
                    <a:pt x="8643" y="11052"/>
                  </a:cubicBezTo>
                  <a:cubicBezTo>
                    <a:pt x="8794" y="11052"/>
                    <a:pt x="8983" y="11077"/>
                    <a:pt x="9058" y="11077"/>
                  </a:cubicBezTo>
                  <a:cubicBezTo>
                    <a:pt x="9919" y="11068"/>
                    <a:pt x="10781" y="11050"/>
                    <a:pt x="11642" y="11041"/>
                  </a:cubicBezTo>
                  <a:close/>
                  <a:moveTo>
                    <a:pt x="842" y="11277"/>
                  </a:moveTo>
                  <a:lnTo>
                    <a:pt x="842" y="11277"/>
                  </a:lnTo>
                  <a:cubicBezTo>
                    <a:pt x="1703" y="11358"/>
                    <a:pt x="2728" y="11576"/>
                    <a:pt x="2946" y="12492"/>
                  </a:cubicBezTo>
                  <a:cubicBezTo>
                    <a:pt x="2275" y="12038"/>
                    <a:pt x="1586" y="11621"/>
                    <a:pt x="842" y="11277"/>
                  </a:cubicBezTo>
                  <a:close/>
                  <a:moveTo>
                    <a:pt x="8331" y="12189"/>
                  </a:moveTo>
                  <a:cubicBezTo>
                    <a:pt x="8745" y="12189"/>
                    <a:pt x="9146" y="12249"/>
                    <a:pt x="9547" y="12338"/>
                  </a:cubicBezTo>
                  <a:cubicBezTo>
                    <a:pt x="9030" y="12428"/>
                    <a:pt x="8514" y="12501"/>
                    <a:pt x="7997" y="12537"/>
                  </a:cubicBezTo>
                  <a:cubicBezTo>
                    <a:pt x="7877" y="12543"/>
                    <a:pt x="7456" y="12589"/>
                    <a:pt x="7131" y="12589"/>
                  </a:cubicBezTo>
                  <a:cubicBezTo>
                    <a:pt x="6987" y="12589"/>
                    <a:pt x="6863" y="12580"/>
                    <a:pt x="6791" y="12555"/>
                  </a:cubicBezTo>
                  <a:cubicBezTo>
                    <a:pt x="6827" y="12501"/>
                    <a:pt x="6863" y="12446"/>
                    <a:pt x="6909" y="12383"/>
                  </a:cubicBezTo>
                  <a:cubicBezTo>
                    <a:pt x="7271" y="12274"/>
                    <a:pt x="8069" y="12202"/>
                    <a:pt x="8169" y="12193"/>
                  </a:cubicBezTo>
                  <a:cubicBezTo>
                    <a:pt x="8223" y="12190"/>
                    <a:pt x="8277" y="12189"/>
                    <a:pt x="8331" y="12189"/>
                  </a:cubicBezTo>
                  <a:close/>
                  <a:moveTo>
                    <a:pt x="851" y="11458"/>
                  </a:moveTo>
                  <a:cubicBezTo>
                    <a:pt x="1586" y="11803"/>
                    <a:pt x="2284" y="12220"/>
                    <a:pt x="2928" y="12709"/>
                  </a:cubicBezTo>
                  <a:cubicBezTo>
                    <a:pt x="2726" y="12732"/>
                    <a:pt x="2517" y="12762"/>
                    <a:pt x="2314" y="12762"/>
                  </a:cubicBezTo>
                  <a:cubicBezTo>
                    <a:pt x="2033" y="12762"/>
                    <a:pt x="1762" y="12706"/>
                    <a:pt x="1531" y="12501"/>
                  </a:cubicBezTo>
                  <a:cubicBezTo>
                    <a:pt x="1250" y="12247"/>
                    <a:pt x="1042" y="11830"/>
                    <a:pt x="851" y="11458"/>
                  </a:cubicBezTo>
                  <a:close/>
                  <a:moveTo>
                    <a:pt x="9466" y="12465"/>
                  </a:moveTo>
                  <a:cubicBezTo>
                    <a:pt x="8944" y="12781"/>
                    <a:pt x="8374" y="12931"/>
                    <a:pt x="7789" y="12931"/>
                  </a:cubicBezTo>
                  <a:cubicBezTo>
                    <a:pt x="7418" y="12931"/>
                    <a:pt x="7040" y="12871"/>
                    <a:pt x="6664" y="12755"/>
                  </a:cubicBezTo>
                  <a:cubicBezTo>
                    <a:pt x="6682" y="12728"/>
                    <a:pt x="6700" y="12700"/>
                    <a:pt x="6718" y="12673"/>
                  </a:cubicBezTo>
                  <a:cubicBezTo>
                    <a:pt x="6830" y="12675"/>
                    <a:pt x="6941" y="12676"/>
                    <a:pt x="7052" y="12676"/>
                  </a:cubicBezTo>
                  <a:cubicBezTo>
                    <a:pt x="7864" y="12676"/>
                    <a:pt x="8668" y="12616"/>
                    <a:pt x="9466" y="12465"/>
                  </a:cubicBezTo>
                  <a:close/>
                  <a:moveTo>
                    <a:pt x="3726" y="10442"/>
                  </a:moveTo>
                  <a:cubicBezTo>
                    <a:pt x="3907" y="11295"/>
                    <a:pt x="4034" y="12165"/>
                    <a:pt x="4125" y="13045"/>
                  </a:cubicBezTo>
                  <a:cubicBezTo>
                    <a:pt x="3871" y="12691"/>
                    <a:pt x="3671" y="12310"/>
                    <a:pt x="3553" y="11884"/>
                  </a:cubicBezTo>
                  <a:cubicBezTo>
                    <a:pt x="3472" y="11594"/>
                    <a:pt x="3408" y="11295"/>
                    <a:pt x="3499" y="10996"/>
                  </a:cubicBezTo>
                  <a:cubicBezTo>
                    <a:pt x="3508" y="10950"/>
                    <a:pt x="3626" y="10633"/>
                    <a:pt x="3726" y="10442"/>
                  </a:cubicBezTo>
                  <a:close/>
                  <a:moveTo>
                    <a:pt x="3862" y="10297"/>
                  </a:moveTo>
                  <a:lnTo>
                    <a:pt x="3862" y="10297"/>
                  </a:lnTo>
                  <a:cubicBezTo>
                    <a:pt x="4025" y="10361"/>
                    <a:pt x="4388" y="11313"/>
                    <a:pt x="4442" y="11449"/>
                  </a:cubicBezTo>
                  <a:cubicBezTo>
                    <a:pt x="4687" y="12057"/>
                    <a:pt x="4587" y="12537"/>
                    <a:pt x="4279" y="13063"/>
                  </a:cubicBezTo>
                  <a:cubicBezTo>
                    <a:pt x="4179" y="12129"/>
                    <a:pt x="4034" y="11213"/>
                    <a:pt x="3862" y="10297"/>
                  </a:cubicBezTo>
                  <a:close/>
                  <a:moveTo>
                    <a:pt x="3189" y="13230"/>
                  </a:moveTo>
                  <a:cubicBezTo>
                    <a:pt x="3424" y="13230"/>
                    <a:pt x="3649" y="13260"/>
                    <a:pt x="3853" y="13335"/>
                  </a:cubicBezTo>
                  <a:cubicBezTo>
                    <a:pt x="3055" y="13399"/>
                    <a:pt x="2266" y="13471"/>
                    <a:pt x="1468" y="13535"/>
                  </a:cubicBezTo>
                  <a:cubicBezTo>
                    <a:pt x="2004" y="13400"/>
                    <a:pt x="2627" y="13230"/>
                    <a:pt x="3189" y="13230"/>
                  </a:cubicBezTo>
                  <a:close/>
                  <a:moveTo>
                    <a:pt x="3952" y="13480"/>
                  </a:moveTo>
                  <a:lnTo>
                    <a:pt x="3952" y="13480"/>
                  </a:lnTo>
                  <a:cubicBezTo>
                    <a:pt x="3510" y="13733"/>
                    <a:pt x="3021" y="13861"/>
                    <a:pt x="2529" y="13861"/>
                  </a:cubicBezTo>
                  <a:cubicBezTo>
                    <a:pt x="2175" y="13861"/>
                    <a:pt x="1819" y="13794"/>
                    <a:pt x="1477" y="13662"/>
                  </a:cubicBezTo>
                  <a:cubicBezTo>
                    <a:pt x="2302" y="13598"/>
                    <a:pt x="3127" y="13544"/>
                    <a:pt x="3952" y="13480"/>
                  </a:cubicBezTo>
                  <a:close/>
                  <a:moveTo>
                    <a:pt x="14759" y="13107"/>
                  </a:moveTo>
                  <a:cubicBezTo>
                    <a:pt x="14814" y="13107"/>
                    <a:pt x="14870" y="13107"/>
                    <a:pt x="14925" y="13108"/>
                  </a:cubicBezTo>
                  <a:cubicBezTo>
                    <a:pt x="14127" y="13417"/>
                    <a:pt x="13320" y="13707"/>
                    <a:pt x="12503" y="13952"/>
                  </a:cubicBezTo>
                  <a:cubicBezTo>
                    <a:pt x="13057" y="13253"/>
                    <a:pt x="13900" y="13107"/>
                    <a:pt x="14759" y="13107"/>
                  </a:cubicBezTo>
                  <a:close/>
                  <a:moveTo>
                    <a:pt x="15024" y="13254"/>
                  </a:moveTo>
                  <a:lnTo>
                    <a:pt x="15024" y="13254"/>
                  </a:lnTo>
                  <a:cubicBezTo>
                    <a:pt x="14689" y="13526"/>
                    <a:pt x="14335" y="13807"/>
                    <a:pt x="13972" y="13997"/>
                  </a:cubicBezTo>
                  <a:cubicBezTo>
                    <a:pt x="13688" y="14142"/>
                    <a:pt x="13387" y="14195"/>
                    <a:pt x="13081" y="14195"/>
                  </a:cubicBezTo>
                  <a:cubicBezTo>
                    <a:pt x="12872" y="14195"/>
                    <a:pt x="12660" y="14170"/>
                    <a:pt x="12449" y="14133"/>
                  </a:cubicBezTo>
                  <a:cubicBezTo>
                    <a:pt x="13311" y="13861"/>
                    <a:pt x="14172" y="13553"/>
                    <a:pt x="15024" y="13254"/>
                  </a:cubicBezTo>
                  <a:close/>
                  <a:moveTo>
                    <a:pt x="12449" y="12474"/>
                  </a:moveTo>
                  <a:lnTo>
                    <a:pt x="12449" y="12474"/>
                  </a:lnTo>
                  <a:cubicBezTo>
                    <a:pt x="12367" y="12773"/>
                    <a:pt x="12277" y="13072"/>
                    <a:pt x="12177" y="13362"/>
                  </a:cubicBezTo>
                  <a:cubicBezTo>
                    <a:pt x="12050" y="13716"/>
                    <a:pt x="11805" y="13952"/>
                    <a:pt x="11579" y="14215"/>
                  </a:cubicBezTo>
                  <a:cubicBezTo>
                    <a:pt x="11805" y="13598"/>
                    <a:pt x="12095" y="13018"/>
                    <a:pt x="12449" y="12474"/>
                  </a:cubicBezTo>
                  <a:close/>
                  <a:moveTo>
                    <a:pt x="12558" y="12120"/>
                  </a:moveTo>
                  <a:lnTo>
                    <a:pt x="12558" y="12120"/>
                  </a:lnTo>
                  <a:cubicBezTo>
                    <a:pt x="12549" y="12138"/>
                    <a:pt x="12540" y="12165"/>
                    <a:pt x="12540" y="12183"/>
                  </a:cubicBezTo>
                  <a:cubicBezTo>
                    <a:pt x="12014" y="12873"/>
                    <a:pt x="11633" y="13598"/>
                    <a:pt x="11361" y="14414"/>
                  </a:cubicBezTo>
                  <a:cubicBezTo>
                    <a:pt x="11080" y="13462"/>
                    <a:pt x="11823" y="12700"/>
                    <a:pt x="12558" y="12120"/>
                  </a:cubicBezTo>
                  <a:close/>
                  <a:moveTo>
                    <a:pt x="10436" y="13072"/>
                  </a:moveTo>
                  <a:cubicBezTo>
                    <a:pt x="10454" y="13263"/>
                    <a:pt x="10400" y="13816"/>
                    <a:pt x="10400" y="13879"/>
                  </a:cubicBezTo>
                  <a:cubicBezTo>
                    <a:pt x="10409" y="14233"/>
                    <a:pt x="10436" y="14587"/>
                    <a:pt x="10363" y="14940"/>
                  </a:cubicBezTo>
                  <a:cubicBezTo>
                    <a:pt x="10282" y="15339"/>
                    <a:pt x="9992" y="15629"/>
                    <a:pt x="9892" y="16010"/>
                  </a:cubicBezTo>
                  <a:cubicBezTo>
                    <a:pt x="9892" y="16014"/>
                    <a:pt x="9891" y="16018"/>
                    <a:pt x="9889" y="16024"/>
                  </a:cubicBezTo>
                  <a:lnTo>
                    <a:pt x="9889" y="16024"/>
                  </a:lnTo>
                  <a:cubicBezTo>
                    <a:pt x="9896" y="15988"/>
                    <a:pt x="9901" y="15952"/>
                    <a:pt x="9901" y="15910"/>
                  </a:cubicBezTo>
                  <a:cubicBezTo>
                    <a:pt x="9928" y="15684"/>
                    <a:pt x="9955" y="15457"/>
                    <a:pt x="9992" y="15230"/>
                  </a:cubicBezTo>
                  <a:cubicBezTo>
                    <a:pt x="10001" y="15235"/>
                    <a:pt x="10010" y="15237"/>
                    <a:pt x="10020" y="15237"/>
                  </a:cubicBezTo>
                  <a:cubicBezTo>
                    <a:pt x="10048" y="15237"/>
                    <a:pt x="10076" y="15217"/>
                    <a:pt x="10082" y="15176"/>
                  </a:cubicBezTo>
                  <a:cubicBezTo>
                    <a:pt x="10110" y="14886"/>
                    <a:pt x="10137" y="14605"/>
                    <a:pt x="10173" y="14314"/>
                  </a:cubicBezTo>
                  <a:cubicBezTo>
                    <a:pt x="10173" y="14305"/>
                    <a:pt x="10173" y="14305"/>
                    <a:pt x="10182" y="14296"/>
                  </a:cubicBezTo>
                  <a:cubicBezTo>
                    <a:pt x="10182" y="14287"/>
                    <a:pt x="10173" y="14287"/>
                    <a:pt x="10182" y="14287"/>
                  </a:cubicBezTo>
                  <a:cubicBezTo>
                    <a:pt x="10200" y="14151"/>
                    <a:pt x="10218" y="14024"/>
                    <a:pt x="10246" y="13888"/>
                  </a:cubicBezTo>
                  <a:cubicBezTo>
                    <a:pt x="10273" y="13752"/>
                    <a:pt x="10318" y="13616"/>
                    <a:pt x="10345" y="13480"/>
                  </a:cubicBezTo>
                  <a:lnTo>
                    <a:pt x="10354" y="13471"/>
                  </a:lnTo>
                  <a:lnTo>
                    <a:pt x="10345" y="13471"/>
                  </a:lnTo>
                  <a:cubicBezTo>
                    <a:pt x="10354" y="13435"/>
                    <a:pt x="10363" y="13399"/>
                    <a:pt x="10363" y="13362"/>
                  </a:cubicBezTo>
                  <a:cubicBezTo>
                    <a:pt x="10372" y="13299"/>
                    <a:pt x="10372" y="13263"/>
                    <a:pt x="10372" y="13235"/>
                  </a:cubicBezTo>
                  <a:cubicBezTo>
                    <a:pt x="10391" y="13181"/>
                    <a:pt x="10418" y="13127"/>
                    <a:pt x="10436" y="13072"/>
                  </a:cubicBezTo>
                  <a:close/>
                  <a:moveTo>
                    <a:pt x="10218" y="13480"/>
                  </a:moveTo>
                  <a:lnTo>
                    <a:pt x="10218" y="13480"/>
                  </a:lnTo>
                  <a:cubicBezTo>
                    <a:pt x="10091" y="13861"/>
                    <a:pt x="10010" y="14251"/>
                    <a:pt x="9973" y="14650"/>
                  </a:cubicBezTo>
                  <a:cubicBezTo>
                    <a:pt x="9847" y="15131"/>
                    <a:pt x="9792" y="15620"/>
                    <a:pt x="9783" y="16110"/>
                  </a:cubicBezTo>
                  <a:cubicBezTo>
                    <a:pt x="9611" y="15375"/>
                    <a:pt x="9656" y="14641"/>
                    <a:pt x="9973" y="13915"/>
                  </a:cubicBezTo>
                  <a:cubicBezTo>
                    <a:pt x="9992" y="13870"/>
                    <a:pt x="10110" y="13671"/>
                    <a:pt x="10218" y="13480"/>
                  </a:cubicBezTo>
                  <a:close/>
                  <a:moveTo>
                    <a:pt x="12178" y="15139"/>
                  </a:moveTo>
                  <a:cubicBezTo>
                    <a:pt x="12965" y="15139"/>
                    <a:pt x="13723" y="15377"/>
                    <a:pt x="14444" y="15802"/>
                  </a:cubicBezTo>
                  <a:cubicBezTo>
                    <a:pt x="14653" y="15919"/>
                    <a:pt x="14925" y="16037"/>
                    <a:pt x="14988" y="16119"/>
                  </a:cubicBezTo>
                  <a:cubicBezTo>
                    <a:pt x="13719" y="15666"/>
                    <a:pt x="12286" y="15566"/>
                    <a:pt x="10962" y="15348"/>
                  </a:cubicBezTo>
                  <a:cubicBezTo>
                    <a:pt x="10971" y="15339"/>
                    <a:pt x="10980" y="15330"/>
                    <a:pt x="10989" y="15321"/>
                  </a:cubicBezTo>
                  <a:cubicBezTo>
                    <a:pt x="11392" y="15198"/>
                    <a:pt x="11789" y="15139"/>
                    <a:pt x="12178" y="15139"/>
                  </a:cubicBezTo>
                  <a:close/>
                  <a:moveTo>
                    <a:pt x="11194" y="15567"/>
                  </a:moveTo>
                  <a:cubicBezTo>
                    <a:pt x="11225" y="15567"/>
                    <a:pt x="11340" y="15599"/>
                    <a:pt x="11551" y="15629"/>
                  </a:cubicBezTo>
                  <a:cubicBezTo>
                    <a:pt x="11778" y="15657"/>
                    <a:pt x="11996" y="15693"/>
                    <a:pt x="12222" y="15729"/>
                  </a:cubicBezTo>
                  <a:cubicBezTo>
                    <a:pt x="13120" y="15874"/>
                    <a:pt x="14045" y="15938"/>
                    <a:pt x="14906" y="16228"/>
                  </a:cubicBezTo>
                  <a:cubicBezTo>
                    <a:pt x="14861" y="16246"/>
                    <a:pt x="14789" y="16255"/>
                    <a:pt x="14698" y="16273"/>
                  </a:cubicBezTo>
                  <a:cubicBezTo>
                    <a:pt x="14245" y="16324"/>
                    <a:pt x="13760" y="16374"/>
                    <a:pt x="13302" y="16374"/>
                  </a:cubicBezTo>
                  <a:cubicBezTo>
                    <a:pt x="13265" y="16374"/>
                    <a:pt x="13229" y="16374"/>
                    <a:pt x="13193" y="16373"/>
                  </a:cubicBezTo>
                  <a:cubicBezTo>
                    <a:pt x="12576" y="16346"/>
                    <a:pt x="11860" y="16119"/>
                    <a:pt x="11379" y="15729"/>
                  </a:cubicBezTo>
                  <a:cubicBezTo>
                    <a:pt x="11227" y="15606"/>
                    <a:pt x="11160" y="15567"/>
                    <a:pt x="11194" y="15567"/>
                  </a:cubicBezTo>
                  <a:close/>
                  <a:moveTo>
                    <a:pt x="1314" y="16192"/>
                  </a:moveTo>
                  <a:cubicBezTo>
                    <a:pt x="1722" y="16246"/>
                    <a:pt x="2148" y="16300"/>
                    <a:pt x="2538" y="16409"/>
                  </a:cubicBezTo>
                  <a:cubicBezTo>
                    <a:pt x="3046" y="16563"/>
                    <a:pt x="3381" y="16908"/>
                    <a:pt x="3671" y="17325"/>
                  </a:cubicBezTo>
                  <a:cubicBezTo>
                    <a:pt x="2882" y="16944"/>
                    <a:pt x="2093" y="16572"/>
                    <a:pt x="1314" y="16192"/>
                  </a:cubicBezTo>
                  <a:close/>
                  <a:moveTo>
                    <a:pt x="1504" y="16464"/>
                  </a:moveTo>
                  <a:lnTo>
                    <a:pt x="1504" y="16464"/>
                  </a:lnTo>
                  <a:cubicBezTo>
                    <a:pt x="2220" y="16817"/>
                    <a:pt x="2946" y="17171"/>
                    <a:pt x="3662" y="17525"/>
                  </a:cubicBezTo>
                  <a:cubicBezTo>
                    <a:pt x="3536" y="17539"/>
                    <a:pt x="3412" y="17547"/>
                    <a:pt x="3290" y="17547"/>
                  </a:cubicBezTo>
                  <a:cubicBezTo>
                    <a:pt x="2875" y="17547"/>
                    <a:pt x="2481" y="17451"/>
                    <a:pt x="2102" y="17171"/>
                  </a:cubicBezTo>
                  <a:cubicBezTo>
                    <a:pt x="1840" y="16980"/>
                    <a:pt x="1676" y="16717"/>
                    <a:pt x="1504" y="16464"/>
                  </a:cubicBezTo>
                  <a:close/>
                  <a:moveTo>
                    <a:pt x="4333" y="15711"/>
                  </a:moveTo>
                  <a:cubicBezTo>
                    <a:pt x="4460" y="16554"/>
                    <a:pt x="4759" y="17361"/>
                    <a:pt x="5158" y="18123"/>
                  </a:cubicBezTo>
                  <a:cubicBezTo>
                    <a:pt x="4587" y="17688"/>
                    <a:pt x="4215" y="17071"/>
                    <a:pt x="4233" y="16318"/>
                  </a:cubicBezTo>
                  <a:cubicBezTo>
                    <a:pt x="4233" y="16173"/>
                    <a:pt x="4224" y="15765"/>
                    <a:pt x="4324" y="15711"/>
                  </a:cubicBezTo>
                  <a:close/>
                  <a:moveTo>
                    <a:pt x="4524" y="15956"/>
                  </a:moveTo>
                  <a:cubicBezTo>
                    <a:pt x="4623" y="16119"/>
                    <a:pt x="4714" y="16282"/>
                    <a:pt x="4823" y="16436"/>
                  </a:cubicBezTo>
                  <a:cubicBezTo>
                    <a:pt x="5022" y="16727"/>
                    <a:pt x="5267" y="17017"/>
                    <a:pt x="5376" y="17352"/>
                  </a:cubicBezTo>
                  <a:cubicBezTo>
                    <a:pt x="5430" y="17506"/>
                    <a:pt x="5494" y="17715"/>
                    <a:pt x="5467" y="17878"/>
                  </a:cubicBezTo>
                  <a:cubicBezTo>
                    <a:pt x="5434" y="18103"/>
                    <a:pt x="5400" y="18180"/>
                    <a:pt x="5365" y="18180"/>
                  </a:cubicBezTo>
                  <a:cubicBezTo>
                    <a:pt x="5313" y="18180"/>
                    <a:pt x="5258" y="18005"/>
                    <a:pt x="5204" y="17896"/>
                  </a:cubicBezTo>
                  <a:cubicBezTo>
                    <a:pt x="4895" y="17271"/>
                    <a:pt x="4687" y="16627"/>
                    <a:pt x="4524" y="15956"/>
                  </a:cubicBezTo>
                  <a:close/>
                  <a:moveTo>
                    <a:pt x="8395" y="15014"/>
                  </a:moveTo>
                  <a:cubicBezTo>
                    <a:pt x="8411" y="15014"/>
                    <a:pt x="8429" y="15030"/>
                    <a:pt x="8450" y="15067"/>
                  </a:cubicBezTo>
                  <a:cubicBezTo>
                    <a:pt x="8060" y="16255"/>
                    <a:pt x="7951" y="17425"/>
                    <a:pt x="8160" y="18640"/>
                  </a:cubicBezTo>
                  <a:cubicBezTo>
                    <a:pt x="7498" y="17661"/>
                    <a:pt x="7779" y="16745"/>
                    <a:pt x="8178" y="15693"/>
                  </a:cubicBezTo>
                  <a:cubicBezTo>
                    <a:pt x="8269" y="15442"/>
                    <a:pt x="8309" y="15014"/>
                    <a:pt x="8395" y="15014"/>
                  </a:cubicBezTo>
                  <a:close/>
                  <a:moveTo>
                    <a:pt x="8486" y="15167"/>
                  </a:moveTo>
                  <a:cubicBezTo>
                    <a:pt x="8504" y="15203"/>
                    <a:pt x="8523" y="15248"/>
                    <a:pt x="8541" y="15312"/>
                  </a:cubicBezTo>
                  <a:cubicBezTo>
                    <a:pt x="8686" y="15838"/>
                    <a:pt x="8822" y="16391"/>
                    <a:pt x="8795" y="16944"/>
                  </a:cubicBezTo>
                  <a:cubicBezTo>
                    <a:pt x="8758" y="17525"/>
                    <a:pt x="8514" y="17960"/>
                    <a:pt x="8323" y="18486"/>
                  </a:cubicBezTo>
                  <a:cubicBezTo>
                    <a:pt x="8271" y="18641"/>
                    <a:pt x="8256" y="18716"/>
                    <a:pt x="8254" y="18716"/>
                  </a:cubicBezTo>
                  <a:cubicBezTo>
                    <a:pt x="8251" y="18716"/>
                    <a:pt x="8270" y="18593"/>
                    <a:pt x="8260" y="18359"/>
                  </a:cubicBezTo>
                  <a:cubicBezTo>
                    <a:pt x="8205" y="17234"/>
                    <a:pt x="8160" y="16255"/>
                    <a:pt x="8486" y="15167"/>
                  </a:cubicBezTo>
                  <a:close/>
                  <a:moveTo>
                    <a:pt x="3456" y="18376"/>
                  </a:moveTo>
                  <a:cubicBezTo>
                    <a:pt x="4011" y="18376"/>
                    <a:pt x="4567" y="18470"/>
                    <a:pt x="5122" y="18531"/>
                  </a:cubicBezTo>
                  <a:cubicBezTo>
                    <a:pt x="4428" y="18698"/>
                    <a:pt x="3741" y="18843"/>
                    <a:pt x="3034" y="18843"/>
                  </a:cubicBezTo>
                  <a:cubicBezTo>
                    <a:pt x="2975" y="18843"/>
                    <a:pt x="2915" y="18841"/>
                    <a:pt x="2855" y="18839"/>
                  </a:cubicBezTo>
                  <a:cubicBezTo>
                    <a:pt x="2560" y="18835"/>
                    <a:pt x="2287" y="18816"/>
                    <a:pt x="2019" y="18816"/>
                  </a:cubicBezTo>
                  <a:cubicBezTo>
                    <a:pt x="1769" y="18816"/>
                    <a:pt x="1523" y="18832"/>
                    <a:pt x="1268" y="18894"/>
                  </a:cubicBezTo>
                  <a:cubicBezTo>
                    <a:pt x="1413" y="18459"/>
                    <a:pt x="3109" y="18377"/>
                    <a:pt x="3381" y="18377"/>
                  </a:cubicBezTo>
                  <a:cubicBezTo>
                    <a:pt x="3406" y="18377"/>
                    <a:pt x="3431" y="18376"/>
                    <a:pt x="3456" y="18376"/>
                  </a:cubicBezTo>
                  <a:close/>
                  <a:moveTo>
                    <a:pt x="4623" y="18848"/>
                  </a:moveTo>
                  <a:lnTo>
                    <a:pt x="4623" y="18848"/>
                  </a:lnTo>
                  <a:cubicBezTo>
                    <a:pt x="4170" y="19075"/>
                    <a:pt x="3680" y="19247"/>
                    <a:pt x="3163" y="19284"/>
                  </a:cubicBezTo>
                  <a:cubicBezTo>
                    <a:pt x="3102" y="19288"/>
                    <a:pt x="3041" y="19290"/>
                    <a:pt x="2979" y="19290"/>
                  </a:cubicBezTo>
                  <a:cubicBezTo>
                    <a:pt x="2669" y="19290"/>
                    <a:pt x="2359" y="19238"/>
                    <a:pt x="2048" y="19193"/>
                  </a:cubicBezTo>
                  <a:cubicBezTo>
                    <a:pt x="1876" y="19166"/>
                    <a:pt x="1703" y="19139"/>
                    <a:pt x="1531" y="19102"/>
                  </a:cubicBezTo>
                  <a:cubicBezTo>
                    <a:pt x="1441" y="19116"/>
                    <a:pt x="1368" y="19123"/>
                    <a:pt x="1312" y="19123"/>
                  </a:cubicBezTo>
                  <a:cubicBezTo>
                    <a:pt x="1257" y="19123"/>
                    <a:pt x="1218" y="19116"/>
                    <a:pt x="1196" y="19102"/>
                  </a:cubicBezTo>
                  <a:cubicBezTo>
                    <a:pt x="1495" y="19021"/>
                    <a:pt x="1793" y="18999"/>
                    <a:pt x="2092" y="18999"/>
                  </a:cubicBezTo>
                  <a:cubicBezTo>
                    <a:pt x="2453" y="18999"/>
                    <a:pt x="2815" y="19031"/>
                    <a:pt x="3182" y="19031"/>
                  </a:cubicBezTo>
                  <a:cubicBezTo>
                    <a:pt x="3293" y="19031"/>
                    <a:pt x="3405" y="19028"/>
                    <a:pt x="3517" y="19021"/>
                  </a:cubicBezTo>
                  <a:cubicBezTo>
                    <a:pt x="3889" y="18994"/>
                    <a:pt x="4261" y="18921"/>
                    <a:pt x="4623" y="18848"/>
                  </a:cubicBezTo>
                  <a:close/>
                  <a:moveTo>
                    <a:pt x="16285" y="18585"/>
                  </a:moveTo>
                  <a:lnTo>
                    <a:pt x="16285" y="18585"/>
                  </a:lnTo>
                  <a:cubicBezTo>
                    <a:pt x="15441" y="19048"/>
                    <a:pt x="14589" y="19492"/>
                    <a:pt x="13746" y="19946"/>
                  </a:cubicBezTo>
                  <a:cubicBezTo>
                    <a:pt x="13900" y="18740"/>
                    <a:pt x="15251" y="18649"/>
                    <a:pt x="16285" y="18585"/>
                  </a:cubicBezTo>
                  <a:close/>
                  <a:moveTo>
                    <a:pt x="16348" y="18776"/>
                  </a:moveTo>
                  <a:lnTo>
                    <a:pt x="16348" y="18776"/>
                  </a:lnTo>
                  <a:cubicBezTo>
                    <a:pt x="15804" y="19510"/>
                    <a:pt x="14970" y="19964"/>
                    <a:pt x="14054" y="20018"/>
                  </a:cubicBezTo>
                  <a:cubicBezTo>
                    <a:pt x="14816" y="19601"/>
                    <a:pt x="15587" y="19184"/>
                    <a:pt x="16348" y="18776"/>
                  </a:cubicBezTo>
                  <a:close/>
                  <a:moveTo>
                    <a:pt x="12875" y="17787"/>
                  </a:moveTo>
                  <a:cubicBezTo>
                    <a:pt x="12875" y="17987"/>
                    <a:pt x="12875" y="18205"/>
                    <a:pt x="12884" y="18277"/>
                  </a:cubicBezTo>
                  <a:cubicBezTo>
                    <a:pt x="12975" y="18876"/>
                    <a:pt x="13102" y="19429"/>
                    <a:pt x="12821" y="20009"/>
                  </a:cubicBezTo>
                  <a:cubicBezTo>
                    <a:pt x="12703" y="20245"/>
                    <a:pt x="12503" y="20526"/>
                    <a:pt x="12349" y="20744"/>
                  </a:cubicBezTo>
                  <a:cubicBezTo>
                    <a:pt x="12322" y="20789"/>
                    <a:pt x="12313" y="20816"/>
                    <a:pt x="12304" y="20843"/>
                  </a:cubicBezTo>
                  <a:cubicBezTo>
                    <a:pt x="12304" y="20825"/>
                    <a:pt x="12295" y="20798"/>
                    <a:pt x="12286" y="20771"/>
                  </a:cubicBezTo>
                  <a:cubicBezTo>
                    <a:pt x="12186" y="20508"/>
                    <a:pt x="12168" y="20163"/>
                    <a:pt x="12168" y="19891"/>
                  </a:cubicBezTo>
                  <a:cubicBezTo>
                    <a:pt x="12168" y="19456"/>
                    <a:pt x="12250" y="19021"/>
                    <a:pt x="12395" y="18604"/>
                  </a:cubicBezTo>
                  <a:cubicBezTo>
                    <a:pt x="12558" y="18341"/>
                    <a:pt x="12721" y="18060"/>
                    <a:pt x="12875" y="17787"/>
                  </a:cubicBezTo>
                  <a:close/>
                  <a:moveTo>
                    <a:pt x="12838" y="17361"/>
                  </a:moveTo>
                  <a:cubicBezTo>
                    <a:pt x="12838" y="17361"/>
                    <a:pt x="12839" y="17361"/>
                    <a:pt x="12839" y="17361"/>
                  </a:cubicBezTo>
                  <a:cubicBezTo>
                    <a:pt x="12866" y="17379"/>
                    <a:pt x="12866" y="17497"/>
                    <a:pt x="12875" y="17633"/>
                  </a:cubicBezTo>
                  <a:cubicBezTo>
                    <a:pt x="12603" y="17924"/>
                    <a:pt x="12367" y="18304"/>
                    <a:pt x="12240" y="18694"/>
                  </a:cubicBezTo>
                  <a:cubicBezTo>
                    <a:pt x="11959" y="19429"/>
                    <a:pt x="11959" y="20200"/>
                    <a:pt x="12186" y="20979"/>
                  </a:cubicBezTo>
                  <a:cubicBezTo>
                    <a:pt x="11624" y="20254"/>
                    <a:pt x="11887" y="18785"/>
                    <a:pt x="12268" y="18114"/>
                  </a:cubicBezTo>
                  <a:cubicBezTo>
                    <a:pt x="12339" y="17989"/>
                    <a:pt x="12808" y="17361"/>
                    <a:pt x="12838" y="17361"/>
                  </a:cubicBezTo>
                  <a:close/>
                  <a:moveTo>
                    <a:pt x="1696" y="20670"/>
                  </a:moveTo>
                  <a:cubicBezTo>
                    <a:pt x="2289" y="20670"/>
                    <a:pt x="3091" y="20746"/>
                    <a:pt x="3218" y="21306"/>
                  </a:cubicBezTo>
                  <a:cubicBezTo>
                    <a:pt x="2674" y="21088"/>
                    <a:pt x="2130" y="20871"/>
                    <a:pt x="1577" y="20671"/>
                  </a:cubicBezTo>
                  <a:cubicBezTo>
                    <a:pt x="1615" y="20671"/>
                    <a:pt x="1655" y="20670"/>
                    <a:pt x="1696" y="20670"/>
                  </a:cubicBezTo>
                  <a:close/>
                  <a:moveTo>
                    <a:pt x="1468" y="20771"/>
                  </a:moveTo>
                  <a:cubicBezTo>
                    <a:pt x="2003" y="20988"/>
                    <a:pt x="2538" y="21197"/>
                    <a:pt x="3073" y="21406"/>
                  </a:cubicBezTo>
                  <a:cubicBezTo>
                    <a:pt x="2879" y="21436"/>
                    <a:pt x="2659" y="21473"/>
                    <a:pt x="2456" y="21473"/>
                  </a:cubicBezTo>
                  <a:cubicBezTo>
                    <a:pt x="2300" y="21473"/>
                    <a:pt x="2154" y="21451"/>
                    <a:pt x="2039" y="21387"/>
                  </a:cubicBezTo>
                  <a:cubicBezTo>
                    <a:pt x="1821" y="21261"/>
                    <a:pt x="1613" y="21007"/>
                    <a:pt x="1468" y="20771"/>
                  </a:cubicBezTo>
                  <a:close/>
                  <a:moveTo>
                    <a:pt x="3735" y="19918"/>
                  </a:moveTo>
                  <a:cubicBezTo>
                    <a:pt x="4052" y="20372"/>
                    <a:pt x="4632" y="20608"/>
                    <a:pt x="4859" y="21115"/>
                  </a:cubicBezTo>
                  <a:cubicBezTo>
                    <a:pt x="4895" y="21215"/>
                    <a:pt x="5031" y="21959"/>
                    <a:pt x="4886" y="21986"/>
                  </a:cubicBezTo>
                  <a:cubicBezTo>
                    <a:pt x="4876" y="21988"/>
                    <a:pt x="4866" y="21989"/>
                    <a:pt x="4857" y="21989"/>
                  </a:cubicBezTo>
                  <a:cubicBezTo>
                    <a:pt x="4692" y="21989"/>
                    <a:pt x="4656" y="21697"/>
                    <a:pt x="4596" y="21560"/>
                  </a:cubicBezTo>
                  <a:cubicBezTo>
                    <a:pt x="4406" y="21134"/>
                    <a:pt x="4215" y="20698"/>
                    <a:pt x="3998" y="20281"/>
                  </a:cubicBezTo>
                  <a:cubicBezTo>
                    <a:pt x="3991" y="20268"/>
                    <a:pt x="3980" y="20259"/>
                    <a:pt x="3967" y="20259"/>
                  </a:cubicBezTo>
                  <a:cubicBezTo>
                    <a:pt x="3962" y="20259"/>
                    <a:pt x="3957" y="20261"/>
                    <a:pt x="3952" y="20263"/>
                  </a:cubicBezTo>
                  <a:cubicBezTo>
                    <a:pt x="3889" y="20154"/>
                    <a:pt x="3816" y="20045"/>
                    <a:pt x="3735" y="19946"/>
                  </a:cubicBezTo>
                  <a:cubicBezTo>
                    <a:pt x="3735" y="19937"/>
                    <a:pt x="3735" y="19928"/>
                    <a:pt x="3735" y="19918"/>
                  </a:cubicBezTo>
                  <a:close/>
                  <a:moveTo>
                    <a:pt x="3717" y="20118"/>
                  </a:moveTo>
                  <a:lnTo>
                    <a:pt x="3717" y="20118"/>
                  </a:lnTo>
                  <a:cubicBezTo>
                    <a:pt x="3816" y="20263"/>
                    <a:pt x="3916" y="20417"/>
                    <a:pt x="3998" y="20580"/>
                  </a:cubicBezTo>
                  <a:cubicBezTo>
                    <a:pt x="4007" y="20599"/>
                    <a:pt x="4025" y="20599"/>
                    <a:pt x="4043" y="20599"/>
                  </a:cubicBezTo>
                  <a:cubicBezTo>
                    <a:pt x="4233" y="21088"/>
                    <a:pt x="4451" y="21569"/>
                    <a:pt x="4669" y="22049"/>
                  </a:cubicBezTo>
                  <a:cubicBezTo>
                    <a:pt x="4197" y="21478"/>
                    <a:pt x="3671" y="20871"/>
                    <a:pt x="3717" y="20118"/>
                  </a:cubicBezTo>
                  <a:close/>
                  <a:moveTo>
                    <a:pt x="15609" y="21440"/>
                  </a:moveTo>
                  <a:cubicBezTo>
                    <a:pt x="15620" y="21440"/>
                    <a:pt x="15631" y="21441"/>
                    <a:pt x="15641" y="21442"/>
                  </a:cubicBezTo>
                  <a:cubicBezTo>
                    <a:pt x="14770" y="21786"/>
                    <a:pt x="13846" y="22077"/>
                    <a:pt x="12939" y="22240"/>
                  </a:cubicBezTo>
                  <a:cubicBezTo>
                    <a:pt x="12794" y="22267"/>
                    <a:pt x="12195" y="22349"/>
                    <a:pt x="11941" y="22394"/>
                  </a:cubicBezTo>
                  <a:cubicBezTo>
                    <a:pt x="12313" y="22258"/>
                    <a:pt x="13456" y="21696"/>
                    <a:pt x="13555" y="21669"/>
                  </a:cubicBezTo>
                  <a:cubicBezTo>
                    <a:pt x="14108" y="21505"/>
                    <a:pt x="14689" y="21496"/>
                    <a:pt x="15260" y="21478"/>
                  </a:cubicBezTo>
                  <a:cubicBezTo>
                    <a:pt x="15389" y="21470"/>
                    <a:pt x="15518" y="21440"/>
                    <a:pt x="15609" y="21440"/>
                  </a:cubicBezTo>
                  <a:close/>
                  <a:moveTo>
                    <a:pt x="4487" y="22240"/>
                  </a:moveTo>
                  <a:cubicBezTo>
                    <a:pt x="3907" y="22467"/>
                    <a:pt x="3363" y="22648"/>
                    <a:pt x="2728" y="22766"/>
                  </a:cubicBezTo>
                  <a:cubicBezTo>
                    <a:pt x="2583" y="22793"/>
                    <a:pt x="2447" y="22829"/>
                    <a:pt x="2329" y="22875"/>
                  </a:cubicBezTo>
                  <a:cubicBezTo>
                    <a:pt x="2955" y="22457"/>
                    <a:pt x="3680" y="22276"/>
                    <a:pt x="4487" y="22240"/>
                  </a:cubicBezTo>
                  <a:close/>
                  <a:moveTo>
                    <a:pt x="15704" y="21614"/>
                  </a:moveTo>
                  <a:cubicBezTo>
                    <a:pt x="15695" y="21641"/>
                    <a:pt x="15695" y="21669"/>
                    <a:pt x="15677" y="21705"/>
                  </a:cubicBezTo>
                  <a:cubicBezTo>
                    <a:pt x="15623" y="21841"/>
                    <a:pt x="15396" y="22013"/>
                    <a:pt x="15287" y="22104"/>
                  </a:cubicBezTo>
                  <a:cubicBezTo>
                    <a:pt x="14650" y="22677"/>
                    <a:pt x="13957" y="22952"/>
                    <a:pt x="13240" y="22952"/>
                  </a:cubicBezTo>
                  <a:cubicBezTo>
                    <a:pt x="12733" y="22952"/>
                    <a:pt x="12215" y="22815"/>
                    <a:pt x="11696" y="22548"/>
                  </a:cubicBezTo>
                  <a:cubicBezTo>
                    <a:pt x="13057" y="22512"/>
                    <a:pt x="14444" y="22131"/>
                    <a:pt x="15704" y="21614"/>
                  </a:cubicBezTo>
                  <a:close/>
                  <a:moveTo>
                    <a:pt x="5975" y="20961"/>
                  </a:moveTo>
                  <a:lnTo>
                    <a:pt x="5975" y="20961"/>
                  </a:lnTo>
                  <a:cubicBezTo>
                    <a:pt x="5993" y="21750"/>
                    <a:pt x="6201" y="22485"/>
                    <a:pt x="6591" y="23165"/>
                  </a:cubicBezTo>
                  <a:cubicBezTo>
                    <a:pt x="6020" y="22557"/>
                    <a:pt x="5766" y="21796"/>
                    <a:pt x="5975" y="20961"/>
                  </a:cubicBezTo>
                  <a:close/>
                  <a:moveTo>
                    <a:pt x="6101" y="20952"/>
                  </a:moveTo>
                  <a:lnTo>
                    <a:pt x="6101" y="20952"/>
                  </a:lnTo>
                  <a:cubicBezTo>
                    <a:pt x="6618" y="21650"/>
                    <a:pt x="7054" y="22421"/>
                    <a:pt x="6836" y="23292"/>
                  </a:cubicBezTo>
                  <a:cubicBezTo>
                    <a:pt x="6374" y="22584"/>
                    <a:pt x="6138" y="21796"/>
                    <a:pt x="6101" y="20952"/>
                  </a:cubicBezTo>
                  <a:close/>
                  <a:moveTo>
                    <a:pt x="4614" y="22394"/>
                  </a:moveTo>
                  <a:lnTo>
                    <a:pt x="4614" y="22394"/>
                  </a:lnTo>
                  <a:cubicBezTo>
                    <a:pt x="4079" y="23065"/>
                    <a:pt x="2900" y="23219"/>
                    <a:pt x="2003" y="23301"/>
                  </a:cubicBezTo>
                  <a:cubicBezTo>
                    <a:pt x="2411" y="22893"/>
                    <a:pt x="3018" y="22947"/>
                    <a:pt x="3535" y="22802"/>
                  </a:cubicBezTo>
                  <a:cubicBezTo>
                    <a:pt x="3907" y="22702"/>
                    <a:pt x="4261" y="22539"/>
                    <a:pt x="4614" y="22394"/>
                  </a:cubicBezTo>
                  <a:close/>
                  <a:moveTo>
                    <a:pt x="10046" y="21451"/>
                  </a:moveTo>
                  <a:lnTo>
                    <a:pt x="10046" y="21451"/>
                  </a:lnTo>
                  <a:cubicBezTo>
                    <a:pt x="10137" y="21650"/>
                    <a:pt x="10255" y="21895"/>
                    <a:pt x="10282" y="21959"/>
                  </a:cubicBezTo>
                  <a:cubicBezTo>
                    <a:pt x="10626" y="22666"/>
                    <a:pt x="10563" y="23219"/>
                    <a:pt x="10300" y="23899"/>
                  </a:cubicBezTo>
                  <a:cubicBezTo>
                    <a:pt x="10110" y="23101"/>
                    <a:pt x="10010" y="22276"/>
                    <a:pt x="10046" y="21451"/>
                  </a:cubicBezTo>
                  <a:close/>
                  <a:moveTo>
                    <a:pt x="9928" y="21224"/>
                  </a:moveTo>
                  <a:cubicBezTo>
                    <a:pt x="9928" y="21224"/>
                    <a:pt x="9937" y="21242"/>
                    <a:pt x="9955" y="21270"/>
                  </a:cubicBezTo>
                  <a:cubicBezTo>
                    <a:pt x="9955" y="21270"/>
                    <a:pt x="9946" y="21270"/>
                    <a:pt x="9946" y="21279"/>
                  </a:cubicBezTo>
                  <a:cubicBezTo>
                    <a:pt x="9901" y="22195"/>
                    <a:pt x="9946" y="23065"/>
                    <a:pt x="10137" y="23954"/>
                  </a:cubicBezTo>
                  <a:cubicBezTo>
                    <a:pt x="9910" y="23654"/>
                    <a:pt x="9765" y="23310"/>
                    <a:pt x="9720" y="22920"/>
                  </a:cubicBezTo>
                  <a:cubicBezTo>
                    <a:pt x="9701" y="22757"/>
                    <a:pt x="9701" y="21261"/>
                    <a:pt x="9928" y="21224"/>
                  </a:cubicBezTo>
                  <a:close/>
                  <a:moveTo>
                    <a:pt x="5692" y="23542"/>
                  </a:moveTo>
                  <a:cubicBezTo>
                    <a:pt x="6005" y="23542"/>
                    <a:pt x="6321" y="23568"/>
                    <a:pt x="6636" y="23591"/>
                  </a:cubicBezTo>
                  <a:cubicBezTo>
                    <a:pt x="5666" y="23908"/>
                    <a:pt x="4623" y="23845"/>
                    <a:pt x="3653" y="24189"/>
                  </a:cubicBezTo>
                  <a:cubicBezTo>
                    <a:pt x="3907" y="23954"/>
                    <a:pt x="4678" y="23664"/>
                    <a:pt x="4805" y="23636"/>
                  </a:cubicBezTo>
                  <a:cubicBezTo>
                    <a:pt x="5097" y="23565"/>
                    <a:pt x="5393" y="23542"/>
                    <a:pt x="5692" y="23542"/>
                  </a:cubicBezTo>
                  <a:close/>
                  <a:moveTo>
                    <a:pt x="6419" y="23800"/>
                  </a:moveTo>
                  <a:lnTo>
                    <a:pt x="6419" y="23800"/>
                  </a:lnTo>
                  <a:cubicBezTo>
                    <a:pt x="6101" y="23999"/>
                    <a:pt x="5766" y="24162"/>
                    <a:pt x="5394" y="24271"/>
                  </a:cubicBezTo>
                  <a:cubicBezTo>
                    <a:pt x="5222" y="24322"/>
                    <a:pt x="4524" y="24490"/>
                    <a:pt x="4037" y="24490"/>
                  </a:cubicBezTo>
                  <a:cubicBezTo>
                    <a:pt x="3832" y="24490"/>
                    <a:pt x="3665" y="24460"/>
                    <a:pt x="3590" y="24380"/>
                  </a:cubicBezTo>
                  <a:cubicBezTo>
                    <a:pt x="4496" y="24026"/>
                    <a:pt x="5485" y="24035"/>
                    <a:pt x="6419" y="23800"/>
                  </a:cubicBezTo>
                  <a:close/>
                  <a:moveTo>
                    <a:pt x="12757" y="24734"/>
                  </a:moveTo>
                  <a:cubicBezTo>
                    <a:pt x="12730" y="24761"/>
                    <a:pt x="12712" y="24788"/>
                    <a:pt x="12685" y="24815"/>
                  </a:cubicBezTo>
                  <a:cubicBezTo>
                    <a:pt x="11869" y="25196"/>
                    <a:pt x="11034" y="25559"/>
                    <a:pt x="10200" y="25894"/>
                  </a:cubicBezTo>
                  <a:cubicBezTo>
                    <a:pt x="10781" y="25051"/>
                    <a:pt x="11751" y="24734"/>
                    <a:pt x="12757" y="24734"/>
                  </a:cubicBezTo>
                  <a:close/>
                  <a:moveTo>
                    <a:pt x="12367" y="25142"/>
                  </a:moveTo>
                  <a:cubicBezTo>
                    <a:pt x="11857" y="25626"/>
                    <a:pt x="11264" y="25978"/>
                    <a:pt x="10573" y="25978"/>
                  </a:cubicBezTo>
                  <a:cubicBezTo>
                    <a:pt x="10540" y="25978"/>
                    <a:pt x="10506" y="25978"/>
                    <a:pt x="10472" y="25976"/>
                  </a:cubicBezTo>
                  <a:cubicBezTo>
                    <a:pt x="11107" y="25704"/>
                    <a:pt x="11742" y="25432"/>
                    <a:pt x="12367" y="25142"/>
                  </a:cubicBezTo>
                  <a:close/>
                  <a:moveTo>
                    <a:pt x="8378" y="1"/>
                  </a:moveTo>
                  <a:cubicBezTo>
                    <a:pt x="8364" y="1"/>
                    <a:pt x="8350" y="5"/>
                    <a:pt x="8341" y="14"/>
                  </a:cubicBezTo>
                  <a:cubicBezTo>
                    <a:pt x="8051" y="395"/>
                    <a:pt x="7643" y="703"/>
                    <a:pt x="7444" y="1148"/>
                  </a:cubicBezTo>
                  <a:cubicBezTo>
                    <a:pt x="7244" y="1610"/>
                    <a:pt x="7317" y="2154"/>
                    <a:pt x="7453" y="2626"/>
                  </a:cubicBezTo>
                  <a:cubicBezTo>
                    <a:pt x="7462" y="2644"/>
                    <a:pt x="7471" y="2653"/>
                    <a:pt x="7489" y="2662"/>
                  </a:cubicBezTo>
                  <a:cubicBezTo>
                    <a:pt x="7425" y="2816"/>
                    <a:pt x="7380" y="2961"/>
                    <a:pt x="7326" y="3106"/>
                  </a:cubicBezTo>
                  <a:cubicBezTo>
                    <a:pt x="7308" y="2553"/>
                    <a:pt x="7035" y="2018"/>
                    <a:pt x="6745" y="1511"/>
                  </a:cubicBezTo>
                  <a:cubicBezTo>
                    <a:pt x="6730" y="1487"/>
                    <a:pt x="6704" y="1476"/>
                    <a:pt x="6679" y="1476"/>
                  </a:cubicBezTo>
                  <a:cubicBezTo>
                    <a:pt x="6645" y="1476"/>
                    <a:pt x="6611" y="1496"/>
                    <a:pt x="6600" y="1538"/>
                  </a:cubicBezTo>
                  <a:cubicBezTo>
                    <a:pt x="6383" y="2336"/>
                    <a:pt x="6537" y="3197"/>
                    <a:pt x="7081" y="3832"/>
                  </a:cubicBezTo>
                  <a:cubicBezTo>
                    <a:pt x="6954" y="4213"/>
                    <a:pt x="6845" y="4594"/>
                    <a:pt x="6745" y="4984"/>
                  </a:cubicBezTo>
                  <a:lnTo>
                    <a:pt x="6709" y="4984"/>
                  </a:lnTo>
                  <a:cubicBezTo>
                    <a:pt x="6836" y="4539"/>
                    <a:pt x="6899" y="4068"/>
                    <a:pt x="6709" y="3632"/>
                  </a:cubicBezTo>
                  <a:cubicBezTo>
                    <a:pt x="6510" y="3179"/>
                    <a:pt x="6101" y="2862"/>
                    <a:pt x="5820" y="2463"/>
                  </a:cubicBezTo>
                  <a:cubicBezTo>
                    <a:pt x="5808" y="2439"/>
                    <a:pt x="5786" y="2427"/>
                    <a:pt x="5762" y="2427"/>
                  </a:cubicBezTo>
                  <a:cubicBezTo>
                    <a:pt x="5733" y="2427"/>
                    <a:pt x="5704" y="2445"/>
                    <a:pt x="5693" y="2481"/>
                  </a:cubicBezTo>
                  <a:cubicBezTo>
                    <a:pt x="5494" y="3097"/>
                    <a:pt x="5313" y="3805"/>
                    <a:pt x="5630" y="4421"/>
                  </a:cubicBezTo>
                  <a:cubicBezTo>
                    <a:pt x="5848" y="4829"/>
                    <a:pt x="6237" y="5120"/>
                    <a:pt x="6700" y="5129"/>
                  </a:cubicBezTo>
                  <a:cubicBezTo>
                    <a:pt x="6582" y="5564"/>
                    <a:pt x="6482" y="5990"/>
                    <a:pt x="6392" y="6425"/>
                  </a:cubicBezTo>
                  <a:cubicBezTo>
                    <a:pt x="6401" y="6226"/>
                    <a:pt x="6401" y="6017"/>
                    <a:pt x="6328" y="5827"/>
                  </a:cubicBezTo>
                  <a:cubicBezTo>
                    <a:pt x="6183" y="5473"/>
                    <a:pt x="5793" y="5337"/>
                    <a:pt x="5539" y="5074"/>
                  </a:cubicBezTo>
                  <a:cubicBezTo>
                    <a:pt x="5520" y="5058"/>
                    <a:pt x="5499" y="5050"/>
                    <a:pt x="5478" y="5050"/>
                  </a:cubicBezTo>
                  <a:cubicBezTo>
                    <a:pt x="5432" y="5050"/>
                    <a:pt x="5391" y="5087"/>
                    <a:pt x="5385" y="5138"/>
                  </a:cubicBezTo>
                  <a:cubicBezTo>
                    <a:pt x="5340" y="5827"/>
                    <a:pt x="5376" y="6915"/>
                    <a:pt x="6265" y="7033"/>
                  </a:cubicBezTo>
                  <a:lnTo>
                    <a:pt x="6274" y="7033"/>
                  </a:lnTo>
                  <a:cubicBezTo>
                    <a:pt x="6228" y="7269"/>
                    <a:pt x="6183" y="7513"/>
                    <a:pt x="6147" y="7749"/>
                  </a:cubicBezTo>
                  <a:cubicBezTo>
                    <a:pt x="6129" y="7758"/>
                    <a:pt x="6111" y="7767"/>
                    <a:pt x="6101" y="7776"/>
                  </a:cubicBezTo>
                  <a:cubicBezTo>
                    <a:pt x="6029" y="7804"/>
                    <a:pt x="6056" y="7912"/>
                    <a:pt x="6120" y="7931"/>
                  </a:cubicBezTo>
                  <a:cubicBezTo>
                    <a:pt x="6038" y="8447"/>
                    <a:pt x="5965" y="8964"/>
                    <a:pt x="5920" y="9490"/>
                  </a:cubicBezTo>
                  <a:cubicBezTo>
                    <a:pt x="5612" y="8729"/>
                    <a:pt x="5222" y="7994"/>
                    <a:pt x="4714" y="7368"/>
                  </a:cubicBezTo>
                  <a:cubicBezTo>
                    <a:pt x="5476" y="6389"/>
                    <a:pt x="4515" y="5156"/>
                    <a:pt x="4297" y="4149"/>
                  </a:cubicBezTo>
                  <a:cubicBezTo>
                    <a:pt x="4293" y="4119"/>
                    <a:pt x="4269" y="4105"/>
                    <a:pt x="4244" y="4105"/>
                  </a:cubicBezTo>
                  <a:cubicBezTo>
                    <a:pt x="4217" y="4105"/>
                    <a:pt x="4188" y="4121"/>
                    <a:pt x="4179" y="4149"/>
                  </a:cubicBezTo>
                  <a:cubicBezTo>
                    <a:pt x="3862" y="5002"/>
                    <a:pt x="3825" y="5954"/>
                    <a:pt x="4179" y="6770"/>
                  </a:cubicBezTo>
                  <a:cubicBezTo>
                    <a:pt x="3916" y="6525"/>
                    <a:pt x="3626" y="6307"/>
                    <a:pt x="3309" y="6126"/>
                  </a:cubicBezTo>
                  <a:cubicBezTo>
                    <a:pt x="3309" y="6095"/>
                    <a:pt x="3288" y="6070"/>
                    <a:pt x="3253" y="6070"/>
                  </a:cubicBezTo>
                  <a:cubicBezTo>
                    <a:pt x="3248" y="6070"/>
                    <a:pt x="3242" y="6071"/>
                    <a:pt x="3236" y="6072"/>
                  </a:cubicBezTo>
                  <a:lnTo>
                    <a:pt x="3227" y="6072"/>
                  </a:lnTo>
                  <a:cubicBezTo>
                    <a:pt x="3218" y="6072"/>
                    <a:pt x="3218" y="6063"/>
                    <a:pt x="3209" y="6063"/>
                  </a:cubicBezTo>
                  <a:cubicBezTo>
                    <a:pt x="3209" y="6044"/>
                    <a:pt x="3209" y="6035"/>
                    <a:pt x="3191" y="6017"/>
                  </a:cubicBezTo>
                  <a:cubicBezTo>
                    <a:pt x="2719" y="5555"/>
                    <a:pt x="2411" y="4956"/>
                    <a:pt x="1794" y="4648"/>
                  </a:cubicBezTo>
                  <a:cubicBezTo>
                    <a:pt x="1268" y="4394"/>
                    <a:pt x="670" y="4349"/>
                    <a:pt x="89" y="4313"/>
                  </a:cubicBezTo>
                  <a:cubicBezTo>
                    <a:pt x="87" y="4312"/>
                    <a:pt x="84" y="4312"/>
                    <a:pt x="81" y="4312"/>
                  </a:cubicBezTo>
                  <a:cubicBezTo>
                    <a:pt x="16" y="4312"/>
                    <a:pt x="1" y="4414"/>
                    <a:pt x="53" y="4449"/>
                  </a:cubicBezTo>
                  <a:cubicBezTo>
                    <a:pt x="688" y="4875"/>
                    <a:pt x="833" y="5682"/>
                    <a:pt x="1549" y="6063"/>
                  </a:cubicBezTo>
                  <a:cubicBezTo>
                    <a:pt x="1869" y="6228"/>
                    <a:pt x="2208" y="6309"/>
                    <a:pt x="2550" y="6309"/>
                  </a:cubicBezTo>
                  <a:cubicBezTo>
                    <a:pt x="2770" y="6309"/>
                    <a:pt x="2992" y="6275"/>
                    <a:pt x="3209" y="6208"/>
                  </a:cubicBezTo>
                  <a:cubicBezTo>
                    <a:pt x="3907" y="6661"/>
                    <a:pt x="4424" y="7260"/>
                    <a:pt x="4850" y="7931"/>
                  </a:cubicBezTo>
                  <a:cubicBezTo>
                    <a:pt x="4517" y="7682"/>
                    <a:pt x="4144" y="7596"/>
                    <a:pt x="3752" y="7596"/>
                  </a:cubicBezTo>
                  <a:cubicBezTo>
                    <a:pt x="2854" y="7596"/>
                    <a:pt x="1853" y="8049"/>
                    <a:pt x="986" y="8049"/>
                  </a:cubicBezTo>
                  <a:cubicBezTo>
                    <a:pt x="974" y="8049"/>
                    <a:pt x="963" y="8049"/>
                    <a:pt x="951" y="8049"/>
                  </a:cubicBezTo>
                  <a:cubicBezTo>
                    <a:pt x="948" y="8048"/>
                    <a:pt x="944" y="8048"/>
                    <a:pt x="941" y="8048"/>
                  </a:cubicBezTo>
                  <a:cubicBezTo>
                    <a:pt x="867" y="8048"/>
                    <a:pt x="835" y="8150"/>
                    <a:pt x="887" y="8203"/>
                  </a:cubicBezTo>
                  <a:cubicBezTo>
                    <a:pt x="1413" y="8756"/>
                    <a:pt x="2057" y="9273"/>
                    <a:pt x="2855" y="9354"/>
                  </a:cubicBezTo>
                  <a:cubicBezTo>
                    <a:pt x="2917" y="9361"/>
                    <a:pt x="2979" y="9364"/>
                    <a:pt x="3039" y="9364"/>
                  </a:cubicBezTo>
                  <a:cubicBezTo>
                    <a:pt x="3829" y="9364"/>
                    <a:pt x="4498" y="8838"/>
                    <a:pt x="5113" y="8375"/>
                  </a:cubicBezTo>
                  <a:cubicBezTo>
                    <a:pt x="5394" y="8892"/>
                    <a:pt x="5639" y="9445"/>
                    <a:pt x="5875" y="9998"/>
                  </a:cubicBezTo>
                  <a:cubicBezTo>
                    <a:pt x="5784" y="11295"/>
                    <a:pt x="5775" y="12592"/>
                    <a:pt x="5866" y="13879"/>
                  </a:cubicBezTo>
                  <a:cubicBezTo>
                    <a:pt x="5820" y="14006"/>
                    <a:pt x="5775" y="14133"/>
                    <a:pt x="5739" y="14260"/>
                  </a:cubicBezTo>
                  <a:cubicBezTo>
                    <a:pt x="5739" y="14269"/>
                    <a:pt x="5739" y="14269"/>
                    <a:pt x="5739" y="14269"/>
                  </a:cubicBezTo>
                  <a:cubicBezTo>
                    <a:pt x="5331" y="13870"/>
                    <a:pt x="4868" y="13516"/>
                    <a:pt x="4360" y="13226"/>
                  </a:cubicBezTo>
                  <a:cubicBezTo>
                    <a:pt x="4632" y="12809"/>
                    <a:pt x="4841" y="12356"/>
                    <a:pt x="4759" y="11848"/>
                  </a:cubicBezTo>
                  <a:cubicBezTo>
                    <a:pt x="4651" y="11213"/>
                    <a:pt x="4243" y="10542"/>
                    <a:pt x="3907" y="10007"/>
                  </a:cubicBezTo>
                  <a:cubicBezTo>
                    <a:pt x="3888" y="9983"/>
                    <a:pt x="3854" y="9970"/>
                    <a:pt x="3822" y="9970"/>
                  </a:cubicBezTo>
                  <a:cubicBezTo>
                    <a:pt x="3793" y="9970"/>
                    <a:pt x="3766" y="9981"/>
                    <a:pt x="3753" y="10007"/>
                  </a:cubicBezTo>
                  <a:cubicBezTo>
                    <a:pt x="3499" y="10551"/>
                    <a:pt x="3200" y="11023"/>
                    <a:pt x="3309" y="11630"/>
                  </a:cubicBezTo>
                  <a:cubicBezTo>
                    <a:pt x="3399" y="12111"/>
                    <a:pt x="3608" y="12564"/>
                    <a:pt x="3880" y="12963"/>
                  </a:cubicBezTo>
                  <a:cubicBezTo>
                    <a:pt x="3644" y="12845"/>
                    <a:pt x="3408" y="12746"/>
                    <a:pt x="3163" y="12655"/>
                  </a:cubicBezTo>
                  <a:cubicBezTo>
                    <a:pt x="3046" y="11367"/>
                    <a:pt x="1613" y="11113"/>
                    <a:pt x="561" y="11041"/>
                  </a:cubicBezTo>
                  <a:cubicBezTo>
                    <a:pt x="557" y="11041"/>
                    <a:pt x="554" y="11040"/>
                    <a:pt x="551" y="11040"/>
                  </a:cubicBezTo>
                  <a:cubicBezTo>
                    <a:pt x="475" y="11040"/>
                    <a:pt x="427" y="11135"/>
                    <a:pt x="470" y="11204"/>
                  </a:cubicBezTo>
                  <a:cubicBezTo>
                    <a:pt x="769" y="11712"/>
                    <a:pt x="1042" y="12483"/>
                    <a:pt x="1586" y="12791"/>
                  </a:cubicBezTo>
                  <a:cubicBezTo>
                    <a:pt x="1796" y="12911"/>
                    <a:pt x="2029" y="12960"/>
                    <a:pt x="2265" y="12960"/>
                  </a:cubicBezTo>
                  <a:cubicBezTo>
                    <a:pt x="2527" y="12960"/>
                    <a:pt x="2793" y="12900"/>
                    <a:pt x="3036" y="12809"/>
                  </a:cubicBezTo>
                  <a:cubicBezTo>
                    <a:pt x="3046" y="12827"/>
                    <a:pt x="3064" y="12836"/>
                    <a:pt x="3082" y="12845"/>
                  </a:cubicBezTo>
                  <a:cubicBezTo>
                    <a:pt x="3245" y="12927"/>
                    <a:pt x="3399" y="13009"/>
                    <a:pt x="3553" y="13090"/>
                  </a:cubicBezTo>
                  <a:cubicBezTo>
                    <a:pt x="3431" y="13071"/>
                    <a:pt x="3304" y="13063"/>
                    <a:pt x="3175" y="13063"/>
                  </a:cubicBezTo>
                  <a:cubicBezTo>
                    <a:pt x="2431" y="13063"/>
                    <a:pt x="1595" y="13336"/>
                    <a:pt x="969" y="13444"/>
                  </a:cubicBezTo>
                  <a:cubicBezTo>
                    <a:pt x="878" y="13453"/>
                    <a:pt x="878" y="13580"/>
                    <a:pt x="942" y="13625"/>
                  </a:cubicBezTo>
                  <a:cubicBezTo>
                    <a:pt x="1424" y="13923"/>
                    <a:pt x="1961" y="14071"/>
                    <a:pt x="2494" y="14071"/>
                  </a:cubicBezTo>
                  <a:cubicBezTo>
                    <a:pt x="3114" y="14071"/>
                    <a:pt x="3730" y="13871"/>
                    <a:pt x="4252" y="13471"/>
                  </a:cubicBezTo>
                  <a:cubicBezTo>
                    <a:pt x="4823" y="13816"/>
                    <a:pt x="5376" y="14188"/>
                    <a:pt x="5920" y="14605"/>
                  </a:cubicBezTo>
                  <a:cubicBezTo>
                    <a:pt x="6047" y="15983"/>
                    <a:pt x="6265" y="17352"/>
                    <a:pt x="6600" y="18694"/>
                  </a:cubicBezTo>
                  <a:cubicBezTo>
                    <a:pt x="6655" y="18939"/>
                    <a:pt x="6718" y="19184"/>
                    <a:pt x="6782" y="19429"/>
                  </a:cubicBezTo>
                  <a:cubicBezTo>
                    <a:pt x="6364" y="19048"/>
                    <a:pt x="5929" y="18703"/>
                    <a:pt x="5467" y="18386"/>
                  </a:cubicBezTo>
                  <a:cubicBezTo>
                    <a:pt x="6074" y="17252"/>
                    <a:pt x="4732" y="16418"/>
                    <a:pt x="4415" y="15421"/>
                  </a:cubicBezTo>
                  <a:cubicBezTo>
                    <a:pt x="4404" y="15394"/>
                    <a:pt x="4374" y="15376"/>
                    <a:pt x="4345" y="15376"/>
                  </a:cubicBezTo>
                  <a:cubicBezTo>
                    <a:pt x="4326" y="15376"/>
                    <a:pt x="4308" y="15384"/>
                    <a:pt x="4297" y="15403"/>
                  </a:cubicBezTo>
                  <a:cubicBezTo>
                    <a:pt x="3880" y="16273"/>
                    <a:pt x="4070" y="17271"/>
                    <a:pt x="4705" y="17924"/>
                  </a:cubicBezTo>
                  <a:cubicBezTo>
                    <a:pt x="4505" y="17806"/>
                    <a:pt x="4306" y="17697"/>
                    <a:pt x="4097" y="17606"/>
                  </a:cubicBezTo>
                  <a:cubicBezTo>
                    <a:pt x="4122" y="17549"/>
                    <a:pt x="4087" y="17477"/>
                    <a:pt x="4020" y="17477"/>
                  </a:cubicBezTo>
                  <a:cubicBezTo>
                    <a:pt x="4013" y="17477"/>
                    <a:pt x="4006" y="17477"/>
                    <a:pt x="3998" y="17479"/>
                  </a:cubicBezTo>
                  <a:cubicBezTo>
                    <a:pt x="3735" y="17053"/>
                    <a:pt x="3426" y="16627"/>
                    <a:pt x="2982" y="16382"/>
                  </a:cubicBezTo>
                  <a:cubicBezTo>
                    <a:pt x="2420" y="16074"/>
                    <a:pt x="1676" y="16065"/>
                    <a:pt x="1060" y="15965"/>
                  </a:cubicBezTo>
                  <a:cubicBezTo>
                    <a:pt x="1054" y="15963"/>
                    <a:pt x="1047" y="15963"/>
                    <a:pt x="1041" y="15963"/>
                  </a:cubicBezTo>
                  <a:cubicBezTo>
                    <a:pt x="965" y="15963"/>
                    <a:pt x="894" y="16061"/>
                    <a:pt x="969" y="16128"/>
                  </a:cubicBezTo>
                  <a:cubicBezTo>
                    <a:pt x="1504" y="16609"/>
                    <a:pt x="1649" y="17243"/>
                    <a:pt x="2347" y="17579"/>
                  </a:cubicBezTo>
                  <a:cubicBezTo>
                    <a:pt x="2637" y="17714"/>
                    <a:pt x="2932" y="17774"/>
                    <a:pt x="3229" y="17774"/>
                  </a:cubicBezTo>
                  <a:cubicBezTo>
                    <a:pt x="3472" y="17774"/>
                    <a:pt x="3717" y="17734"/>
                    <a:pt x="3961" y="17661"/>
                  </a:cubicBezTo>
                  <a:cubicBezTo>
                    <a:pt x="4360" y="17887"/>
                    <a:pt x="4750" y="18132"/>
                    <a:pt x="5131" y="18395"/>
                  </a:cubicBezTo>
                  <a:cubicBezTo>
                    <a:pt x="4556" y="18238"/>
                    <a:pt x="3952" y="18143"/>
                    <a:pt x="3356" y="18143"/>
                  </a:cubicBezTo>
                  <a:cubicBezTo>
                    <a:pt x="2402" y="18143"/>
                    <a:pt x="1467" y="18387"/>
                    <a:pt x="697" y="19012"/>
                  </a:cubicBezTo>
                  <a:cubicBezTo>
                    <a:pt x="633" y="19066"/>
                    <a:pt x="670" y="19193"/>
                    <a:pt x="751" y="19202"/>
                  </a:cubicBezTo>
                  <a:cubicBezTo>
                    <a:pt x="1448" y="19318"/>
                    <a:pt x="2191" y="19504"/>
                    <a:pt x="2915" y="19504"/>
                  </a:cubicBezTo>
                  <a:cubicBezTo>
                    <a:pt x="3096" y="19504"/>
                    <a:pt x="3276" y="19492"/>
                    <a:pt x="3454" y="19465"/>
                  </a:cubicBezTo>
                  <a:cubicBezTo>
                    <a:pt x="4143" y="19365"/>
                    <a:pt x="4778" y="19030"/>
                    <a:pt x="5376" y="18667"/>
                  </a:cubicBezTo>
                  <a:cubicBezTo>
                    <a:pt x="5403" y="18649"/>
                    <a:pt x="5421" y="18622"/>
                    <a:pt x="5421" y="18595"/>
                  </a:cubicBezTo>
                  <a:cubicBezTo>
                    <a:pt x="5938" y="18966"/>
                    <a:pt x="6419" y="19365"/>
                    <a:pt x="6881" y="19819"/>
                  </a:cubicBezTo>
                  <a:cubicBezTo>
                    <a:pt x="7271" y="21378"/>
                    <a:pt x="7706" y="22974"/>
                    <a:pt x="8232" y="24543"/>
                  </a:cubicBezTo>
                  <a:cubicBezTo>
                    <a:pt x="7824" y="24180"/>
                    <a:pt x="7389" y="23845"/>
                    <a:pt x="6954" y="23518"/>
                  </a:cubicBezTo>
                  <a:cubicBezTo>
                    <a:pt x="6954" y="23509"/>
                    <a:pt x="6954" y="23491"/>
                    <a:pt x="6936" y="23482"/>
                  </a:cubicBezTo>
                  <a:cubicBezTo>
                    <a:pt x="6936" y="23482"/>
                    <a:pt x="6936" y="23473"/>
                    <a:pt x="6927" y="23473"/>
                  </a:cubicBezTo>
                  <a:cubicBezTo>
                    <a:pt x="7308" y="22394"/>
                    <a:pt x="6673" y="21460"/>
                    <a:pt x="6056" y="20617"/>
                  </a:cubicBezTo>
                  <a:cubicBezTo>
                    <a:pt x="6036" y="20593"/>
                    <a:pt x="6009" y="20581"/>
                    <a:pt x="5983" y="20581"/>
                  </a:cubicBezTo>
                  <a:cubicBezTo>
                    <a:pt x="5951" y="20581"/>
                    <a:pt x="5921" y="20599"/>
                    <a:pt x="5911" y="20635"/>
                  </a:cubicBezTo>
                  <a:cubicBezTo>
                    <a:pt x="5603" y="21433"/>
                    <a:pt x="5702" y="22340"/>
                    <a:pt x="6201" y="22993"/>
                  </a:cubicBezTo>
                  <a:cubicBezTo>
                    <a:pt x="5802" y="22720"/>
                    <a:pt x="5385" y="22457"/>
                    <a:pt x="4968" y="22222"/>
                  </a:cubicBezTo>
                  <a:cubicBezTo>
                    <a:pt x="4977" y="22213"/>
                    <a:pt x="4986" y="22204"/>
                    <a:pt x="4995" y="22185"/>
                  </a:cubicBezTo>
                  <a:cubicBezTo>
                    <a:pt x="5131" y="21714"/>
                    <a:pt x="5195" y="21242"/>
                    <a:pt x="4886" y="20825"/>
                  </a:cubicBezTo>
                  <a:cubicBezTo>
                    <a:pt x="4578" y="20399"/>
                    <a:pt x="4070" y="20163"/>
                    <a:pt x="3771" y="19719"/>
                  </a:cubicBezTo>
                  <a:cubicBezTo>
                    <a:pt x="3754" y="19698"/>
                    <a:pt x="3730" y="19687"/>
                    <a:pt x="3707" y="19687"/>
                  </a:cubicBezTo>
                  <a:cubicBezTo>
                    <a:pt x="3680" y="19687"/>
                    <a:pt x="3654" y="19703"/>
                    <a:pt x="3644" y="19737"/>
                  </a:cubicBezTo>
                  <a:cubicBezTo>
                    <a:pt x="3635" y="19792"/>
                    <a:pt x="3626" y="19846"/>
                    <a:pt x="3626" y="19891"/>
                  </a:cubicBezTo>
                  <a:cubicBezTo>
                    <a:pt x="3599" y="19909"/>
                    <a:pt x="3581" y="19946"/>
                    <a:pt x="3608" y="19973"/>
                  </a:cubicBezTo>
                  <a:cubicBezTo>
                    <a:pt x="3526" y="20707"/>
                    <a:pt x="3871" y="21351"/>
                    <a:pt x="4351" y="21895"/>
                  </a:cubicBezTo>
                  <a:cubicBezTo>
                    <a:pt x="4043" y="21741"/>
                    <a:pt x="3735" y="21587"/>
                    <a:pt x="3417" y="21442"/>
                  </a:cubicBezTo>
                  <a:cubicBezTo>
                    <a:pt x="3417" y="21415"/>
                    <a:pt x="3408" y="21387"/>
                    <a:pt x="3372" y="21369"/>
                  </a:cubicBezTo>
                  <a:cubicBezTo>
                    <a:pt x="3293" y="20663"/>
                    <a:pt x="2446" y="20535"/>
                    <a:pt x="1779" y="20535"/>
                  </a:cubicBezTo>
                  <a:cubicBezTo>
                    <a:pt x="1606" y="20535"/>
                    <a:pt x="1446" y="20544"/>
                    <a:pt x="1314" y="20553"/>
                  </a:cubicBezTo>
                  <a:cubicBezTo>
                    <a:pt x="1268" y="20553"/>
                    <a:pt x="1232" y="20599"/>
                    <a:pt x="1259" y="20644"/>
                  </a:cubicBezTo>
                  <a:cubicBezTo>
                    <a:pt x="1459" y="20970"/>
                    <a:pt x="1640" y="21442"/>
                    <a:pt x="2030" y="21596"/>
                  </a:cubicBezTo>
                  <a:cubicBezTo>
                    <a:pt x="2153" y="21650"/>
                    <a:pt x="2297" y="21670"/>
                    <a:pt x="2448" y="21670"/>
                  </a:cubicBezTo>
                  <a:cubicBezTo>
                    <a:pt x="2731" y="21670"/>
                    <a:pt x="3039" y="21598"/>
                    <a:pt x="3281" y="21533"/>
                  </a:cubicBezTo>
                  <a:cubicBezTo>
                    <a:pt x="3635" y="21696"/>
                    <a:pt x="3970" y="21877"/>
                    <a:pt x="4315" y="22059"/>
                  </a:cubicBezTo>
                  <a:cubicBezTo>
                    <a:pt x="4246" y="22053"/>
                    <a:pt x="4176" y="22051"/>
                    <a:pt x="4107" y="22051"/>
                  </a:cubicBezTo>
                  <a:cubicBezTo>
                    <a:pt x="3086" y="22051"/>
                    <a:pt x="2068" y="22601"/>
                    <a:pt x="1431" y="23373"/>
                  </a:cubicBezTo>
                  <a:cubicBezTo>
                    <a:pt x="1379" y="23435"/>
                    <a:pt x="1394" y="23573"/>
                    <a:pt x="1494" y="23573"/>
                  </a:cubicBezTo>
                  <a:cubicBezTo>
                    <a:pt x="1498" y="23573"/>
                    <a:pt x="1501" y="23573"/>
                    <a:pt x="1504" y="23573"/>
                  </a:cubicBezTo>
                  <a:cubicBezTo>
                    <a:pt x="2547" y="23446"/>
                    <a:pt x="4261" y="23391"/>
                    <a:pt x="4868" y="22376"/>
                  </a:cubicBezTo>
                  <a:cubicBezTo>
                    <a:pt x="5430" y="22702"/>
                    <a:pt x="5975" y="23056"/>
                    <a:pt x="6510" y="23437"/>
                  </a:cubicBezTo>
                  <a:cubicBezTo>
                    <a:pt x="6217" y="23400"/>
                    <a:pt x="5910" y="23375"/>
                    <a:pt x="5603" y="23375"/>
                  </a:cubicBezTo>
                  <a:cubicBezTo>
                    <a:pt x="4705" y="23375"/>
                    <a:pt x="3811" y="23591"/>
                    <a:pt x="3290" y="24362"/>
                  </a:cubicBezTo>
                  <a:cubicBezTo>
                    <a:pt x="3263" y="24407"/>
                    <a:pt x="3290" y="24471"/>
                    <a:pt x="3336" y="24480"/>
                  </a:cubicBezTo>
                  <a:cubicBezTo>
                    <a:pt x="3635" y="24533"/>
                    <a:pt x="3932" y="24561"/>
                    <a:pt x="4226" y="24561"/>
                  </a:cubicBezTo>
                  <a:cubicBezTo>
                    <a:pt x="5170" y="24561"/>
                    <a:pt x="6075" y="24279"/>
                    <a:pt x="6863" y="23691"/>
                  </a:cubicBezTo>
                  <a:cubicBezTo>
                    <a:pt x="7371" y="24063"/>
                    <a:pt x="7870" y="24462"/>
                    <a:pt x="8350" y="24888"/>
                  </a:cubicBezTo>
                  <a:cubicBezTo>
                    <a:pt x="9312" y="27690"/>
                    <a:pt x="10590" y="30374"/>
                    <a:pt x="12467" y="32541"/>
                  </a:cubicBezTo>
                  <a:cubicBezTo>
                    <a:pt x="12507" y="32587"/>
                    <a:pt x="12554" y="32607"/>
                    <a:pt x="12600" y="32607"/>
                  </a:cubicBezTo>
                  <a:cubicBezTo>
                    <a:pt x="12753" y="32607"/>
                    <a:pt x="12899" y="32395"/>
                    <a:pt x="12766" y="32242"/>
                  </a:cubicBezTo>
                  <a:cubicBezTo>
                    <a:pt x="11506" y="30791"/>
                    <a:pt x="10508" y="29104"/>
                    <a:pt x="9692" y="27300"/>
                  </a:cubicBezTo>
                  <a:cubicBezTo>
                    <a:pt x="9747" y="26910"/>
                    <a:pt x="9819" y="26529"/>
                    <a:pt x="9901" y="26148"/>
                  </a:cubicBezTo>
                  <a:cubicBezTo>
                    <a:pt x="9921" y="26168"/>
                    <a:pt x="9940" y="26183"/>
                    <a:pt x="9967" y="26183"/>
                  </a:cubicBezTo>
                  <a:cubicBezTo>
                    <a:pt x="9977" y="26183"/>
                    <a:pt x="9988" y="26180"/>
                    <a:pt x="10001" y="26175"/>
                  </a:cubicBezTo>
                  <a:cubicBezTo>
                    <a:pt x="10055" y="26148"/>
                    <a:pt x="10119" y="26121"/>
                    <a:pt x="10182" y="26103"/>
                  </a:cubicBezTo>
                  <a:cubicBezTo>
                    <a:pt x="10331" y="26135"/>
                    <a:pt x="10478" y="26151"/>
                    <a:pt x="10623" y="26151"/>
                  </a:cubicBezTo>
                  <a:cubicBezTo>
                    <a:pt x="11486" y="26151"/>
                    <a:pt x="12274" y="25607"/>
                    <a:pt x="12848" y="24924"/>
                  </a:cubicBezTo>
                  <a:cubicBezTo>
                    <a:pt x="12875" y="24915"/>
                    <a:pt x="12912" y="24897"/>
                    <a:pt x="12948" y="24879"/>
                  </a:cubicBezTo>
                  <a:cubicBezTo>
                    <a:pt x="12993" y="24860"/>
                    <a:pt x="12993" y="24806"/>
                    <a:pt x="12966" y="24770"/>
                  </a:cubicBezTo>
                  <a:cubicBezTo>
                    <a:pt x="12993" y="24743"/>
                    <a:pt x="13011" y="24724"/>
                    <a:pt x="13029" y="24697"/>
                  </a:cubicBezTo>
                  <a:cubicBezTo>
                    <a:pt x="13075" y="24634"/>
                    <a:pt x="13011" y="24561"/>
                    <a:pt x="12948" y="24561"/>
                  </a:cubicBezTo>
                  <a:cubicBezTo>
                    <a:pt x="12882" y="24559"/>
                    <a:pt x="12816" y="24557"/>
                    <a:pt x="12750" y="24557"/>
                  </a:cubicBezTo>
                  <a:cubicBezTo>
                    <a:pt x="11654" y="24557"/>
                    <a:pt x="10564" y="24919"/>
                    <a:pt x="9983" y="25894"/>
                  </a:cubicBezTo>
                  <a:cubicBezTo>
                    <a:pt x="9973" y="25894"/>
                    <a:pt x="9973" y="25894"/>
                    <a:pt x="9964" y="25885"/>
                  </a:cubicBezTo>
                  <a:cubicBezTo>
                    <a:pt x="10273" y="24697"/>
                    <a:pt x="10762" y="23555"/>
                    <a:pt x="11442" y="22539"/>
                  </a:cubicBezTo>
                  <a:cubicBezTo>
                    <a:pt x="12011" y="22996"/>
                    <a:pt x="12616" y="23195"/>
                    <a:pt x="13211" y="23195"/>
                  </a:cubicBezTo>
                  <a:cubicBezTo>
                    <a:pt x="14363" y="23195"/>
                    <a:pt x="15477" y="22452"/>
                    <a:pt x="16212" y="21406"/>
                  </a:cubicBezTo>
                  <a:cubicBezTo>
                    <a:pt x="16258" y="21324"/>
                    <a:pt x="16194" y="21215"/>
                    <a:pt x="16103" y="21215"/>
                  </a:cubicBezTo>
                  <a:cubicBezTo>
                    <a:pt x="15351" y="21233"/>
                    <a:pt x="14544" y="21206"/>
                    <a:pt x="13809" y="21378"/>
                  </a:cubicBezTo>
                  <a:cubicBezTo>
                    <a:pt x="13029" y="21560"/>
                    <a:pt x="12340" y="21995"/>
                    <a:pt x="11606" y="22312"/>
                  </a:cubicBezTo>
                  <a:cubicBezTo>
                    <a:pt x="11841" y="21977"/>
                    <a:pt x="12095" y="21650"/>
                    <a:pt x="12376" y="21351"/>
                  </a:cubicBezTo>
                  <a:cubicBezTo>
                    <a:pt x="12413" y="21351"/>
                    <a:pt x="12440" y="21315"/>
                    <a:pt x="12449" y="21279"/>
                  </a:cubicBezTo>
                  <a:cubicBezTo>
                    <a:pt x="12794" y="20916"/>
                    <a:pt x="13174" y="20580"/>
                    <a:pt x="13583" y="20281"/>
                  </a:cubicBezTo>
                  <a:cubicBezTo>
                    <a:pt x="13601" y="20272"/>
                    <a:pt x="13610" y="20254"/>
                    <a:pt x="13619" y="20227"/>
                  </a:cubicBezTo>
                  <a:cubicBezTo>
                    <a:pt x="13619" y="20227"/>
                    <a:pt x="13628" y="20236"/>
                    <a:pt x="13628" y="20236"/>
                  </a:cubicBezTo>
                  <a:cubicBezTo>
                    <a:pt x="13713" y="20242"/>
                    <a:pt x="13799" y="20246"/>
                    <a:pt x="13883" y="20246"/>
                  </a:cubicBezTo>
                  <a:cubicBezTo>
                    <a:pt x="15090" y="20246"/>
                    <a:pt x="16189" y="19589"/>
                    <a:pt x="16756" y="18513"/>
                  </a:cubicBezTo>
                  <a:cubicBezTo>
                    <a:pt x="16791" y="18452"/>
                    <a:pt x="16759" y="18358"/>
                    <a:pt x="16685" y="18358"/>
                  </a:cubicBezTo>
                  <a:cubicBezTo>
                    <a:pt x="16682" y="18358"/>
                    <a:pt x="16678" y="18358"/>
                    <a:pt x="16675" y="18359"/>
                  </a:cubicBezTo>
                  <a:cubicBezTo>
                    <a:pt x="15550" y="18440"/>
                    <a:pt x="13519" y="18449"/>
                    <a:pt x="13564" y="20045"/>
                  </a:cubicBezTo>
                  <a:cubicBezTo>
                    <a:pt x="13537" y="20064"/>
                    <a:pt x="13528" y="20091"/>
                    <a:pt x="13528" y="20118"/>
                  </a:cubicBezTo>
                  <a:cubicBezTo>
                    <a:pt x="13519" y="20127"/>
                    <a:pt x="13501" y="20127"/>
                    <a:pt x="13492" y="20136"/>
                  </a:cubicBezTo>
                  <a:cubicBezTo>
                    <a:pt x="13120" y="20399"/>
                    <a:pt x="12766" y="20707"/>
                    <a:pt x="12440" y="21034"/>
                  </a:cubicBezTo>
                  <a:cubicBezTo>
                    <a:pt x="12594" y="20517"/>
                    <a:pt x="13048" y="20154"/>
                    <a:pt x="13156" y="19619"/>
                  </a:cubicBezTo>
                  <a:cubicBezTo>
                    <a:pt x="13338" y="18794"/>
                    <a:pt x="12875" y="17987"/>
                    <a:pt x="13057" y="17153"/>
                  </a:cubicBezTo>
                  <a:cubicBezTo>
                    <a:pt x="13070" y="17094"/>
                    <a:pt x="13026" y="17049"/>
                    <a:pt x="12977" y="17049"/>
                  </a:cubicBezTo>
                  <a:cubicBezTo>
                    <a:pt x="12958" y="17049"/>
                    <a:pt x="12938" y="17056"/>
                    <a:pt x="12921" y="17071"/>
                  </a:cubicBezTo>
                  <a:cubicBezTo>
                    <a:pt x="12277" y="17688"/>
                    <a:pt x="11778" y="18422"/>
                    <a:pt x="11705" y="19329"/>
                  </a:cubicBezTo>
                  <a:cubicBezTo>
                    <a:pt x="11651" y="19928"/>
                    <a:pt x="11687" y="20862"/>
                    <a:pt x="12204" y="21270"/>
                  </a:cubicBezTo>
                  <a:cubicBezTo>
                    <a:pt x="11615" y="21895"/>
                    <a:pt x="11107" y="22603"/>
                    <a:pt x="10690" y="23364"/>
                  </a:cubicBezTo>
                  <a:cubicBezTo>
                    <a:pt x="10753" y="23129"/>
                    <a:pt x="10771" y="22893"/>
                    <a:pt x="10735" y="22648"/>
                  </a:cubicBezTo>
                  <a:cubicBezTo>
                    <a:pt x="10626" y="22040"/>
                    <a:pt x="10173" y="21560"/>
                    <a:pt x="9992" y="20979"/>
                  </a:cubicBezTo>
                  <a:cubicBezTo>
                    <a:pt x="9983" y="20957"/>
                    <a:pt x="9962" y="20945"/>
                    <a:pt x="9942" y="20945"/>
                  </a:cubicBezTo>
                  <a:cubicBezTo>
                    <a:pt x="9921" y="20945"/>
                    <a:pt x="9901" y="20957"/>
                    <a:pt x="9892" y="20979"/>
                  </a:cubicBezTo>
                  <a:cubicBezTo>
                    <a:pt x="9574" y="22040"/>
                    <a:pt x="9221" y="23464"/>
                    <a:pt x="10227" y="24244"/>
                  </a:cubicBezTo>
                  <a:cubicBezTo>
                    <a:pt x="10227" y="24244"/>
                    <a:pt x="10227" y="24244"/>
                    <a:pt x="10227" y="24253"/>
                  </a:cubicBezTo>
                  <a:cubicBezTo>
                    <a:pt x="10236" y="24253"/>
                    <a:pt x="10246" y="24262"/>
                    <a:pt x="10255" y="24271"/>
                  </a:cubicBezTo>
                  <a:cubicBezTo>
                    <a:pt x="9892" y="25133"/>
                    <a:pt x="9647" y="26048"/>
                    <a:pt x="9547" y="26973"/>
                  </a:cubicBezTo>
                  <a:cubicBezTo>
                    <a:pt x="8686" y="25006"/>
                    <a:pt x="8024" y="22920"/>
                    <a:pt x="7462" y="20880"/>
                  </a:cubicBezTo>
                  <a:cubicBezTo>
                    <a:pt x="8187" y="19420"/>
                    <a:pt x="8931" y="17987"/>
                    <a:pt x="9865" y="16690"/>
                  </a:cubicBezTo>
                  <a:cubicBezTo>
                    <a:pt x="9910" y="16690"/>
                    <a:pt x="9955" y="16654"/>
                    <a:pt x="9937" y="16609"/>
                  </a:cubicBezTo>
                  <a:cubicBezTo>
                    <a:pt x="10218" y="16219"/>
                    <a:pt x="10518" y="15847"/>
                    <a:pt x="10835" y="15493"/>
                  </a:cubicBezTo>
                  <a:cubicBezTo>
                    <a:pt x="10835" y="15493"/>
                    <a:pt x="10835" y="15493"/>
                    <a:pt x="10835" y="15502"/>
                  </a:cubicBezTo>
                  <a:cubicBezTo>
                    <a:pt x="11567" y="16330"/>
                    <a:pt x="12523" y="16522"/>
                    <a:pt x="13518" y="16522"/>
                  </a:cubicBezTo>
                  <a:cubicBezTo>
                    <a:pt x="14126" y="16522"/>
                    <a:pt x="14747" y="16450"/>
                    <a:pt x="15342" y="16409"/>
                  </a:cubicBezTo>
                  <a:cubicBezTo>
                    <a:pt x="15414" y="16400"/>
                    <a:pt x="15478" y="16300"/>
                    <a:pt x="15414" y="16246"/>
                  </a:cubicBezTo>
                  <a:cubicBezTo>
                    <a:pt x="14483" y="15523"/>
                    <a:pt x="13387" y="14950"/>
                    <a:pt x="12244" y="14950"/>
                  </a:cubicBezTo>
                  <a:cubicBezTo>
                    <a:pt x="11895" y="14950"/>
                    <a:pt x="11542" y="15003"/>
                    <a:pt x="11189" y="15122"/>
                  </a:cubicBezTo>
                  <a:cubicBezTo>
                    <a:pt x="11488" y="14813"/>
                    <a:pt x="11796" y="14523"/>
                    <a:pt x="12141" y="14242"/>
                  </a:cubicBezTo>
                  <a:cubicBezTo>
                    <a:pt x="12466" y="14323"/>
                    <a:pt x="12832" y="14401"/>
                    <a:pt x="13187" y="14401"/>
                  </a:cubicBezTo>
                  <a:cubicBezTo>
                    <a:pt x="13386" y="14401"/>
                    <a:pt x="13581" y="14376"/>
                    <a:pt x="13764" y="14314"/>
                  </a:cubicBezTo>
                  <a:cubicBezTo>
                    <a:pt x="14381" y="14097"/>
                    <a:pt x="14970" y="13516"/>
                    <a:pt x="15487" y="13127"/>
                  </a:cubicBezTo>
                  <a:cubicBezTo>
                    <a:pt x="15559" y="13063"/>
                    <a:pt x="15541" y="12954"/>
                    <a:pt x="15441" y="12945"/>
                  </a:cubicBezTo>
                  <a:cubicBezTo>
                    <a:pt x="15212" y="12930"/>
                    <a:pt x="14971" y="12919"/>
                    <a:pt x="14726" y="12919"/>
                  </a:cubicBezTo>
                  <a:cubicBezTo>
                    <a:pt x="13770" y="12919"/>
                    <a:pt x="12766" y="13098"/>
                    <a:pt x="12268" y="13979"/>
                  </a:cubicBezTo>
                  <a:lnTo>
                    <a:pt x="12250" y="13979"/>
                  </a:lnTo>
                  <a:cubicBezTo>
                    <a:pt x="12213" y="14006"/>
                    <a:pt x="12177" y="14033"/>
                    <a:pt x="12141" y="14061"/>
                  </a:cubicBezTo>
                  <a:cubicBezTo>
                    <a:pt x="12123" y="14070"/>
                    <a:pt x="12114" y="14070"/>
                    <a:pt x="12095" y="14079"/>
                  </a:cubicBezTo>
                  <a:cubicBezTo>
                    <a:pt x="12068" y="14088"/>
                    <a:pt x="12050" y="14106"/>
                    <a:pt x="12041" y="14133"/>
                  </a:cubicBezTo>
                  <a:cubicBezTo>
                    <a:pt x="11832" y="14287"/>
                    <a:pt x="11633" y="14460"/>
                    <a:pt x="11442" y="14623"/>
                  </a:cubicBezTo>
                  <a:cubicBezTo>
                    <a:pt x="11442" y="14623"/>
                    <a:pt x="11442" y="14614"/>
                    <a:pt x="11433" y="14614"/>
                  </a:cubicBezTo>
                  <a:cubicBezTo>
                    <a:pt x="11705" y="14206"/>
                    <a:pt x="12104" y="13952"/>
                    <a:pt x="12304" y="13498"/>
                  </a:cubicBezTo>
                  <a:cubicBezTo>
                    <a:pt x="12531" y="12991"/>
                    <a:pt x="12649" y="12428"/>
                    <a:pt x="12812" y="11902"/>
                  </a:cubicBezTo>
                  <a:cubicBezTo>
                    <a:pt x="12826" y="11844"/>
                    <a:pt x="12771" y="11781"/>
                    <a:pt x="12716" y="11781"/>
                  </a:cubicBezTo>
                  <a:cubicBezTo>
                    <a:pt x="12702" y="11781"/>
                    <a:pt x="12688" y="11785"/>
                    <a:pt x="12676" y="11794"/>
                  </a:cubicBezTo>
                  <a:cubicBezTo>
                    <a:pt x="11796" y="12446"/>
                    <a:pt x="10590" y="13562"/>
                    <a:pt x="11316" y="14741"/>
                  </a:cubicBezTo>
                  <a:cubicBezTo>
                    <a:pt x="10835" y="15176"/>
                    <a:pt x="10409" y="15657"/>
                    <a:pt x="10010" y="16164"/>
                  </a:cubicBezTo>
                  <a:cubicBezTo>
                    <a:pt x="10164" y="15756"/>
                    <a:pt x="10463" y="15403"/>
                    <a:pt x="10545" y="14958"/>
                  </a:cubicBezTo>
                  <a:cubicBezTo>
                    <a:pt x="10672" y="14251"/>
                    <a:pt x="10490" y="13526"/>
                    <a:pt x="10617" y="12818"/>
                  </a:cubicBezTo>
                  <a:cubicBezTo>
                    <a:pt x="10629" y="12759"/>
                    <a:pt x="10591" y="12723"/>
                    <a:pt x="10547" y="12723"/>
                  </a:cubicBezTo>
                  <a:cubicBezTo>
                    <a:pt x="10524" y="12723"/>
                    <a:pt x="10500" y="12733"/>
                    <a:pt x="10481" y="12755"/>
                  </a:cubicBezTo>
                  <a:cubicBezTo>
                    <a:pt x="9656" y="13897"/>
                    <a:pt x="9176" y="15176"/>
                    <a:pt x="9747" y="16518"/>
                  </a:cubicBezTo>
                  <a:cubicBezTo>
                    <a:pt x="9275" y="17171"/>
                    <a:pt x="8849" y="17860"/>
                    <a:pt x="8468" y="18567"/>
                  </a:cubicBezTo>
                  <a:cubicBezTo>
                    <a:pt x="8631" y="18023"/>
                    <a:pt x="8922" y="17543"/>
                    <a:pt x="8949" y="16944"/>
                  </a:cubicBezTo>
                  <a:cubicBezTo>
                    <a:pt x="8976" y="16155"/>
                    <a:pt x="8722" y="15384"/>
                    <a:pt x="8459" y="14650"/>
                  </a:cubicBezTo>
                  <a:cubicBezTo>
                    <a:pt x="8449" y="14625"/>
                    <a:pt x="8421" y="14609"/>
                    <a:pt x="8396" y="14609"/>
                  </a:cubicBezTo>
                  <a:cubicBezTo>
                    <a:pt x="8374" y="14609"/>
                    <a:pt x="8354" y="14621"/>
                    <a:pt x="8350" y="14650"/>
                  </a:cubicBezTo>
                  <a:cubicBezTo>
                    <a:pt x="8033" y="16201"/>
                    <a:pt x="6863" y="17515"/>
                    <a:pt x="8187" y="18948"/>
                  </a:cubicBezTo>
                  <a:cubicBezTo>
                    <a:pt x="8196" y="18966"/>
                    <a:pt x="8205" y="18966"/>
                    <a:pt x="8214" y="18975"/>
                  </a:cubicBezTo>
                  <a:cubicBezTo>
                    <a:pt x="8223" y="18984"/>
                    <a:pt x="8223" y="18994"/>
                    <a:pt x="8223" y="18994"/>
                  </a:cubicBezTo>
                  <a:cubicBezTo>
                    <a:pt x="8223" y="19003"/>
                    <a:pt x="8223" y="19003"/>
                    <a:pt x="8223" y="19012"/>
                  </a:cubicBezTo>
                  <a:cubicBezTo>
                    <a:pt x="7942" y="19556"/>
                    <a:pt x="7670" y="20109"/>
                    <a:pt x="7407" y="20662"/>
                  </a:cubicBezTo>
                  <a:cubicBezTo>
                    <a:pt x="7217" y="19973"/>
                    <a:pt x="7035" y="19293"/>
                    <a:pt x="6863" y="18622"/>
                  </a:cubicBezTo>
                  <a:cubicBezTo>
                    <a:pt x="6455" y="17053"/>
                    <a:pt x="6210" y="15457"/>
                    <a:pt x="6092" y="13870"/>
                  </a:cubicBezTo>
                  <a:cubicBezTo>
                    <a:pt x="6247" y="13516"/>
                    <a:pt x="6410" y="13190"/>
                    <a:pt x="6600" y="12873"/>
                  </a:cubicBezTo>
                  <a:cubicBezTo>
                    <a:pt x="7000" y="13044"/>
                    <a:pt x="7419" y="13125"/>
                    <a:pt x="7836" y="13125"/>
                  </a:cubicBezTo>
                  <a:cubicBezTo>
                    <a:pt x="8589" y="13125"/>
                    <a:pt x="9336" y="12859"/>
                    <a:pt x="9955" y="12374"/>
                  </a:cubicBezTo>
                  <a:cubicBezTo>
                    <a:pt x="10019" y="12329"/>
                    <a:pt x="9983" y="12220"/>
                    <a:pt x="9910" y="12202"/>
                  </a:cubicBezTo>
                  <a:cubicBezTo>
                    <a:pt x="9393" y="12069"/>
                    <a:pt x="8871" y="11994"/>
                    <a:pt x="8344" y="11994"/>
                  </a:cubicBezTo>
                  <a:cubicBezTo>
                    <a:pt x="8114" y="11994"/>
                    <a:pt x="7884" y="12008"/>
                    <a:pt x="7652" y="12038"/>
                  </a:cubicBezTo>
                  <a:cubicBezTo>
                    <a:pt x="7489" y="12057"/>
                    <a:pt x="7289" y="12075"/>
                    <a:pt x="7099" y="12111"/>
                  </a:cubicBezTo>
                  <a:cubicBezTo>
                    <a:pt x="7398" y="11721"/>
                    <a:pt x="7716" y="11349"/>
                    <a:pt x="8078" y="11014"/>
                  </a:cubicBezTo>
                  <a:cubicBezTo>
                    <a:pt x="8078" y="11032"/>
                    <a:pt x="8078" y="11050"/>
                    <a:pt x="8096" y="11068"/>
                  </a:cubicBezTo>
                  <a:cubicBezTo>
                    <a:pt x="8555" y="11438"/>
                    <a:pt x="9067" y="11561"/>
                    <a:pt x="9600" y="11561"/>
                  </a:cubicBezTo>
                  <a:cubicBezTo>
                    <a:pt x="10426" y="11561"/>
                    <a:pt x="11301" y="11264"/>
                    <a:pt x="12095" y="11132"/>
                  </a:cubicBezTo>
                  <a:cubicBezTo>
                    <a:pt x="12159" y="11123"/>
                    <a:pt x="12168" y="11023"/>
                    <a:pt x="12114" y="10996"/>
                  </a:cubicBezTo>
                  <a:cubicBezTo>
                    <a:pt x="11300" y="10623"/>
                    <a:pt x="10449" y="10345"/>
                    <a:pt x="9578" y="10345"/>
                  </a:cubicBezTo>
                  <a:cubicBezTo>
                    <a:pt x="9303" y="10345"/>
                    <a:pt x="9027" y="10373"/>
                    <a:pt x="8749" y="10433"/>
                  </a:cubicBezTo>
                  <a:cubicBezTo>
                    <a:pt x="9003" y="10243"/>
                    <a:pt x="9257" y="10053"/>
                    <a:pt x="9529" y="9871"/>
                  </a:cubicBezTo>
                  <a:cubicBezTo>
                    <a:pt x="9790" y="9964"/>
                    <a:pt x="10046" y="10006"/>
                    <a:pt x="10293" y="10006"/>
                  </a:cubicBezTo>
                  <a:cubicBezTo>
                    <a:pt x="11383" y="10006"/>
                    <a:pt x="12314" y="9183"/>
                    <a:pt x="12757" y="8148"/>
                  </a:cubicBezTo>
                  <a:cubicBezTo>
                    <a:pt x="12785" y="8085"/>
                    <a:pt x="12748" y="7994"/>
                    <a:pt x="12667" y="7994"/>
                  </a:cubicBezTo>
                  <a:cubicBezTo>
                    <a:pt x="11424" y="8012"/>
                    <a:pt x="9828" y="8194"/>
                    <a:pt x="9475" y="9626"/>
                  </a:cubicBezTo>
                  <a:cubicBezTo>
                    <a:pt x="9475" y="9644"/>
                    <a:pt x="9475" y="9644"/>
                    <a:pt x="9484" y="9654"/>
                  </a:cubicBezTo>
                  <a:lnTo>
                    <a:pt x="9466" y="9663"/>
                  </a:lnTo>
                  <a:cubicBezTo>
                    <a:pt x="9438" y="9681"/>
                    <a:pt x="9420" y="9708"/>
                    <a:pt x="9420" y="9735"/>
                  </a:cubicBezTo>
                  <a:cubicBezTo>
                    <a:pt x="9112" y="9898"/>
                    <a:pt x="8822" y="10080"/>
                    <a:pt x="8532" y="10288"/>
                  </a:cubicBezTo>
                  <a:cubicBezTo>
                    <a:pt x="8668" y="10134"/>
                    <a:pt x="8777" y="9971"/>
                    <a:pt x="8849" y="9790"/>
                  </a:cubicBezTo>
                  <a:cubicBezTo>
                    <a:pt x="9030" y="9300"/>
                    <a:pt x="8958" y="8710"/>
                    <a:pt x="8913" y="8203"/>
                  </a:cubicBezTo>
                  <a:cubicBezTo>
                    <a:pt x="8906" y="8159"/>
                    <a:pt x="8870" y="8128"/>
                    <a:pt x="8830" y="8128"/>
                  </a:cubicBezTo>
                  <a:cubicBezTo>
                    <a:pt x="8812" y="8128"/>
                    <a:pt x="8793" y="8134"/>
                    <a:pt x="8777" y="8148"/>
                  </a:cubicBezTo>
                  <a:cubicBezTo>
                    <a:pt x="8432" y="8493"/>
                    <a:pt x="7969" y="8846"/>
                    <a:pt x="7833" y="9336"/>
                  </a:cubicBezTo>
                  <a:cubicBezTo>
                    <a:pt x="7697" y="9790"/>
                    <a:pt x="7770" y="10325"/>
                    <a:pt x="7951" y="10760"/>
                  </a:cubicBezTo>
                  <a:cubicBezTo>
                    <a:pt x="7453" y="11213"/>
                    <a:pt x="7008" y="11730"/>
                    <a:pt x="6646" y="12301"/>
                  </a:cubicBezTo>
                  <a:cubicBezTo>
                    <a:pt x="6546" y="12374"/>
                    <a:pt x="6473" y="12465"/>
                    <a:pt x="6437" y="12592"/>
                  </a:cubicBezTo>
                  <a:cubicBezTo>
                    <a:pt x="6437" y="12610"/>
                    <a:pt x="6437" y="12619"/>
                    <a:pt x="6437" y="12628"/>
                  </a:cubicBezTo>
                  <a:cubicBezTo>
                    <a:pt x="6301" y="12873"/>
                    <a:pt x="6174" y="13117"/>
                    <a:pt x="6065" y="13371"/>
                  </a:cubicBezTo>
                  <a:cubicBezTo>
                    <a:pt x="5975" y="11549"/>
                    <a:pt x="6065" y="9726"/>
                    <a:pt x="6328" y="7922"/>
                  </a:cubicBezTo>
                  <a:cubicBezTo>
                    <a:pt x="6918" y="7876"/>
                    <a:pt x="7407" y="7931"/>
                    <a:pt x="7933" y="7550"/>
                  </a:cubicBezTo>
                  <a:cubicBezTo>
                    <a:pt x="8568" y="7087"/>
                    <a:pt x="9030" y="6353"/>
                    <a:pt x="9493" y="5727"/>
                  </a:cubicBezTo>
                  <a:cubicBezTo>
                    <a:pt x="9529" y="5682"/>
                    <a:pt x="9475" y="5600"/>
                    <a:pt x="9420" y="5600"/>
                  </a:cubicBezTo>
                  <a:cubicBezTo>
                    <a:pt x="8187" y="5673"/>
                    <a:pt x="7008" y="6326"/>
                    <a:pt x="6410" y="7396"/>
                  </a:cubicBezTo>
                  <a:cubicBezTo>
                    <a:pt x="6537" y="6634"/>
                    <a:pt x="6691" y="5863"/>
                    <a:pt x="6881" y="5101"/>
                  </a:cubicBezTo>
                  <a:cubicBezTo>
                    <a:pt x="7507" y="5020"/>
                    <a:pt x="8051" y="5002"/>
                    <a:pt x="8604" y="4675"/>
                  </a:cubicBezTo>
                  <a:cubicBezTo>
                    <a:pt x="9094" y="4385"/>
                    <a:pt x="9466" y="3977"/>
                    <a:pt x="9847" y="3569"/>
                  </a:cubicBezTo>
                  <a:cubicBezTo>
                    <a:pt x="9874" y="3560"/>
                    <a:pt x="9910" y="3542"/>
                    <a:pt x="9937" y="3533"/>
                  </a:cubicBezTo>
                  <a:cubicBezTo>
                    <a:pt x="9973" y="3515"/>
                    <a:pt x="9983" y="3478"/>
                    <a:pt x="9964" y="3451"/>
                  </a:cubicBezTo>
                  <a:cubicBezTo>
                    <a:pt x="9983" y="3424"/>
                    <a:pt x="10001" y="3406"/>
                    <a:pt x="10028" y="3379"/>
                  </a:cubicBezTo>
                  <a:cubicBezTo>
                    <a:pt x="10064" y="3333"/>
                    <a:pt x="10037" y="3261"/>
                    <a:pt x="9973" y="3261"/>
                  </a:cubicBezTo>
                  <a:cubicBezTo>
                    <a:pt x="8867" y="3270"/>
                    <a:pt x="7670" y="3496"/>
                    <a:pt x="7063" y="4403"/>
                  </a:cubicBezTo>
                  <a:cubicBezTo>
                    <a:pt x="7108" y="4231"/>
                    <a:pt x="7153" y="4059"/>
                    <a:pt x="7199" y="3895"/>
                  </a:cubicBezTo>
                  <a:cubicBezTo>
                    <a:pt x="7244" y="3877"/>
                    <a:pt x="7271" y="3832"/>
                    <a:pt x="7235" y="3787"/>
                  </a:cubicBezTo>
                  <a:cubicBezTo>
                    <a:pt x="7235" y="3787"/>
                    <a:pt x="7235" y="3778"/>
                    <a:pt x="7235" y="3778"/>
                  </a:cubicBezTo>
                  <a:cubicBezTo>
                    <a:pt x="7344" y="3415"/>
                    <a:pt x="7453" y="3052"/>
                    <a:pt x="7570" y="2689"/>
                  </a:cubicBezTo>
                  <a:cubicBezTo>
                    <a:pt x="7580" y="2680"/>
                    <a:pt x="7570" y="2671"/>
                    <a:pt x="7570" y="2662"/>
                  </a:cubicBezTo>
                  <a:cubicBezTo>
                    <a:pt x="7570" y="2653"/>
                    <a:pt x="7570" y="2653"/>
                    <a:pt x="7580" y="2653"/>
                  </a:cubicBezTo>
                  <a:cubicBezTo>
                    <a:pt x="8650" y="2553"/>
                    <a:pt x="10200" y="2445"/>
                    <a:pt x="10400" y="1102"/>
                  </a:cubicBezTo>
                  <a:cubicBezTo>
                    <a:pt x="10408" y="1055"/>
                    <a:pt x="10373" y="1000"/>
                    <a:pt x="10322" y="1000"/>
                  </a:cubicBezTo>
                  <a:cubicBezTo>
                    <a:pt x="10315" y="1000"/>
                    <a:pt x="10307" y="1001"/>
                    <a:pt x="10300" y="1003"/>
                  </a:cubicBezTo>
                  <a:cubicBezTo>
                    <a:pt x="9837" y="1157"/>
                    <a:pt x="9321" y="1112"/>
                    <a:pt x="8849" y="1211"/>
                  </a:cubicBezTo>
                  <a:cubicBezTo>
                    <a:pt x="8831" y="767"/>
                    <a:pt x="8695" y="377"/>
                    <a:pt x="8414" y="14"/>
                  </a:cubicBezTo>
                  <a:cubicBezTo>
                    <a:pt x="8405" y="5"/>
                    <a:pt x="8391" y="1"/>
                    <a:pt x="8378" y="1"/>
                  </a:cubicBezTo>
                  <a:close/>
                </a:path>
              </a:pathLst>
            </a:custGeom>
            <a:solidFill>
              <a:srgbClr val="CF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0;p29">
              <a:extLst>
                <a:ext uri="{FF2B5EF4-FFF2-40B4-BE49-F238E27FC236}">
                  <a16:creationId xmlns:a16="http://schemas.microsoft.com/office/drawing/2014/main" id="{2A4A222E-92BA-2FB4-84FF-60AE974245E3}"/>
                </a:ext>
              </a:extLst>
            </p:cNvPr>
            <p:cNvSpPr/>
            <p:nvPr/>
          </p:nvSpPr>
          <p:spPr>
            <a:xfrm rot="-2181785" flipH="1">
              <a:off x="8014943" y="4168262"/>
              <a:ext cx="915007" cy="1776776"/>
            </a:xfrm>
            <a:custGeom>
              <a:avLst/>
              <a:gdLst/>
              <a:ahLst/>
              <a:cxnLst/>
              <a:rect l="l" t="t" r="r" b="b"/>
              <a:pathLst>
                <a:path w="16792" h="32607" extrusionOk="0">
                  <a:moveTo>
                    <a:pt x="8495" y="295"/>
                  </a:moveTo>
                  <a:cubicBezTo>
                    <a:pt x="8650" y="495"/>
                    <a:pt x="8713" y="1021"/>
                    <a:pt x="8731" y="1238"/>
                  </a:cubicBezTo>
                  <a:cubicBezTo>
                    <a:pt x="8586" y="1275"/>
                    <a:pt x="8450" y="1329"/>
                    <a:pt x="8323" y="1402"/>
                  </a:cubicBezTo>
                  <a:cubicBezTo>
                    <a:pt x="8305" y="1411"/>
                    <a:pt x="8296" y="1420"/>
                    <a:pt x="8278" y="1429"/>
                  </a:cubicBezTo>
                  <a:cubicBezTo>
                    <a:pt x="8323" y="1048"/>
                    <a:pt x="8396" y="667"/>
                    <a:pt x="8495" y="295"/>
                  </a:cubicBezTo>
                  <a:close/>
                  <a:moveTo>
                    <a:pt x="10218" y="1193"/>
                  </a:moveTo>
                  <a:lnTo>
                    <a:pt x="10218" y="1193"/>
                  </a:lnTo>
                  <a:cubicBezTo>
                    <a:pt x="10209" y="1211"/>
                    <a:pt x="10209" y="1220"/>
                    <a:pt x="10200" y="1238"/>
                  </a:cubicBezTo>
                  <a:cubicBezTo>
                    <a:pt x="9402" y="1601"/>
                    <a:pt x="8595" y="1937"/>
                    <a:pt x="7815" y="2327"/>
                  </a:cubicBezTo>
                  <a:cubicBezTo>
                    <a:pt x="8006" y="1755"/>
                    <a:pt x="8468" y="1429"/>
                    <a:pt x="9103" y="1347"/>
                  </a:cubicBezTo>
                  <a:cubicBezTo>
                    <a:pt x="9484" y="1302"/>
                    <a:pt x="9847" y="1293"/>
                    <a:pt x="10218" y="1193"/>
                  </a:cubicBezTo>
                  <a:close/>
                  <a:moveTo>
                    <a:pt x="10155" y="1393"/>
                  </a:moveTo>
                  <a:lnTo>
                    <a:pt x="10155" y="1393"/>
                  </a:lnTo>
                  <a:cubicBezTo>
                    <a:pt x="9819" y="2236"/>
                    <a:pt x="8767" y="2336"/>
                    <a:pt x="7906" y="2417"/>
                  </a:cubicBezTo>
                  <a:cubicBezTo>
                    <a:pt x="8668" y="2091"/>
                    <a:pt x="9402" y="1737"/>
                    <a:pt x="10155" y="1393"/>
                  </a:cubicBezTo>
                  <a:close/>
                  <a:moveTo>
                    <a:pt x="8374" y="214"/>
                  </a:moveTo>
                  <a:cubicBezTo>
                    <a:pt x="8375" y="214"/>
                    <a:pt x="8376" y="214"/>
                    <a:pt x="8378" y="214"/>
                  </a:cubicBezTo>
                  <a:cubicBezTo>
                    <a:pt x="8405" y="214"/>
                    <a:pt x="8423" y="232"/>
                    <a:pt x="8441" y="241"/>
                  </a:cubicBezTo>
                  <a:cubicBezTo>
                    <a:pt x="8278" y="667"/>
                    <a:pt x="8169" y="1093"/>
                    <a:pt x="8124" y="1547"/>
                  </a:cubicBezTo>
                  <a:cubicBezTo>
                    <a:pt x="7861" y="1773"/>
                    <a:pt x="7706" y="2091"/>
                    <a:pt x="7688" y="2435"/>
                  </a:cubicBezTo>
                  <a:cubicBezTo>
                    <a:pt x="7643" y="2435"/>
                    <a:pt x="7607" y="2445"/>
                    <a:pt x="7570" y="2445"/>
                  </a:cubicBezTo>
                  <a:cubicBezTo>
                    <a:pt x="7543" y="2200"/>
                    <a:pt x="7498" y="1955"/>
                    <a:pt x="7516" y="1701"/>
                  </a:cubicBezTo>
                  <a:cubicBezTo>
                    <a:pt x="7534" y="1248"/>
                    <a:pt x="7752" y="939"/>
                    <a:pt x="8033" y="595"/>
                  </a:cubicBezTo>
                  <a:cubicBezTo>
                    <a:pt x="8096" y="523"/>
                    <a:pt x="8282" y="214"/>
                    <a:pt x="8374" y="214"/>
                  </a:cubicBezTo>
                  <a:close/>
                  <a:moveTo>
                    <a:pt x="6827" y="1991"/>
                  </a:moveTo>
                  <a:lnTo>
                    <a:pt x="6827" y="1991"/>
                  </a:lnTo>
                  <a:cubicBezTo>
                    <a:pt x="7063" y="2454"/>
                    <a:pt x="7226" y="2943"/>
                    <a:pt x="7144" y="3460"/>
                  </a:cubicBezTo>
                  <a:cubicBezTo>
                    <a:pt x="7063" y="2961"/>
                    <a:pt x="6963" y="2472"/>
                    <a:pt x="6827" y="1991"/>
                  </a:cubicBezTo>
                  <a:close/>
                  <a:moveTo>
                    <a:pt x="6700" y="1882"/>
                  </a:moveTo>
                  <a:cubicBezTo>
                    <a:pt x="6818" y="2417"/>
                    <a:pt x="6954" y="2943"/>
                    <a:pt x="7045" y="3478"/>
                  </a:cubicBezTo>
                  <a:cubicBezTo>
                    <a:pt x="6754" y="2989"/>
                    <a:pt x="6627" y="2454"/>
                    <a:pt x="6700" y="1882"/>
                  </a:cubicBezTo>
                  <a:close/>
                  <a:moveTo>
                    <a:pt x="5793" y="2662"/>
                  </a:moveTo>
                  <a:cubicBezTo>
                    <a:pt x="6228" y="3224"/>
                    <a:pt x="6745" y="3678"/>
                    <a:pt x="6691" y="4476"/>
                  </a:cubicBezTo>
                  <a:cubicBezTo>
                    <a:pt x="6676" y="4687"/>
                    <a:pt x="6650" y="4766"/>
                    <a:pt x="6617" y="4766"/>
                  </a:cubicBezTo>
                  <a:cubicBezTo>
                    <a:pt x="6531" y="4766"/>
                    <a:pt x="6403" y="4203"/>
                    <a:pt x="6337" y="4031"/>
                  </a:cubicBezTo>
                  <a:cubicBezTo>
                    <a:pt x="6165" y="3596"/>
                    <a:pt x="5993" y="3161"/>
                    <a:pt x="5820" y="2726"/>
                  </a:cubicBezTo>
                  <a:cubicBezTo>
                    <a:pt x="5811" y="2707"/>
                    <a:pt x="5802" y="2698"/>
                    <a:pt x="5784" y="2689"/>
                  </a:cubicBezTo>
                  <a:cubicBezTo>
                    <a:pt x="5784" y="2680"/>
                    <a:pt x="5793" y="2671"/>
                    <a:pt x="5793" y="2662"/>
                  </a:cubicBezTo>
                  <a:close/>
                  <a:moveTo>
                    <a:pt x="9705" y="3420"/>
                  </a:moveTo>
                  <a:cubicBezTo>
                    <a:pt x="9745" y="3420"/>
                    <a:pt x="9771" y="3424"/>
                    <a:pt x="9774" y="3433"/>
                  </a:cubicBezTo>
                  <a:cubicBezTo>
                    <a:pt x="9783" y="3433"/>
                    <a:pt x="9783" y="3442"/>
                    <a:pt x="9774" y="3451"/>
                  </a:cubicBezTo>
                  <a:cubicBezTo>
                    <a:pt x="8867" y="3841"/>
                    <a:pt x="7788" y="4158"/>
                    <a:pt x="7017" y="4802"/>
                  </a:cubicBezTo>
                  <a:cubicBezTo>
                    <a:pt x="7235" y="4385"/>
                    <a:pt x="7543" y="4031"/>
                    <a:pt x="7979" y="3805"/>
                  </a:cubicBezTo>
                  <a:cubicBezTo>
                    <a:pt x="8278" y="3651"/>
                    <a:pt x="8613" y="3560"/>
                    <a:pt x="8949" y="3505"/>
                  </a:cubicBezTo>
                  <a:lnTo>
                    <a:pt x="8949" y="3505"/>
                  </a:lnTo>
                  <a:cubicBezTo>
                    <a:pt x="8948" y="3506"/>
                    <a:pt x="8949" y="3506"/>
                    <a:pt x="8950" y="3506"/>
                  </a:cubicBezTo>
                  <a:cubicBezTo>
                    <a:pt x="8978" y="3506"/>
                    <a:pt x="9511" y="3420"/>
                    <a:pt x="9705" y="3420"/>
                  </a:cubicBezTo>
                  <a:close/>
                  <a:moveTo>
                    <a:pt x="9611" y="3669"/>
                  </a:moveTo>
                  <a:lnTo>
                    <a:pt x="9611" y="3669"/>
                  </a:lnTo>
                  <a:cubicBezTo>
                    <a:pt x="9302" y="3959"/>
                    <a:pt x="8677" y="4403"/>
                    <a:pt x="8595" y="4449"/>
                  </a:cubicBezTo>
                  <a:cubicBezTo>
                    <a:pt x="8105" y="4757"/>
                    <a:pt x="7607" y="4811"/>
                    <a:pt x="7063" y="4884"/>
                  </a:cubicBezTo>
                  <a:cubicBezTo>
                    <a:pt x="7779" y="4331"/>
                    <a:pt x="8758" y="4004"/>
                    <a:pt x="9611" y="3669"/>
                  </a:cubicBezTo>
                  <a:close/>
                  <a:moveTo>
                    <a:pt x="5748" y="2853"/>
                  </a:moveTo>
                  <a:lnTo>
                    <a:pt x="5748" y="2853"/>
                  </a:lnTo>
                  <a:cubicBezTo>
                    <a:pt x="6038" y="3560"/>
                    <a:pt x="6328" y="4258"/>
                    <a:pt x="6600" y="4965"/>
                  </a:cubicBezTo>
                  <a:cubicBezTo>
                    <a:pt x="5639" y="4802"/>
                    <a:pt x="5576" y="3696"/>
                    <a:pt x="5748" y="2853"/>
                  </a:cubicBezTo>
                  <a:close/>
                  <a:moveTo>
                    <a:pt x="643" y="4512"/>
                  </a:moveTo>
                  <a:lnTo>
                    <a:pt x="643" y="4512"/>
                  </a:lnTo>
                  <a:cubicBezTo>
                    <a:pt x="1078" y="4557"/>
                    <a:pt x="1513" y="4648"/>
                    <a:pt x="1885" y="4875"/>
                  </a:cubicBezTo>
                  <a:cubicBezTo>
                    <a:pt x="2356" y="5165"/>
                    <a:pt x="2628" y="5655"/>
                    <a:pt x="3000" y="6044"/>
                  </a:cubicBezTo>
                  <a:cubicBezTo>
                    <a:pt x="3000" y="6063"/>
                    <a:pt x="3009" y="6081"/>
                    <a:pt x="3027" y="6090"/>
                  </a:cubicBezTo>
                  <a:cubicBezTo>
                    <a:pt x="3036" y="6090"/>
                    <a:pt x="3036" y="6099"/>
                    <a:pt x="3046" y="6099"/>
                  </a:cubicBezTo>
                  <a:cubicBezTo>
                    <a:pt x="3009" y="6099"/>
                    <a:pt x="2973" y="6099"/>
                    <a:pt x="2946" y="6108"/>
                  </a:cubicBezTo>
                  <a:cubicBezTo>
                    <a:pt x="2937" y="6099"/>
                    <a:pt x="2937" y="6099"/>
                    <a:pt x="2937" y="6090"/>
                  </a:cubicBezTo>
                  <a:cubicBezTo>
                    <a:pt x="2202" y="5528"/>
                    <a:pt x="1431" y="5002"/>
                    <a:pt x="643" y="4512"/>
                  </a:cubicBezTo>
                  <a:close/>
                  <a:moveTo>
                    <a:pt x="298" y="4476"/>
                  </a:moveTo>
                  <a:cubicBezTo>
                    <a:pt x="334" y="4476"/>
                    <a:pt x="361" y="4485"/>
                    <a:pt x="389" y="4485"/>
                  </a:cubicBezTo>
                  <a:cubicBezTo>
                    <a:pt x="1187" y="4993"/>
                    <a:pt x="1948" y="5546"/>
                    <a:pt x="2692" y="6117"/>
                  </a:cubicBezTo>
                  <a:cubicBezTo>
                    <a:pt x="2102" y="6117"/>
                    <a:pt x="1513" y="5927"/>
                    <a:pt x="1096" y="5491"/>
                  </a:cubicBezTo>
                  <a:cubicBezTo>
                    <a:pt x="779" y="5174"/>
                    <a:pt x="606" y="4784"/>
                    <a:pt x="298" y="4476"/>
                  </a:cubicBezTo>
                  <a:close/>
                  <a:moveTo>
                    <a:pt x="5603" y="5346"/>
                  </a:moveTo>
                  <a:lnTo>
                    <a:pt x="5603" y="5346"/>
                  </a:lnTo>
                  <a:cubicBezTo>
                    <a:pt x="5857" y="5528"/>
                    <a:pt x="6147" y="5682"/>
                    <a:pt x="6228" y="5990"/>
                  </a:cubicBezTo>
                  <a:cubicBezTo>
                    <a:pt x="6283" y="6217"/>
                    <a:pt x="6256" y="6453"/>
                    <a:pt x="6256" y="6688"/>
                  </a:cubicBezTo>
                  <a:cubicBezTo>
                    <a:pt x="6056" y="6235"/>
                    <a:pt x="5838" y="5791"/>
                    <a:pt x="5603" y="5346"/>
                  </a:cubicBezTo>
                  <a:close/>
                  <a:moveTo>
                    <a:pt x="5548" y="5428"/>
                  </a:moveTo>
                  <a:cubicBezTo>
                    <a:pt x="5784" y="5918"/>
                    <a:pt x="6002" y="6398"/>
                    <a:pt x="6210" y="6897"/>
                  </a:cubicBezTo>
                  <a:cubicBezTo>
                    <a:pt x="5630" y="6616"/>
                    <a:pt x="5539" y="6017"/>
                    <a:pt x="5548" y="5428"/>
                  </a:cubicBezTo>
                  <a:close/>
                  <a:moveTo>
                    <a:pt x="4315" y="4693"/>
                  </a:moveTo>
                  <a:cubicBezTo>
                    <a:pt x="4542" y="5183"/>
                    <a:pt x="4778" y="5872"/>
                    <a:pt x="4814" y="6371"/>
                  </a:cubicBezTo>
                  <a:cubicBezTo>
                    <a:pt x="4832" y="6570"/>
                    <a:pt x="4814" y="6770"/>
                    <a:pt x="4759" y="6960"/>
                  </a:cubicBezTo>
                  <a:cubicBezTo>
                    <a:pt x="4719" y="7042"/>
                    <a:pt x="4687" y="7082"/>
                    <a:pt x="4665" y="7082"/>
                  </a:cubicBezTo>
                  <a:cubicBezTo>
                    <a:pt x="4633" y="7082"/>
                    <a:pt x="4622" y="6996"/>
                    <a:pt x="4632" y="6824"/>
                  </a:cubicBezTo>
                  <a:cubicBezTo>
                    <a:pt x="4496" y="6543"/>
                    <a:pt x="4478" y="6144"/>
                    <a:pt x="4369" y="5836"/>
                  </a:cubicBezTo>
                  <a:cubicBezTo>
                    <a:pt x="4369" y="5827"/>
                    <a:pt x="4351" y="5818"/>
                    <a:pt x="4342" y="5818"/>
                  </a:cubicBezTo>
                  <a:cubicBezTo>
                    <a:pt x="4324" y="5682"/>
                    <a:pt x="4315" y="5537"/>
                    <a:pt x="4306" y="5392"/>
                  </a:cubicBezTo>
                  <a:lnTo>
                    <a:pt x="4306" y="5392"/>
                  </a:lnTo>
                  <a:cubicBezTo>
                    <a:pt x="4315" y="5428"/>
                    <a:pt x="4324" y="5455"/>
                    <a:pt x="4333" y="5491"/>
                  </a:cubicBezTo>
                  <a:cubicBezTo>
                    <a:pt x="4324" y="5428"/>
                    <a:pt x="4315" y="5364"/>
                    <a:pt x="4306" y="5301"/>
                  </a:cubicBezTo>
                  <a:cubicBezTo>
                    <a:pt x="4297" y="5101"/>
                    <a:pt x="4306" y="4893"/>
                    <a:pt x="4315" y="4693"/>
                  </a:cubicBezTo>
                  <a:close/>
                  <a:moveTo>
                    <a:pt x="4214" y="4411"/>
                  </a:moveTo>
                  <a:cubicBezTo>
                    <a:pt x="4212" y="4436"/>
                    <a:pt x="4218" y="4460"/>
                    <a:pt x="4224" y="4485"/>
                  </a:cubicBezTo>
                  <a:cubicBezTo>
                    <a:pt x="4215" y="4494"/>
                    <a:pt x="4206" y="4503"/>
                    <a:pt x="4206" y="4512"/>
                  </a:cubicBezTo>
                  <a:cubicBezTo>
                    <a:pt x="4161" y="5247"/>
                    <a:pt x="4107" y="6017"/>
                    <a:pt x="4442" y="6697"/>
                  </a:cubicBezTo>
                  <a:cubicBezTo>
                    <a:pt x="4451" y="6716"/>
                    <a:pt x="4469" y="6725"/>
                    <a:pt x="4487" y="6725"/>
                  </a:cubicBezTo>
                  <a:cubicBezTo>
                    <a:pt x="4524" y="6879"/>
                    <a:pt x="4551" y="7033"/>
                    <a:pt x="4578" y="7196"/>
                  </a:cubicBezTo>
                  <a:cubicBezTo>
                    <a:pt x="4569" y="7187"/>
                    <a:pt x="4560" y="7169"/>
                    <a:pt x="4551" y="7160"/>
                  </a:cubicBezTo>
                  <a:cubicBezTo>
                    <a:pt x="4306" y="6725"/>
                    <a:pt x="4134" y="6262"/>
                    <a:pt x="4088" y="5745"/>
                  </a:cubicBezTo>
                  <a:cubicBezTo>
                    <a:pt x="4052" y="5419"/>
                    <a:pt x="4070" y="5092"/>
                    <a:pt x="4134" y="4766"/>
                  </a:cubicBezTo>
                  <a:cubicBezTo>
                    <a:pt x="4150" y="4642"/>
                    <a:pt x="4182" y="4526"/>
                    <a:pt x="4214" y="4411"/>
                  </a:cubicBezTo>
                  <a:close/>
                  <a:moveTo>
                    <a:pt x="9073" y="5751"/>
                  </a:moveTo>
                  <a:cubicBezTo>
                    <a:pt x="9124" y="5751"/>
                    <a:pt x="9166" y="5761"/>
                    <a:pt x="9194" y="5782"/>
                  </a:cubicBezTo>
                  <a:cubicBezTo>
                    <a:pt x="8677" y="6063"/>
                    <a:pt x="8178" y="6362"/>
                    <a:pt x="7697" y="6697"/>
                  </a:cubicBezTo>
                  <a:cubicBezTo>
                    <a:pt x="7289" y="6988"/>
                    <a:pt x="6909" y="7323"/>
                    <a:pt x="6473" y="7577"/>
                  </a:cubicBezTo>
                  <a:cubicBezTo>
                    <a:pt x="6754" y="7133"/>
                    <a:pt x="7081" y="6743"/>
                    <a:pt x="7516" y="6434"/>
                  </a:cubicBezTo>
                  <a:cubicBezTo>
                    <a:pt x="7685" y="6306"/>
                    <a:pt x="8677" y="5751"/>
                    <a:pt x="9073" y="5751"/>
                  </a:cubicBezTo>
                  <a:close/>
                  <a:moveTo>
                    <a:pt x="9148" y="5972"/>
                  </a:moveTo>
                  <a:lnTo>
                    <a:pt x="9148" y="5972"/>
                  </a:lnTo>
                  <a:cubicBezTo>
                    <a:pt x="8922" y="6317"/>
                    <a:pt x="8169" y="7096"/>
                    <a:pt x="8042" y="7214"/>
                  </a:cubicBezTo>
                  <a:cubicBezTo>
                    <a:pt x="7561" y="7631"/>
                    <a:pt x="7099" y="7668"/>
                    <a:pt x="6573" y="7713"/>
                  </a:cubicBezTo>
                  <a:cubicBezTo>
                    <a:pt x="6990" y="7450"/>
                    <a:pt x="7371" y="7124"/>
                    <a:pt x="7770" y="6833"/>
                  </a:cubicBezTo>
                  <a:cubicBezTo>
                    <a:pt x="8214" y="6516"/>
                    <a:pt x="8677" y="6226"/>
                    <a:pt x="9148" y="5972"/>
                  </a:cubicBezTo>
                  <a:close/>
                  <a:moveTo>
                    <a:pt x="3740" y="7769"/>
                  </a:moveTo>
                  <a:cubicBezTo>
                    <a:pt x="4176" y="7769"/>
                    <a:pt x="4592" y="7886"/>
                    <a:pt x="4941" y="8239"/>
                  </a:cubicBezTo>
                  <a:cubicBezTo>
                    <a:pt x="4291" y="8331"/>
                    <a:pt x="3470" y="8481"/>
                    <a:pt x="2696" y="8481"/>
                  </a:cubicBezTo>
                  <a:cubicBezTo>
                    <a:pt x="2173" y="8481"/>
                    <a:pt x="1672" y="8413"/>
                    <a:pt x="1259" y="8212"/>
                  </a:cubicBezTo>
                  <a:cubicBezTo>
                    <a:pt x="1486" y="8103"/>
                    <a:pt x="2411" y="8003"/>
                    <a:pt x="2547" y="7967"/>
                  </a:cubicBezTo>
                  <a:cubicBezTo>
                    <a:pt x="2938" y="7864"/>
                    <a:pt x="3347" y="7769"/>
                    <a:pt x="3740" y="7769"/>
                  </a:cubicBezTo>
                  <a:close/>
                  <a:moveTo>
                    <a:pt x="1214" y="8302"/>
                  </a:moveTo>
                  <a:lnTo>
                    <a:pt x="1214" y="8302"/>
                  </a:lnTo>
                  <a:cubicBezTo>
                    <a:pt x="1665" y="8547"/>
                    <a:pt x="2216" y="8627"/>
                    <a:pt x="2787" y="8627"/>
                  </a:cubicBezTo>
                  <a:cubicBezTo>
                    <a:pt x="3444" y="8627"/>
                    <a:pt x="4127" y="8521"/>
                    <a:pt x="4714" y="8438"/>
                  </a:cubicBezTo>
                  <a:lnTo>
                    <a:pt x="4714" y="8438"/>
                  </a:lnTo>
                  <a:cubicBezTo>
                    <a:pt x="4215" y="8747"/>
                    <a:pt x="3698" y="9109"/>
                    <a:pt x="3118" y="9128"/>
                  </a:cubicBezTo>
                  <a:cubicBezTo>
                    <a:pt x="2919" y="9128"/>
                    <a:pt x="1295" y="8602"/>
                    <a:pt x="1214" y="8302"/>
                  </a:cubicBezTo>
                  <a:close/>
                  <a:moveTo>
                    <a:pt x="12340" y="8212"/>
                  </a:moveTo>
                  <a:cubicBezTo>
                    <a:pt x="11433" y="8629"/>
                    <a:pt x="10545" y="9073"/>
                    <a:pt x="9665" y="9554"/>
                  </a:cubicBezTo>
                  <a:cubicBezTo>
                    <a:pt x="10246" y="8484"/>
                    <a:pt x="11216" y="8266"/>
                    <a:pt x="12340" y="8212"/>
                  </a:cubicBezTo>
                  <a:close/>
                  <a:moveTo>
                    <a:pt x="12404" y="8393"/>
                  </a:moveTo>
                  <a:lnTo>
                    <a:pt x="12404" y="8393"/>
                  </a:lnTo>
                  <a:cubicBezTo>
                    <a:pt x="11946" y="9200"/>
                    <a:pt x="11177" y="9767"/>
                    <a:pt x="10277" y="9767"/>
                  </a:cubicBezTo>
                  <a:cubicBezTo>
                    <a:pt x="10125" y="9767"/>
                    <a:pt x="9969" y="9751"/>
                    <a:pt x="9810" y="9717"/>
                  </a:cubicBezTo>
                  <a:cubicBezTo>
                    <a:pt x="10654" y="9236"/>
                    <a:pt x="11515" y="8801"/>
                    <a:pt x="12404" y="8393"/>
                  </a:cubicBezTo>
                  <a:close/>
                  <a:moveTo>
                    <a:pt x="8586" y="8556"/>
                  </a:moveTo>
                  <a:lnTo>
                    <a:pt x="8586" y="8556"/>
                  </a:lnTo>
                  <a:cubicBezTo>
                    <a:pt x="8359" y="9155"/>
                    <a:pt x="8169" y="9762"/>
                    <a:pt x="8024" y="10388"/>
                  </a:cubicBezTo>
                  <a:cubicBezTo>
                    <a:pt x="7942" y="10007"/>
                    <a:pt x="7924" y="9590"/>
                    <a:pt x="8069" y="9236"/>
                  </a:cubicBezTo>
                  <a:cubicBezTo>
                    <a:pt x="8178" y="8992"/>
                    <a:pt x="8378" y="8765"/>
                    <a:pt x="8586" y="8556"/>
                  </a:cubicBezTo>
                  <a:close/>
                  <a:moveTo>
                    <a:pt x="8777" y="8375"/>
                  </a:moveTo>
                  <a:cubicBezTo>
                    <a:pt x="8813" y="8747"/>
                    <a:pt x="8840" y="9137"/>
                    <a:pt x="8767" y="9499"/>
                  </a:cubicBezTo>
                  <a:cubicBezTo>
                    <a:pt x="8686" y="9926"/>
                    <a:pt x="8441" y="10216"/>
                    <a:pt x="8142" y="10488"/>
                  </a:cubicBezTo>
                  <a:cubicBezTo>
                    <a:pt x="8296" y="9780"/>
                    <a:pt x="8495" y="9082"/>
                    <a:pt x="8767" y="8411"/>
                  </a:cubicBezTo>
                  <a:cubicBezTo>
                    <a:pt x="8777" y="8402"/>
                    <a:pt x="8777" y="8384"/>
                    <a:pt x="8767" y="8375"/>
                  </a:cubicBezTo>
                  <a:close/>
                  <a:moveTo>
                    <a:pt x="9522" y="10508"/>
                  </a:moveTo>
                  <a:cubicBezTo>
                    <a:pt x="10078" y="10508"/>
                    <a:pt x="10628" y="10615"/>
                    <a:pt x="11170" y="10796"/>
                  </a:cubicBezTo>
                  <a:cubicBezTo>
                    <a:pt x="11189" y="10796"/>
                    <a:pt x="11343" y="10851"/>
                    <a:pt x="11488" y="10896"/>
                  </a:cubicBezTo>
                  <a:cubicBezTo>
                    <a:pt x="10372" y="10914"/>
                    <a:pt x="9266" y="10932"/>
                    <a:pt x="8151" y="10941"/>
                  </a:cubicBezTo>
                  <a:cubicBezTo>
                    <a:pt x="8269" y="10841"/>
                    <a:pt x="8378" y="10733"/>
                    <a:pt x="8504" y="10633"/>
                  </a:cubicBezTo>
                  <a:cubicBezTo>
                    <a:pt x="8846" y="10547"/>
                    <a:pt x="9185" y="10508"/>
                    <a:pt x="9522" y="10508"/>
                  </a:cubicBezTo>
                  <a:close/>
                  <a:moveTo>
                    <a:pt x="11642" y="11041"/>
                  </a:moveTo>
                  <a:cubicBezTo>
                    <a:pt x="11560" y="11050"/>
                    <a:pt x="11488" y="11068"/>
                    <a:pt x="11479" y="11068"/>
                  </a:cubicBezTo>
                  <a:cubicBezTo>
                    <a:pt x="11034" y="11195"/>
                    <a:pt x="10545" y="11286"/>
                    <a:pt x="10091" y="11340"/>
                  </a:cubicBezTo>
                  <a:cubicBezTo>
                    <a:pt x="9911" y="11360"/>
                    <a:pt x="9729" y="11375"/>
                    <a:pt x="9546" y="11375"/>
                  </a:cubicBezTo>
                  <a:cubicBezTo>
                    <a:pt x="9316" y="11375"/>
                    <a:pt x="9086" y="11352"/>
                    <a:pt x="8858" y="11286"/>
                  </a:cubicBezTo>
                  <a:cubicBezTo>
                    <a:pt x="8758" y="11259"/>
                    <a:pt x="8659" y="11222"/>
                    <a:pt x="8559" y="11168"/>
                  </a:cubicBezTo>
                  <a:cubicBezTo>
                    <a:pt x="8385" y="11110"/>
                    <a:pt x="8327" y="11081"/>
                    <a:pt x="8385" y="11081"/>
                  </a:cubicBezTo>
                  <a:cubicBezTo>
                    <a:pt x="8399" y="11081"/>
                    <a:pt x="8421" y="11083"/>
                    <a:pt x="8450" y="11086"/>
                  </a:cubicBezTo>
                  <a:cubicBezTo>
                    <a:pt x="8483" y="11060"/>
                    <a:pt x="8557" y="11052"/>
                    <a:pt x="8643" y="11052"/>
                  </a:cubicBezTo>
                  <a:cubicBezTo>
                    <a:pt x="8794" y="11052"/>
                    <a:pt x="8983" y="11077"/>
                    <a:pt x="9058" y="11077"/>
                  </a:cubicBezTo>
                  <a:cubicBezTo>
                    <a:pt x="9919" y="11068"/>
                    <a:pt x="10781" y="11050"/>
                    <a:pt x="11642" y="11041"/>
                  </a:cubicBezTo>
                  <a:close/>
                  <a:moveTo>
                    <a:pt x="842" y="11277"/>
                  </a:moveTo>
                  <a:lnTo>
                    <a:pt x="842" y="11277"/>
                  </a:lnTo>
                  <a:cubicBezTo>
                    <a:pt x="1703" y="11358"/>
                    <a:pt x="2728" y="11576"/>
                    <a:pt x="2946" y="12492"/>
                  </a:cubicBezTo>
                  <a:cubicBezTo>
                    <a:pt x="2275" y="12038"/>
                    <a:pt x="1586" y="11621"/>
                    <a:pt x="842" y="11277"/>
                  </a:cubicBezTo>
                  <a:close/>
                  <a:moveTo>
                    <a:pt x="8331" y="12189"/>
                  </a:moveTo>
                  <a:cubicBezTo>
                    <a:pt x="8745" y="12189"/>
                    <a:pt x="9146" y="12249"/>
                    <a:pt x="9547" y="12338"/>
                  </a:cubicBezTo>
                  <a:cubicBezTo>
                    <a:pt x="9030" y="12428"/>
                    <a:pt x="8514" y="12501"/>
                    <a:pt x="7997" y="12537"/>
                  </a:cubicBezTo>
                  <a:cubicBezTo>
                    <a:pt x="7877" y="12543"/>
                    <a:pt x="7456" y="12589"/>
                    <a:pt x="7131" y="12589"/>
                  </a:cubicBezTo>
                  <a:cubicBezTo>
                    <a:pt x="6987" y="12589"/>
                    <a:pt x="6863" y="12580"/>
                    <a:pt x="6791" y="12555"/>
                  </a:cubicBezTo>
                  <a:cubicBezTo>
                    <a:pt x="6827" y="12501"/>
                    <a:pt x="6863" y="12446"/>
                    <a:pt x="6909" y="12383"/>
                  </a:cubicBezTo>
                  <a:cubicBezTo>
                    <a:pt x="7271" y="12274"/>
                    <a:pt x="8069" y="12202"/>
                    <a:pt x="8169" y="12193"/>
                  </a:cubicBezTo>
                  <a:cubicBezTo>
                    <a:pt x="8223" y="12190"/>
                    <a:pt x="8277" y="12189"/>
                    <a:pt x="8331" y="12189"/>
                  </a:cubicBezTo>
                  <a:close/>
                  <a:moveTo>
                    <a:pt x="851" y="11458"/>
                  </a:moveTo>
                  <a:cubicBezTo>
                    <a:pt x="1586" y="11803"/>
                    <a:pt x="2284" y="12220"/>
                    <a:pt x="2928" y="12709"/>
                  </a:cubicBezTo>
                  <a:cubicBezTo>
                    <a:pt x="2726" y="12732"/>
                    <a:pt x="2517" y="12762"/>
                    <a:pt x="2314" y="12762"/>
                  </a:cubicBezTo>
                  <a:cubicBezTo>
                    <a:pt x="2033" y="12762"/>
                    <a:pt x="1762" y="12706"/>
                    <a:pt x="1531" y="12501"/>
                  </a:cubicBezTo>
                  <a:cubicBezTo>
                    <a:pt x="1250" y="12247"/>
                    <a:pt x="1042" y="11830"/>
                    <a:pt x="851" y="11458"/>
                  </a:cubicBezTo>
                  <a:close/>
                  <a:moveTo>
                    <a:pt x="9466" y="12465"/>
                  </a:moveTo>
                  <a:cubicBezTo>
                    <a:pt x="8944" y="12781"/>
                    <a:pt x="8374" y="12931"/>
                    <a:pt x="7789" y="12931"/>
                  </a:cubicBezTo>
                  <a:cubicBezTo>
                    <a:pt x="7418" y="12931"/>
                    <a:pt x="7040" y="12871"/>
                    <a:pt x="6664" y="12755"/>
                  </a:cubicBezTo>
                  <a:cubicBezTo>
                    <a:pt x="6682" y="12728"/>
                    <a:pt x="6700" y="12700"/>
                    <a:pt x="6718" y="12673"/>
                  </a:cubicBezTo>
                  <a:cubicBezTo>
                    <a:pt x="6830" y="12675"/>
                    <a:pt x="6941" y="12676"/>
                    <a:pt x="7052" y="12676"/>
                  </a:cubicBezTo>
                  <a:cubicBezTo>
                    <a:pt x="7864" y="12676"/>
                    <a:pt x="8668" y="12616"/>
                    <a:pt x="9466" y="12465"/>
                  </a:cubicBezTo>
                  <a:close/>
                  <a:moveTo>
                    <a:pt x="3726" y="10442"/>
                  </a:moveTo>
                  <a:cubicBezTo>
                    <a:pt x="3907" y="11295"/>
                    <a:pt x="4034" y="12165"/>
                    <a:pt x="4125" y="13045"/>
                  </a:cubicBezTo>
                  <a:cubicBezTo>
                    <a:pt x="3871" y="12691"/>
                    <a:pt x="3671" y="12310"/>
                    <a:pt x="3553" y="11884"/>
                  </a:cubicBezTo>
                  <a:cubicBezTo>
                    <a:pt x="3472" y="11594"/>
                    <a:pt x="3408" y="11295"/>
                    <a:pt x="3499" y="10996"/>
                  </a:cubicBezTo>
                  <a:cubicBezTo>
                    <a:pt x="3508" y="10950"/>
                    <a:pt x="3626" y="10633"/>
                    <a:pt x="3726" y="10442"/>
                  </a:cubicBezTo>
                  <a:close/>
                  <a:moveTo>
                    <a:pt x="3862" y="10297"/>
                  </a:moveTo>
                  <a:lnTo>
                    <a:pt x="3862" y="10297"/>
                  </a:lnTo>
                  <a:cubicBezTo>
                    <a:pt x="4025" y="10361"/>
                    <a:pt x="4388" y="11313"/>
                    <a:pt x="4442" y="11449"/>
                  </a:cubicBezTo>
                  <a:cubicBezTo>
                    <a:pt x="4687" y="12057"/>
                    <a:pt x="4587" y="12537"/>
                    <a:pt x="4279" y="13063"/>
                  </a:cubicBezTo>
                  <a:cubicBezTo>
                    <a:pt x="4179" y="12129"/>
                    <a:pt x="4034" y="11213"/>
                    <a:pt x="3862" y="10297"/>
                  </a:cubicBezTo>
                  <a:close/>
                  <a:moveTo>
                    <a:pt x="3189" y="13230"/>
                  </a:moveTo>
                  <a:cubicBezTo>
                    <a:pt x="3424" y="13230"/>
                    <a:pt x="3649" y="13260"/>
                    <a:pt x="3853" y="13335"/>
                  </a:cubicBezTo>
                  <a:cubicBezTo>
                    <a:pt x="3055" y="13399"/>
                    <a:pt x="2266" y="13471"/>
                    <a:pt x="1468" y="13535"/>
                  </a:cubicBezTo>
                  <a:cubicBezTo>
                    <a:pt x="2004" y="13400"/>
                    <a:pt x="2627" y="13230"/>
                    <a:pt x="3189" y="13230"/>
                  </a:cubicBezTo>
                  <a:close/>
                  <a:moveTo>
                    <a:pt x="3952" y="13480"/>
                  </a:moveTo>
                  <a:lnTo>
                    <a:pt x="3952" y="13480"/>
                  </a:lnTo>
                  <a:cubicBezTo>
                    <a:pt x="3510" y="13733"/>
                    <a:pt x="3021" y="13861"/>
                    <a:pt x="2529" y="13861"/>
                  </a:cubicBezTo>
                  <a:cubicBezTo>
                    <a:pt x="2175" y="13861"/>
                    <a:pt x="1819" y="13794"/>
                    <a:pt x="1477" y="13662"/>
                  </a:cubicBezTo>
                  <a:cubicBezTo>
                    <a:pt x="2302" y="13598"/>
                    <a:pt x="3127" y="13544"/>
                    <a:pt x="3952" y="13480"/>
                  </a:cubicBezTo>
                  <a:close/>
                  <a:moveTo>
                    <a:pt x="14759" y="13107"/>
                  </a:moveTo>
                  <a:cubicBezTo>
                    <a:pt x="14814" y="13107"/>
                    <a:pt x="14870" y="13107"/>
                    <a:pt x="14925" y="13108"/>
                  </a:cubicBezTo>
                  <a:cubicBezTo>
                    <a:pt x="14127" y="13417"/>
                    <a:pt x="13320" y="13707"/>
                    <a:pt x="12503" y="13952"/>
                  </a:cubicBezTo>
                  <a:cubicBezTo>
                    <a:pt x="13057" y="13253"/>
                    <a:pt x="13900" y="13107"/>
                    <a:pt x="14759" y="13107"/>
                  </a:cubicBezTo>
                  <a:close/>
                  <a:moveTo>
                    <a:pt x="15024" y="13254"/>
                  </a:moveTo>
                  <a:lnTo>
                    <a:pt x="15024" y="13254"/>
                  </a:lnTo>
                  <a:cubicBezTo>
                    <a:pt x="14689" y="13526"/>
                    <a:pt x="14335" y="13807"/>
                    <a:pt x="13972" y="13997"/>
                  </a:cubicBezTo>
                  <a:cubicBezTo>
                    <a:pt x="13688" y="14142"/>
                    <a:pt x="13387" y="14195"/>
                    <a:pt x="13081" y="14195"/>
                  </a:cubicBezTo>
                  <a:cubicBezTo>
                    <a:pt x="12872" y="14195"/>
                    <a:pt x="12660" y="14170"/>
                    <a:pt x="12449" y="14133"/>
                  </a:cubicBezTo>
                  <a:cubicBezTo>
                    <a:pt x="13311" y="13861"/>
                    <a:pt x="14172" y="13553"/>
                    <a:pt x="15024" y="13254"/>
                  </a:cubicBezTo>
                  <a:close/>
                  <a:moveTo>
                    <a:pt x="12449" y="12474"/>
                  </a:moveTo>
                  <a:lnTo>
                    <a:pt x="12449" y="12474"/>
                  </a:lnTo>
                  <a:cubicBezTo>
                    <a:pt x="12367" y="12773"/>
                    <a:pt x="12277" y="13072"/>
                    <a:pt x="12177" y="13362"/>
                  </a:cubicBezTo>
                  <a:cubicBezTo>
                    <a:pt x="12050" y="13716"/>
                    <a:pt x="11805" y="13952"/>
                    <a:pt x="11579" y="14215"/>
                  </a:cubicBezTo>
                  <a:cubicBezTo>
                    <a:pt x="11805" y="13598"/>
                    <a:pt x="12095" y="13018"/>
                    <a:pt x="12449" y="12474"/>
                  </a:cubicBezTo>
                  <a:close/>
                  <a:moveTo>
                    <a:pt x="12558" y="12120"/>
                  </a:moveTo>
                  <a:lnTo>
                    <a:pt x="12558" y="12120"/>
                  </a:lnTo>
                  <a:cubicBezTo>
                    <a:pt x="12549" y="12138"/>
                    <a:pt x="12540" y="12165"/>
                    <a:pt x="12540" y="12183"/>
                  </a:cubicBezTo>
                  <a:cubicBezTo>
                    <a:pt x="12014" y="12873"/>
                    <a:pt x="11633" y="13598"/>
                    <a:pt x="11361" y="14414"/>
                  </a:cubicBezTo>
                  <a:cubicBezTo>
                    <a:pt x="11080" y="13462"/>
                    <a:pt x="11823" y="12700"/>
                    <a:pt x="12558" y="12120"/>
                  </a:cubicBezTo>
                  <a:close/>
                  <a:moveTo>
                    <a:pt x="10436" y="13072"/>
                  </a:moveTo>
                  <a:cubicBezTo>
                    <a:pt x="10454" y="13263"/>
                    <a:pt x="10400" y="13816"/>
                    <a:pt x="10400" y="13879"/>
                  </a:cubicBezTo>
                  <a:cubicBezTo>
                    <a:pt x="10409" y="14233"/>
                    <a:pt x="10436" y="14587"/>
                    <a:pt x="10363" y="14940"/>
                  </a:cubicBezTo>
                  <a:cubicBezTo>
                    <a:pt x="10282" y="15339"/>
                    <a:pt x="9992" y="15629"/>
                    <a:pt x="9892" y="16010"/>
                  </a:cubicBezTo>
                  <a:cubicBezTo>
                    <a:pt x="9892" y="16014"/>
                    <a:pt x="9891" y="16018"/>
                    <a:pt x="9889" y="16024"/>
                  </a:cubicBezTo>
                  <a:lnTo>
                    <a:pt x="9889" y="16024"/>
                  </a:lnTo>
                  <a:cubicBezTo>
                    <a:pt x="9896" y="15988"/>
                    <a:pt x="9901" y="15952"/>
                    <a:pt x="9901" y="15910"/>
                  </a:cubicBezTo>
                  <a:cubicBezTo>
                    <a:pt x="9928" y="15684"/>
                    <a:pt x="9955" y="15457"/>
                    <a:pt x="9992" y="15230"/>
                  </a:cubicBezTo>
                  <a:cubicBezTo>
                    <a:pt x="10001" y="15235"/>
                    <a:pt x="10010" y="15237"/>
                    <a:pt x="10020" y="15237"/>
                  </a:cubicBezTo>
                  <a:cubicBezTo>
                    <a:pt x="10048" y="15237"/>
                    <a:pt x="10076" y="15217"/>
                    <a:pt x="10082" y="15176"/>
                  </a:cubicBezTo>
                  <a:cubicBezTo>
                    <a:pt x="10110" y="14886"/>
                    <a:pt x="10137" y="14605"/>
                    <a:pt x="10173" y="14314"/>
                  </a:cubicBezTo>
                  <a:cubicBezTo>
                    <a:pt x="10173" y="14305"/>
                    <a:pt x="10173" y="14305"/>
                    <a:pt x="10182" y="14296"/>
                  </a:cubicBezTo>
                  <a:cubicBezTo>
                    <a:pt x="10182" y="14287"/>
                    <a:pt x="10173" y="14287"/>
                    <a:pt x="10182" y="14287"/>
                  </a:cubicBezTo>
                  <a:cubicBezTo>
                    <a:pt x="10200" y="14151"/>
                    <a:pt x="10218" y="14024"/>
                    <a:pt x="10246" y="13888"/>
                  </a:cubicBezTo>
                  <a:cubicBezTo>
                    <a:pt x="10273" y="13752"/>
                    <a:pt x="10318" y="13616"/>
                    <a:pt x="10345" y="13480"/>
                  </a:cubicBezTo>
                  <a:lnTo>
                    <a:pt x="10354" y="13471"/>
                  </a:lnTo>
                  <a:lnTo>
                    <a:pt x="10345" y="13471"/>
                  </a:lnTo>
                  <a:cubicBezTo>
                    <a:pt x="10354" y="13435"/>
                    <a:pt x="10363" y="13399"/>
                    <a:pt x="10363" y="13362"/>
                  </a:cubicBezTo>
                  <a:cubicBezTo>
                    <a:pt x="10372" y="13299"/>
                    <a:pt x="10372" y="13263"/>
                    <a:pt x="10372" y="13235"/>
                  </a:cubicBezTo>
                  <a:cubicBezTo>
                    <a:pt x="10391" y="13181"/>
                    <a:pt x="10418" y="13127"/>
                    <a:pt x="10436" y="13072"/>
                  </a:cubicBezTo>
                  <a:close/>
                  <a:moveTo>
                    <a:pt x="10218" y="13480"/>
                  </a:moveTo>
                  <a:lnTo>
                    <a:pt x="10218" y="13480"/>
                  </a:lnTo>
                  <a:cubicBezTo>
                    <a:pt x="10091" y="13861"/>
                    <a:pt x="10010" y="14251"/>
                    <a:pt x="9973" y="14650"/>
                  </a:cubicBezTo>
                  <a:cubicBezTo>
                    <a:pt x="9847" y="15131"/>
                    <a:pt x="9792" y="15620"/>
                    <a:pt x="9783" y="16110"/>
                  </a:cubicBezTo>
                  <a:cubicBezTo>
                    <a:pt x="9611" y="15375"/>
                    <a:pt x="9656" y="14641"/>
                    <a:pt x="9973" y="13915"/>
                  </a:cubicBezTo>
                  <a:cubicBezTo>
                    <a:pt x="9992" y="13870"/>
                    <a:pt x="10110" y="13671"/>
                    <a:pt x="10218" y="13480"/>
                  </a:cubicBezTo>
                  <a:close/>
                  <a:moveTo>
                    <a:pt x="12178" y="15139"/>
                  </a:moveTo>
                  <a:cubicBezTo>
                    <a:pt x="12965" y="15139"/>
                    <a:pt x="13723" y="15377"/>
                    <a:pt x="14444" y="15802"/>
                  </a:cubicBezTo>
                  <a:cubicBezTo>
                    <a:pt x="14653" y="15919"/>
                    <a:pt x="14925" y="16037"/>
                    <a:pt x="14988" y="16119"/>
                  </a:cubicBezTo>
                  <a:cubicBezTo>
                    <a:pt x="13719" y="15666"/>
                    <a:pt x="12286" y="15566"/>
                    <a:pt x="10962" y="15348"/>
                  </a:cubicBezTo>
                  <a:cubicBezTo>
                    <a:pt x="10971" y="15339"/>
                    <a:pt x="10980" y="15330"/>
                    <a:pt x="10989" y="15321"/>
                  </a:cubicBezTo>
                  <a:cubicBezTo>
                    <a:pt x="11392" y="15198"/>
                    <a:pt x="11789" y="15139"/>
                    <a:pt x="12178" y="15139"/>
                  </a:cubicBezTo>
                  <a:close/>
                  <a:moveTo>
                    <a:pt x="11194" y="15567"/>
                  </a:moveTo>
                  <a:cubicBezTo>
                    <a:pt x="11225" y="15567"/>
                    <a:pt x="11340" y="15599"/>
                    <a:pt x="11551" y="15629"/>
                  </a:cubicBezTo>
                  <a:cubicBezTo>
                    <a:pt x="11778" y="15657"/>
                    <a:pt x="11996" y="15693"/>
                    <a:pt x="12222" y="15729"/>
                  </a:cubicBezTo>
                  <a:cubicBezTo>
                    <a:pt x="13120" y="15874"/>
                    <a:pt x="14045" y="15938"/>
                    <a:pt x="14906" y="16228"/>
                  </a:cubicBezTo>
                  <a:cubicBezTo>
                    <a:pt x="14861" y="16246"/>
                    <a:pt x="14789" y="16255"/>
                    <a:pt x="14698" y="16273"/>
                  </a:cubicBezTo>
                  <a:cubicBezTo>
                    <a:pt x="14245" y="16324"/>
                    <a:pt x="13760" y="16374"/>
                    <a:pt x="13302" y="16374"/>
                  </a:cubicBezTo>
                  <a:cubicBezTo>
                    <a:pt x="13265" y="16374"/>
                    <a:pt x="13229" y="16374"/>
                    <a:pt x="13193" y="16373"/>
                  </a:cubicBezTo>
                  <a:cubicBezTo>
                    <a:pt x="12576" y="16346"/>
                    <a:pt x="11860" y="16119"/>
                    <a:pt x="11379" y="15729"/>
                  </a:cubicBezTo>
                  <a:cubicBezTo>
                    <a:pt x="11227" y="15606"/>
                    <a:pt x="11160" y="15567"/>
                    <a:pt x="11194" y="15567"/>
                  </a:cubicBezTo>
                  <a:close/>
                  <a:moveTo>
                    <a:pt x="1314" y="16192"/>
                  </a:moveTo>
                  <a:cubicBezTo>
                    <a:pt x="1722" y="16246"/>
                    <a:pt x="2148" y="16300"/>
                    <a:pt x="2538" y="16409"/>
                  </a:cubicBezTo>
                  <a:cubicBezTo>
                    <a:pt x="3046" y="16563"/>
                    <a:pt x="3381" y="16908"/>
                    <a:pt x="3671" y="17325"/>
                  </a:cubicBezTo>
                  <a:cubicBezTo>
                    <a:pt x="2882" y="16944"/>
                    <a:pt x="2093" y="16572"/>
                    <a:pt x="1314" y="16192"/>
                  </a:cubicBezTo>
                  <a:close/>
                  <a:moveTo>
                    <a:pt x="1504" y="16464"/>
                  </a:moveTo>
                  <a:lnTo>
                    <a:pt x="1504" y="16464"/>
                  </a:lnTo>
                  <a:cubicBezTo>
                    <a:pt x="2220" y="16817"/>
                    <a:pt x="2946" y="17171"/>
                    <a:pt x="3662" y="17525"/>
                  </a:cubicBezTo>
                  <a:cubicBezTo>
                    <a:pt x="3536" y="17539"/>
                    <a:pt x="3412" y="17547"/>
                    <a:pt x="3290" y="17547"/>
                  </a:cubicBezTo>
                  <a:cubicBezTo>
                    <a:pt x="2875" y="17547"/>
                    <a:pt x="2481" y="17451"/>
                    <a:pt x="2102" y="17171"/>
                  </a:cubicBezTo>
                  <a:cubicBezTo>
                    <a:pt x="1840" y="16980"/>
                    <a:pt x="1676" y="16717"/>
                    <a:pt x="1504" y="16464"/>
                  </a:cubicBezTo>
                  <a:close/>
                  <a:moveTo>
                    <a:pt x="4333" y="15711"/>
                  </a:moveTo>
                  <a:cubicBezTo>
                    <a:pt x="4460" y="16554"/>
                    <a:pt x="4759" y="17361"/>
                    <a:pt x="5158" y="18123"/>
                  </a:cubicBezTo>
                  <a:cubicBezTo>
                    <a:pt x="4587" y="17688"/>
                    <a:pt x="4215" y="17071"/>
                    <a:pt x="4233" y="16318"/>
                  </a:cubicBezTo>
                  <a:cubicBezTo>
                    <a:pt x="4233" y="16173"/>
                    <a:pt x="4224" y="15765"/>
                    <a:pt x="4324" y="15711"/>
                  </a:cubicBezTo>
                  <a:close/>
                  <a:moveTo>
                    <a:pt x="4524" y="15956"/>
                  </a:moveTo>
                  <a:cubicBezTo>
                    <a:pt x="4623" y="16119"/>
                    <a:pt x="4714" y="16282"/>
                    <a:pt x="4823" y="16436"/>
                  </a:cubicBezTo>
                  <a:cubicBezTo>
                    <a:pt x="5022" y="16727"/>
                    <a:pt x="5267" y="17017"/>
                    <a:pt x="5376" y="17352"/>
                  </a:cubicBezTo>
                  <a:cubicBezTo>
                    <a:pt x="5430" y="17506"/>
                    <a:pt x="5494" y="17715"/>
                    <a:pt x="5467" y="17878"/>
                  </a:cubicBezTo>
                  <a:cubicBezTo>
                    <a:pt x="5434" y="18103"/>
                    <a:pt x="5400" y="18180"/>
                    <a:pt x="5365" y="18180"/>
                  </a:cubicBezTo>
                  <a:cubicBezTo>
                    <a:pt x="5313" y="18180"/>
                    <a:pt x="5258" y="18005"/>
                    <a:pt x="5204" y="17896"/>
                  </a:cubicBezTo>
                  <a:cubicBezTo>
                    <a:pt x="4895" y="17271"/>
                    <a:pt x="4687" y="16627"/>
                    <a:pt x="4524" y="15956"/>
                  </a:cubicBezTo>
                  <a:close/>
                  <a:moveTo>
                    <a:pt x="8395" y="15014"/>
                  </a:moveTo>
                  <a:cubicBezTo>
                    <a:pt x="8411" y="15014"/>
                    <a:pt x="8429" y="15030"/>
                    <a:pt x="8450" y="15067"/>
                  </a:cubicBezTo>
                  <a:cubicBezTo>
                    <a:pt x="8060" y="16255"/>
                    <a:pt x="7951" y="17425"/>
                    <a:pt x="8160" y="18640"/>
                  </a:cubicBezTo>
                  <a:cubicBezTo>
                    <a:pt x="7498" y="17661"/>
                    <a:pt x="7779" y="16745"/>
                    <a:pt x="8178" y="15693"/>
                  </a:cubicBezTo>
                  <a:cubicBezTo>
                    <a:pt x="8269" y="15442"/>
                    <a:pt x="8309" y="15014"/>
                    <a:pt x="8395" y="15014"/>
                  </a:cubicBezTo>
                  <a:close/>
                  <a:moveTo>
                    <a:pt x="8486" y="15167"/>
                  </a:moveTo>
                  <a:cubicBezTo>
                    <a:pt x="8504" y="15203"/>
                    <a:pt x="8523" y="15248"/>
                    <a:pt x="8541" y="15312"/>
                  </a:cubicBezTo>
                  <a:cubicBezTo>
                    <a:pt x="8686" y="15838"/>
                    <a:pt x="8822" y="16391"/>
                    <a:pt x="8795" y="16944"/>
                  </a:cubicBezTo>
                  <a:cubicBezTo>
                    <a:pt x="8758" y="17525"/>
                    <a:pt x="8514" y="17960"/>
                    <a:pt x="8323" y="18486"/>
                  </a:cubicBezTo>
                  <a:cubicBezTo>
                    <a:pt x="8271" y="18641"/>
                    <a:pt x="8256" y="18716"/>
                    <a:pt x="8254" y="18716"/>
                  </a:cubicBezTo>
                  <a:cubicBezTo>
                    <a:pt x="8251" y="18716"/>
                    <a:pt x="8270" y="18593"/>
                    <a:pt x="8260" y="18359"/>
                  </a:cubicBezTo>
                  <a:cubicBezTo>
                    <a:pt x="8205" y="17234"/>
                    <a:pt x="8160" y="16255"/>
                    <a:pt x="8486" y="15167"/>
                  </a:cubicBezTo>
                  <a:close/>
                  <a:moveTo>
                    <a:pt x="3456" y="18376"/>
                  </a:moveTo>
                  <a:cubicBezTo>
                    <a:pt x="4011" y="18376"/>
                    <a:pt x="4567" y="18470"/>
                    <a:pt x="5122" y="18531"/>
                  </a:cubicBezTo>
                  <a:cubicBezTo>
                    <a:pt x="4428" y="18698"/>
                    <a:pt x="3741" y="18843"/>
                    <a:pt x="3034" y="18843"/>
                  </a:cubicBezTo>
                  <a:cubicBezTo>
                    <a:pt x="2975" y="18843"/>
                    <a:pt x="2915" y="18841"/>
                    <a:pt x="2855" y="18839"/>
                  </a:cubicBezTo>
                  <a:cubicBezTo>
                    <a:pt x="2560" y="18835"/>
                    <a:pt x="2287" y="18816"/>
                    <a:pt x="2019" y="18816"/>
                  </a:cubicBezTo>
                  <a:cubicBezTo>
                    <a:pt x="1769" y="18816"/>
                    <a:pt x="1523" y="18832"/>
                    <a:pt x="1268" y="18894"/>
                  </a:cubicBezTo>
                  <a:cubicBezTo>
                    <a:pt x="1413" y="18459"/>
                    <a:pt x="3109" y="18377"/>
                    <a:pt x="3381" y="18377"/>
                  </a:cubicBezTo>
                  <a:cubicBezTo>
                    <a:pt x="3406" y="18377"/>
                    <a:pt x="3431" y="18376"/>
                    <a:pt x="3456" y="18376"/>
                  </a:cubicBezTo>
                  <a:close/>
                  <a:moveTo>
                    <a:pt x="4623" y="18848"/>
                  </a:moveTo>
                  <a:lnTo>
                    <a:pt x="4623" y="18848"/>
                  </a:lnTo>
                  <a:cubicBezTo>
                    <a:pt x="4170" y="19075"/>
                    <a:pt x="3680" y="19247"/>
                    <a:pt x="3163" y="19284"/>
                  </a:cubicBezTo>
                  <a:cubicBezTo>
                    <a:pt x="3102" y="19288"/>
                    <a:pt x="3041" y="19290"/>
                    <a:pt x="2979" y="19290"/>
                  </a:cubicBezTo>
                  <a:cubicBezTo>
                    <a:pt x="2669" y="19290"/>
                    <a:pt x="2359" y="19238"/>
                    <a:pt x="2048" y="19193"/>
                  </a:cubicBezTo>
                  <a:cubicBezTo>
                    <a:pt x="1876" y="19166"/>
                    <a:pt x="1703" y="19139"/>
                    <a:pt x="1531" y="19102"/>
                  </a:cubicBezTo>
                  <a:cubicBezTo>
                    <a:pt x="1441" y="19116"/>
                    <a:pt x="1368" y="19123"/>
                    <a:pt x="1312" y="19123"/>
                  </a:cubicBezTo>
                  <a:cubicBezTo>
                    <a:pt x="1257" y="19123"/>
                    <a:pt x="1218" y="19116"/>
                    <a:pt x="1196" y="19102"/>
                  </a:cubicBezTo>
                  <a:cubicBezTo>
                    <a:pt x="1495" y="19021"/>
                    <a:pt x="1793" y="18999"/>
                    <a:pt x="2092" y="18999"/>
                  </a:cubicBezTo>
                  <a:cubicBezTo>
                    <a:pt x="2453" y="18999"/>
                    <a:pt x="2815" y="19031"/>
                    <a:pt x="3182" y="19031"/>
                  </a:cubicBezTo>
                  <a:cubicBezTo>
                    <a:pt x="3293" y="19031"/>
                    <a:pt x="3405" y="19028"/>
                    <a:pt x="3517" y="19021"/>
                  </a:cubicBezTo>
                  <a:cubicBezTo>
                    <a:pt x="3889" y="18994"/>
                    <a:pt x="4261" y="18921"/>
                    <a:pt x="4623" y="18848"/>
                  </a:cubicBezTo>
                  <a:close/>
                  <a:moveTo>
                    <a:pt x="16285" y="18585"/>
                  </a:moveTo>
                  <a:lnTo>
                    <a:pt x="16285" y="18585"/>
                  </a:lnTo>
                  <a:cubicBezTo>
                    <a:pt x="15441" y="19048"/>
                    <a:pt x="14589" y="19492"/>
                    <a:pt x="13746" y="19946"/>
                  </a:cubicBezTo>
                  <a:cubicBezTo>
                    <a:pt x="13900" y="18740"/>
                    <a:pt x="15251" y="18649"/>
                    <a:pt x="16285" y="18585"/>
                  </a:cubicBezTo>
                  <a:close/>
                  <a:moveTo>
                    <a:pt x="16348" y="18776"/>
                  </a:moveTo>
                  <a:lnTo>
                    <a:pt x="16348" y="18776"/>
                  </a:lnTo>
                  <a:cubicBezTo>
                    <a:pt x="15804" y="19510"/>
                    <a:pt x="14970" y="19964"/>
                    <a:pt x="14054" y="20018"/>
                  </a:cubicBezTo>
                  <a:cubicBezTo>
                    <a:pt x="14816" y="19601"/>
                    <a:pt x="15587" y="19184"/>
                    <a:pt x="16348" y="18776"/>
                  </a:cubicBezTo>
                  <a:close/>
                  <a:moveTo>
                    <a:pt x="12875" y="17787"/>
                  </a:moveTo>
                  <a:cubicBezTo>
                    <a:pt x="12875" y="17987"/>
                    <a:pt x="12875" y="18205"/>
                    <a:pt x="12884" y="18277"/>
                  </a:cubicBezTo>
                  <a:cubicBezTo>
                    <a:pt x="12975" y="18876"/>
                    <a:pt x="13102" y="19429"/>
                    <a:pt x="12821" y="20009"/>
                  </a:cubicBezTo>
                  <a:cubicBezTo>
                    <a:pt x="12703" y="20245"/>
                    <a:pt x="12503" y="20526"/>
                    <a:pt x="12349" y="20744"/>
                  </a:cubicBezTo>
                  <a:cubicBezTo>
                    <a:pt x="12322" y="20789"/>
                    <a:pt x="12313" y="20816"/>
                    <a:pt x="12304" y="20843"/>
                  </a:cubicBezTo>
                  <a:cubicBezTo>
                    <a:pt x="12304" y="20825"/>
                    <a:pt x="12295" y="20798"/>
                    <a:pt x="12286" y="20771"/>
                  </a:cubicBezTo>
                  <a:cubicBezTo>
                    <a:pt x="12186" y="20508"/>
                    <a:pt x="12168" y="20163"/>
                    <a:pt x="12168" y="19891"/>
                  </a:cubicBezTo>
                  <a:cubicBezTo>
                    <a:pt x="12168" y="19456"/>
                    <a:pt x="12250" y="19021"/>
                    <a:pt x="12395" y="18604"/>
                  </a:cubicBezTo>
                  <a:cubicBezTo>
                    <a:pt x="12558" y="18341"/>
                    <a:pt x="12721" y="18060"/>
                    <a:pt x="12875" y="17787"/>
                  </a:cubicBezTo>
                  <a:close/>
                  <a:moveTo>
                    <a:pt x="12838" y="17361"/>
                  </a:moveTo>
                  <a:cubicBezTo>
                    <a:pt x="12838" y="17361"/>
                    <a:pt x="12839" y="17361"/>
                    <a:pt x="12839" y="17361"/>
                  </a:cubicBezTo>
                  <a:cubicBezTo>
                    <a:pt x="12866" y="17379"/>
                    <a:pt x="12866" y="17497"/>
                    <a:pt x="12875" y="17633"/>
                  </a:cubicBezTo>
                  <a:cubicBezTo>
                    <a:pt x="12603" y="17924"/>
                    <a:pt x="12367" y="18304"/>
                    <a:pt x="12240" y="18694"/>
                  </a:cubicBezTo>
                  <a:cubicBezTo>
                    <a:pt x="11959" y="19429"/>
                    <a:pt x="11959" y="20200"/>
                    <a:pt x="12186" y="20979"/>
                  </a:cubicBezTo>
                  <a:cubicBezTo>
                    <a:pt x="11624" y="20254"/>
                    <a:pt x="11887" y="18785"/>
                    <a:pt x="12268" y="18114"/>
                  </a:cubicBezTo>
                  <a:cubicBezTo>
                    <a:pt x="12339" y="17989"/>
                    <a:pt x="12808" y="17361"/>
                    <a:pt x="12838" y="17361"/>
                  </a:cubicBezTo>
                  <a:close/>
                  <a:moveTo>
                    <a:pt x="1696" y="20670"/>
                  </a:moveTo>
                  <a:cubicBezTo>
                    <a:pt x="2289" y="20670"/>
                    <a:pt x="3091" y="20746"/>
                    <a:pt x="3218" y="21306"/>
                  </a:cubicBezTo>
                  <a:cubicBezTo>
                    <a:pt x="2674" y="21088"/>
                    <a:pt x="2130" y="20871"/>
                    <a:pt x="1577" y="20671"/>
                  </a:cubicBezTo>
                  <a:cubicBezTo>
                    <a:pt x="1615" y="20671"/>
                    <a:pt x="1655" y="20670"/>
                    <a:pt x="1696" y="20670"/>
                  </a:cubicBezTo>
                  <a:close/>
                  <a:moveTo>
                    <a:pt x="1468" y="20771"/>
                  </a:moveTo>
                  <a:cubicBezTo>
                    <a:pt x="2003" y="20988"/>
                    <a:pt x="2538" y="21197"/>
                    <a:pt x="3073" y="21406"/>
                  </a:cubicBezTo>
                  <a:cubicBezTo>
                    <a:pt x="2879" y="21436"/>
                    <a:pt x="2659" y="21473"/>
                    <a:pt x="2456" y="21473"/>
                  </a:cubicBezTo>
                  <a:cubicBezTo>
                    <a:pt x="2300" y="21473"/>
                    <a:pt x="2154" y="21451"/>
                    <a:pt x="2039" y="21387"/>
                  </a:cubicBezTo>
                  <a:cubicBezTo>
                    <a:pt x="1821" y="21261"/>
                    <a:pt x="1613" y="21007"/>
                    <a:pt x="1468" y="20771"/>
                  </a:cubicBezTo>
                  <a:close/>
                  <a:moveTo>
                    <a:pt x="3735" y="19918"/>
                  </a:moveTo>
                  <a:cubicBezTo>
                    <a:pt x="4052" y="20372"/>
                    <a:pt x="4632" y="20608"/>
                    <a:pt x="4859" y="21115"/>
                  </a:cubicBezTo>
                  <a:cubicBezTo>
                    <a:pt x="4895" y="21215"/>
                    <a:pt x="5031" y="21959"/>
                    <a:pt x="4886" y="21986"/>
                  </a:cubicBezTo>
                  <a:cubicBezTo>
                    <a:pt x="4876" y="21988"/>
                    <a:pt x="4866" y="21989"/>
                    <a:pt x="4857" y="21989"/>
                  </a:cubicBezTo>
                  <a:cubicBezTo>
                    <a:pt x="4692" y="21989"/>
                    <a:pt x="4656" y="21697"/>
                    <a:pt x="4596" y="21560"/>
                  </a:cubicBezTo>
                  <a:cubicBezTo>
                    <a:pt x="4406" y="21134"/>
                    <a:pt x="4215" y="20698"/>
                    <a:pt x="3998" y="20281"/>
                  </a:cubicBezTo>
                  <a:cubicBezTo>
                    <a:pt x="3991" y="20268"/>
                    <a:pt x="3980" y="20259"/>
                    <a:pt x="3967" y="20259"/>
                  </a:cubicBezTo>
                  <a:cubicBezTo>
                    <a:pt x="3962" y="20259"/>
                    <a:pt x="3957" y="20261"/>
                    <a:pt x="3952" y="20263"/>
                  </a:cubicBezTo>
                  <a:cubicBezTo>
                    <a:pt x="3889" y="20154"/>
                    <a:pt x="3816" y="20045"/>
                    <a:pt x="3735" y="19946"/>
                  </a:cubicBezTo>
                  <a:cubicBezTo>
                    <a:pt x="3735" y="19937"/>
                    <a:pt x="3735" y="19928"/>
                    <a:pt x="3735" y="19918"/>
                  </a:cubicBezTo>
                  <a:close/>
                  <a:moveTo>
                    <a:pt x="3717" y="20118"/>
                  </a:moveTo>
                  <a:lnTo>
                    <a:pt x="3717" y="20118"/>
                  </a:lnTo>
                  <a:cubicBezTo>
                    <a:pt x="3816" y="20263"/>
                    <a:pt x="3916" y="20417"/>
                    <a:pt x="3998" y="20580"/>
                  </a:cubicBezTo>
                  <a:cubicBezTo>
                    <a:pt x="4007" y="20599"/>
                    <a:pt x="4025" y="20599"/>
                    <a:pt x="4043" y="20599"/>
                  </a:cubicBezTo>
                  <a:cubicBezTo>
                    <a:pt x="4233" y="21088"/>
                    <a:pt x="4451" y="21569"/>
                    <a:pt x="4669" y="22049"/>
                  </a:cubicBezTo>
                  <a:cubicBezTo>
                    <a:pt x="4197" y="21478"/>
                    <a:pt x="3671" y="20871"/>
                    <a:pt x="3717" y="20118"/>
                  </a:cubicBezTo>
                  <a:close/>
                  <a:moveTo>
                    <a:pt x="15609" y="21440"/>
                  </a:moveTo>
                  <a:cubicBezTo>
                    <a:pt x="15620" y="21440"/>
                    <a:pt x="15631" y="21441"/>
                    <a:pt x="15641" y="21442"/>
                  </a:cubicBezTo>
                  <a:cubicBezTo>
                    <a:pt x="14770" y="21786"/>
                    <a:pt x="13846" y="22077"/>
                    <a:pt x="12939" y="22240"/>
                  </a:cubicBezTo>
                  <a:cubicBezTo>
                    <a:pt x="12794" y="22267"/>
                    <a:pt x="12195" y="22349"/>
                    <a:pt x="11941" y="22394"/>
                  </a:cubicBezTo>
                  <a:cubicBezTo>
                    <a:pt x="12313" y="22258"/>
                    <a:pt x="13456" y="21696"/>
                    <a:pt x="13555" y="21669"/>
                  </a:cubicBezTo>
                  <a:cubicBezTo>
                    <a:pt x="14108" y="21505"/>
                    <a:pt x="14689" y="21496"/>
                    <a:pt x="15260" y="21478"/>
                  </a:cubicBezTo>
                  <a:cubicBezTo>
                    <a:pt x="15389" y="21470"/>
                    <a:pt x="15518" y="21440"/>
                    <a:pt x="15609" y="21440"/>
                  </a:cubicBezTo>
                  <a:close/>
                  <a:moveTo>
                    <a:pt x="4487" y="22240"/>
                  </a:moveTo>
                  <a:cubicBezTo>
                    <a:pt x="3907" y="22467"/>
                    <a:pt x="3363" y="22648"/>
                    <a:pt x="2728" y="22766"/>
                  </a:cubicBezTo>
                  <a:cubicBezTo>
                    <a:pt x="2583" y="22793"/>
                    <a:pt x="2447" y="22829"/>
                    <a:pt x="2329" y="22875"/>
                  </a:cubicBezTo>
                  <a:cubicBezTo>
                    <a:pt x="2955" y="22457"/>
                    <a:pt x="3680" y="22276"/>
                    <a:pt x="4487" y="22240"/>
                  </a:cubicBezTo>
                  <a:close/>
                  <a:moveTo>
                    <a:pt x="15704" y="21614"/>
                  </a:moveTo>
                  <a:cubicBezTo>
                    <a:pt x="15695" y="21641"/>
                    <a:pt x="15695" y="21669"/>
                    <a:pt x="15677" y="21705"/>
                  </a:cubicBezTo>
                  <a:cubicBezTo>
                    <a:pt x="15623" y="21841"/>
                    <a:pt x="15396" y="22013"/>
                    <a:pt x="15287" y="22104"/>
                  </a:cubicBezTo>
                  <a:cubicBezTo>
                    <a:pt x="14650" y="22677"/>
                    <a:pt x="13957" y="22952"/>
                    <a:pt x="13240" y="22952"/>
                  </a:cubicBezTo>
                  <a:cubicBezTo>
                    <a:pt x="12733" y="22952"/>
                    <a:pt x="12215" y="22815"/>
                    <a:pt x="11696" y="22548"/>
                  </a:cubicBezTo>
                  <a:cubicBezTo>
                    <a:pt x="13057" y="22512"/>
                    <a:pt x="14444" y="22131"/>
                    <a:pt x="15704" y="21614"/>
                  </a:cubicBezTo>
                  <a:close/>
                  <a:moveTo>
                    <a:pt x="5975" y="20961"/>
                  </a:moveTo>
                  <a:lnTo>
                    <a:pt x="5975" y="20961"/>
                  </a:lnTo>
                  <a:cubicBezTo>
                    <a:pt x="5993" y="21750"/>
                    <a:pt x="6201" y="22485"/>
                    <a:pt x="6591" y="23165"/>
                  </a:cubicBezTo>
                  <a:cubicBezTo>
                    <a:pt x="6020" y="22557"/>
                    <a:pt x="5766" y="21796"/>
                    <a:pt x="5975" y="20961"/>
                  </a:cubicBezTo>
                  <a:close/>
                  <a:moveTo>
                    <a:pt x="6101" y="20952"/>
                  </a:moveTo>
                  <a:lnTo>
                    <a:pt x="6101" y="20952"/>
                  </a:lnTo>
                  <a:cubicBezTo>
                    <a:pt x="6618" y="21650"/>
                    <a:pt x="7054" y="22421"/>
                    <a:pt x="6836" y="23292"/>
                  </a:cubicBezTo>
                  <a:cubicBezTo>
                    <a:pt x="6374" y="22584"/>
                    <a:pt x="6138" y="21796"/>
                    <a:pt x="6101" y="20952"/>
                  </a:cubicBezTo>
                  <a:close/>
                  <a:moveTo>
                    <a:pt x="4614" y="22394"/>
                  </a:moveTo>
                  <a:lnTo>
                    <a:pt x="4614" y="22394"/>
                  </a:lnTo>
                  <a:cubicBezTo>
                    <a:pt x="4079" y="23065"/>
                    <a:pt x="2900" y="23219"/>
                    <a:pt x="2003" y="23301"/>
                  </a:cubicBezTo>
                  <a:cubicBezTo>
                    <a:pt x="2411" y="22893"/>
                    <a:pt x="3018" y="22947"/>
                    <a:pt x="3535" y="22802"/>
                  </a:cubicBezTo>
                  <a:cubicBezTo>
                    <a:pt x="3907" y="22702"/>
                    <a:pt x="4261" y="22539"/>
                    <a:pt x="4614" y="22394"/>
                  </a:cubicBezTo>
                  <a:close/>
                  <a:moveTo>
                    <a:pt x="10046" y="21451"/>
                  </a:moveTo>
                  <a:lnTo>
                    <a:pt x="10046" y="21451"/>
                  </a:lnTo>
                  <a:cubicBezTo>
                    <a:pt x="10137" y="21650"/>
                    <a:pt x="10255" y="21895"/>
                    <a:pt x="10282" y="21959"/>
                  </a:cubicBezTo>
                  <a:cubicBezTo>
                    <a:pt x="10626" y="22666"/>
                    <a:pt x="10563" y="23219"/>
                    <a:pt x="10300" y="23899"/>
                  </a:cubicBezTo>
                  <a:cubicBezTo>
                    <a:pt x="10110" y="23101"/>
                    <a:pt x="10010" y="22276"/>
                    <a:pt x="10046" y="21451"/>
                  </a:cubicBezTo>
                  <a:close/>
                  <a:moveTo>
                    <a:pt x="9928" y="21224"/>
                  </a:moveTo>
                  <a:cubicBezTo>
                    <a:pt x="9928" y="21224"/>
                    <a:pt x="9937" y="21242"/>
                    <a:pt x="9955" y="21270"/>
                  </a:cubicBezTo>
                  <a:cubicBezTo>
                    <a:pt x="9955" y="21270"/>
                    <a:pt x="9946" y="21270"/>
                    <a:pt x="9946" y="21279"/>
                  </a:cubicBezTo>
                  <a:cubicBezTo>
                    <a:pt x="9901" y="22195"/>
                    <a:pt x="9946" y="23065"/>
                    <a:pt x="10137" y="23954"/>
                  </a:cubicBezTo>
                  <a:cubicBezTo>
                    <a:pt x="9910" y="23654"/>
                    <a:pt x="9765" y="23310"/>
                    <a:pt x="9720" y="22920"/>
                  </a:cubicBezTo>
                  <a:cubicBezTo>
                    <a:pt x="9701" y="22757"/>
                    <a:pt x="9701" y="21261"/>
                    <a:pt x="9928" y="21224"/>
                  </a:cubicBezTo>
                  <a:close/>
                  <a:moveTo>
                    <a:pt x="5692" y="23542"/>
                  </a:moveTo>
                  <a:cubicBezTo>
                    <a:pt x="6005" y="23542"/>
                    <a:pt x="6321" y="23568"/>
                    <a:pt x="6636" y="23591"/>
                  </a:cubicBezTo>
                  <a:cubicBezTo>
                    <a:pt x="5666" y="23908"/>
                    <a:pt x="4623" y="23845"/>
                    <a:pt x="3653" y="24189"/>
                  </a:cubicBezTo>
                  <a:cubicBezTo>
                    <a:pt x="3907" y="23954"/>
                    <a:pt x="4678" y="23664"/>
                    <a:pt x="4805" y="23636"/>
                  </a:cubicBezTo>
                  <a:cubicBezTo>
                    <a:pt x="5097" y="23565"/>
                    <a:pt x="5393" y="23542"/>
                    <a:pt x="5692" y="23542"/>
                  </a:cubicBezTo>
                  <a:close/>
                  <a:moveTo>
                    <a:pt x="6419" y="23800"/>
                  </a:moveTo>
                  <a:lnTo>
                    <a:pt x="6419" y="23800"/>
                  </a:lnTo>
                  <a:cubicBezTo>
                    <a:pt x="6101" y="23999"/>
                    <a:pt x="5766" y="24162"/>
                    <a:pt x="5394" y="24271"/>
                  </a:cubicBezTo>
                  <a:cubicBezTo>
                    <a:pt x="5222" y="24322"/>
                    <a:pt x="4524" y="24490"/>
                    <a:pt x="4037" y="24490"/>
                  </a:cubicBezTo>
                  <a:cubicBezTo>
                    <a:pt x="3832" y="24490"/>
                    <a:pt x="3665" y="24460"/>
                    <a:pt x="3590" y="24380"/>
                  </a:cubicBezTo>
                  <a:cubicBezTo>
                    <a:pt x="4496" y="24026"/>
                    <a:pt x="5485" y="24035"/>
                    <a:pt x="6419" y="23800"/>
                  </a:cubicBezTo>
                  <a:close/>
                  <a:moveTo>
                    <a:pt x="12757" y="24734"/>
                  </a:moveTo>
                  <a:cubicBezTo>
                    <a:pt x="12730" y="24761"/>
                    <a:pt x="12712" y="24788"/>
                    <a:pt x="12685" y="24815"/>
                  </a:cubicBezTo>
                  <a:cubicBezTo>
                    <a:pt x="11869" y="25196"/>
                    <a:pt x="11034" y="25559"/>
                    <a:pt x="10200" y="25894"/>
                  </a:cubicBezTo>
                  <a:cubicBezTo>
                    <a:pt x="10781" y="25051"/>
                    <a:pt x="11751" y="24734"/>
                    <a:pt x="12757" y="24734"/>
                  </a:cubicBezTo>
                  <a:close/>
                  <a:moveTo>
                    <a:pt x="12367" y="25142"/>
                  </a:moveTo>
                  <a:cubicBezTo>
                    <a:pt x="11857" y="25626"/>
                    <a:pt x="11264" y="25978"/>
                    <a:pt x="10573" y="25978"/>
                  </a:cubicBezTo>
                  <a:cubicBezTo>
                    <a:pt x="10540" y="25978"/>
                    <a:pt x="10506" y="25978"/>
                    <a:pt x="10472" y="25976"/>
                  </a:cubicBezTo>
                  <a:cubicBezTo>
                    <a:pt x="11107" y="25704"/>
                    <a:pt x="11742" y="25432"/>
                    <a:pt x="12367" y="25142"/>
                  </a:cubicBezTo>
                  <a:close/>
                  <a:moveTo>
                    <a:pt x="8378" y="1"/>
                  </a:moveTo>
                  <a:cubicBezTo>
                    <a:pt x="8364" y="1"/>
                    <a:pt x="8350" y="5"/>
                    <a:pt x="8341" y="14"/>
                  </a:cubicBezTo>
                  <a:cubicBezTo>
                    <a:pt x="8051" y="395"/>
                    <a:pt x="7643" y="703"/>
                    <a:pt x="7444" y="1148"/>
                  </a:cubicBezTo>
                  <a:cubicBezTo>
                    <a:pt x="7244" y="1610"/>
                    <a:pt x="7317" y="2154"/>
                    <a:pt x="7453" y="2626"/>
                  </a:cubicBezTo>
                  <a:cubicBezTo>
                    <a:pt x="7462" y="2644"/>
                    <a:pt x="7471" y="2653"/>
                    <a:pt x="7489" y="2662"/>
                  </a:cubicBezTo>
                  <a:cubicBezTo>
                    <a:pt x="7425" y="2816"/>
                    <a:pt x="7380" y="2961"/>
                    <a:pt x="7326" y="3106"/>
                  </a:cubicBezTo>
                  <a:cubicBezTo>
                    <a:pt x="7308" y="2553"/>
                    <a:pt x="7035" y="2018"/>
                    <a:pt x="6745" y="1511"/>
                  </a:cubicBezTo>
                  <a:cubicBezTo>
                    <a:pt x="6730" y="1487"/>
                    <a:pt x="6704" y="1476"/>
                    <a:pt x="6679" y="1476"/>
                  </a:cubicBezTo>
                  <a:cubicBezTo>
                    <a:pt x="6645" y="1476"/>
                    <a:pt x="6611" y="1496"/>
                    <a:pt x="6600" y="1538"/>
                  </a:cubicBezTo>
                  <a:cubicBezTo>
                    <a:pt x="6383" y="2336"/>
                    <a:pt x="6537" y="3197"/>
                    <a:pt x="7081" y="3832"/>
                  </a:cubicBezTo>
                  <a:cubicBezTo>
                    <a:pt x="6954" y="4213"/>
                    <a:pt x="6845" y="4594"/>
                    <a:pt x="6745" y="4984"/>
                  </a:cubicBezTo>
                  <a:lnTo>
                    <a:pt x="6709" y="4984"/>
                  </a:lnTo>
                  <a:cubicBezTo>
                    <a:pt x="6836" y="4539"/>
                    <a:pt x="6899" y="4068"/>
                    <a:pt x="6709" y="3632"/>
                  </a:cubicBezTo>
                  <a:cubicBezTo>
                    <a:pt x="6510" y="3179"/>
                    <a:pt x="6101" y="2862"/>
                    <a:pt x="5820" y="2463"/>
                  </a:cubicBezTo>
                  <a:cubicBezTo>
                    <a:pt x="5808" y="2439"/>
                    <a:pt x="5786" y="2427"/>
                    <a:pt x="5762" y="2427"/>
                  </a:cubicBezTo>
                  <a:cubicBezTo>
                    <a:pt x="5733" y="2427"/>
                    <a:pt x="5704" y="2445"/>
                    <a:pt x="5693" y="2481"/>
                  </a:cubicBezTo>
                  <a:cubicBezTo>
                    <a:pt x="5494" y="3097"/>
                    <a:pt x="5313" y="3805"/>
                    <a:pt x="5630" y="4421"/>
                  </a:cubicBezTo>
                  <a:cubicBezTo>
                    <a:pt x="5848" y="4829"/>
                    <a:pt x="6237" y="5120"/>
                    <a:pt x="6700" y="5129"/>
                  </a:cubicBezTo>
                  <a:cubicBezTo>
                    <a:pt x="6582" y="5564"/>
                    <a:pt x="6482" y="5990"/>
                    <a:pt x="6392" y="6425"/>
                  </a:cubicBezTo>
                  <a:cubicBezTo>
                    <a:pt x="6401" y="6226"/>
                    <a:pt x="6401" y="6017"/>
                    <a:pt x="6328" y="5827"/>
                  </a:cubicBezTo>
                  <a:cubicBezTo>
                    <a:pt x="6183" y="5473"/>
                    <a:pt x="5793" y="5337"/>
                    <a:pt x="5539" y="5074"/>
                  </a:cubicBezTo>
                  <a:cubicBezTo>
                    <a:pt x="5520" y="5058"/>
                    <a:pt x="5499" y="5050"/>
                    <a:pt x="5478" y="5050"/>
                  </a:cubicBezTo>
                  <a:cubicBezTo>
                    <a:pt x="5432" y="5050"/>
                    <a:pt x="5391" y="5087"/>
                    <a:pt x="5385" y="5138"/>
                  </a:cubicBezTo>
                  <a:cubicBezTo>
                    <a:pt x="5340" y="5827"/>
                    <a:pt x="5376" y="6915"/>
                    <a:pt x="6265" y="7033"/>
                  </a:cubicBezTo>
                  <a:lnTo>
                    <a:pt x="6274" y="7033"/>
                  </a:lnTo>
                  <a:cubicBezTo>
                    <a:pt x="6228" y="7269"/>
                    <a:pt x="6183" y="7513"/>
                    <a:pt x="6147" y="7749"/>
                  </a:cubicBezTo>
                  <a:cubicBezTo>
                    <a:pt x="6129" y="7758"/>
                    <a:pt x="6111" y="7767"/>
                    <a:pt x="6101" y="7776"/>
                  </a:cubicBezTo>
                  <a:cubicBezTo>
                    <a:pt x="6029" y="7804"/>
                    <a:pt x="6056" y="7912"/>
                    <a:pt x="6120" y="7931"/>
                  </a:cubicBezTo>
                  <a:cubicBezTo>
                    <a:pt x="6038" y="8447"/>
                    <a:pt x="5965" y="8964"/>
                    <a:pt x="5920" y="9490"/>
                  </a:cubicBezTo>
                  <a:cubicBezTo>
                    <a:pt x="5612" y="8729"/>
                    <a:pt x="5222" y="7994"/>
                    <a:pt x="4714" y="7368"/>
                  </a:cubicBezTo>
                  <a:cubicBezTo>
                    <a:pt x="5476" y="6389"/>
                    <a:pt x="4515" y="5156"/>
                    <a:pt x="4297" y="4149"/>
                  </a:cubicBezTo>
                  <a:cubicBezTo>
                    <a:pt x="4293" y="4119"/>
                    <a:pt x="4269" y="4105"/>
                    <a:pt x="4244" y="4105"/>
                  </a:cubicBezTo>
                  <a:cubicBezTo>
                    <a:pt x="4217" y="4105"/>
                    <a:pt x="4188" y="4121"/>
                    <a:pt x="4179" y="4149"/>
                  </a:cubicBezTo>
                  <a:cubicBezTo>
                    <a:pt x="3862" y="5002"/>
                    <a:pt x="3825" y="5954"/>
                    <a:pt x="4179" y="6770"/>
                  </a:cubicBezTo>
                  <a:cubicBezTo>
                    <a:pt x="3916" y="6525"/>
                    <a:pt x="3626" y="6307"/>
                    <a:pt x="3309" y="6126"/>
                  </a:cubicBezTo>
                  <a:cubicBezTo>
                    <a:pt x="3309" y="6095"/>
                    <a:pt x="3288" y="6070"/>
                    <a:pt x="3253" y="6070"/>
                  </a:cubicBezTo>
                  <a:cubicBezTo>
                    <a:pt x="3248" y="6070"/>
                    <a:pt x="3242" y="6071"/>
                    <a:pt x="3236" y="6072"/>
                  </a:cubicBezTo>
                  <a:lnTo>
                    <a:pt x="3227" y="6072"/>
                  </a:lnTo>
                  <a:cubicBezTo>
                    <a:pt x="3218" y="6072"/>
                    <a:pt x="3218" y="6063"/>
                    <a:pt x="3209" y="6063"/>
                  </a:cubicBezTo>
                  <a:cubicBezTo>
                    <a:pt x="3209" y="6044"/>
                    <a:pt x="3209" y="6035"/>
                    <a:pt x="3191" y="6017"/>
                  </a:cubicBezTo>
                  <a:cubicBezTo>
                    <a:pt x="2719" y="5555"/>
                    <a:pt x="2411" y="4956"/>
                    <a:pt x="1794" y="4648"/>
                  </a:cubicBezTo>
                  <a:cubicBezTo>
                    <a:pt x="1268" y="4394"/>
                    <a:pt x="670" y="4349"/>
                    <a:pt x="89" y="4313"/>
                  </a:cubicBezTo>
                  <a:cubicBezTo>
                    <a:pt x="87" y="4312"/>
                    <a:pt x="84" y="4312"/>
                    <a:pt x="81" y="4312"/>
                  </a:cubicBezTo>
                  <a:cubicBezTo>
                    <a:pt x="16" y="4312"/>
                    <a:pt x="1" y="4414"/>
                    <a:pt x="53" y="4449"/>
                  </a:cubicBezTo>
                  <a:cubicBezTo>
                    <a:pt x="688" y="4875"/>
                    <a:pt x="833" y="5682"/>
                    <a:pt x="1549" y="6063"/>
                  </a:cubicBezTo>
                  <a:cubicBezTo>
                    <a:pt x="1869" y="6228"/>
                    <a:pt x="2208" y="6309"/>
                    <a:pt x="2550" y="6309"/>
                  </a:cubicBezTo>
                  <a:cubicBezTo>
                    <a:pt x="2770" y="6309"/>
                    <a:pt x="2992" y="6275"/>
                    <a:pt x="3209" y="6208"/>
                  </a:cubicBezTo>
                  <a:cubicBezTo>
                    <a:pt x="3907" y="6661"/>
                    <a:pt x="4424" y="7260"/>
                    <a:pt x="4850" y="7931"/>
                  </a:cubicBezTo>
                  <a:cubicBezTo>
                    <a:pt x="4517" y="7682"/>
                    <a:pt x="4144" y="7596"/>
                    <a:pt x="3752" y="7596"/>
                  </a:cubicBezTo>
                  <a:cubicBezTo>
                    <a:pt x="2854" y="7596"/>
                    <a:pt x="1853" y="8049"/>
                    <a:pt x="986" y="8049"/>
                  </a:cubicBezTo>
                  <a:cubicBezTo>
                    <a:pt x="974" y="8049"/>
                    <a:pt x="963" y="8049"/>
                    <a:pt x="951" y="8049"/>
                  </a:cubicBezTo>
                  <a:cubicBezTo>
                    <a:pt x="948" y="8048"/>
                    <a:pt x="944" y="8048"/>
                    <a:pt x="941" y="8048"/>
                  </a:cubicBezTo>
                  <a:cubicBezTo>
                    <a:pt x="867" y="8048"/>
                    <a:pt x="835" y="8150"/>
                    <a:pt x="887" y="8203"/>
                  </a:cubicBezTo>
                  <a:cubicBezTo>
                    <a:pt x="1413" y="8756"/>
                    <a:pt x="2057" y="9273"/>
                    <a:pt x="2855" y="9354"/>
                  </a:cubicBezTo>
                  <a:cubicBezTo>
                    <a:pt x="2917" y="9361"/>
                    <a:pt x="2979" y="9364"/>
                    <a:pt x="3039" y="9364"/>
                  </a:cubicBezTo>
                  <a:cubicBezTo>
                    <a:pt x="3829" y="9364"/>
                    <a:pt x="4498" y="8838"/>
                    <a:pt x="5113" y="8375"/>
                  </a:cubicBezTo>
                  <a:cubicBezTo>
                    <a:pt x="5394" y="8892"/>
                    <a:pt x="5639" y="9445"/>
                    <a:pt x="5875" y="9998"/>
                  </a:cubicBezTo>
                  <a:cubicBezTo>
                    <a:pt x="5784" y="11295"/>
                    <a:pt x="5775" y="12592"/>
                    <a:pt x="5866" y="13879"/>
                  </a:cubicBezTo>
                  <a:cubicBezTo>
                    <a:pt x="5820" y="14006"/>
                    <a:pt x="5775" y="14133"/>
                    <a:pt x="5739" y="14260"/>
                  </a:cubicBezTo>
                  <a:cubicBezTo>
                    <a:pt x="5739" y="14269"/>
                    <a:pt x="5739" y="14269"/>
                    <a:pt x="5739" y="14269"/>
                  </a:cubicBezTo>
                  <a:cubicBezTo>
                    <a:pt x="5331" y="13870"/>
                    <a:pt x="4868" y="13516"/>
                    <a:pt x="4360" y="13226"/>
                  </a:cubicBezTo>
                  <a:cubicBezTo>
                    <a:pt x="4632" y="12809"/>
                    <a:pt x="4841" y="12356"/>
                    <a:pt x="4759" y="11848"/>
                  </a:cubicBezTo>
                  <a:cubicBezTo>
                    <a:pt x="4651" y="11213"/>
                    <a:pt x="4243" y="10542"/>
                    <a:pt x="3907" y="10007"/>
                  </a:cubicBezTo>
                  <a:cubicBezTo>
                    <a:pt x="3888" y="9983"/>
                    <a:pt x="3854" y="9970"/>
                    <a:pt x="3822" y="9970"/>
                  </a:cubicBezTo>
                  <a:cubicBezTo>
                    <a:pt x="3793" y="9970"/>
                    <a:pt x="3766" y="9981"/>
                    <a:pt x="3753" y="10007"/>
                  </a:cubicBezTo>
                  <a:cubicBezTo>
                    <a:pt x="3499" y="10551"/>
                    <a:pt x="3200" y="11023"/>
                    <a:pt x="3309" y="11630"/>
                  </a:cubicBezTo>
                  <a:cubicBezTo>
                    <a:pt x="3399" y="12111"/>
                    <a:pt x="3608" y="12564"/>
                    <a:pt x="3880" y="12963"/>
                  </a:cubicBezTo>
                  <a:cubicBezTo>
                    <a:pt x="3644" y="12845"/>
                    <a:pt x="3408" y="12746"/>
                    <a:pt x="3163" y="12655"/>
                  </a:cubicBezTo>
                  <a:cubicBezTo>
                    <a:pt x="3046" y="11367"/>
                    <a:pt x="1613" y="11113"/>
                    <a:pt x="561" y="11041"/>
                  </a:cubicBezTo>
                  <a:cubicBezTo>
                    <a:pt x="557" y="11041"/>
                    <a:pt x="554" y="11040"/>
                    <a:pt x="551" y="11040"/>
                  </a:cubicBezTo>
                  <a:cubicBezTo>
                    <a:pt x="475" y="11040"/>
                    <a:pt x="427" y="11135"/>
                    <a:pt x="470" y="11204"/>
                  </a:cubicBezTo>
                  <a:cubicBezTo>
                    <a:pt x="769" y="11712"/>
                    <a:pt x="1042" y="12483"/>
                    <a:pt x="1586" y="12791"/>
                  </a:cubicBezTo>
                  <a:cubicBezTo>
                    <a:pt x="1796" y="12911"/>
                    <a:pt x="2029" y="12960"/>
                    <a:pt x="2265" y="12960"/>
                  </a:cubicBezTo>
                  <a:cubicBezTo>
                    <a:pt x="2527" y="12960"/>
                    <a:pt x="2793" y="12900"/>
                    <a:pt x="3036" y="12809"/>
                  </a:cubicBezTo>
                  <a:cubicBezTo>
                    <a:pt x="3046" y="12827"/>
                    <a:pt x="3064" y="12836"/>
                    <a:pt x="3082" y="12845"/>
                  </a:cubicBezTo>
                  <a:cubicBezTo>
                    <a:pt x="3245" y="12927"/>
                    <a:pt x="3399" y="13009"/>
                    <a:pt x="3553" y="13090"/>
                  </a:cubicBezTo>
                  <a:cubicBezTo>
                    <a:pt x="3431" y="13071"/>
                    <a:pt x="3304" y="13063"/>
                    <a:pt x="3175" y="13063"/>
                  </a:cubicBezTo>
                  <a:cubicBezTo>
                    <a:pt x="2431" y="13063"/>
                    <a:pt x="1595" y="13336"/>
                    <a:pt x="969" y="13444"/>
                  </a:cubicBezTo>
                  <a:cubicBezTo>
                    <a:pt x="878" y="13453"/>
                    <a:pt x="878" y="13580"/>
                    <a:pt x="942" y="13625"/>
                  </a:cubicBezTo>
                  <a:cubicBezTo>
                    <a:pt x="1424" y="13923"/>
                    <a:pt x="1961" y="14071"/>
                    <a:pt x="2494" y="14071"/>
                  </a:cubicBezTo>
                  <a:cubicBezTo>
                    <a:pt x="3114" y="14071"/>
                    <a:pt x="3730" y="13871"/>
                    <a:pt x="4252" y="13471"/>
                  </a:cubicBezTo>
                  <a:cubicBezTo>
                    <a:pt x="4823" y="13816"/>
                    <a:pt x="5376" y="14188"/>
                    <a:pt x="5920" y="14605"/>
                  </a:cubicBezTo>
                  <a:cubicBezTo>
                    <a:pt x="6047" y="15983"/>
                    <a:pt x="6265" y="17352"/>
                    <a:pt x="6600" y="18694"/>
                  </a:cubicBezTo>
                  <a:cubicBezTo>
                    <a:pt x="6655" y="18939"/>
                    <a:pt x="6718" y="19184"/>
                    <a:pt x="6782" y="19429"/>
                  </a:cubicBezTo>
                  <a:cubicBezTo>
                    <a:pt x="6364" y="19048"/>
                    <a:pt x="5929" y="18703"/>
                    <a:pt x="5467" y="18386"/>
                  </a:cubicBezTo>
                  <a:cubicBezTo>
                    <a:pt x="6074" y="17252"/>
                    <a:pt x="4732" y="16418"/>
                    <a:pt x="4415" y="15421"/>
                  </a:cubicBezTo>
                  <a:cubicBezTo>
                    <a:pt x="4404" y="15394"/>
                    <a:pt x="4374" y="15376"/>
                    <a:pt x="4345" y="15376"/>
                  </a:cubicBezTo>
                  <a:cubicBezTo>
                    <a:pt x="4326" y="15376"/>
                    <a:pt x="4308" y="15384"/>
                    <a:pt x="4297" y="15403"/>
                  </a:cubicBezTo>
                  <a:cubicBezTo>
                    <a:pt x="3880" y="16273"/>
                    <a:pt x="4070" y="17271"/>
                    <a:pt x="4705" y="17924"/>
                  </a:cubicBezTo>
                  <a:cubicBezTo>
                    <a:pt x="4505" y="17806"/>
                    <a:pt x="4306" y="17697"/>
                    <a:pt x="4097" y="17606"/>
                  </a:cubicBezTo>
                  <a:cubicBezTo>
                    <a:pt x="4122" y="17549"/>
                    <a:pt x="4087" y="17477"/>
                    <a:pt x="4020" y="17477"/>
                  </a:cubicBezTo>
                  <a:cubicBezTo>
                    <a:pt x="4013" y="17477"/>
                    <a:pt x="4006" y="17477"/>
                    <a:pt x="3998" y="17479"/>
                  </a:cubicBezTo>
                  <a:cubicBezTo>
                    <a:pt x="3735" y="17053"/>
                    <a:pt x="3426" y="16627"/>
                    <a:pt x="2982" y="16382"/>
                  </a:cubicBezTo>
                  <a:cubicBezTo>
                    <a:pt x="2420" y="16074"/>
                    <a:pt x="1676" y="16065"/>
                    <a:pt x="1060" y="15965"/>
                  </a:cubicBezTo>
                  <a:cubicBezTo>
                    <a:pt x="1054" y="15963"/>
                    <a:pt x="1047" y="15963"/>
                    <a:pt x="1041" y="15963"/>
                  </a:cubicBezTo>
                  <a:cubicBezTo>
                    <a:pt x="965" y="15963"/>
                    <a:pt x="894" y="16061"/>
                    <a:pt x="969" y="16128"/>
                  </a:cubicBezTo>
                  <a:cubicBezTo>
                    <a:pt x="1504" y="16609"/>
                    <a:pt x="1649" y="17243"/>
                    <a:pt x="2347" y="17579"/>
                  </a:cubicBezTo>
                  <a:cubicBezTo>
                    <a:pt x="2637" y="17714"/>
                    <a:pt x="2932" y="17774"/>
                    <a:pt x="3229" y="17774"/>
                  </a:cubicBezTo>
                  <a:cubicBezTo>
                    <a:pt x="3472" y="17774"/>
                    <a:pt x="3717" y="17734"/>
                    <a:pt x="3961" y="17661"/>
                  </a:cubicBezTo>
                  <a:cubicBezTo>
                    <a:pt x="4360" y="17887"/>
                    <a:pt x="4750" y="18132"/>
                    <a:pt x="5131" y="18395"/>
                  </a:cubicBezTo>
                  <a:cubicBezTo>
                    <a:pt x="4556" y="18238"/>
                    <a:pt x="3952" y="18143"/>
                    <a:pt x="3356" y="18143"/>
                  </a:cubicBezTo>
                  <a:cubicBezTo>
                    <a:pt x="2402" y="18143"/>
                    <a:pt x="1467" y="18387"/>
                    <a:pt x="697" y="19012"/>
                  </a:cubicBezTo>
                  <a:cubicBezTo>
                    <a:pt x="633" y="19066"/>
                    <a:pt x="670" y="19193"/>
                    <a:pt x="751" y="19202"/>
                  </a:cubicBezTo>
                  <a:cubicBezTo>
                    <a:pt x="1448" y="19318"/>
                    <a:pt x="2191" y="19504"/>
                    <a:pt x="2915" y="19504"/>
                  </a:cubicBezTo>
                  <a:cubicBezTo>
                    <a:pt x="3096" y="19504"/>
                    <a:pt x="3276" y="19492"/>
                    <a:pt x="3454" y="19465"/>
                  </a:cubicBezTo>
                  <a:cubicBezTo>
                    <a:pt x="4143" y="19365"/>
                    <a:pt x="4778" y="19030"/>
                    <a:pt x="5376" y="18667"/>
                  </a:cubicBezTo>
                  <a:cubicBezTo>
                    <a:pt x="5403" y="18649"/>
                    <a:pt x="5421" y="18622"/>
                    <a:pt x="5421" y="18595"/>
                  </a:cubicBezTo>
                  <a:cubicBezTo>
                    <a:pt x="5938" y="18966"/>
                    <a:pt x="6419" y="19365"/>
                    <a:pt x="6881" y="19819"/>
                  </a:cubicBezTo>
                  <a:cubicBezTo>
                    <a:pt x="7271" y="21378"/>
                    <a:pt x="7706" y="22974"/>
                    <a:pt x="8232" y="24543"/>
                  </a:cubicBezTo>
                  <a:cubicBezTo>
                    <a:pt x="7824" y="24180"/>
                    <a:pt x="7389" y="23845"/>
                    <a:pt x="6954" y="23518"/>
                  </a:cubicBezTo>
                  <a:cubicBezTo>
                    <a:pt x="6954" y="23509"/>
                    <a:pt x="6954" y="23491"/>
                    <a:pt x="6936" y="23482"/>
                  </a:cubicBezTo>
                  <a:cubicBezTo>
                    <a:pt x="6936" y="23482"/>
                    <a:pt x="6936" y="23473"/>
                    <a:pt x="6927" y="23473"/>
                  </a:cubicBezTo>
                  <a:cubicBezTo>
                    <a:pt x="7308" y="22394"/>
                    <a:pt x="6673" y="21460"/>
                    <a:pt x="6056" y="20617"/>
                  </a:cubicBezTo>
                  <a:cubicBezTo>
                    <a:pt x="6036" y="20593"/>
                    <a:pt x="6009" y="20581"/>
                    <a:pt x="5983" y="20581"/>
                  </a:cubicBezTo>
                  <a:cubicBezTo>
                    <a:pt x="5951" y="20581"/>
                    <a:pt x="5921" y="20599"/>
                    <a:pt x="5911" y="20635"/>
                  </a:cubicBezTo>
                  <a:cubicBezTo>
                    <a:pt x="5603" y="21433"/>
                    <a:pt x="5702" y="22340"/>
                    <a:pt x="6201" y="22993"/>
                  </a:cubicBezTo>
                  <a:cubicBezTo>
                    <a:pt x="5802" y="22720"/>
                    <a:pt x="5385" y="22457"/>
                    <a:pt x="4968" y="22222"/>
                  </a:cubicBezTo>
                  <a:cubicBezTo>
                    <a:pt x="4977" y="22213"/>
                    <a:pt x="4986" y="22204"/>
                    <a:pt x="4995" y="22185"/>
                  </a:cubicBezTo>
                  <a:cubicBezTo>
                    <a:pt x="5131" y="21714"/>
                    <a:pt x="5195" y="21242"/>
                    <a:pt x="4886" y="20825"/>
                  </a:cubicBezTo>
                  <a:cubicBezTo>
                    <a:pt x="4578" y="20399"/>
                    <a:pt x="4070" y="20163"/>
                    <a:pt x="3771" y="19719"/>
                  </a:cubicBezTo>
                  <a:cubicBezTo>
                    <a:pt x="3754" y="19698"/>
                    <a:pt x="3730" y="19687"/>
                    <a:pt x="3707" y="19687"/>
                  </a:cubicBezTo>
                  <a:cubicBezTo>
                    <a:pt x="3680" y="19687"/>
                    <a:pt x="3654" y="19703"/>
                    <a:pt x="3644" y="19737"/>
                  </a:cubicBezTo>
                  <a:cubicBezTo>
                    <a:pt x="3635" y="19792"/>
                    <a:pt x="3626" y="19846"/>
                    <a:pt x="3626" y="19891"/>
                  </a:cubicBezTo>
                  <a:cubicBezTo>
                    <a:pt x="3599" y="19909"/>
                    <a:pt x="3581" y="19946"/>
                    <a:pt x="3608" y="19973"/>
                  </a:cubicBezTo>
                  <a:cubicBezTo>
                    <a:pt x="3526" y="20707"/>
                    <a:pt x="3871" y="21351"/>
                    <a:pt x="4351" y="21895"/>
                  </a:cubicBezTo>
                  <a:cubicBezTo>
                    <a:pt x="4043" y="21741"/>
                    <a:pt x="3735" y="21587"/>
                    <a:pt x="3417" y="21442"/>
                  </a:cubicBezTo>
                  <a:cubicBezTo>
                    <a:pt x="3417" y="21415"/>
                    <a:pt x="3408" y="21387"/>
                    <a:pt x="3372" y="21369"/>
                  </a:cubicBezTo>
                  <a:cubicBezTo>
                    <a:pt x="3293" y="20663"/>
                    <a:pt x="2446" y="20535"/>
                    <a:pt x="1779" y="20535"/>
                  </a:cubicBezTo>
                  <a:cubicBezTo>
                    <a:pt x="1606" y="20535"/>
                    <a:pt x="1446" y="20544"/>
                    <a:pt x="1314" y="20553"/>
                  </a:cubicBezTo>
                  <a:cubicBezTo>
                    <a:pt x="1268" y="20553"/>
                    <a:pt x="1232" y="20599"/>
                    <a:pt x="1259" y="20644"/>
                  </a:cubicBezTo>
                  <a:cubicBezTo>
                    <a:pt x="1459" y="20970"/>
                    <a:pt x="1640" y="21442"/>
                    <a:pt x="2030" y="21596"/>
                  </a:cubicBezTo>
                  <a:cubicBezTo>
                    <a:pt x="2153" y="21650"/>
                    <a:pt x="2297" y="21670"/>
                    <a:pt x="2448" y="21670"/>
                  </a:cubicBezTo>
                  <a:cubicBezTo>
                    <a:pt x="2731" y="21670"/>
                    <a:pt x="3039" y="21598"/>
                    <a:pt x="3281" y="21533"/>
                  </a:cubicBezTo>
                  <a:cubicBezTo>
                    <a:pt x="3635" y="21696"/>
                    <a:pt x="3970" y="21877"/>
                    <a:pt x="4315" y="22059"/>
                  </a:cubicBezTo>
                  <a:cubicBezTo>
                    <a:pt x="4246" y="22053"/>
                    <a:pt x="4176" y="22051"/>
                    <a:pt x="4107" y="22051"/>
                  </a:cubicBezTo>
                  <a:cubicBezTo>
                    <a:pt x="3086" y="22051"/>
                    <a:pt x="2068" y="22601"/>
                    <a:pt x="1431" y="23373"/>
                  </a:cubicBezTo>
                  <a:cubicBezTo>
                    <a:pt x="1379" y="23435"/>
                    <a:pt x="1394" y="23573"/>
                    <a:pt x="1494" y="23573"/>
                  </a:cubicBezTo>
                  <a:cubicBezTo>
                    <a:pt x="1498" y="23573"/>
                    <a:pt x="1501" y="23573"/>
                    <a:pt x="1504" y="23573"/>
                  </a:cubicBezTo>
                  <a:cubicBezTo>
                    <a:pt x="2547" y="23446"/>
                    <a:pt x="4261" y="23391"/>
                    <a:pt x="4868" y="22376"/>
                  </a:cubicBezTo>
                  <a:cubicBezTo>
                    <a:pt x="5430" y="22702"/>
                    <a:pt x="5975" y="23056"/>
                    <a:pt x="6510" y="23437"/>
                  </a:cubicBezTo>
                  <a:cubicBezTo>
                    <a:pt x="6217" y="23400"/>
                    <a:pt x="5910" y="23375"/>
                    <a:pt x="5603" y="23375"/>
                  </a:cubicBezTo>
                  <a:cubicBezTo>
                    <a:pt x="4705" y="23375"/>
                    <a:pt x="3811" y="23591"/>
                    <a:pt x="3290" y="24362"/>
                  </a:cubicBezTo>
                  <a:cubicBezTo>
                    <a:pt x="3263" y="24407"/>
                    <a:pt x="3290" y="24471"/>
                    <a:pt x="3336" y="24480"/>
                  </a:cubicBezTo>
                  <a:cubicBezTo>
                    <a:pt x="3635" y="24533"/>
                    <a:pt x="3932" y="24561"/>
                    <a:pt x="4226" y="24561"/>
                  </a:cubicBezTo>
                  <a:cubicBezTo>
                    <a:pt x="5170" y="24561"/>
                    <a:pt x="6075" y="24279"/>
                    <a:pt x="6863" y="23691"/>
                  </a:cubicBezTo>
                  <a:cubicBezTo>
                    <a:pt x="7371" y="24063"/>
                    <a:pt x="7870" y="24462"/>
                    <a:pt x="8350" y="24888"/>
                  </a:cubicBezTo>
                  <a:cubicBezTo>
                    <a:pt x="9312" y="27690"/>
                    <a:pt x="10590" y="30374"/>
                    <a:pt x="12467" y="32541"/>
                  </a:cubicBezTo>
                  <a:cubicBezTo>
                    <a:pt x="12507" y="32587"/>
                    <a:pt x="12554" y="32607"/>
                    <a:pt x="12600" y="32607"/>
                  </a:cubicBezTo>
                  <a:cubicBezTo>
                    <a:pt x="12753" y="32607"/>
                    <a:pt x="12899" y="32395"/>
                    <a:pt x="12766" y="32242"/>
                  </a:cubicBezTo>
                  <a:cubicBezTo>
                    <a:pt x="11506" y="30791"/>
                    <a:pt x="10508" y="29104"/>
                    <a:pt x="9692" y="27300"/>
                  </a:cubicBezTo>
                  <a:cubicBezTo>
                    <a:pt x="9747" y="26910"/>
                    <a:pt x="9819" y="26529"/>
                    <a:pt x="9901" y="26148"/>
                  </a:cubicBezTo>
                  <a:cubicBezTo>
                    <a:pt x="9921" y="26168"/>
                    <a:pt x="9940" y="26183"/>
                    <a:pt x="9967" y="26183"/>
                  </a:cubicBezTo>
                  <a:cubicBezTo>
                    <a:pt x="9977" y="26183"/>
                    <a:pt x="9988" y="26180"/>
                    <a:pt x="10001" y="26175"/>
                  </a:cubicBezTo>
                  <a:cubicBezTo>
                    <a:pt x="10055" y="26148"/>
                    <a:pt x="10119" y="26121"/>
                    <a:pt x="10182" y="26103"/>
                  </a:cubicBezTo>
                  <a:cubicBezTo>
                    <a:pt x="10331" y="26135"/>
                    <a:pt x="10478" y="26151"/>
                    <a:pt x="10623" y="26151"/>
                  </a:cubicBezTo>
                  <a:cubicBezTo>
                    <a:pt x="11486" y="26151"/>
                    <a:pt x="12274" y="25607"/>
                    <a:pt x="12848" y="24924"/>
                  </a:cubicBezTo>
                  <a:cubicBezTo>
                    <a:pt x="12875" y="24915"/>
                    <a:pt x="12912" y="24897"/>
                    <a:pt x="12948" y="24879"/>
                  </a:cubicBezTo>
                  <a:cubicBezTo>
                    <a:pt x="12993" y="24860"/>
                    <a:pt x="12993" y="24806"/>
                    <a:pt x="12966" y="24770"/>
                  </a:cubicBezTo>
                  <a:cubicBezTo>
                    <a:pt x="12993" y="24743"/>
                    <a:pt x="13011" y="24724"/>
                    <a:pt x="13029" y="24697"/>
                  </a:cubicBezTo>
                  <a:cubicBezTo>
                    <a:pt x="13075" y="24634"/>
                    <a:pt x="13011" y="24561"/>
                    <a:pt x="12948" y="24561"/>
                  </a:cubicBezTo>
                  <a:cubicBezTo>
                    <a:pt x="12882" y="24559"/>
                    <a:pt x="12816" y="24557"/>
                    <a:pt x="12750" y="24557"/>
                  </a:cubicBezTo>
                  <a:cubicBezTo>
                    <a:pt x="11654" y="24557"/>
                    <a:pt x="10564" y="24919"/>
                    <a:pt x="9983" y="25894"/>
                  </a:cubicBezTo>
                  <a:cubicBezTo>
                    <a:pt x="9973" y="25894"/>
                    <a:pt x="9973" y="25894"/>
                    <a:pt x="9964" y="25885"/>
                  </a:cubicBezTo>
                  <a:cubicBezTo>
                    <a:pt x="10273" y="24697"/>
                    <a:pt x="10762" y="23555"/>
                    <a:pt x="11442" y="22539"/>
                  </a:cubicBezTo>
                  <a:cubicBezTo>
                    <a:pt x="12011" y="22996"/>
                    <a:pt x="12616" y="23195"/>
                    <a:pt x="13211" y="23195"/>
                  </a:cubicBezTo>
                  <a:cubicBezTo>
                    <a:pt x="14363" y="23195"/>
                    <a:pt x="15477" y="22452"/>
                    <a:pt x="16212" y="21406"/>
                  </a:cubicBezTo>
                  <a:cubicBezTo>
                    <a:pt x="16258" y="21324"/>
                    <a:pt x="16194" y="21215"/>
                    <a:pt x="16103" y="21215"/>
                  </a:cubicBezTo>
                  <a:cubicBezTo>
                    <a:pt x="15351" y="21233"/>
                    <a:pt x="14544" y="21206"/>
                    <a:pt x="13809" y="21378"/>
                  </a:cubicBezTo>
                  <a:cubicBezTo>
                    <a:pt x="13029" y="21560"/>
                    <a:pt x="12340" y="21995"/>
                    <a:pt x="11606" y="22312"/>
                  </a:cubicBezTo>
                  <a:cubicBezTo>
                    <a:pt x="11841" y="21977"/>
                    <a:pt x="12095" y="21650"/>
                    <a:pt x="12376" y="21351"/>
                  </a:cubicBezTo>
                  <a:cubicBezTo>
                    <a:pt x="12413" y="21351"/>
                    <a:pt x="12440" y="21315"/>
                    <a:pt x="12449" y="21279"/>
                  </a:cubicBezTo>
                  <a:cubicBezTo>
                    <a:pt x="12794" y="20916"/>
                    <a:pt x="13174" y="20580"/>
                    <a:pt x="13583" y="20281"/>
                  </a:cubicBezTo>
                  <a:cubicBezTo>
                    <a:pt x="13601" y="20272"/>
                    <a:pt x="13610" y="20254"/>
                    <a:pt x="13619" y="20227"/>
                  </a:cubicBezTo>
                  <a:cubicBezTo>
                    <a:pt x="13619" y="20227"/>
                    <a:pt x="13628" y="20236"/>
                    <a:pt x="13628" y="20236"/>
                  </a:cubicBezTo>
                  <a:cubicBezTo>
                    <a:pt x="13713" y="20242"/>
                    <a:pt x="13799" y="20246"/>
                    <a:pt x="13883" y="20246"/>
                  </a:cubicBezTo>
                  <a:cubicBezTo>
                    <a:pt x="15090" y="20246"/>
                    <a:pt x="16189" y="19589"/>
                    <a:pt x="16756" y="18513"/>
                  </a:cubicBezTo>
                  <a:cubicBezTo>
                    <a:pt x="16791" y="18452"/>
                    <a:pt x="16759" y="18358"/>
                    <a:pt x="16685" y="18358"/>
                  </a:cubicBezTo>
                  <a:cubicBezTo>
                    <a:pt x="16682" y="18358"/>
                    <a:pt x="16678" y="18358"/>
                    <a:pt x="16675" y="18359"/>
                  </a:cubicBezTo>
                  <a:cubicBezTo>
                    <a:pt x="15550" y="18440"/>
                    <a:pt x="13519" y="18449"/>
                    <a:pt x="13564" y="20045"/>
                  </a:cubicBezTo>
                  <a:cubicBezTo>
                    <a:pt x="13537" y="20064"/>
                    <a:pt x="13528" y="20091"/>
                    <a:pt x="13528" y="20118"/>
                  </a:cubicBezTo>
                  <a:cubicBezTo>
                    <a:pt x="13519" y="20127"/>
                    <a:pt x="13501" y="20127"/>
                    <a:pt x="13492" y="20136"/>
                  </a:cubicBezTo>
                  <a:cubicBezTo>
                    <a:pt x="13120" y="20399"/>
                    <a:pt x="12766" y="20707"/>
                    <a:pt x="12440" y="21034"/>
                  </a:cubicBezTo>
                  <a:cubicBezTo>
                    <a:pt x="12594" y="20517"/>
                    <a:pt x="13048" y="20154"/>
                    <a:pt x="13156" y="19619"/>
                  </a:cubicBezTo>
                  <a:cubicBezTo>
                    <a:pt x="13338" y="18794"/>
                    <a:pt x="12875" y="17987"/>
                    <a:pt x="13057" y="17153"/>
                  </a:cubicBezTo>
                  <a:cubicBezTo>
                    <a:pt x="13070" y="17094"/>
                    <a:pt x="13026" y="17049"/>
                    <a:pt x="12977" y="17049"/>
                  </a:cubicBezTo>
                  <a:cubicBezTo>
                    <a:pt x="12958" y="17049"/>
                    <a:pt x="12938" y="17056"/>
                    <a:pt x="12921" y="17071"/>
                  </a:cubicBezTo>
                  <a:cubicBezTo>
                    <a:pt x="12277" y="17688"/>
                    <a:pt x="11778" y="18422"/>
                    <a:pt x="11705" y="19329"/>
                  </a:cubicBezTo>
                  <a:cubicBezTo>
                    <a:pt x="11651" y="19928"/>
                    <a:pt x="11687" y="20862"/>
                    <a:pt x="12204" y="21270"/>
                  </a:cubicBezTo>
                  <a:cubicBezTo>
                    <a:pt x="11615" y="21895"/>
                    <a:pt x="11107" y="22603"/>
                    <a:pt x="10690" y="23364"/>
                  </a:cubicBezTo>
                  <a:cubicBezTo>
                    <a:pt x="10753" y="23129"/>
                    <a:pt x="10771" y="22893"/>
                    <a:pt x="10735" y="22648"/>
                  </a:cubicBezTo>
                  <a:cubicBezTo>
                    <a:pt x="10626" y="22040"/>
                    <a:pt x="10173" y="21560"/>
                    <a:pt x="9992" y="20979"/>
                  </a:cubicBezTo>
                  <a:cubicBezTo>
                    <a:pt x="9983" y="20957"/>
                    <a:pt x="9962" y="20945"/>
                    <a:pt x="9942" y="20945"/>
                  </a:cubicBezTo>
                  <a:cubicBezTo>
                    <a:pt x="9921" y="20945"/>
                    <a:pt x="9901" y="20957"/>
                    <a:pt x="9892" y="20979"/>
                  </a:cubicBezTo>
                  <a:cubicBezTo>
                    <a:pt x="9574" y="22040"/>
                    <a:pt x="9221" y="23464"/>
                    <a:pt x="10227" y="24244"/>
                  </a:cubicBezTo>
                  <a:cubicBezTo>
                    <a:pt x="10227" y="24244"/>
                    <a:pt x="10227" y="24244"/>
                    <a:pt x="10227" y="24253"/>
                  </a:cubicBezTo>
                  <a:cubicBezTo>
                    <a:pt x="10236" y="24253"/>
                    <a:pt x="10246" y="24262"/>
                    <a:pt x="10255" y="24271"/>
                  </a:cubicBezTo>
                  <a:cubicBezTo>
                    <a:pt x="9892" y="25133"/>
                    <a:pt x="9647" y="26048"/>
                    <a:pt x="9547" y="26973"/>
                  </a:cubicBezTo>
                  <a:cubicBezTo>
                    <a:pt x="8686" y="25006"/>
                    <a:pt x="8024" y="22920"/>
                    <a:pt x="7462" y="20880"/>
                  </a:cubicBezTo>
                  <a:cubicBezTo>
                    <a:pt x="8187" y="19420"/>
                    <a:pt x="8931" y="17987"/>
                    <a:pt x="9865" y="16690"/>
                  </a:cubicBezTo>
                  <a:cubicBezTo>
                    <a:pt x="9910" y="16690"/>
                    <a:pt x="9955" y="16654"/>
                    <a:pt x="9937" y="16609"/>
                  </a:cubicBezTo>
                  <a:cubicBezTo>
                    <a:pt x="10218" y="16219"/>
                    <a:pt x="10518" y="15847"/>
                    <a:pt x="10835" y="15493"/>
                  </a:cubicBezTo>
                  <a:cubicBezTo>
                    <a:pt x="10835" y="15493"/>
                    <a:pt x="10835" y="15493"/>
                    <a:pt x="10835" y="15502"/>
                  </a:cubicBezTo>
                  <a:cubicBezTo>
                    <a:pt x="11567" y="16330"/>
                    <a:pt x="12523" y="16522"/>
                    <a:pt x="13518" y="16522"/>
                  </a:cubicBezTo>
                  <a:cubicBezTo>
                    <a:pt x="14126" y="16522"/>
                    <a:pt x="14747" y="16450"/>
                    <a:pt x="15342" y="16409"/>
                  </a:cubicBezTo>
                  <a:cubicBezTo>
                    <a:pt x="15414" y="16400"/>
                    <a:pt x="15478" y="16300"/>
                    <a:pt x="15414" y="16246"/>
                  </a:cubicBezTo>
                  <a:cubicBezTo>
                    <a:pt x="14483" y="15523"/>
                    <a:pt x="13387" y="14950"/>
                    <a:pt x="12244" y="14950"/>
                  </a:cubicBezTo>
                  <a:cubicBezTo>
                    <a:pt x="11895" y="14950"/>
                    <a:pt x="11542" y="15003"/>
                    <a:pt x="11189" y="15122"/>
                  </a:cubicBezTo>
                  <a:cubicBezTo>
                    <a:pt x="11488" y="14813"/>
                    <a:pt x="11796" y="14523"/>
                    <a:pt x="12141" y="14242"/>
                  </a:cubicBezTo>
                  <a:cubicBezTo>
                    <a:pt x="12466" y="14323"/>
                    <a:pt x="12832" y="14401"/>
                    <a:pt x="13187" y="14401"/>
                  </a:cubicBezTo>
                  <a:cubicBezTo>
                    <a:pt x="13386" y="14401"/>
                    <a:pt x="13581" y="14376"/>
                    <a:pt x="13764" y="14314"/>
                  </a:cubicBezTo>
                  <a:cubicBezTo>
                    <a:pt x="14381" y="14097"/>
                    <a:pt x="14970" y="13516"/>
                    <a:pt x="15487" y="13127"/>
                  </a:cubicBezTo>
                  <a:cubicBezTo>
                    <a:pt x="15559" y="13063"/>
                    <a:pt x="15541" y="12954"/>
                    <a:pt x="15441" y="12945"/>
                  </a:cubicBezTo>
                  <a:cubicBezTo>
                    <a:pt x="15212" y="12930"/>
                    <a:pt x="14971" y="12919"/>
                    <a:pt x="14726" y="12919"/>
                  </a:cubicBezTo>
                  <a:cubicBezTo>
                    <a:pt x="13770" y="12919"/>
                    <a:pt x="12766" y="13098"/>
                    <a:pt x="12268" y="13979"/>
                  </a:cubicBezTo>
                  <a:lnTo>
                    <a:pt x="12250" y="13979"/>
                  </a:lnTo>
                  <a:cubicBezTo>
                    <a:pt x="12213" y="14006"/>
                    <a:pt x="12177" y="14033"/>
                    <a:pt x="12141" y="14061"/>
                  </a:cubicBezTo>
                  <a:cubicBezTo>
                    <a:pt x="12123" y="14070"/>
                    <a:pt x="12114" y="14070"/>
                    <a:pt x="12095" y="14079"/>
                  </a:cubicBezTo>
                  <a:cubicBezTo>
                    <a:pt x="12068" y="14088"/>
                    <a:pt x="12050" y="14106"/>
                    <a:pt x="12041" y="14133"/>
                  </a:cubicBezTo>
                  <a:cubicBezTo>
                    <a:pt x="11832" y="14287"/>
                    <a:pt x="11633" y="14460"/>
                    <a:pt x="11442" y="14623"/>
                  </a:cubicBezTo>
                  <a:cubicBezTo>
                    <a:pt x="11442" y="14623"/>
                    <a:pt x="11442" y="14614"/>
                    <a:pt x="11433" y="14614"/>
                  </a:cubicBezTo>
                  <a:cubicBezTo>
                    <a:pt x="11705" y="14206"/>
                    <a:pt x="12104" y="13952"/>
                    <a:pt x="12304" y="13498"/>
                  </a:cubicBezTo>
                  <a:cubicBezTo>
                    <a:pt x="12531" y="12991"/>
                    <a:pt x="12649" y="12428"/>
                    <a:pt x="12812" y="11902"/>
                  </a:cubicBezTo>
                  <a:cubicBezTo>
                    <a:pt x="12826" y="11844"/>
                    <a:pt x="12771" y="11781"/>
                    <a:pt x="12716" y="11781"/>
                  </a:cubicBezTo>
                  <a:cubicBezTo>
                    <a:pt x="12702" y="11781"/>
                    <a:pt x="12688" y="11785"/>
                    <a:pt x="12676" y="11794"/>
                  </a:cubicBezTo>
                  <a:cubicBezTo>
                    <a:pt x="11796" y="12446"/>
                    <a:pt x="10590" y="13562"/>
                    <a:pt x="11316" y="14741"/>
                  </a:cubicBezTo>
                  <a:cubicBezTo>
                    <a:pt x="10835" y="15176"/>
                    <a:pt x="10409" y="15657"/>
                    <a:pt x="10010" y="16164"/>
                  </a:cubicBezTo>
                  <a:cubicBezTo>
                    <a:pt x="10164" y="15756"/>
                    <a:pt x="10463" y="15403"/>
                    <a:pt x="10545" y="14958"/>
                  </a:cubicBezTo>
                  <a:cubicBezTo>
                    <a:pt x="10672" y="14251"/>
                    <a:pt x="10490" y="13526"/>
                    <a:pt x="10617" y="12818"/>
                  </a:cubicBezTo>
                  <a:cubicBezTo>
                    <a:pt x="10629" y="12759"/>
                    <a:pt x="10591" y="12723"/>
                    <a:pt x="10547" y="12723"/>
                  </a:cubicBezTo>
                  <a:cubicBezTo>
                    <a:pt x="10524" y="12723"/>
                    <a:pt x="10500" y="12733"/>
                    <a:pt x="10481" y="12755"/>
                  </a:cubicBezTo>
                  <a:cubicBezTo>
                    <a:pt x="9656" y="13897"/>
                    <a:pt x="9176" y="15176"/>
                    <a:pt x="9747" y="16518"/>
                  </a:cubicBezTo>
                  <a:cubicBezTo>
                    <a:pt x="9275" y="17171"/>
                    <a:pt x="8849" y="17860"/>
                    <a:pt x="8468" y="18567"/>
                  </a:cubicBezTo>
                  <a:cubicBezTo>
                    <a:pt x="8631" y="18023"/>
                    <a:pt x="8922" y="17543"/>
                    <a:pt x="8949" y="16944"/>
                  </a:cubicBezTo>
                  <a:cubicBezTo>
                    <a:pt x="8976" y="16155"/>
                    <a:pt x="8722" y="15384"/>
                    <a:pt x="8459" y="14650"/>
                  </a:cubicBezTo>
                  <a:cubicBezTo>
                    <a:pt x="8449" y="14625"/>
                    <a:pt x="8421" y="14609"/>
                    <a:pt x="8396" y="14609"/>
                  </a:cubicBezTo>
                  <a:cubicBezTo>
                    <a:pt x="8374" y="14609"/>
                    <a:pt x="8354" y="14621"/>
                    <a:pt x="8350" y="14650"/>
                  </a:cubicBezTo>
                  <a:cubicBezTo>
                    <a:pt x="8033" y="16201"/>
                    <a:pt x="6863" y="17515"/>
                    <a:pt x="8187" y="18948"/>
                  </a:cubicBezTo>
                  <a:cubicBezTo>
                    <a:pt x="8196" y="18966"/>
                    <a:pt x="8205" y="18966"/>
                    <a:pt x="8214" y="18975"/>
                  </a:cubicBezTo>
                  <a:cubicBezTo>
                    <a:pt x="8223" y="18984"/>
                    <a:pt x="8223" y="18994"/>
                    <a:pt x="8223" y="18994"/>
                  </a:cubicBezTo>
                  <a:cubicBezTo>
                    <a:pt x="8223" y="19003"/>
                    <a:pt x="8223" y="19003"/>
                    <a:pt x="8223" y="19012"/>
                  </a:cubicBezTo>
                  <a:cubicBezTo>
                    <a:pt x="7942" y="19556"/>
                    <a:pt x="7670" y="20109"/>
                    <a:pt x="7407" y="20662"/>
                  </a:cubicBezTo>
                  <a:cubicBezTo>
                    <a:pt x="7217" y="19973"/>
                    <a:pt x="7035" y="19293"/>
                    <a:pt x="6863" y="18622"/>
                  </a:cubicBezTo>
                  <a:cubicBezTo>
                    <a:pt x="6455" y="17053"/>
                    <a:pt x="6210" y="15457"/>
                    <a:pt x="6092" y="13870"/>
                  </a:cubicBezTo>
                  <a:cubicBezTo>
                    <a:pt x="6247" y="13516"/>
                    <a:pt x="6410" y="13190"/>
                    <a:pt x="6600" y="12873"/>
                  </a:cubicBezTo>
                  <a:cubicBezTo>
                    <a:pt x="7000" y="13044"/>
                    <a:pt x="7419" y="13125"/>
                    <a:pt x="7836" y="13125"/>
                  </a:cubicBezTo>
                  <a:cubicBezTo>
                    <a:pt x="8589" y="13125"/>
                    <a:pt x="9336" y="12859"/>
                    <a:pt x="9955" y="12374"/>
                  </a:cubicBezTo>
                  <a:cubicBezTo>
                    <a:pt x="10019" y="12329"/>
                    <a:pt x="9983" y="12220"/>
                    <a:pt x="9910" y="12202"/>
                  </a:cubicBezTo>
                  <a:cubicBezTo>
                    <a:pt x="9393" y="12069"/>
                    <a:pt x="8871" y="11994"/>
                    <a:pt x="8344" y="11994"/>
                  </a:cubicBezTo>
                  <a:cubicBezTo>
                    <a:pt x="8114" y="11994"/>
                    <a:pt x="7884" y="12008"/>
                    <a:pt x="7652" y="12038"/>
                  </a:cubicBezTo>
                  <a:cubicBezTo>
                    <a:pt x="7489" y="12057"/>
                    <a:pt x="7289" y="12075"/>
                    <a:pt x="7099" y="12111"/>
                  </a:cubicBezTo>
                  <a:cubicBezTo>
                    <a:pt x="7398" y="11721"/>
                    <a:pt x="7716" y="11349"/>
                    <a:pt x="8078" y="11014"/>
                  </a:cubicBezTo>
                  <a:cubicBezTo>
                    <a:pt x="8078" y="11032"/>
                    <a:pt x="8078" y="11050"/>
                    <a:pt x="8096" y="11068"/>
                  </a:cubicBezTo>
                  <a:cubicBezTo>
                    <a:pt x="8555" y="11438"/>
                    <a:pt x="9067" y="11561"/>
                    <a:pt x="9600" y="11561"/>
                  </a:cubicBezTo>
                  <a:cubicBezTo>
                    <a:pt x="10426" y="11561"/>
                    <a:pt x="11301" y="11264"/>
                    <a:pt x="12095" y="11132"/>
                  </a:cubicBezTo>
                  <a:cubicBezTo>
                    <a:pt x="12159" y="11123"/>
                    <a:pt x="12168" y="11023"/>
                    <a:pt x="12114" y="10996"/>
                  </a:cubicBezTo>
                  <a:cubicBezTo>
                    <a:pt x="11300" y="10623"/>
                    <a:pt x="10449" y="10345"/>
                    <a:pt x="9578" y="10345"/>
                  </a:cubicBezTo>
                  <a:cubicBezTo>
                    <a:pt x="9303" y="10345"/>
                    <a:pt x="9027" y="10373"/>
                    <a:pt x="8749" y="10433"/>
                  </a:cubicBezTo>
                  <a:cubicBezTo>
                    <a:pt x="9003" y="10243"/>
                    <a:pt x="9257" y="10053"/>
                    <a:pt x="9529" y="9871"/>
                  </a:cubicBezTo>
                  <a:cubicBezTo>
                    <a:pt x="9790" y="9964"/>
                    <a:pt x="10046" y="10006"/>
                    <a:pt x="10293" y="10006"/>
                  </a:cubicBezTo>
                  <a:cubicBezTo>
                    <a:pt x="11383" y="10006"/>
                    <a:pt x="12314" y="9183"/>
                    <a:pt x="12757" y="8148"/>
                  </a:cubicBezTo>
                  <a:cubicBezTo>
                    <a:pt x="12785" y="8085"/>
                    <a:pt x="12748" y="7994"/>
                    <a:pt x="12667" y="7994"/>
                  </a:cubicBezTo>
                  <a:cubicBezTo>
                    <a:pt x="11424" y="8012"/>
                    <a:pt x="9828" y="8194"/>
                    <a:pt x="9475" y="9626"/>
                  </a:cubicBezTo>
                  <a:cubicBezTo>
                    <a:pt x="9475" y="9644"/>
                    <a:pt x="9475" y="9644"/>
                    <a:pt x="9484" y="9654"/>
                  </a:cubicBezTo>
                  <a:lnTo>
                    <a:pt x="9466" y="9663"/>
                  </a:lnTo>
                  <a:cubicBezTo>
                    <a:pt x="9438" y="9681"/>
                    <a:pt x="9420" y="9708"/>
                    <a:pt x="9420" y="9735"/>
                  </a:cubicBezTo>
                  <a:cubicBezTo>
                    <a:pt x="9112" y="9898"/>
                    <a:pt x="8822" y="10080"/>
                    <a:pt x="8532" y="10288"/>
                  </a:cubicBezTo>
                  <a:cubicBezTo>
                    <a:pt x="8668" y="10134"/>
                    <a:pt x="8777" y="9971"/>
                    <a:pt x="8849" y="9790"/>
                  </a:cubicBezTo>
                  <a:cubicBezTo>
                    <a:pt x="9030" y="9300"/>
                    <a:pt x="8958" y="8710"/>
                    <a:pt x="8913" y="8203"/>
                  </a:cubicBezTo>
                  <a:cubicBezTo>
                    <a:pt x="8906" y="8159"/>
                    <a:pt x="8870" y="8128"/>
                    <a:pt x="8830" y="8128"/>
                  </a:cubicBezTo>
                  <a:cubicBezTo>
                    <a:pt x="8812" y="8128"/>
                    <a:pt x="8793" y="8134"/>
                    <a:pt x="8777" y="8148"/>
                  </a:cubicBezTo>
                  <a:cubicBezTo>
                    <a:pt x="8432" y="8493"/>
                    <a:pt x="7969" y="8846"/>
                    <a:pt x="7833" y="9336"/>
                  </a:cubicBezTo>
                  <a:cubicBezTo>
                    <a:pt x="7697" y="9790"/>
                    <a:pt x="7770" y="10325"/>
                    <a:pt x="7951" y="10760"/>
                  </a:cubicBezTo>
                  <a:cubicBezTo>
                    <a:pt x="7453" y="11213"/>
                    <a:pt x="7008" y="11730"/>
                    <a:pt x="6646" y="12301"/>
                  </a:cubicBezTo>
                  <a:cubicBezTo>
                    <a:pt x="6546" y="12374"/>
                    <a:pt x="6473" y="12465"/>
                    <a:pt x="6437" y="12592"/>
                  </a:cubicBezTo>
                  <a:cubicBezTo>
                    <a:pt x="6437" y="12610"/>
                    <a:pt x="6437" y="12619"/>
                    <a:pt x="6437" y="12628"/>
                  </a:cubicBezTo>
                  <a:cubicBezTo>
                    <a:pt x="6301" y="12873"/>
                    <a:pt x="6174" y="13117"/>
                    <a:pt x="6065" y="13371"/>
                  </a:cubicBezTo>
                  <a:cubicBezTo>
                    <a:pt x="5975" y="11549"/>
                    <a:pt x="6065" y="9726"/>
                    <a:pt x="6328" y="7922"/>
                  </a:cubicBezTo>
                  <a:cubicBezTo>
                    <a:pt x="6918" y="7876"/>
                    <a:pt x="7407" y="7931"/>
                    <a:pt x="7933" y="7550"/>
                  </a:cubicBezTo>
                  <a:cubicBezTo>
                    <a:pt x="8568" y="7087"/>
                    <a:pt x="9030" y="6353"/>
                    <a:pt x="9493" y="5727"/>
                  </a:cubicBezTo>
                  <a:cubicBezTo>
                    <a:pt x="9529" y="5682"/>
                    <a:pt x="9475" y="5600"/>
                    <a:pt x="9420" y="5600"/>
                  </a:cubicBezTo>
                  <a:cubicBezTo>
                    <a:pt x="8187" y="5673"/>
                    <a:pt x="7008" y="6326"/>
                    <a:pt x="6410" y="7396"/>
                  </a:cubicBezTo>
                  <a:cubicBezTo>
                    <a:pt x="6537" y="6634"/>
                    <a:pt x="6691" y="5863"/>
                    <a:pt x="6881" y="5101"/>
                  </a:cubicBezTo>
                  <a:cubicBezTo>
                    <a:pt x="7507" y="5020"/>
                    <a:pt x="8051" y="5002"/>
                    <a:pt x="8604" y="4675"/>
                  </a:cubicBezTo>
                  <a:cubicBezTo>
                    <a:pt x="9094" y="4385"/>
                    <a:pt x="9466" y="3977"/>
                    <a:pt x="9847" y="3569"/>
                  </a:cubicBezTo>
                  <a:cubicBezTo>
                    <a:pt x="9874" y="3560"/>
                    <a:pt x="9910" y="3542"/>
                    <a:pt x="9937" y="3533"/>
                  </a:cubicBezTo>
                  <a:cubicBezTo>
                    <a:pt x="9973" y="3515"/>
                    <a:pt x="9983" y="3478"/>
                    <a:pt x="9964" y="3451"/>
                  </a:cubicBezTo>
                  <a:cubicBezTo>
                    <a:pt x="9983" y="3424"/>
                    <a:pt x="10001" y="3406"/>
                    <a:pt x="10028" y="3379"/>
                  </a:cubicBezTo>
                  <a:cubicBezTo>
                    <a:pt x="10064" y="3333"/>
                    <a:pt x="10037" y="3261"/>
                    <a:pt x="9973" y="3261"/>
                  </a:cubicBezTo>
                  <a:cubicBezTo>
                    <a:pt x="8867" y="3270"/>
                    <a:pt x="7670" y="3496"/>
                    <a:pt x="7063" y="4403"/>
                  </a:cubicBezTo>
                  <a:cubicBezTo>
                    <a:pt x="7108" y="4231"/>
                    <a:pt x="7153" y="4059"/>
                    <a:pt x="7199" y="3895"/>
                  </a:cubicBezTo>
                  <a:cubicBezTo>
                    <a:pt x="7244" y="3877"/>
                    <a:pt x="7271" y="3832"/>
                    <a:pt x="7235" y="3787"/>
                  </a:cubicBezTo>
                  <a:cubicBezTo>
                    <a:pt x="7235" y="3787"/>
                    <a:pt x="7235" y="3778"/>
                    <a:pt x="7235" y="3778"/>
                  </a:cubicBezTo>
                  <a:cubicBezTo>
                    <a:pt x="7344" y="3415"/>
                    <a:pt x="7453" y="3052"/>
                    <a:pt x="7570" y="2689"/>
                  </a:cubicBezTo>
                  <a:cubicBezTo>
                    <a:pt x="7580" y="2680"/>
                    <a:pt x="7570" y="2671"/>
                    <a:pt x="7570" y="2662"/>
                  </a:cubicBezTo>
                  <a:cubicBezTo>
                    <a:pt x="7570" y="2653"/>
                    <a:pt x="7570" y="2653"/>
                    <a:pt x="7580" y="2653"/>
                  </a:cubicBezTo>
                  <a:cubicBezTo>
                    <a:pt x="8650" y="2553"/>
                    <a:pt x="10200" y="2445"/>
                    <a:pt x="10400" y="1102"/>
                  </a:cubicBezTo>
                  <a:cubicBezTo>
                    <a:pt x="10408" y="1055"/>
                    <a:pt x="10373" y="1000"/>
                    <a:pt x="10322" y="1000"/>
                  </a:cubicBezTo>
                  <a:cubicBezTo>
                    <a:pt x="10315" y="1000"/>
                    <a:pt x="10307" y="1001"/>
                    <a:pt x="10300" y="1003"/>
                  </a:cubicBezTo>
                  <a:cubicBezTo>
                    <a:pt x="9837" y="1157"/>
                    <a:pt x="9321" y="1112"/>
                    <a:pt x="8849" y="1211"/>
                  </a:cubicBezTo>
                  <a:cubicBezTo>
                    <a:pt x="8831" y="767"/>
                    <a:pt x="8695" y="377"/>
                    <a:pt x="8414" y="14"/>
                  </a:cubicBezTo>
                  <a:cubicBezTo>
                    <a:pt x="8405" y="5"/>
                    <a:pt x="8391" y="1"/>
                    <a:pt x="8378" y="1"/>
                  </a:cubicBezTo>
                  <a:close/>
                </a:path>
              </a:pathLst>
            </a:custGeom>
            <a:solidFill>
              <a:srgbClr val="CF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321;p29">
            <a:extLst>
              <a:ext uri="{FF2B5EF4-FFF2-40B4-BE49-F238E27FC236}">
                <a16:creationId xmlns:a16="http://schemas.microsoft.com/office/drawing/2014/main" id="{9FD0DC9E-9485-8A9D-7CFA-8C7D0BC387F4}"/>
              </a:ext>
            </a:extLst>
          </p:cNvPr>
          <p:cNvGrpSpPr/>
          <p:nvPr/>
        </p:nvGrpSpPr>
        <p:grpSpPr>
          <a:xfrm rot="899960" flipH="1">
            <a:off x="8045299" y="3521814"/>
            <a:ext cx="2004296" cy="2451678"/>
            <a:chOff x="7577304" y="3591550"/>
            <a:chExt cx="2004356" cy="2451751"/>
          </a:xfrm>
        </p:grpSpPr>
        <p:sp>
          <p:nvSpPr>
            <p:cNvPr id="12" name="Google Shape;322;p29">
              <a:extLst>
                <a:ext uri="{FF2B5EF4-FFF2-40B4-BE49-F238E27FC236}">
                  <a16:creationId xmlns:a16="http://schemas.microsoft.com/office/drawing/2014/main" id="{415E9D6B-CF75-F0C9-5131-5467E14817EE}"/>
                </a:ext>
              </a:extLst>
            </p:cNvPr>
            <p:cNvSpPr/>
            <p:nvPr/>
          </p:nvSpPr>
          <p:spPr>
            <a:xfrm rot="899939">
              <a:off x="8452307" y="3679687"/>
              <a:ext cx="915021" cy="1776804"/>
            </a:xfrm>
            <a:custGeom>
              <a:avLst/>
              <a:gdLst/>
              <a:ahLst/>
              <a:cxnLst/>
              <a:rect l="l" t="t" r="r" b="b"/>
              <a:pathLst>
                <a:path w="16792" h="32607" extrusionOk="0">
                  <a:moveTo>
                    <a:pt x="8495" y="295"/>
                  </a:moveTo>
                  <a:cubicBezTo>
                    <a:pt x="8650" y="495"/>
                    <a:pt x="8713" y="1021"/>
                    <a:pt x="8731" y="1238"/>
                  </a:cubicBezTo>
                  <a:cubicBezTo>
                    <a:pt x="8586" y="1275"/>
                    <a:pt x="8450" y="1329"/>
                    <a:pt x="8323" y="1402"/>
                  </a:cubicBezTo>
                  <a:cubicBezTo>
                    <a:pt x="8305" y="1411"/>
                    <a:pt x="8296" y="1420"/>
                    <a:pt x="8278" y="1429"/>
                  </a:cubicBezTo>
                  <a:cubicBezTo>
                    <a:pt x="8323" y="1048"/>
                    <a:pt x="8396" y="667"/>
                    <a:pt x="8495" y="295"/>
                  </a:cubicBezTo>
                  <a:close/>
                  <a:moveTo>
                    <a:pt x="10218" y="1193"/>
                  </a:moveTo>
                  <a:lnTo>
                    <a:pt x="10218" y="1193"/>
                  </a:lnTo>
                  <a:cubicBezTo>
                    <a:pt x="10209" y="1211"/>
                    <a:pt x="10209" y="1220"/>
                    <a:pt x="10200" y="1238"/>
                  </a:cubicBezTo>
                  <a:cubicBezTo>
                    <a:pt x="9402" y="1601"/>
                    <a:pt x="8595" y="1937"/>
                    <a:pt x="7815" y="2327"/>
                  </a:cubicBezTo>
                  <a:cubicBezTo>
                    <a:pt x="8006" y="1755"/>
                    <a:pt x="8468" y="1429"/>
                    <a:pt x="9103" y="1347"/>
                  </a:cubicBezTo>
                  <a:cubicBezTo>
                    <a:pt x="9484" y="1302"/>
                    <a:pt x="9847" y="1293"/>
                    <a:pt x="10218" y="1193"/>
                  </a:cubicBezTo>
                  <a:close/>
                  <a:moveTo>
                    <a:pt x="10155" y="1393"/>
                  </a:moveTo>
                  <a:lnTo>
                    <a:pt x="10155" y="1393"/>
                  </a:lnTo>
                  <a:cubicBezTo>
                    <a:pt x="9819" y="2236"/>
                    <a:pt x="8767" y="2336"/>
                    <a:pt x="7906" y="2417"/>
                  </a:cubicBezTo>
                  <a:cubicBezTo>
                    <a:pt x="8668" y="2091"/>
                    <a:pt x="9402" y="1737"/>
                    <a:pt x="10155" y="1393"/>
                  </a:cubicBezTo>
                  <a:close/>
                  <a:moveTo>
                    <a:pt x="8374" y="214"/>
                  </a:moveTo>
                  <a:cubicBezTo>
                    <a:pt x="8375" y="214"/>
                    <a:pt x="8376" y="214"/>
                    <a:pt x="8378" y="214"/>
                  </a:cubicBezTo>
                  <a:cubicBezTo>
                    <a:pt x="8405" y="214"/>
                    <a:pt x="8423" y="232"/>
                    <a:pt x="8441" y="241"/>
                  </a:cubicBezTo>
                  <a:cubicBezTo>
                    <a:pt x="8278" y="667"/>
                    <a:pt x="8169" y="1093"/>
                    <a:pt x="8124" y="1547"/>
                  </a:cubicBezTo>
                  <a:cubicBezTo>
                    <a:pt x="7861" y="1773"/>
                    <a:pt x="7706" y="2091"/>
                    <a:pt x="7688" y="2435"/>
                  </a:cubicBezTo>
                  <a:cubicBezTo>
                    <a:pt x="7643" y="2435"/>
                    <a:pt x="7607" y="2445"/>
                    <a:pt x="7570" y="2445"/>
                  </a:cubicBezTo>
                  <a:cubicBezTo>
                    <a:pt x="7543" y="2200"/>
                    <a:pt x="7498" y="1955"/>
                    <a:pt x="7516" y="1701"/>
                  </a:cubicBezTo>
                  <a:cubicBezTo>
                    <a:pt x="7534" y="1248"/>
                    <a:pt x="7752" y="939"/>
                    <a:pt x="8033" y="595"/>
                  </a:cubicBezTo>
                  <a:cubicBezTo>
                    <a:pt x="8096" y="523"/>
                    <a:pt x="8282" y="214"/>
                    <a:pt x="8374" y="214"/>
                  </a:cubicBezTo>
                  <a:close/>
                  <a:moveTo>
                    <a:pt x="6827" y="1991"/>
                  </a:moveTo>
                  <a:lnTo>
                    <a:pt x="6827" y="1991"/>
                  </a:lnTo>
                  <a:cubicBezTo>
                    <a:pt x="7063" y="2454"/>
                    <a:pt x="7226" y="2943"/>
                    <a:pt x="7144" y="3460"/>
                  </a:cubicBezTo>
                  <a:cubicBezTo>
                    <a:pt x="7063" y="2961"/>
                    <a:pt x="6963" y="2472"/>
                    <a:pt x="6827" y="1991"/>
                  </a:cubicBezTo>
                  <a:close/>
                  <a:moveTo>
                    <a:pt x="6700" y="1882"/>
                  </a:moveTo>
                  <a:cubicBezTo>
                    <a:pt x="6818" y="2417"/>
                    <a:pt x="6954" y="2943"/>
                    <a:pt x="7045" y="3478"/>
                  </a:cubicBezTo>
                  <a:cubicBezTo>
                    <a:pt x="6754" y="2989"/>
                    <a:pt x="6627" y="2454"/>
                    <a:pt x="6700" y="1882"/>
                  </a:cubicBezTo>
                  <a:close/>
                  <a:moveTo>
                    <a:pt x="5793" y="2662"/>
                  </a:moveTo>
                  <a:cubicBezTo>
                    <a:pt x="6228" y="3224"/>
                    <a:pt x="6745" y="3678"/>
                    <a:pt x="6691" y="4476"/>
                  </a:cubicBezTo>
                  <a:cubicBezTo>
                    <a:pt x="6676" y="4687"/>
                    <a:pt x="6650" y="4766"/>
                    <a:pt x="6617" y="4766"/>
                  </a:cubicBezTo>
                  <a:cubicBezTo>
                    <a:pt x="6531" y="4766"/>
                    <a:pt x="6403" y="4203"/>
                    <a:pt x="6337" y="4031"/>
                  </a:cubicBezTo>
                  <a:cubicBezTo>
                    <a:pt x="6165" y="3596"/>
                    <a:pt x="5993" y="3161"/>
                    <a:pt x="5820" y="2726"/>
                  </a:cubicBezTo>
                  <a:cubicBezTo>
                    <a:pt x="5811" y="2707"/>
                    <a:pt x="5802" y="2698"/>
                    <a:pt x="5784" y="2689"/>
                  </a:cubicBezTo>
                  <a:cubicBezTo>
                    <a:pt x="5784" y="2680"/>
                    <a:pt x="5793" y="2671"/>
                    <a:pt x="5793" y="2662"/>
                  </a:cubicBezTo>
                  <a:close/>
                  <a:moveTo>
                    <a:pt x="9705" y="3420"/>
                  </a:moveTo>
                  <a:cubicBezTo>
                    <a:pt x="9745" y="3420"/>
                    <a:pt x="9771" y="3424"/>
                    <a:pt x="9774" y="3433"/>
                  </a:cubicBezTo>
                  <a:cubicBezTo>
                    <a:pt x="9783" y="3433"/>
                    <a:pt x="9783" y="3442"/>
                    <a:pt x="9774" y="3451"/>
                  </a:cubicBezTo>
                  <a:cubicBezTo>
                    <a:pt x="8867" y="3841"/>
                    <a:pt x="7788" y="4158"/>
                    <a:pt x="7017" y="4802"/>
                  </a:cubicBezTo>
                  <a:cubicBezTo>
                    <a:pt x="7235" y="4385"/>
                    <a:pt x="7543" y="4031"/>
                    <a:pt x="7979" y="3805"/>
                  </a:cubicBezTo>
                  <a:cubicBezTo>
                    <a:pt x="8278" y="3651"/>
                    <a:pt x="8613" y="3560"/>
                    <a:pt x="8949" y="3505"/>
                  </a:cubicBezTo>
                  <a:lnTo>
                    <a:pt x="8949" y="3505"/>
                  </a:lnTo>
                  <a:cubicBezTo>
                    <a:pt x="8948" y="3506"/>
                    <a:pt x="8949" y="3506"/>
                    <a:pt x="8950" y="3506"/>
                  </a:cubicBezTo>
                  <a:cubicBezTo>
                    <a:pt x="8978" y="3506"/>
                    <a:pt x="9511" y="3420"/>
                    <a:pt x="9705" y="3420"/>
                  </a:cubicBezTo>
                  <a:close/>
                  <a:moveTo>
                    <a:pt x="9611" y="3669"/>
                  </a:moveTo>
                  <a:lnTo>
                    <a:pt x="9611" y="3669"/>
                  </a:lnTo>
                  <a:cubicBezTo>
                    <a:pt x="9302" y="3959"/>
                    <a:pt x="8677" y="4403"/>
                    <a:pt x="8595" y="4449"/>
                  </a:cubicBezTo>
                  <a:cubicBezTo>
                    <a:pt x="8105" y="4757"/>
                    <a:pt x="7607" y="4811"/>
                    <a:pt x="7063" y="4884"/>
                  </a:cubicBezTo>
                  <a:cubicBezTo>
                    <a:pt x="7779" y="4331"/>
                    <a:pt x="8758" y="4004"/>
                    <a:pt x="9611" y="3669"/>
                  </a:cubicBezTo>
                  <a:close/>
                  <a:moveTo>
                    <a:pt x="5748" y="2853"/>
                  </a:moveTo>
                  <a:lnTo>
                    <a:pt x="5748" y="2853"/>
                  </a:lnTo>
                  <a:cubicBezTo>
                    <a:pt x="6038" y="3560"/>
                    <a:pt x="6328" y="4258"/>
                    <a:pt x="6600" y="4965"/>
                  </a:cubicBezTo>
                  <a:cubicBezTo>
                    <a:pt x="5639" y="4802"/>
                    <a:pt x="5576" y="3696"/>
                    <a:pt x="5748" y="2853"/>
                  </a:cubicBezTo>
                  <a:close/>
                  <a:moveTo>
                    <a:pt x="643" y="4512"/>
                  </a:moveTo>
                  <a:lnTo>
                    <a:pt x="643" y="4512"/>
                  </a:lnTo>
                  <a:cubicBezTo>
                    <a:pt x="1078" y="4557"/>
                    <a:pt x="1513" y="4648"/>
                    <a:pt x="1885" y="4875"/>
                  </a:cubicBezTo>
                  <a:cubicBezTo>
                    <a:pt x="2356" y="5165"/>
                    <a:pt x="2628" y="5655"/>
                    <a:pt x="3000" y="6044"/>
                  </a:cubicBezTo>
                  <a:cubicBezTo>
                    <a:pt x="3000" y="6063"/>
                    <a:pt x="3009" y="6081"/>
                    <a:pt x="3027" y="6090"/>
                  </a:cubicBezTo>
                  <a:cubicBezTo>
                    <a:pt x="3036" y="6090"/>
                    <a:pt x="3036" y="6099"/>
                    <a:pt x="3046" y="6099"/>
                  </a:cubicBezTo>
                  <a:cubicBezTo>
                    <a:pt x="3009" y="6099"/>
                    <a:pt x="2973" y="6099"/>
                    <a:pt x="2946" y="6108"/>
                  </a:cubicBezTo>
                  <a:cubicBezTo>
                    <a:pt x="2937" y="6099"/>
                    <a:pt x="2937" y="6099"/>
                    <a:pt x="2937" y="6090"/>
                  </a:cubicBezTo>
                  <a:cubicBezTo>
                    <a:pt x="2202" y="5528"/>
                    <a:pt x="1431" y="5002"/>
                    <a:pt x="643" y="4512"/>
                  </a:cubicBezTo>
                  <a:close/>
                  <a:moveTo>
                    <a:pt x="298" y="4476"/>
                  </a:moveTo>
                  <a:cubicBezTo>
                    <a:pt x="334" y="4476"/>
                    <a:pt x="361" y="4485"/>
                    <a:pt x="389" y="4485"/>
                  </a:cubicBezTo>
                  <a:cubicBezTo>
                    <a:pt x="1187" y="4993"/>
                    <a:pt x="1948" y="5546"/>
                    <a:pt x="2692" y="6117"/>
                  </a:cubicBezTo>
                  <a:cubicBezTo>
                    <a:pt x="2102" y="6117"/>
                    <a:pt x="1513" y="5927"/>
                    <a:pt x="1096" y="5491"/>
                  </a:cubicBezTo>
                  <a:cubicBezTo>
                    <a:pt x="779" y="5174"/>
                    <a:pt x="606" y="4784"/>
                    <a:pt x="298" y="4476"/>
                  </a:cubicBezTo>
                  <a:close/>
                  <a:moveTo>
                    <a:pt x="5603" y="5346"/>
                  </a:moveTo>
                  <a:lnTo>
                    <a:pt x="5603" y="5346"/>
                  </a:lnTo>
                  <a:cubicBezTo>
                    <a:pt x="5857" y="5528"/>
                    <a:pt x="6147" y="5682"/>
                    <a:pt x="6228" y="5990"/>
                  </a:cubicBezTo>
                  <a:cubicBezTo>
                    <a:pt x="6283" y="6217"/>
                    <a:pt x="6256" y="6453"/>
                    <a:pt x="6256" y="6688"/>
                  </a:cubicBezTo>
                  <a:cubicBezTo>
                    <a:pt x="6056" y="6235"/>
                    <a:pt x="5838" y="5791"/>
                    <a:pt x="5603" y="5346"/>
                  </a:cubicBezTo>
                  <a:close/>
                  <a:moveTo>
                    <a:pt x="5548" y="5428"/>
                  </a:moveTo>
                  <a:cubicBezTo>
                    <a:pt x="5784" y="5918"/>
                    <a:pt x="6002" y="6398"/>
                    <a:pt x="6210" y="6897"/>
                  </a:cubicBezTo>
                  <a:cubicBezTo>
                    <a:pt x="5630" y="6616"/>
                    <a:pt x="5539" y="6017"/>
                    <a:pt x="5548" y="5428"/>
                  </a:cubicBezTo>
                  <a:close/>
                  <a:moveTo>
                    <a:pt x="4315" y="4693"/>
                  </a:moveTo>
                  <a:cubicBezTo>
                    <a:pt x="4542" y="5183"/>
                    <a:pt x="4778" y="5872"/>
                    <a:pt x="4814" y="6371"/>
                  </a:cubicBezTo>
                  <a:cubicBezTo>
                    <a:pt x="4832" y="6570"/>
                    <a:pt x="4814" y="6770"/>
                    <a:pt x="4759" y="6960"/>
                  </a:cubicBezTo>
                  <a:cubicBezTo>
                    <a:pt x="4719" y="7042"/>
                    <a:pt x="4687" y="7082"/>
                    <a:pt x="4665" y="7082"/>
                  </a:cubicBezTo>
                  <a:cubicBezTo>
                    <a:pt x="4633" y="7082"/>
                    <a:pt x="4622" y="6996"/>
                    <a:pt x="4632" y="6824"/>
                  </a:cubicBezTo>
                  <a:cubicBezTo>
                    <a:pt x="4496" y="6543"/>
                    <a:pt x="4478" y="6144"/>
                    <a:pt x="4369" y="5836"/>
                  </a:cubicBezTo>
                  <a:cubicBezTo>
                    <a:pt x="4369" y="5827"/>
                    <a:pt x="4351" y="5818"/>
                    <a:pt x="4342" y="5818"/>
                  </a:cubicBezTo>
                  <a:cubicBezTo>
                    <a:pt x="4324" y="5682"/>
                    <a:pt x="4315" y="5537"/>
                    <a:pt x="4306" y="5392"/>
                  </a:cubicBezTo>
                  <a:lnTo>
                    <a:pt x="4306" y="5392"/>
                  </a:lnTo>
                  <a:cubicBezTo>
                    <a:pt x="4315" y="5428"/>
                    <a:pt x="4324" y="5455"/>
                    <a:pt x="4333" y="5491"/>
                  </a:cubicBezTo>
                  <a:cubicBezTo>
                    <a:pt x="4324" y="5428"/>
                    <a:pt x="4315" y="5364"/>
                    <a:pt x="4306" y="5301"/>
                  </a:cubicBezTo>
                  <a:cubicBezTo>
                    <a:pt x="4297" y="5101"/>
                    <a:pt x="4306" y="4893"/>
                    <a:pt x="4315" y="4693"/>
                  </a:cubicBezTo>
                  <a:close/>
                  <a:moveTo>
                    <a:pt x="4214" y="4411"/>
                  </a:moveTo>
                  <a:cubicBezTo>
                    <a:pt x="4212" y="4436"/>
                    <a:pt x="4218" y="4460"/>
                    <a:pt x="4224" y="4485"/>
                  </a:cubicBezTo>
                  <a:cubicBezTo>
                    <a:pt x="4215" y="4494"/>
                    <a:pt x="4206" y="4503"/>
                    <a:pt x="4206" y="4512"/>
                  </a:cubicBezTo>
                  <a:cubicBezTo>
                    <a:pt x="4161" y="5247"/>
                    <a:pt x="4107" y="6017"/>
                    <a:pt x="4442" y="6697"/>
                  </a:cubicBezTo>
                  <a:cubicBezTo>
                    <a:pt x="4451" y="6716"/>
                    <a:pt x="4469" y="6725"/>
                    <a:pt x="4487" y="6725"/>
                  </a:cubicBezTo>
                  <a:cubicBezTo>
                    <a:pt x="4524" y="6879"/>
                    <a:pt x="4551" y="7033"/>
                    <a:pt x="4578" y="7196"/>
                  </a:cubicBezTo>
                  <a:cubicBezTo>
                    <a:pt x="4569" y="7187"/>
                    <a:pt x="4560" y="7169"/>
                    <a:pt x="4551" y="7160"/>
                  </a:cubicBezTo>
                  <a:cubicBezTo>
                    <a:pt x="4306" y="6725"/>
                    <a:pt x="4134" y="6262"/>
                    <a:pt x="4088" y="5745"/>
                  </a:cubicBezTo>
                  <a:cubicBezTo>
                    <a:pt x="4052" y="5419"/>
                    <a:pt x="4070" y="5092"/>
                    <a:pt x="4134" y="4766"/>
                  </a:cubicBezTo>
                  <a:cubicBezTo>
                    <a:pt x="4150" y="4642"/>
                    <a:pt x="4182" y="4526"/>
                    <a:pt x="4214" y="4411"/>
                  </a:cubicBezTo>
                  <a:close/>
                  <a:moveTo>
                    <a:pt x="9073" y="5751"/>
                  </a:moveTo>
                  <a:cubicBezTo>
                    <a:pt x="9124" y="5751"/>
                    <a:pt x="9166" y="5761"/>
                    <a:pt x="9194" y="5782"/>
                  </a:cubicBezTo>
                  <a:cubicBezTo>
                    <a:pt x="8677" y="6063"/>
                    <a:pt x="8178" y="6362"/>
                    <a:pt x="7697" y="6697"/>
                  </a:cubicBezTo>
                  <a:cubicBezTo>
                    <a:pt x="7289" y="6988"/>
                    <a:pt x="6909" y="7323"/>
                    <a:pt x="6473" y="7577"/>
                  </a:cubicBezTo>
                  <a:cubicBezTo>
                    <a:pt x="6754" y="7133"/>
                    <a:pt x="7081" y="6743"/>
                    <a:pt x="7516" y="6434"/>
                  </a:cubicBezTo>
                  <a:cubicBezTo>
                    <a:pt x="7685" y="6306"/>
                    <a:pt x="8677" y="5751"/>
                    <a:pt x="9073" y="5751"/>
                  </a:cubicBezTo>
                  <a:close/>
                  <a:moveTo>
                    <a:pt x="9148" y="5972"/>
                  </a:moveTo>
                  <a:lnTo>
                    <a:pt x="9148" y="5972"/>
                  </a:lnTo>
                  <a:cubicBezTo>
                    <a:pt x="8922" y="6317"/>
                    <a:pt x="8169" y="7096"/>
                    <a:pt x="8042" y="7214"/>
                  </a:cubicBezTo>
                  <a:cubicBezTo>
                    <a:pt x="7561" y="7631"/>
                    <a:pt x="7099" y="7668"/>
                    <a:pt x="6573" y="7713"/>
                  </a:cubicBezTo>
                  <a:cubicBezTo>
                    <a:pt x="6990" y="7450"/>
                    <a:pt x="7371" y="7124"/>
                    <a:pt x="7770" y="6833"/>
                  </a:cubicBezTo>
                  <a:cubicBezTo>
                    <a:pt x="8214" y="6516"/>
                    <a:pt x="8677" y="6226"/>
                    <a:pt x="9148" y="5972"/>
                  </a:cubicBezTo>
                  <a:close/>
                  <a:moveTo>
                    <a:pt x="3740" y="7769"/>
                  </a:moveTo>
                  <a:cubicBezTo>
                    <a:pt x="4176" y="7769"/>
                    <a:pt x="4592" y="7886"/>
                    <a:pt x="4941" y="8239"/>
                  </a:cubicBezTo>
                  <a:cubicBezTo>
                    <a:pt x="4291" y="8331"/>
                    <a:pt x="3470" y="8481"/>
                    <a:pt x="2696" y="8481"/>
                  </a:cubicBezTo>
                  <a:cubicBezTo>
                    <a:pt x="2173" y="8481"/>
                    <a:pt x="1672" y="8413"/>
                    <a:pt x="1259" y="8212"/>
                  </a:cubicBezTo>
                  <a:cubicBezTo>
                    <a:pt x="1486" y="8103"/>
                    <a:pt x="2411" y="8003"/>
                    <a:pt x="2547" y="7967"/>
                  </a:cubicBezTo>
                  <a:cubicBezTo>
                    <a:pt x="2938" y="7864"/>
                    <a:pt x="3347" y="7769"/>
                    <a:pt x="3740" y="7769"/>
                  </a:cubicBezTo>
                  <a:close/>
                  <a:moveTo>
                    <a:pt x="1214" y="8302"/>
                  </a:moveTo>
                  <a:lnTo>
                    <a:pt x="1214" y="8302"/>
                  </a:lnTo>
                  <a:cubicBezTo>
                    <a:pt x="1665" y="8547"/>
                    <a:pt x="2216" y="8627"/>
                    <a:pt x="2787" y="8627"/>
                  </a:cubicBezTo>
                  <a:cubicBezTo>
                    <a:pt x="3444" y="8627"/>
                    <a:pt x="4127" y="8521"/>
                    <a:pt x="4714" y="8438"/>
                  </a:cubicBezTo>
                  <a:lnTo>
                    <a:pt x="4714" y="8438"/>
                  </a:lnTo>
                  <a:cubicBezTo>
                    <a:pt x="4215" y="8747"/>
                    <a:pt x="3698" y="9109"/>
                    <a:pt x="3118" y="9128"/>
                  </a:cubicBezTo>
                  <a:cubicBezTo>
                    <a:pt x="2919" y="9128"/>
                    <a:pt x="1295" y="8602"/>
                    <a:pt x="1214" y="8302"/>
                  </a:cubicBezTo>
                  <a:close/>
                  <a:moveTo>
                    <a:pt x="12340" y="8212"/>
                  </a:moveTo>
                  <a:cubicBezTo>
                    <a:pt x="11433" y="8629"/>
                    <a:pt x="10545" y="9073"/>
                    <a:pt x="9665" y="9554"/>
                  </a:cubicBezTo>
                  <a:cubicBezTo>
                    <a:pt x="10246" y="8484"/>
                    <a:pt x="11216" y="8266"/>
                    <a:pt x="12340" y="8212"/>
                  </a:cubicBezTo>
                  <a:close/>
                  <a:moveTo>
                    <a:pt x="12404" y="8393"/>
                  </a:moveTo>
                  <a:lnTo>
                    <a:pt x="12404" y="8393"/>
                  </a:lnTo>
                  <a:cubicBezTo>
                    <a:pt x="11946" y="9200"/>
                    <a:pt x="11177" y="9767"/>
                    <a:pt x="10277" y="9767"/>
                  </a:cubicBezTo>
                  <a:cubicBezTo>
                    <a:pt x="10125" y="9767"/>
                    <a:pt x="9969" y="9751"/>
                    <a:pt x="9810" y="9717"/>
                  </a:cubicBezTo>
                  <a:cubicBezTo>
                    <a:pt x="10654" y="9236"/>
                    <a:pt x="11515" y="8801"/>
                    <a:pt x="12404" y="8393"/>
                  </a:cubicBezTo>
                  <a:close/>
                  <a:moveTo>
                    <a:pt x="8586" y="8556"/>
                  </a:moveTo>
                  <a:lnTo>
                    <a:pt x="8586" y="8556"/>
                  </a:lnTo>
                  <a:cubicBezTo>
                    <a:pt x="8359" y="9155"/>
                    <a:pt x="8169" y="9762"/>
                    <a:pt x="8024" y="10388"/>
                  </a:cubicBezTo>
                  <a:cubicBezTo>
                    <a:pt x="7942" y="10007"/>
                    <a:pt x="7924" y="9590"/>
                    <a:pt x="8069" y="9236"/>
                  </a:cubicBezTo>
                  <a:cubicBezTo>
                    <a:pt x="8178" y="8992"/>
                    <a:pt x="8378" y="8765"/>
                    <a:pt x="8586" y="8556"/>
                  </a:cubicBezTo>
                  <a:close/>
                  <a:moveTo>
                    <a:pt x="8777" y="8375"/>
                  </a:moveTo>
                  <a:cubicBezTo>
                    <a:pt x="8813" y="8747"/>
                    <a:pt x="8840" y="9137"/>
                    <a:pt x="8767" y="9499"/>
                  </a:cubicBezTo>
                  <a:cubicBezTo>
                    <a:pt x="8686" y="9926"/>
                    <a:pt x="8441" y="10216"/>
                    <a:pt x="8142" y="10488"/>
                  </a:cubicBezTo>
                  <a:cubicBezTo>
                    <a:pt x="8296" y="9780"/>
                    <a:pt x="8495" y="9082"/>
                    <a:pt x="8767" y="8411"/>
                  </a:cubicBezTo>
                  <a:cubicBezTo>
                    <a:pt x="8777" y="8402"/>
                    <a:pt x="8777" y="8384"/>
                    <a:pt x="8767" y="8375"/>
                  </a:cubicBezTo>
                  <a:close/>
                  <a:moveTo>
                    <a:pt x="9522" y="10508"/>
                  </a:moveTo>
                  <a:cubicBezTo>
                    <a:pt x="10078" y="10508"/>
                    <a:pt x="10628" y="10615"/>
                    <a:pt x="11170" y="10796"/>
                  </a:cubicBezTo>
                  <a:cubicBezTo>
                    <a:pt x="11189" y="10796"/>
                    <a:pt x="11343" y="10851"/>
                    <a:pt x="11488" y="10896"/>
                  </a:cubicBezTo>
                  <a:cubicBezTo>
                    <a:pt x="10372" y="10914"/>
                    <a:pt x="9266" y="10932"/>
                    <a:pt x="8151" y="10941"/>
                  </a:cubicBezTo>
                  <a:cubicBezTo>
                    <a:pt x="8269" y="10841"/>
                    <a:pt x="8378" y="10733"/>
                    <a:pt x="8504" y="10633"/>
                  </a:cubicBezTo>
                  <a:cubicBezTo>
                    <a:pt x="8846" y="10547"/>
                    <a:pt x="9185" y="10508"/>
                    <a:pt x="9522" y="10508"/>
                  </a:cubicBezTo>
                  <a:close/>
                  <a:moveTo>
                    <a:pt x="11642" y="11041"/>
                  </a:moveTo>
                  <a:cubicBezTo>
                    <a:pt x="11560" y="11050"/>
                    <a:pt x="11488" y="11068"/>
                    <a:pt x="11479" y="11068"/>
                  </a:cubicBezTo>
                  <a:cubicBezTo>
                    <a:pt x="11034" y="11195"/>
                    <a:pt x="10545" y="11286"/>
                    <a:pt x="10091" y="11340"/>
                  </a:cubicBezTo>
                  <a:cubicBezTo>
                    <a:pt x="9911" y="11360"/>
                    <a:pt x="9729" y="11375"/>
                    <a:pt x="9546" y="11375"/>
                  </a:cubicBezTo>
                  <a:cubicBezTo>
                    <a:pt x="9316" y="11375"/>
                    <a:pt x="9086" y="11352"/>
                    <a:pt x="8858" y="11286"/>
                  </a:cubicBezTo>
                  <a:cubicBezTo>
                    <a:pt x="8758" y="11259"/>
                    <a:pt x="8659" y="11222"/>
                    <a:pt x="8559" y="11168"/>
                  </a:cubicBezTo>
                  <a:cubicBezTo>
                    <a:pt x="8385" y="11110"/>
                    <a:pt x="8327" y="11081"/>
                    <a:pt x="8385" y="11081"/>
                  </a:cubicBezTo>
                  <a:cubicBezTo>
                    <a:pt x="8399" y="11081"/>
                    <a:pt x="8421" y="11083"/>
                    <a:pt x="8450" y="11086"/>
                  </a:cubicBezTo>
                  <a:cubicBezTo>
                    <a:pt x="8483" y="11060"/>
                    <a:pt x="8557" y="11052"/>
                    <a:pt x="8643" y="11052"/>
                  </a:cubicBezTo>
                  <a:cubicBezTo>
                    <a:pt x="8794" y="11052"/>
                    <a:pt x="8983" y="11077"/>
                    <a:pt x="9058" y="11077"/>
                  </a:cubicBezTo>
                  <a:cubicBezTo>
                    <a:pt x="9919" y="11068"/>
                    <a:pt x="10781" y="11050"/>
                    <a:pt x="11642" y="11041"/>
                  </a:cubicBezTo>
                  <a:close/>
                  <a:moveTo>
                    <a:pt x="842" y="11277"/>
                  </a:moveTo>
                  <a:lnTo>
                    <a:pt x="842" y="11277"/>
                  </a:lnTo>
                  <a:cubicBezTo>
                    <a:pt x="1703" y="11358"/>
                    <a:pt x="2728" y="11576"/>
                    <a:pt x="2946" y="12492"/>
                  </a:cubicBezTo>
                  <a:cubicBezTo>
                    <a:pt x="2275" y="12038"/>
                    <a:pt x="1586" y="11621"/>
                    <a:pt x="842" y="11277"/>
                  </a:cubicBezTo>
                  <a:close/>
                  <a:moveTo>
                    <a:pt x="8331" y="12189"/>
                  </a:moveTo>
                  <a:cubicBezTo>
                    <a:pt x="8745" y="12189"/>
                    <a:pt x="9146" y="12249"/>
                    <a:pt x="9547" y="12338"/>
                  </a:cubicBezTo>
                  <a:cubicBezTo>
                    <a:pt x="9030" y="12428"/>
                    <a:pt x="8514" y="12501"/>
                    <a:pt x="7997" y="12537"/>
                  </a:cubicBezTo>
                  <a:cubicBezTo>
                    <a:pt x="7877" y="12543"/>
                    <a:pt x="7456" y="12589"/>
                    <a:pt x="7131" y="12589"/>
                  </a:cubicBezTo>
                  <a:cubicBezTo>
                    <a:pt x="6987" y="12589"/>
                    <a:pt x="6863" y="12580"/>
                    <a:pt x="6791" y="12555"/>
                  </a:cubicBezTo>
                  <a:cubicBezTo>
                    <a:pt x="6827" y="12501"/>
                    <a:pt x="6863" y="12446"/>
                    <a:pt x="6909" y="12383"/>
                  </a:cubicBezTo>
                  <a:cubicBezTo>
                    <a:pt x="7271" y="12274"/>
                    <a:pt x="8069" y="12202"/>
                    <a:pt x="8169" y="12193"/>
                  </a:cubicBezTo>
                  <a:cubicBezTo>
                    <a:pt x="8223" y="12190"/>
                    <a:pt x="8277" y="12189"/>
                    <a:pt x="8331" y="12189"/>
                  </a:cubicBezTo>
                  <a:close/>
                  <a:moveTo>
                    <a:pt x="851" y="11458"/>
                  </a:moveTo>
                  <a:cubicBezTo>
                    <a:pt x="1586" y="11803"/>
                    <a:pt x="2284" y="12220"/>
                    <a:pt x="2928" y="12709"/>
                  </a:cubicBezTo>
                  <a:cubicBezTo>
                    <a:pt x="2726" y="12732"/>
                    <a:pt x="2517" y="12762"/>
                    <a:pt x="2314" y="12762"/>
                  </a:cubicBezTo>
                  <a:cubicBezTo>
                    <a:pt x="2033" y="12762"/>
                    <a:pt x="1762" y="12706"/>
                    <a:pt x="1531" y="12501"/>
                  </a:cubicBezTo>
                  <a:cubicBezTo>
                    <a:pt x="1250" y="12247"/>
                    <a:pt x="1042" y="11830"/>
                    <a:pt x="851" y="11458"/>
                  </a:cubicBezTo>
                  <a:close/>
                  <a:moveTo>
                    <a:pt x="9466" y="12465"/>
                  </a:moveTo>
                  <a:cubicBezTo>
                    <a:pt x="8944" y="12781"/>
                    <a:pt x="8374" y="12931"/>
                    <a:pt x="7789" y="12931"/>
                  </a:cubicBezTo>
                  <a:cubicBezTo>
                    <a:pt x="7418" y="12931"/>
                    <a:pt x="7040" y="12871"/>
                    <a:pt x="6664" y="12755"/>
                  </a:cubicBezTo>
                  <a:cubicBezTo>
                    <a:pt x="6682" y="12728"/>
                    <a:pt x="6700" y="12700"/>
                    <a:pt x="6718" y="12673"/>
                  </a:cubicBezTo>
                  <a:cubicBezTo>
                    <a:pt x="6830" y="12675"/>
                    <a:pt x="6941" y="12676"/>
                    <a:pt x="7052" y="12676"/>
                  </a:cubicBezTo>
                  <a:cubicBezTo>
                    <a:pt x="7864" y="12676"/>
                    <a:pt x="8668" y="12616"/>
                    <a:pt x="9466" y="12465"/>
                  </a:cubicBezTo>
                  <a:close/>
                  <a:moveTo>
                    <a:pt x="3726" y="10442"/>
                  </a:moveTo>
                  <a:cubicBezTo>
                    <a:pt x="3907" y="11295"/>
                    <a:pt x="4034" y="12165"/>
                    <a:pt x="4125" y="13045"/>
                  </a:cubicBezTo>
                  <a:cubicBezTo>
                    <a:pt x="3871" y="12691"/>
                    <a:pt x="3671" y="12310"/>
                    <a:pt x="3553" y="11884"/>
                  </a:cubicBezTo>
                  <a:cubicBezTo>
                    <a:pt x="3472" y="11594"/>
                    <a:pt x="3408" y="11295"/>
                    <a:pt x="3499" y="10996"/>
                  </a:cubicBezTo>
                  <a:cubicBezTo>
                    <a:pt x="3508" y="10950"/>
                    <a:pt x="3626" y="10633"/>
                    <a:pt x="3726" y="10442"/>
                  </a:cubicBezTo>
                  <a:close/>
                  <a:moveTo>
                    <a:pt x="3862" y="10297"/>
                  </a:moveTo>
                  <a:lnTo>
                    <a:pt x="3862" y="10297"/>
                  </a:lnTo>
                  <a:cubicBezTo>
                    <a:pt x="4025" y="10361"/>
                    <a:pt x="4388" y="11313"/>
                    <a:pt x="4442" y="11449"/>
                  </a:cubicBezTo>
                  <a:cubicBezTo>
                    <a:pt x="4687" y="12057"/>
                    <a:pt x="4587" y="12537"/>
                    <a:pt x="4279" y="13063"/>
                  </a:cubicBezTo>
                  <a:cubicBezTo>
                    <a:pt x="4179" y="12129"/>
                    <a:pt x="4034" y="11213"/>
                    <a:pt x="3862" y="10297"/>
                  </a:cubicBezTo>
                  <a:close/>
                  <a:moveTo>
                    <a:pt x="3189" y="13230"/>
                  </a:moveTo>
                  <a:cubicBezTo>
                    <a:pt x="3424" y="13230"/>
                    <a:pt x="3649" y="13260"/>
                    <a:pt x="3853" y="13335"/>
                  </a:cubicBezTo>
                  <a:cubicBezTo>
                    <a:pt x="3055" y="13399"/>
                    <a:pt x="2266" y="13471"/>
                    <a:pt x="1468" y="13535"/>
                  </a:cubicBezTo>
                  <a:cubicBezTo>
                    <a:pt x="2004" y="13400"/>
                    <a:pt x="2627" y="13230"/>
                    <a:pt x="3189" y="13230"/>
                  </a:cubicBezTo>
                  <a:close/>
                  <a:moveTo>
                    <a:pt x="3952" y="13480"/>
                  </a:moveTo>
                  <a:lnTo>
                    <a:pt x="3952" y="13480"/>
                  </a:lnTo>
                  <a:cubicBezTo>
                    <a:pt x="3510" y="13733"/>
                    <a:pt x="3021" y="13861"/>
                    <a:pt x="2529" y="13861"/>
                  </a:cubicBezTo>
                  <a:cubicBezTo>
                    <a:pt x="2175" y="13861"/>
                    <a:pt x="1819" y="13794"/>
                    <a:pt x="1477" y="13662"/>
                  </a:cubicBezTo>
                  <a:cubicBezTo>
                    <a:pt x="2302" y="13598"/>
                    <a:pt x="3127" y="13544"/>
                    <a:pt x="3952" y="13480"/>
                  </a:cubicBezTo>
                  <a:close/>
                  <a:moveTo>
                    <a:pt x="14759" y="13107"/>
                  </a:moveTo>
                  <a:cubicBezTo>
                    <a:pt x="14814" y="13107"/>
                    <a:pt x="14870" y="13107"/>
                    <a:pt x="14925" y="13108"/>
                  </a:cubicBezTo>
                  <a:cubicBezTo>
                    <a:pt x="14127" y="13417"/>
                    <a:pt x="13320" y="13707"/>
                    <a:pt x="12503" y="13952"/>
                  </a:cubicBezTo>
                  <a:cubicBezTo>
                    <a:pt x="13057" y="13253"/>
                    <a:pt x="13900" y="13107"/>
                    <a:pt x="14759" y="13107"/>
                  </a:cubicBezTo>
                  <a:close/>
                  <a:moveTo>
                    <a:pt x="15024" y="13254"/>
                  </a:moveTo>
                  <a:lnTo>
                    <a:pt x="15024" y="13254"/>
                  </a:lnTo>
                  <a:cubicBezTo>
                    <a:pt x="14689" y="13526"/>
                    <a:pt x="14335" y="13807"/>
                    <a:pt x="13972" y="13997"/>
                  </a:cubicBezTo>
                  <a:cubicBezTo>
                    <a:pt x="13688" y="14142"/>
                    <a:pt x="13387" y="14195"/>
                    <a:pt x="13081" y="14195"/>
                  </a:cubicBezTo>
                  <a:cubicBezTo>
                    <a:pt x="12872" y="14195"/>
                    <a:pt x="12660" y="14170"/>
                    <a:pt x="12449" y="14133"/>
                  </a:cubicBezTo>
                  <a:cubicBezTo>
                    <a:pt x="13311" y="13861"/>
                    <a:pt x="14172" y="13553"/>
                    <a:pt x="15024" y="13254"/>
                  </a:cubicBezTo>
                  <a:close/>
                  <a:moveTo>
                    <a:pt x="12449" y="12474"/>
                  </a:moveTo>
                  <a:lnTo>
                    <a:pt x="12449" y="12474"/>
                  </a:lnTo>
                  <a:cubicBezTo>
                    <a:pt x="12367" y="12773"/>
                    <a:pt x="12277" y="13072"/>
                    <a:pt x="12177" y="13362"/>
                  </a:cubicBezTo>
                  <a:cubicBezTo>
                    <a:pt x="12050" y="13716"/>
                    <a:pt x="11805" y="13952"/>
                    <a:pt x="11579" y="14215"/>
                  </a:cubicBezTo>
                  <a:cubicBezTo>
                    <a:pt x="11805" y="13598"/>
                    <a:pt x="12095" y="13018"/>
                    <a:pt x="12449" y="12474"/>
                  </a:cubicBezTo>
                  <a:close/>
                  <a:moveTo>
                    <a:pt x="12558" y="12120"/>
                  </a:moveTo>
                  <a:lnTo>
                    <a:pt x="12558" y="12120"/>
                  </a:lnTo>
                  <a:cubicBezTo>
                    <a:pt x="12549" y="12138"/>
                    <a:pt x="12540" y="12165"/>
                    <a:pt x="12540" y="12183"/>
                  </a:cubicBezTo>
                  <a:cubicBezTo>
                    <a:pt x="12014" y="12873"/>
                    <a:pt x="11633" y="13598"/>
                    <a:pt x="11361" y="14414"/>
                  </a:cubicBezTo>
                  <a:cubicBezTo>
                    <a:pt x="11080" y="13462"/>
                    <a:pt x="11823" y="12700"/>
                    <a:pt x="12558" y="12120"/>
                  </a:cubicBezTo>
                  <a:close/>
                  <a:moveTo>
                    <a:pt x="10436" y="13072"/>
                  </a:moveTo>
                  <a:cubicBezTo>
                    <a:pt x="10454" y="13263"/>
                    <a:pt x="10400" y="13816"/>
                    <a:pt x="10400" y="13879"/>
                  </a:cubicBezTo>
                  <a:cubicBezTo>
                    <a:pt x="10409" y="14233"/>
                    <a:pt x="10436" y="14587"/>
                    <a:pt x="10363" y="14940"/>
                  </a:cubicBezTo>
                  <a:cubicBezTo>
                    <a:pt x="10282" y="15339"/>
                    <a:pt x="9992" y="15629"/>
                    <a:pt x="9892" y="16010"/>
                  </a:cubicBezTo>
                  <a:cubicBezTo>
                    <a:pt x="9892" y="16014"/>
                    <a:pt x="9891" y="16018"/>
                    <a:pt x="9889" y="16024"/>
                  </a:cubicBezTo>
                  <a:lnTo>
                    <a:pt x="9889" y="16024"/>
                  </a:lnTo>
                  <a:cubicBezTo>
                    <a:pt x="9896" y="15988"/>
                    <a:pt x="9901" y="15952"/>
                    <a:pt x="9901" y="15910"/>
                  </a:cubicBezTo>
                  <a:cubicBezTo>
                    <a:pt x="9928" y="15684"/>
                    <a:pt x="9955" y="15457"/>
                    <a:pt x="9992" y="15230"/>
                  </a:cubicBezTo>
                  <a:cubicBezTo>
                    <a:pt x="10001" y="15235"/>
                    <a:pt x="10010" y="15237"/>
                    <a:pt x="10020" y="15237"/>
                  </a:cubicBezTo>
                  <a:cubicBezTo>
                    <a:pt x="10048" y="15237"/>
                    <a:pt x="10076" y="15217"/>
                    <a:pt x="10082" y="15176"/>
                  </a:cubicBezTo>
                  <a:cubicBezTo>
                    <a:pt x="10110" y="14886"/>
                    <a:pt x="10137" y="14605"/>
                    <a:pt x="10173" y="14314"/>
                  </a:cubicBezTo>
                  <a:cubicBezTo>
                    <a:pt x="10173" y="14305"/>
                    <a:pt x="10173" y="14305"/>
                    <a:pt x="10182" y="14296"/>
                  </a:cubicBezTo>
                  <a:cubicBezTo>
                    <a:pt x="10182" y="14287"/>
                    <a:pt x="10173" y="14287"/>
                    <a:pt x="10182" y="14287"/>
                  </a:cubicBezTo>
                  <a:cubicBezTo>
                    <a:pt x="10200" y="14151"/>
                    <a:pt x="10218" y="14024"/>
                    <a:pt x="10246" y="13888"/>
                  </a:cubicBezTo>
                  <a:cubicBezTo>
                    <a:pt x="10273" y="13752"/>
                    <a:pt x="10318" y="13616"/>
                    <a:pt x="10345" y="13480"/>
                  </a:cubicBezTo>
                  <a:lnTo>
                    <a:pt x="10354" y="13471"/>
                  </a:lnTo>
                  <a:lnTo>
                    <a:pt x="10345" y="13471"/>
                  </a:lnTo>
                  <a:cubicBezTo>
                    <a:pt x="10354" y="13435"/>
                    <a:pt x="10363" y="13399"/>
                    <a:pt x="10363" y="13362"/>
                  </a:cubicBezTo>
                  <a:cubicBezTo>
                    <a:pt x="10372" y="13299"/>
                    <a:pt x="10372" y="13263"/>
                    <a:pt x="10372" y="13235"/>
                  </a:cubicBezTo>
                  <a:cubicBezTo>
                    <a:pt x="10391" y="13181"/>
                    <a:pt x="10418" y="13127"/>
                    <a:pt x="10436" y="13072"/>
                  </a:cubicBezTo>
                  <a:close/>
                  <a:moveTo>
                    <a:pt x="10218" y="13480"/>
                  </a:moveTo>
                  <a:lnTo>
                    <a:pt x="10218" y="13480"/>
                  </a:lnTo>
                  <a:cubicBezTo>
                    <a:pt x="10091" y="13861"/>
                    <a:pt x="10010" y="14251"/>
                    <a:pt x="9973" y="14650"/>
                  </a:cubicBezTo>
                  <a:cubicBezTo>
                    <a:pt x="9847" y="15131"/>
                    <a:pt x="9792" y="15620"/>
                    <a:pt x="9783" y="16110"/>
                  </a:cubicBezTo>
                  <a:cubicBezTo>
                    <a:pt x="9611" y="15375"/>
                    <a:pt x="9656" y="14641"/>
                    <a:pt x="9973" y="13915"/>
                  </a:cubicBezTo>
                  <a:cubicBezTo>
                    <a:pt x="9992" y="13870"/>
                    <a:pt x="10110" y="13671"/>
                    <a:pt x="10218" y="13480"/>
                  </a:cubicBezTo>
                  <a:close/>
                  <a:moveTo>
                    <a:pt x="12178" y="15139"/>
                  </a:moveTo>
                  <a:cubicBezTo>
                    <a:pt x="12965" y="15139"/>
                    <a:pt x="13723" y="15377"/>
                    <a:pt x="14444" y="15802"/>
                  </a:cubicBezTo>
                  <a:cubicBezTo>
                    <a:pt x="14653" y="15919"/>
                    <a:pt x="14925" y="16037"/>
                    <a:pt x="14988" y="16119"/>
                  </a:cubicBezTo>
                  <a:cubicBezTo>
                    <a:pt x="13719" y="15666"/>
                    <a:pt x="12286" y="15566"/>
                    <a:pt x="10962" y="15348"/>
                  </a:cubicBezTo>
                  <a:cubicBezTo>
                    <a:pt x="10971" y="15339"/>
                    <a:pt x="10980" y="15330"/>
                    <a:pt x="10989" y="15321"/>
                  </a:cubicBezTo>
                  <a:cubicBezTo>
                    <a:pt x="11392" y="15198"/>
                    <a:pt x="11789" y="15139"/>
                    <a:pt x="12178" y="15139"/>
                  </a:cubicBezTo>
                  <a:close/>
                  <a:moveTo>
                    <a:pt x="11194" y="15567"/>
                  </a:moveTo>
                  <a:cubicBezTo>
                    <a:pt x="11225" y="15567"/>
                    <a:pt x="11340" y="15599"/>
                    <a:pt x="11551" y="15629"/>
                  </a:cubicBezTo>
                  <a:cubicBezTo>
                    <a:pt x="11778" y="15657"/>
                    <a:pt x="11996" y="15693"/>
                    <a:pt x="12222" y="15729"/>
                  </a:cubicBezTo>
                  <a:cubicBezTo>
                    <a:pt x="13120" y="15874"/>
                    <a:pt x="14045" y="15938"/>
                    <a:pt x="14906" y="16228"/>
                  </a:cubicBezTo>
                  <a:cubicBezTo>
                    <a:pt x="14861" y="16246"/>
                    <a:pt x="14789" y="16255"/>
                    <a:pt x="14698" y="16273"/>
                  </a:cubicBezTo>
                  <a:cubicBezTo>
                    <a:pt x="14245" y="16324"/>
                    <a:pt x="13760" y="16374"/>
                    <a:pt x="13302" y="16374"/>
                  </a:cubicBezTo>
                  <a:cubicBezTo>
                    <a:pt x="13265" y="16374"/>
                    <a:pt x="13229" y="16374"/>
                    <a:pt x="13193" y="16373"/>
                  </a:cubicBezTo>
                  <a:cubicBezTo>
                    <a:pt x="12576" y="16346"/>
                    <a:pt x="11860" y="16119"/>
                    <a:pt x="11379" y="15729"/>
                  </a:cubicBezTo>
                  <a:cubicBezTo>
                    <a:pt x="11227" y="15606"/>
                    <a:pt x="11160" y="15567"/>
                    <a:pt x="11194" y="15567"/>
                  </a:cubicBezTo>
                  <a:close/>
                  <a:moveTo>
                    <a:pt x="1314" y="16192"/>
                  </a:moveTo>
                  <a:cubicBezTo>
                    <a:pt x="1722" y="16246"/>
                    <a:pt x="2148" y="16300"/>
                    <a:pt x="2538" y="16409"/>
                  </a:cubicBezTo>
                  <a:cubicBezTo>
                    <a:pt x="3046" y="16563"/>
                    <a:pt x="3381" y="16908"/>
                    <a:pt x="3671" y="17325"/>
                  </a:cubicBezTo>
                  <a:cubicBezTo>
                    <a:pt x="2882" y="16944"/>
                    <a:pt x="2093" y="16572"/>
                    <a:pt x="1314" y="16192"/>
                  </a:cubicBezTo>
                  <a:close/>
                  <a:moveTo>
                    <a:pt x="1504" y="16464"/>
                  </a:moveTo>
                  <a:lnTo>
                    <a:pt x="1504" y="16464"/>
                  </a:lnTo>
                  <a:cubicBezTo>
                    <a:pt x="2220" y="16817"/>
                    <a:pt x="2946" y="17171"/>
                    <a:pt x="3662" y="17525"/>
                  </a:cubicBezTo>
                  <a:cubicBezTo>
                    <a:pt x="3536" y="17539"/>
                    <a:pt x="3412" y="17547"/>
                    <a:pt x="3290" y="17547"/>
                  </a:cubicBezTo>
                  <a:cubicBezTo>
                    <a:pt x="2875" y="17547"/>
                    <a:pt x="2481" y="17451"/>
                    <a:pt x="2102" y="17171"/>
                  </a:cubicBezTo>
                  <a:cubicBezTo>
                    <a:pt x="1840" y="16980"/>
                    <a:pt x="1676" y="16717"/>
                    <a:pt x="1504" y="16464"/>
                  </a:cubicBezTo>
                  <a:close/>
                  <a:moveTo>
                    <a:pt x="4333" y="15711"/>
                  </a:moveTo>
                  <a:cubicBezTo>
                    <a:pt x="4460" y="16554"/>
                    <a:pt x="4759" y="17361"/>
                    <a:pt x="5158" y="18123"/>
                  </a:cubicBezTo>
                  <a:cubicBezTo>
                    <a:pt x="4587" y="17688"/>
                    <a:pt x="4215" y="17071"/>
                    <a:pt x="4233" y="16318"/>
                  </a:cubicBezTo>
                  <a:cubicBezTo>
                    <a:pt x="4233" y="16173"/>
                    <a:pt x="4224" y="15765"/>
                    <a:pt x="4324" y="15711"/>
                  </a:cubicBezTo>
                  <a:close/>
                  <a:moveTo>
                    <a:pt x="4524" y="15956"/>
                  </a:moveTo>
                  <a:cubicBezTo>
                    <a:pt x="4623" y="16119"/>
                    <a:pt x="4714" y="16282"/>
                    <a:pt x="4823" y="16436"/>
                  </a:cubicBezTo>
                  <a:cubicBezTo>
                    <a:pt x="5022" y="16727"/>
                    <a:pt x="5267" y="17017"/>
                    <a:pt x="5376" y="17352"/>
                  </a:cubicBezTo>
                  <a:cubicBezTo>
                    <a:pt x="5430" y="17506"/>
                    <a:pt x="5494" y="17715"/>
                    <a:pt x="5467" y="17878"/>
                  </a:cubicBezTo>
                  <a:cubicBezTo>
                    <a:pt x="5434" y="18103"/>
                    <a:pt x="5400" y="18180"/>
                    <a:pt x="5365" y="18180"/>
                  </a:cubicBezTo>
                  <a:cubicBezTo>
                    <a:pt x="5313" y="18180"/>
                    <a:pt x="5258" y="18005"/>
                    <a:pt x="5204" y="17896"/>
                  </a:cubicBezTo>
                  <a:cubicBezTo>
                    <a:pt x="4895" y="17271"/>
                    <a:pt x="4687" y="16627"/>
                    <a:pt x="4524" y="15956"/>
                  </a:cubicBezTo>
                  <a:close/>
                  <a:moveTo>
                    <a:pt x="8395" y="15014"/>
                  </a:moveTo>
                  <a:cubicBezTo>
                    <a:pt x="8411" y="15014"/>
                    <a:pt x="8429" y="15030"/>
                    <a:pt x="8450" y="15067"/>
                  </a:cubicBezTo>
                  <a:cubicBezTo>
                    <a:pt x="8060" y="16255"/>
                    <a:pt x="7951" y="17425"/>
                    <a:pt x="8160" y="18640"/>
                  </a:cubicBezTo>
                  <a:cubicBezTo>
                    <a:pt x="7498" y="17661"/>
                    <a:pt x="7779" y="16745"/>
                    <a:pt x="8178" y="15693"/>
                  </a:cubicBezTo>
                  <a:cubicBezTo>
                    <a:pt x="8269" y="15442"/>
                    <a:pt x="8309" y="15014"/>
                    <a:pt x="8395" y="15014"/>
                  </a:cubicBezTo>
                  <a:close/>
                  <a:moveTo>
                    <a:pt x="8486" y="15167"/>
                  </a:moveTo>
                  <a:cubicBezTo>
                    <a:pt x="8504" y="15203"/>
                    <a:pt x="8523" y="15248"/>
                    <a:pt x="8541" y="15312"/>
                  </a:cubicBezTo>
                  <a:cubicBezTo>
                    <a:pt x="8686" y="15838"/>
                    <a:pt x="8822" y="16391"/>
                    <a:pt x="8795" y="16944"/>
                  </a:cubicBezTo>
                  <a:cubicBezTo>
                    <a:pt x="8758" y="17525"/>
                    <a:pt x="8514" y="17960"/>
                    <a:pt x="8323" y="18486"/>
                  </a:cubicBezTo>
                  <a:cubicBezTo>
                    <a:pt x="8271" y="18641"/>
                    <a:pt x="8256" y="18716"/>
                    <a:pt x="8254" y="18716"/>
                  </a:cubicBezTo>
                  <a:cubicBezTo>
                    <a:pt x="8251" y="18716"/>
                    <a:pt x="8270" y="18593"/>
                    <a:pt x="8260" y="18359"/>
                  </a:cubicBezTo>
                  <a:cubicBezTo>
                    <a:pt x="8205" y="17234"/>
                    <a:pt x="8160" y="16255"/>
                    <a:pt x="8486" y="15167"/>
                  </a:cubicBezTo>
                  <a:close/>
                  <a:moveTo>
                    <a:pt x="3456" y="18376"/>
                  </a:moveTo>
                  <a:cubicBezTo>
                    <a:pt x="4011" y="18376"/>
                    <a:pt x="4567" y="18470"/>
                    <a:pt x="5122" y="18531"/>
                  </a:cubicBezTo>
                  <a:cubicBezTo>
                    <a:pt x="4428" y="18698"/>
                    <a:pt x="3741" y="18843"/>
                    <a:pt x="3034" y="18843"/>
                  </a:cubicBezTo>
                  <a:cubicBezTo>
                    <a:pt x="2975" y="18843"/>
                    <a:pt x="2915" y="18841"/>
                    <a:pt x="2855" y="18839"/>
                  </a:cubicBezTo>
                  <a:cubicBezTo>
                    <a:pt x="2560" y="18835"/>
                    <a:pt x="2287" y="18816"/>
                    <a:pt x="2019" y="18816"/>
                  </a:cubicBezTo>
                  <a:cubicBezTo>
                    <a:pt x="1769" y="18816"/>
                    <a:pt x="1523" y="18832"/>
                    <a:pt x="1268" y="18894"/>
                  </a:cubicBezTo>
                  <a:cubicBezTo>
                    <a:pt x="1413" y="18459"/>
                    <a:pt x="3109" y="18377"/>
                    <a:pt x="3381" y="18377"/>
                  </a:cubicBezTo>
                  <a:cubicBezTo>
                    <a:pt x="3406" y="18377"/>
                    <a:pt x="3431" y="18376"/>
                    <a:pt x="3456" y="18376"/>
                  </a:cubicBezTo>
                  <a:close/>
                  <a:moveTo>
                    <a:pt x="4623" y="18848"/>
                  </a:moveTo>
                  <a:lnTo>
                    <a:pt x="4623" y="18848"/>
                  </a:lnTo>
                  <a:cubicBezTo>
                    <a:pt x="4170" y="19075"/>
                    <a:pt x="3680" y="19247"/>
                    <a:pt x="3163" y="19284"/>
                  </a:cubicBezTo>
                  <a:cubicBezTo>
                    <a:pt x="3102" y="19288"/>
                    <a:pt x="3041" y="19290"/>
                    <a:pt x="2979" y="19290"/>
                  </a:cubicBezTo>
                  <a:cubicBezTo>
                    <a:pt x="2669" y="19290"/>
                    <a:pt x="2359" y="19238"/>
                    <a:pt x="2048" y="19193"/>
                  </a:cubicBezTo>
                  <a:cubicBezTo>
                    <a:pt x="1876" y="19166"/>
                    <a:pt x="1703" y="19139"/>
                    <a:pt x="1531" y="19102"/>
                  </a:cubicBezTo>
                  <a:cubicBezTo>
                    <a:pt x="1441" y="19116"/>
                    <a:pt x="1368" y="19123"/>
                    <a:pt x="1312" y="19123"/>
                  </a:cubicBezTo>
                  <a:cubicBezTo>
                    <a:pt x="1257" y="19123"/>
                    <a:pt x="1218" y="19116"/>
                    <a:pt x="1196" y="19102"/>
                  </a:cubicBezTo>
                  <a:cubicBezTo>
                    <a:pt x="1495" y="19021"/>
                    <a:pt x="1793" y="18999"/>
                    <a:pt x="2092" y="18999"/>
                  </a:cubicBezTo>
                  <a:cubicBezTo>
                    <a:pt x="2453" y="18999"/>
                    <a:pt x="2815" y="19031"/>
                    <a:pt x="3182" y="19031"/>
                  </a:cubicBezTo>
                  <a:cubicBezTo>
                    <a:pt x="3293" y="19031"/>
                    <a:pt x="3405" y="19028"/>
                    <a:pt x="3517" y="19021"/>
                  </a:cubicBezTo>
                  <a:cubicBezTo>
                    <a:pt x="3889" y="18994"/>
                    <a:pt x="4261" y="18921"/>
                    <a:pt x="4623" y="18848"/>
                  </a:cubicBezTo>
                  <a:close/>
                  <a:moveTo>
                    <a:pt x="16285" y="18585"/>
                  </a:moveTo>
                  <a:lnTo>
                    <a:pt x="16285" y="18585"/>
                  </a:lnTo>
                  <a:cubicBezTo>
                    <a:pt x="15441" y="19048"/>
                    <a:pt x="14589" y="19492"/>
                    <a:pt x="13746" y="19946"/>
                  </a:cubicBezTo>
                  <a:cubicBezTo>
                    <a:pt x="13900" y="18740"/>
                    <a:pt x="15251" y="18649"/>
                    <a:pt x="16285" y="18585"/>
                  </a:cubicBezTo>
                  <a:close/>
                  <a:moveTo>
                    <a:pt x="16348" y="18776"/>
                  </a:moveTo>
                  <a:lnTo>
                    <a:pt x="16348" y="18776"/>
                  </a:lnTo>
                  <a:cubicBezTo>
                    <a:pt x="15804" y="19510"/>
                    <a:pt x="14970" y="19964"/>
                    <a:pt x="14054" y="20018"/>
                  </a:cubicBezTo>
                  <a:cubicBezTo>
                    <a:pt x="14816" y="19601"/>
                    <a:pt x="15587" y="19184"/>
                    <a:pt x="16348" y="18776"/>
                  </a:cubicBezTo>
                  <a:close/>
                  <a:moveTo>
                    <a:pt x="12875" y="17787"/>
                  </a:moveTo>
                  <a:cubicBezTo>
                    <a:pt x="12875" y="17987"/>
                    <a:pt x="12875" y="18205"/>
                    <a:pt x="12884" y="18277"/>
                  </a:cubicBezTo>
                  <a:cubicBezTo>
                    <a:pt x="12975" y="18876"/>
                    <a:pt x="13102" y="19429"/>
                    <a:pt x="12821" y="20009"/>
                  </a:cubicBezTo>
                  <a:cubicBezTo>
                    <a:pt x="12703" y="20245"/>
                    <a:pt x="12503" y="20526"/>
                    <a:pt x="12349" y="20744"/>
                  </a:cubicBezTo>
                  <a:cubicBezTo>
                    <a:pt x="12322" y="20789"/>
                    <a:pt x="12313" y="20816"/>
                    <a:pt x="12304" y="20843"/>
                  </a:cubicBezTo>
                  <a:cubicBezTo>
                    <a:pt x="12304" y="20825"/>
                    <a:pt x="12295" y="20798"/>
                    <a:pt x="12286" y="20771"/>
                  </a:cubicBezTo>
                  <a:cubicBezTo>
                    <a:pt x="12186" y="20508"/>
                    <a:pt x="12168" y="20163"/>
                    <a:pt x="12168" y="19891"/>
                  </a:cubicBezTo>
                  <a:cubicBezTo>
                    <a:pt x="12168" y="19456"/>
                    <a:pt x="12250" y="19021"/>
                    <a:pt x="12395" y="18604"/>
                  </a:cubicBezTo>
                  <a:cubicBezTo>
                    <a:pt x="12558" y="18341"/>
                    <a:pt x="12721" y="18060"/>
                    <a:pt x="12875" y="17787"/>
                  </a:cubicBezTo>
                  <a:close/>
                  <a:moveTo>
                    <a:pt x="12838" y="17361"/>
                  </a:moveTo>
                  <a:cubicBezTo>
                    <a:pt x="12838" y="17361"/>
                    <a:pt x="12839" y="17361"/>
                    <a:pt x="12839" y="17361"/>
                  </a:cubicBezTo>
                  <a:cubicBezTo>
                    <a:pt x="12866" y="17379"/>
                    <a:pt x="12866" y="17497"/>
                    <a:pt x="12875" y="17633"/>
                  </a:cubicBezTo>
                  <a:cubicBezTo>
                    <a:pt x="12603" y="17924"/>
                    <a:pt x="12367" y="18304"/>
                    <a:pt x="12240" y="18694"/>
                  </a:cubicBezTo>
                  <a:cubicBezTo>
                    <a:pt x="11959" y="19429"/>
                    <a:pt x="11959" y="20200"/>
                    <a:pt x="12186" y="20979"/>
                  </a:cubicBezTo>
                  <a:cubicBezTo>
                    <a:pt x="11624" y="20254"/>
                    <a:pt x="11887" y="18785"/>
                    <a:pt x="12268" y="18114"/>
                  </a:cubicBezTo>
                  <a:cubicBezTo>
                    <a:pt x="12339" y="17989"/>
                    <a:pt x="12808" y="17361"/>
                    <a:pt x="12838" y="17361"/>
                  </a:cubicBezTo>
                  <a:close/>
                  <a:moveTo>
                    <a:pt x="1696" y="20670"/>
                  </a:moveTo>
                  <a:cubicBezTo>
                    <a:pt x="2289" y="20670"/>
                    <a:pt x="3091" y="20746"/>
                    <a:pt x="3218" y="21306"/>
                  </a:cubicBezTo>
                  <a:cubicBezTo>
                    <a:pt x="2674" y="21088"/>
                    <a:pt x="2130" y="20871"/>
                    <a:pt x="1577" y="20671"/>
                  </a:cubicBezTo>
                  <a:cubicBezTo>
                    <a:pt x="1615" y="20671"/>
                    <a:pt x="1655" y="20670"/>
                    <a:pt x="1696" y="20670"/>
                  </a:cubicBezTo>
                  <a:close/>
                  <a:moveTo>
                    <a:pt x="1468" y="20771"/>
                  </a:moveTo>
                  <a:cubicBezTo>
                    <a:pt x="2003" y="20988"/>
                    <a:pt x="2538" y="21197"/>
                    <a:pt x="3073" y="21406"/>
                  </a:cubicBezTo>
                  <a:cubicBezTo>
                    <a:pt x="2879" y="21436"/>
                    <a:pt x="2659" y="21473"/>
                    <a:pt x="2456" y="21473"/>
                  </a:cubicBezTo>
                  <a:cubicBezTo>
                    <a:pt x="2300" y="21473"/>
                    <a:pt x="2154" y="21451"/>
                    <a:pt x="2039" y="21387"/>
                  </a:cubicBezTo>
                  <a:cubicBezTo>
                    <a:pt x="1821" y="21261"/>
                    <a:pt x="1613" y="21007"/>
                    <a:pt x="1468" y="20771"/>
                  </a:cubicBezTo>
                  <a:close/>
                  <a:moveTo>
                    <a:pt x="3735" y="19918"/>
                  </a:moveTo>
                  <a:cubicBezTo>
                    <a:pt x="4052" y="20372"/>
                    <a:pt x="4632" y="20608"/>
                    <a:pt x="4859" y="21115"/>
                  </a:cubicBezTo>
                  <a:cubicBezTo>
                    <a:pt x="4895" y="21215"/>
                    <a:pt x="5031" y="21959"/>
                    <a:pt x="4886" y="21986"/>
                  </a:cubicBezTo>
                  <a:cubicBezTo>
                    <a:pt x="4876" y="21988"/>
                    <a:pt x="4866" y="21989"/>
                    <a:pt x="4857" y="21989"/>
                  </a:cubicBezTo>
                  <a:cubicBezTo>
                    <a:pt x="4692" y="21989"/>
                    <a:pt x="4656" y="21697"/>
                    <a:pt x="4596" y="21560"/>
                  </a:cubicBezTo>
                  <a:cubicBezTo>
                    <a:pt x="4406" y="21134"/>
                    <a:pt x="4215" y="20698"/>
                    <a:pt x="3998" y="20281"/>
                  </a:cubicBezTo>
                  <a:cubicBezTo>
                    <a:pt x="3991" y="20268"/>
                    <a:pt x="3980" y="20259"/>
                    <a:pt x="3967" y="20259"/>
                  </a:cubicBezTo>
                  <a:cubicBezTo>
                    <a:pt x="3962" y="20259"/>
                    <a:pt x="3957" y="20261"/>
                    <a:pt x="3952" y="20263"/>
                  </a:cubicBezTo>
                  <a:cubicBezTo>
                    <a:pt x="3889" y="20154"/>
                    <a:pt x="3816" y="20045"/>
                    <a:pt x="3735" y="19946"/>
                  </a:cubicBezTo>
                  <a:cubicBezTo>
                    <a:pt x="3735" y="19937"/>
                    <a:pt x="3735" y="19928"/>
                    <a:pt x="3735" y="19918"/>
                  </a:cubicBezTo>
                  <a:close/>
                  <a:moveTo>
                    <a:pt x="3717" y="20118"/>
                  </a:moveTo>
                  <a:lnTo>
                    <a:pt x="3717" y="20118"/>
                  </a:lnTo>
                  <a:cubicBezTo>
                    <a:pt x="3816" y="20263"/>
                    <a:pt x="3916" y="20417"/>
                    <a:pt x="3998" y="20580"/>
                  </a:cubicBezTo>
                  <a:cubicBezTo>
                    <a:pt x="4007" y="20599"/>
                    <a:pt x="4025" y="20599"/>
                    <a:pt x="4043" y="20599"/>
                  </a:cubicBezTo>
                  <a:cubicBezTo>
                    <a:pt x="4233" y="21088"/>
                    <a:pt x="4451" y="21569"/>
                    <a:pt x="4669" y="22049"/>
                  </a:cubicBezTo>
                  <a:cubicBezTo>
                    <a:pt x="4197" y="21478"/>
                    <a:pt x="3671" y="20871"/>
                    <a:pt x="3717" y="20118"/>
                  </a:cubicBezTo>
                  <a:close/>
                  <a:moveTo>
                    <a:pt x="15609" y="21440"/>
                  </a:moveTo>
                  <a:cubicBezTo>
                    <a:pt x="15620" y="21440"/>
                    <a:pt x="15631" y="21441"/>
                    <a:pt x="15641" y="21442"/>
                  </a:cubicBezTo>
                  <a:cubicBezTo>
                    <a:pt x="14770" y="21786"/>
                    <a:pt x="13846" y="22077"/>
                    <a:pt x="12939" y="22240"/>
                  </a:cubicBezTo>
                  <a:cubicBezTo>
                    <a:pt x="12794" y="22267"/>
                    <a:pt x="12195" y="22349"/>
                    <a:pt x="11941" y="22394"/>
                  </a:cubicBezTo>
                  <a:cubicBezTo>
                    <a:pt x="12313" y="22258"/>
                    <a:pt x="13456" y="21696"/>
                    <a:pt x="13555" y="21669"/>
                  </a:cubicBezTo>
                  <a:cubicBezTo>
                    <a:pt x="14108" y="21505"/>
                    <a:pt x="14689" y="21496"/>
                    <a:pt x="15260" y="21478"/>
                  </a:cubicBezTo>
                  <a:cubicBezTo>
                    <a:pt x="15389" y="21470"/>
                    <a:pt x="15518" y="21440"/>
                    <a:pt x="15609" y="21440"/>
                  </a:cubicBezTo>
                  <a:close/>
                  <a:moveTo>
                    <a:pt x="4487" y="22240"/>
                  </a:moveTo>
                  <a:cubicBezTo>
                    <a:pt x="3907" y="22467"/>
                    <a:pt x="3363" y="22648"/>
                    <a:pt x="2728" y="22766"/>
                  </a:cubicBezTo>
                  <a:cubicBezTo>
                    <a:pt x="2583" y="22793"/>
                    <a:pt x="2447" y="22829"/>
                    <a:pt x="2329" y="22875"/>
                  </a:cubicBezTo>
                  <a:cubicBezTo>
                    <a:pt x="2955" y="22457"/>
                    <a:pt x="3680" y="22276"/>
                    <a:pt x="4487" y="22240"/>
                  </a:cubicBezTo>
                  <a:close/>
                  <a:moveTo>
                    <a:pt x="15704" y="21614"/>
                  </a:moveTo>
                  <a:cubicBezTo>
                    <a:pt x="15695" y="21641"/>
                    <a:pt x="15695" y="21669"/>
                    <a:pt x="15677" y="21705"/>
                  </a:cubicBezTo>
                  <a:cubicBezTo>
                    <a:pt x="15623" y="21841"/>
                    <a:pt x="15396" y="22013"/>
                    <a:pt x="15287" y="22104"/>
                  </a:cubicBezTo>
                  <a:cubicBezTo>
                    <a:pt x="14650" y="22677"/>
                    <a:pt x="13957" y="22952"/>
                    <a:pt x="13240" y="22952"/>
                  </a:cubicBezTo>
                  <a:cubicBezTo>
                    <a:pt x="12733" y="22952"/>
                    <a:pt x="12215" y="22815"/>
                    <a:pt x="11696" y="22548"/>
                  </a:cubicBezTo>
                  <a:cubicBezTo>
                    <a:pt x="13057" y="22512"/>
                    <a:pt x="14444" y="22131"/>
                    <a:pt x="15704" y="21614"/>
                  </a:cubicBezTo>
                  <a:close/>
                  <a:moveTo>
                    <a:pt x="5975" y="20961"/>
                  </a:moveTo>
                  <a:lnTo>
                    <a:pt x="5975" y="20961"/>
                  </a:lnTo>
                  <a:cubicBezTo>
                    <a:pt x="5993" y="21750"/>
                    <a:pt x="6201" y="22485"/>
                    <a:pt x="6591" y="23165"/>
                  </a:cubicBezTo>
                  <a:cubicBezTo>
                    <a:pt x="6020" y="22557"/>
                    <a:pt x="5766" y="21796"/>
                    <a:pt x="5975" y="20961"/>
                  </a:cubicBezTo>
                  <a:close/>
                  <a:moveTo>
                    <a:pt x="6101" y="20952"/>
                  </a:moveTo>
                  <a:lnTo>
                    <a:pt x="6101" y="20952"/>
                  </a:lnTo>
                  <a:cubicBezTo>
                    <a:pt x="6618" y="21650"/>
                    <a:pt x="7054" y="22421"/>
                    <a:pt x="6836" y="23292"/>
                  </a:cubicBezTo>
                  <a:cubicBezTo>
                    <a:pt x="6374" y="22584"/>
                    <a:pt x="6138" y="21796"/>
                    <a:pt x="6101" y="20952"/>
                  </a:cubicBezTo>
                  <a:close/>
                  <a:moveTo>
                    <a:pt x="4614" y="22394"/>
                  </a:moveTo>
                  <a:lnTo>
                    <a:pt x="4614" y="22394"/>
                  </a:lnTo>
                  <a:cubicBezTo>
                    <a:pt x="4079" y="23065"/>
                    <a:pt x="2900" y="23219"/>
                    <a:pt x="2003" y="23301"/>
                  </a:cubicBezTo>
                  <a:cubicBezTo>
                    <a:pt x="2411" y="22893"/>
                    <a:pt x="3018" y="22947"/>
                    <a:pt x="3535" y="22802"/>
                  </a:cubicBezTo>
                  <a:cubicBezTo>
                    <a:pt x="3907" y="22702"/>
                    <a:pt x="4261" y="22539"/>
                    <a:pt x="4614" y="22394"/>
                  </a:cubicBezTo>
                  <a:close/>
                  <a:moveTo>
                    <a:pt x="10046" y="21451"/>
                  </a:moveTo>
                  <a:lnTo>
                    <a:pt x="10046" y="21451"/>
                  </a:lnTo>
                  <a:cubicBezTo>
                    <a:pt x="10137" y="21650"/>
                    <a:pt x="10255" y="21895"/>
                    <a:pt x="10282" y="21959"/>
                  </a:cubicBezTo>
                  <a:cubicBezTo>
                    <a:pt x="10626" y="22666"/>
                    <a:pt x="10563" y="23219"/>
                    <a:pt x="10300" y="23899"/>
                  </a:cubicBezTo>
                  <a:cubicBezTo>
                    <a:pt x="10110" y="23101"/>
                    <a:pt x="10010" y="22276"/>
                    <a:pt x="10046" y="21451"/>
                  </a:cubicBezTo>
                  <a:close/>
                  <a:moveTo>
                    <a:pt x="9928" y="21224"/>
                  </a:moveTo>
                  <a:cubicBezTo>
                    <a:pt x="9928" y="21224"/>
                    <a:pt x="9937" y="21242"/>
                    <a:pt x="9955" y="21270"/>
                  </a:cubicBezTo>
                  <a:cubicBezTo>
                    <a:pt x="9955" y="21270"/>
                    <a:pt x="9946" y="21270"/>
                    <a:pt x="9946" y="21279"/>
                  </a:cubicBezTo>
                  <a:cubicBezTo>
                    <a:pt x="9901" y="22195"/>
                    <a:pt x="9946" y="23065"/>
                    <a:pt x="10137" y="23954"/>
                  </a:cubicBezTo>
                  <a:cubicBezTo>
                    <a:pt x="9910" y="23654"/>
                    <a:pt x="9765" y="23310"/>
                    <a:pt x="9720" y="22920"/>
                  </a:cubicBezTo>
                  <a:cubicBezTo>
                    <a:pt x="9701" y="22757"/>
                    <a:pt x="9701" y="21261"/>
                    <a:pt x="9928" y="21224"/>
                  </a:cubicBezTo>
                  <a:close/>
                  <a:moveTo>
                    <a:pt x="5692" y="23542"/>
                  </a:moveTo>
                  <a:cubicBezTo>
                    <a:pt x="6005" y="23542"/>
                    <a:pt x="6321" y="23568"/>
                    <a:pt x="6636" y="23591"/>
                  </a:cubicBezTo>
                  <a:cubicBezTo>
                    <a:pt x="5666" y="23908"/>
                    <a:pt x="4623" y="23845"/>
                    <a:pt x="3653" y="24189"/>
                  </a:cubicBezTo>
                  <a:cubicBezTo>
                    <a:pt x="3907" y="23954"/>
                    <a:pt x="4678" y="23664"/>
                    <a:pt x="4805" y="23636"/>
                  </a:cubicBezTo>
                  <a:cubicBezTo>
                    <a:pt x="5097" y="23565"/>
                    <a:pt x="5393" y="23542"/>
                    <a:pt x="5692" y="23542"/>
                  </a:cubicBezTo>
                  <a:close/>
                  <a:moveTo>
                    <a:pt x="6419" y="23800"/>
                  </a:moveTo>
                  <a:lnTo>
                    <a:pt x="6419" y="23800"/>
                  </a:lnTo>
                  <a:cubicBezTo>
                    <a:pt x="6101" y="23999"/>
                    <a:pt x="5766" y="24162"/>
                    <a:pt x="5394" y="24271"/>
                  </a:cubicBezTo>
                  <a:cubicBezTo>
                    <a:pt x="5222" y="24322"/>
                    <a:pt x="4524" y="24490"/>
                    <a:pt x="4037" y="24490"/>
                  </a:cubicBezTo>
                  <a:cubicBezTo>
                    <a:pt x="3832" y="24490"/>
                    <a:pt x="3665" y="24460"/>
                    <a:pt x="3590" y="24380"/>
                  </a:cubicBezTo>
                  <a:cubicBezTo>
                    <a:pt x="4496" y="24026"/>
                    <a:pt x="5485" y="24035"/>
                    <a:pt x="6419" y="23800"/>
                  </a:cubicBezTo>
                  <a:close/>
                  <a:moveTo>
                    <a:pt x="12757" y="24734"/>
                  </a:moveTo>
                  <a:cubicBezTo>
                    <a:pt x="12730" y="24761"/>
                    <a:pt x="12712" y="24788"/>
                    <a:pt x="12685" y="24815"/>
                  </a:cubicBezTo>
                  <a:cubicBezTo>
                    <a:pt x="11869" y="25196"/>
                    <a:pt x="11034" y="25559"/>
                    <a:pt x="10200" y="25894"/>
                  </a:cubicBezTo>
                  <a:cubicBezTo>
                    <a:pt x="10781" y="25051"/>
                    <a:pt x="11751" y="24734"/>
                    <a:pt x="12757" y="24734"/>
                  </a:cubicBezTo>
                  <a:close/>
                  <a:moveTo>
                    <a:pt x="12367" y="25142"/>
                  </a:moveTo>
                  <a:cubicBezTo>
                    <a:pt x="11857" y="25626"/>
                    <a:pt x="11264" y="25978"/>
                    <a:pt x="10573" y="25978"/>
                  </a:cubicBezTo>
                  <a:cubicBezTo>
                    <a:pt x="10540" y="25978"/>
                    <a:pt x="10506" y="25978"/>
                    <a:pt x="10472" y="25976"/>
                  </a:cubicBezTo>
                  <a:cubicBezTo>
                    <a:pt x="11107" y="25704"/>
                    <a:pt x="11742" y="25432"/>
                    <a:pt x="12367" y="25142"/>
                  </a:cubicBezTo>
                  <a:close/>
                  <a:moveTo>
                    <a:pt x="8378" y="1"/>
                  </a:moveTo>
                  <a:cubicBezTo>
                    <a:pt x="8364" y="1"/>
                    <a:pt x="8350" y="5"/>
                    <a:pt x="8341" y="14"/>
                  </a:cubicBezTo>
                  <a:cubicBezTo>
                    <a:pt x="8051" y="395"/>
                    <a:pt x="7643" y="703"/>
                    <a:pt x="7444" y="1148"/>
                  </a:cubicBezTo>
                  <a:cubicBezTo>
                    <a:pt x="7244" y="1610"/>
                    <a:pt x="7317" y="2154"/>
                    <a:pt x="7453" y="2626"/>
                  </a:cubicBezTo>
                  <a:cubicBezTo>
                    <a:pt x="7462" y="2644"/>
                    <a:pt x="7471" y="2653"/>
                    <a:pt x="7489" y="2662"/>
                  </a:cubicBezTo>
                  <a:cubicBezTo>
                    <a:pt x="7425" y="2816"/>
                    <a:pt x="7380" y="2961"/>
                    <a:pt x="7326" y="3106"/>
                  </a:cubicBezTo>
                  <a:cubicBezTo>
                    <a:pt x="7308" y="2553"/>
                    <a:pt x="7035" y="2018"/>
                    <a:pt x="6745" y="1511"/>
                  </a:cubicBezTo>
                  <a:cubicBezTo>
                    <a:pt x="6730" y="1487"/>
                    <a:pt x="6704" y="1476"/>
                    <a:pt x="6679" y="1476"/>
                  </a:cubicBezTo>
                  <a:cubicBezTo>
                    <a:pt x="6645" y="1476"/>
                    <a:pt x="6611" y="1496"/>
                    <a:pt x="6600" y="1538"/>
                  </a:cubicBezTo>
                  <a:cubicBezTo>
                    <a:pt x="6383" y="2336"/>
                    <a:pt x="6537" y="3197"/>
                    <a:pt x="7081" y="3832"/>
                  </a:cubicBezTo>
                  <a:cubicBezTo>
                    <a:pt x="6954" y="4213"/>
                    <a:pt x="6845" y="4594"/>
                    <a:pt x="6745" y="4984"/>
                  </a:cubicBezTo>
                  <a:lnTo>
                    <a:pt x="6709" y="4984"/>
                  </a:lnTo>
                  <a:cubicBezTo>
                    <a:pt x="6836" y="4539"/>
                    <a:pt x="6899" y="4068"/>
                    <a:pt x="6709" y="3632"/>
                  </a:cubicBezTo>
                  <a:cubicBezTo>
                    <a:pt x="6510" y="3179"/>
                    <a:pt x="6101" y="2862"/>
                    <a:pt x="5820" y="2463"/>
                  </a:cubicBezTo>
                  <a:cubicBezTo>
                    <a:pt x="5808" y="2439"/>
                    <a:pt x="5786" y="2427"/>
                    <a:pt x="5762" y="2427"/>
                  </a:cubicBezTo>
                  <a:cubicBezTo>
                    <a:pt x="5733" y="2427"/>
                    <a:pt x="5704" y="2445"/>
                    <a:pt x="5693" y="2481"/>
                  </a:cubicBezTo>
                  <a:cubicBezTo>
                    <a:pt x="5494" y="3097"/>
                    <a:pt x="5313" y="3805"/>
                    <a:pt x="5630" y="4421"/>
                  </a:cubicBezTo>
                  <a:cubicBezTo>
                    <a:pt x="5848" y="4829"/>
                    <a:pt x="6237" y="5120"/>
                    <a:pt x="6700" y="5129"/>
                  </a:cubicBezTo>
                  <a:cubicBezTo>
                    <a:pt x="6582" y="5564"/>
                    <a:pt x="6482" y="5990"/>
                    <a:pt x="6392" y="6425"/>
                  </a:cubicBezTo>
                  <a:cubicBezTo>
                    <a:pt x="6401" y="6226"/>
                    <a:pt x="6401" y="6017"/>
                    <a:pt x="6328" y="5827"/>
                  </a:cubicBezTo>
                  <a:cubicBezTo>
                    <a:pt x="6183" y="5473"/>
                    <a:pt x="5793" y="5337"/>
                    <a:pt x="5539" y="5074"/>
                  </a:cubicBezTo>
                  <a:cubicBezTo>
                    <a:pt x="5520" y="5058"/>
                    <a:pt x="5499" y="5050"/>
                    <a:pt x="5478" y="5050"/>
                  </a:cubicBezTo>
                  <a:cubicBezTo>
                    <a:pt x="5432" y="5050"/>
                    <a:pt x="5391" y="5087"/>
                    <a:pt x="5385" y="5138"/>
                  </a:cubicBezTo>
                  <a:cubicBezTo>
                    <a:pt x="5340" y="5827"/>
                    <a:pt x="5376" y="6915"/>
                    <a:pt x="6265" y="7033"/>
                  </a:cubicBezTo>
                  <a:lnTo>
                    <a:pt x="6274" y="7033"/>
                  </a:lnTo>
                  <a:cubicBezTo>
                    <a:pt x="6228" y="7269"/>
                    <a:pt x="6183" y="7513"/>
                    <a:pt x="6147" y="7749"/>
                  </a:cubicBezTo>
                  <a:cubicBezTo>
                    <a:pt x="6129" y="7758"/>
                    <a:pt x="6111" y="7767"/>
                    <a:pt x="6101" y="7776"/>
                  </a:cubicBezTo>
                  <a:cubicBezTo>
                    <a:pt x="6029" y="7804"/>
                    <a:pt x="6056" y="7912"/>
                    <a:pt x="6120" y="7931"/>
                  </a:cubicBezTo>
                  <a:cubicBezTo>
                    <a:pt x="6038" y="8447"/>
                    <a:pt x="5965" y="8964"/>
                    <a:pt x="5920" y="9490"/>
                  </a:cubicBezTo>
                  <a:cubicBezTo>
                    <a:pt x="5612" y="8729"/>
                    <a:pt x="5222" y="7994"/>
                    <a:pt x="4714" y="7368"/>
                  </a:cubicBezTo>
                  <a:cubicBezTo>
                    <a:pt x="5476" y="6389"/>
                    <a:pt x="4515" y="5156"/>
                    <a:pt x="4297" y="4149"/>
                  </a:cubicBezTo>
                  <a:cubicBezTo>
                    <a:pt x="4293" y="4119"/>
                    <a:pt x="4269" y="4105"/>
                    <a:pt x="4244" y="4105"/>
                  </a:cubicBezTo>
                  <a:cubicBezTo>
                    <a:pt x="4217" y="4105"/>
                    <a:pt x="4188" y="4121"/>
                    <a:pt x="4179" y="4149"/>
                  </a:cubicBezTo>
                  <a:cubicBezTo>
                    <a:pt x="3862" y="5002"/>
                    <a:pt x="3825" y="5954"/>
                    <a:pt x="4179" y="6770"/>
                  </a:cubicBezTo>
                  <a:cubicBezTo>
                    <a:pt x="3916" y="6525"/>
                    <a:pt x="3626" y="6307"/>
                    <a:pt x="3309" y="6126"/>
                  </a:cubicBezTo>
                  <a:cubicBezTo>
                    <a:pt x="3309" y="6095"/>
                    <a:pt x="3288" y="6070"/>
                    <a:pt x="3253" y="6070"/>
                  </a:cubicBezTo>
                  <a:cubicBezTo>
                    <a:pt x="3248" y="6070"/>
                    <a:pt x="3242" y="6071"/>
                    <a:pt x="3236" y="6072"/>
                  </a:cubicBezTo>
                  <a:lnTo>
                    <a:pt x="3227" y="6072"/>
                  </a:lnTo>
                  <a:cubicBezTo>
                    <a:pt x="3218" y="6072"/>
                    <a:pt x="3218" y="6063"/>
                    <a:pt x="3209" y="6063"/>
                  </a:cubicBezTo>
                  <a:cubicBezTo>
                    <a:pt x="3209" y="6044"/>
                    <a:pt x="3209" y="6035"/>
                    <a:pt x="3191" y="6017"/>
                  </a:cubicBezTo>
                  <a:cubicBezTo>
                    <a:pt x="2719" y="5555"/>
                    <a:pt x="2411" y="4956"/>
                    <a:pt x="1794" y="4648"/>
                  </a:cubicBezTo>
                  <a:cubicBezTo>
                    <a:pt x="1268" y="4394"/>
                    <a:pt x="670" y="4349"/>
                    <a:pt x="89" y="4313"/>
                  </a:cubicBezTo>
                  <a:cubicBezTo>
                    <a:pt x="87" y="4312"/>
                    <a:pt x="84" y="4312"/>
                    <a:pt x="81" y="4312"/>
                  </a:cubicBezTo>
                  <a:cubicBezTo>
                    <a:pt x="16" y="4312"/>
                    <a:pt x="1" y="4414"/>
                    <a:pt x="53" y="4449"/>
                  </a:cubicBezTo>
                  <a:cubicBezTo>
                    <a:pt x="688" y="4875"/>
                    <a:pt x="833" y="5682"/>
                    <a:pt x="1549" y="6063"/>
                  </a:cubicBezTo>
                  <a:cubicBezTo>
                    <a:pt x="1869" y="6228"/>
                    <a:pt x="2208" y="6309"/>
                    <a:pt x="2550" y="6309"/>
                  </a:cubicBezTo>
                  <a:cubicBezTo>
                    <a:pt x="2770" y="6309"/>
                    <a:pt x="2992" y="6275"/>
                    <a:pt x="3209" y="6208"/>
                  </a:cubicBezTo>
                  <a:cubicBezTo>
                    <a:pt x="3907" y="6661"/>
                    <a:pt x="4424" y="7260"/>
                    <a:pt x="4850" y="7931"/>
                  </a:cubicBezTo>
                  <a:cubicBezTo>
                    <a:pt x="4517" y="7682"/>
                    <a:pt x="4144" y="7596"/>
                    <a:pt x="3752" y="7596"/>
                  </a:cubicBezTo>
                  <a:cubicBezTo>
                    <a:pt x="2854" y="7596"/>
                    <a:pt x="1853" y="8049"/>
                    <a:pt x="986" y="8049"/>
                  </a:cubicBezTo>
                  <a:cubicBezTo>
                    <a:pt x="974" y="8049"/>
                    <a:pt x="963" y="8049"/>
                    <a:pt x="951" y="8049"/>
                  </a:cubicBezTo>
                  <a:cubicBezTo>
                    <a:pt x="948" y="8048"/>
                    <a:pt x="944" y="8048"/>
                    <a:pt x="941" y="8048"/>
                  </a:cubicBezTo>
                  <a:cubicBezTo>
                    <a:pt x="867" y="8048"/>
                    <a:pt x="835" y="8150"/>
                    <a:pt x="887" y="8203"/>
                  </a:cubicBezTo>
                  <a:cubicBezTo>
                    <a:pt x="1413" y="8756"/>
                    <a:pt x="2057" y="9273"/>
                    <a:pt x="2855" y="9354"/>
                  </a:cubicBezTo>
                  <a:cubicBezTo>
                    <a:pt x="2917" y="9361"/>
                    <a:pt x="2979" y="9364"/>
                    <a:pt x="3039" y="9364"/>
                  </a:cubicBezTo>
                  <a:cubicBezTo>
                    <a:pt x="3829" y="9364"/>
                    <a:pt x="4498" y="8838"/>
                    <a:pt x="5113" y="8375"/>
                  </a:cubicBezTo>
                  <a:cubicBezTo>
                    <a:pt x="5394" y="8892"/>
                    <a:pt x="5639" y="9445"/>
                    <a:pt x="5875" y="9998"/>
                  </a:cubicBezTo>
                  <a:cubicBezTo>
                    <a:pt x="5784" y="11295"/>
                    <a:pt x="5775" y="12592"/>
                    <a:pt x="5866" y="13879"/>
                  </a:cubicBezTo>
                  <a:cubicBezTo>
                    <a:pt x="5820" y="14006"/>
                    <a:pt x="5775" y="14133"/>
                    <a:pt x="5739" y="14260"/>
                  </a:cubicBezTo>
                  <a:cubicBezTo>
                    <a:pt x="5739" y="14269"/>
                    <a:pt x="5739" y="14269"/>
                    <a:pt x="5739" y="14269"/>
                  </a:cubicBezTo>
                  <a:cubicBezTo>
                    <a:pt x="5331" y="13870"/>
                    <a:pt x="4868" y="13516"/>
                    <a:pt x="4360" y="13226"/>
                  </a:cubicBezTo>
                  <a:cubicBezTo>
                    <a:pt x="4632" y="12809"/>
                    <a:pt x="4841" y="12356"/>
                    <a:pt x="4759" y="11848"/>
                  </a:cubicBezTo>
                  <a:cubicBezTo>
                    <a:pt x="4651" y="11213"/>
                    <a:pt x="4243" y="10542"/>
                    <a:pt x="3907" y="10007"/>
                  </a:cubicBezTo>
                  <a:cubicBezTo>
                    <a:pt x="3888" y="9983"/>
                    <a:pt x="3854" y="9970"/>
                    <a:pt x="3822" y="9970"/>
                  </a:cubicBezTo>
                  <a:cubicBezTo>
                    <a:pt x="3793" y="9970"/>
                    <a:pt x="3766" y="9981"/>
                    <a:pt x="3753" y="10007"/>
                  </a:cubicBezTo>
                  <a:cubicBezTo>
                    <a:pt x="3499" y="10551"/>
                    <a:pt x="3200" y="11023"/>
                    <a:pt x="3309" y="11630"/>
                  </a:cubicBezTo>
                  <a:cubicBezTo>
                    <a:pt x="3399" y="12111"/>
                    <a:pt x="3608" y="12564"/>
                    <a:pt x="3880" y="12963"/>
                  </a:cubicBezTo>
                  <a:cubicBezTo>
                    <a:pt x="3644" y="12845"/>
                    <a:pt x="3408" y="12746"/>
                    <a:pt x="3163" y="12655"/>
                  </a:cubicBezTo>
                  <a:cubicBezTo>
                    <a:pt x="3046" y="11367"/>
                    <a:pt x="1613" y="11113"/>
                    <a:pt x="561" y="11041"/>
                  </a:cubicBezTo>
                  <a:cubicBezTo>
                    <a:pt x="557" y="11041"/>
                    <a:pt x="554" y="11040"/>
                    <a:pt x="551" y="11040"/>
                  </a:cubicBezTo>
                  <a:cubicBezTo>
                    <a:pt x="475" y="11040"/>
                    <a:pt x="427" y="11135"/>
                    <a:pt x="470" y="11204"/>
                  </a:cubicBezTo>
                  <a:cubicBezTo>
                    <a:pt x="769" y="11712"/>
                    <a:pt x="1042" y="12483"/>
                    <a:pt x="1586" y="12791"/>
                  </a:cubicBezTo>
                  <a:cubicBezTo>
                    <a:pt x="1796" y="12911"/>
                    <a:pt x="2029" y="12960"/>
                    <a:pt x="2265" y="12960"/>
                  </a:cubicBezTo>
                  <a:cubicBezTo>
                    <a:pt x="2527" y="12960"/>
                    <a:pt x="2793" y="12900"/>
                    <a:pt x="3036" y="12809"/>
                  </a:cubicBezTo>
                  <a:cubicBezTo>
                    <a:pt x="3046" y="12827"/>
                    <a:pt x="3064" y="12836"/>
                    <a:pt x="3082" y="12845"/>
                  </a:cubicBezTo>
                  <a:cubicBezTo>
                    <a:pt x="3245" y="12927"/>
                    <a:pt x="3399" y="13009"/>
                    <a:pt x="3553" y="13090"/>
                  </a:cubicBezTo>
                  <a:cubicBezTo>
                    <a:pt x="3431" y="13071"/>
                    <a:pt x="3304" y="13063"/>
                    <a:pt x="3175" y="13063"/>
                  </a:cubicBezTo>
                  <a:cubicBezTo>
                    <a:pt x="2431" y="13063"/>
                    <a:pt x="1595" y="13336"/>
                    <a:pt x="969" y="13444"/>
                  </a:cubicBezTo>
                  <a:cubicBezTo>
                    <a:pt x="878" y="13453"/>
                    <a:pt x="878" y="13580"/>
                    <a:pt x="942" y="13625"/>
                  </a:cubicBezTo>
                  <a:cubicBezTo>
                    <a:pt x="1424" y="13923"/>
                    <a:pt x="1961" y="14071"/>
                    <a:pt x="2494" y="14071"/>
                  </a:cubicBezTo>
                  <a:cubicBezTo>
                    <a:pt x="3114" y="14071"/>
                    <a:pt x="3730" y="13871"/>
                    <a:pt x="4252" y="13471"/>
                  </a:cubicBezTo>
                  <a:cubicBezTo>
                    <a:pt x="4823" y="13816"/>
                    <a:pt x="5376" y="14188"/>
                    <a:pt x="5920" y="14605"/>
                  </a:cubicBezTo>
                  <a:cubicBezTo>
                    <a:pt x="6047" y="15983"/>
                    <a:pt x="6265" y="17352"/>
                    <a:pt x="6600" y="18694"/>
                  </a:cubicBezTo>
                  <a:cubicBezTo>
                    <a:pt x="6655" y="18939"/>
                    <a:pt x="6718" y="19184"/>
                    <a:pt x="6782" y="19429"/>
                  </a:cubicBezTo>
                  <a:cubicBezTo>
                    <a:pt x="6364" y="19048"/>
                    <a:pt x="5929" y="18703"/>
                    <a:pt x="5467" y="18386"/>
                  </a:cubicBezTo>
                  <a:cubicBezTo>
                    <a:pt x="6074" y="17252"/>
                    <a:pt x="4732" y="16418"/>
                    <a:pt x="4415" y="15421"/>
                  </a:cubicBezTo>
                  <a:cubicBezTo>
                    <a:pt x="4404" y="15394"/>
                    <a:pt x="4374" y="15376"/>
                    <a:pt x="4345" y="15376"/>
                  </a:cubicBezTo>
                  <a:cubicBezTo>
                    <a:pt x="4326" y="15376"/>
                    <a:pt x="4308" y="15384"/>
                    <a:pt x="4297" y="15403"/>
                  </a:cubicBezTo>
                  <a:cubicBezTo>
                    <a:pt x="3880" y="16273"/>
                    <a:pt x="4070" y="17271"/>
                    <a:pt x="4705" y="17924"/>
                  </a:cubicBezTo>
                  <a:cubicBezTo>
                    <a:pt x="4505" y="17806"/>
                    <a:pt x="4306" y="17697"/>
                    <a:pt x="4097" y="17606"/>
                  </a:cubicBezTo>
                  <a:cubicBezTo>
                    <a:pt x="4122" y="17549"/>
                    <a:pt x="4087" y="17477"/>
                    <a:pt x="4020" y="17477"/>
                  </a:cubicBezTo>
                  <a:cubicBezTo>
                    <a:pt x="4013" y="17477"/>
                    <a:pt x="4006" y="17477"/>
                    <a:pt x="3998" y="17479"/>
                  </a:cubicBezTo>
                  <a:cubicBezTo>
                    <a:pt x="3735" y="17053"/>
                    <a:pt x="3426" y="16627"/>
                    <a:pt x="2982" y="16382"/>
                  </a:cubicBezTo>
                  <a:cubicBezTo>
                    <a:pt x="2420" y="16074"/>
                    <a:pt x="1676" y="16065"/>
                    <a:pt x="1060" y="15965"/>
                  </a:cubicBezTo>
                  <a:cubicBezTo>
                    <a:pt x="1054" y="15963"/>
                    <a:pt x="1047" y="15963"/>
                    <a:pt x="1041" y="15963"/>
                  </a:cubicBezTo>
                  <a:cubicBezTo>
                    <a:pt x="965" y="15963"/>
                    <a:pt x="894" y="16061"/>
                    <a:pt x="969" y="16128"/>
                  </a:cubicBezTo>
                  <a:cubicBezTo>
                    <a:pt x="1504" y="16609"/>
                    <a:pt x="1649" y="17243"/>
                    <a:pt x="2347" y="17579"/>
                  </a:cubicBezTo>
                  <a:cubicBezTo>
                    <a:pt x="2637" y="17714"/>
                    <a:pt x="2932" y="17774"/>
                    <a:pt x="3229" y="17774"/>
                  </a:cubicBezTo>
                  <a:cubicBezTo>
                    <a:pt x="3472" y="17774"/>
                    <a:pt x="3717" y="17734"/>
                    <a:pt x="3961" y="17661"/>
                  </a:cubicBezTo>
                  <a:cubicBezTo>
                    <a:pt x="4360" y="17887"/>
                    <a:pt x="4750" y="18132"/>
                    <a:pt x="5131" y="18395"/>
                  </a:cubicBezTo>
                  <a:cubicBezTo>
                    <a:pt x="4556" y="18238"/>
                    <a:pt x="3952" y="18143"/>
                    <a:pt x="3356" y="18143"/>
                  </a:cubicBezTo>
                  <a:cubicBezTo>
                    <a:pt x="2402" y="18143"/>
                    <a:pt x="1467" y="18387"/>
                    <a:pt x="697" y="19012"/>
                  </a:cubicBezTo>
                  <a:cubicBezTo>
                    <a:pt x="633" y="19066"/>
                    <a:pt x="670" y="19193"/>
                    <a:pt x="751" y="19202"/>
                  </a:cubicBezTo>
                  <a:cubicBezTo>
                    <a:pt x="1448" y="19318"/>
                    <a:pt x="2191" y="19504"/>
                    <a:pt x="2915" y="19504"/>
                  </a:cubicBezTo>
                  <a:cubicBezTo>
                    <a:pt x="3096" y="19504"/>
                    <a:pt x="3276" y="19492"/>
                    <a:pt x="3454" y="19465"/>
                  </a:cubicBezTo>
                  <a:cubicBezTo>
                    <a:pt x="4143" y="19365"/>
                    <a:pt x="4778" y="19030"/>
                    <a:pt x="5376" y="18667"/>
                  </a:cubicBezTo>
                  <a:cubicBezTo>
                    <a:pt x="5403" y="18649"/>
                    <a:pt x="5421" y="18622"/>
                    <a:pt x="5421" y="18595"/>
                  </a:cubicBezTo>
                  <a:cubicBezTo>
                    <a:pt x="5938" y="18966"/>
                    <a:pt x="6419" y="19365"/>
                    <a:pt x="6881" y="19819"/>
                  </a:cubicBezTo>
                  <a:cubicBezTo>
                    <a:pt x="7271" y="21378"/>
                    <a:pt x="7706" y="22974"/>
                    <a:pt x="8232" y="24543"/>
                  </a:cubicBezTo>
                  <a:cubicBezTo>
                    <a:pt x="7824" y="24180"/>
                    <a:pt x="7389" y="23845"/>
                    <a:pt x="6954" y="23518"/>
                  </a:cubicBezTo>
                  <a:cubicBezTo>
                    <a:pt x="6954" y="23509"/>
                    <a:pt x="6954" y="23491"/>
                    <a:pt x="6936" y="23482"/>
                  </a:cubicBezTo>
                  <a:cubicBezTo>
                    <a:pt x="6936" y="23482"/>
                    <a:pt x="6936" y="23473"/>
                    <a:pt x="6927" y="23473"/>
                  </a:cubicBezTo>
                  <a:cubicBezTo>
                    <a:pt x="7308" y="22394"/>
                    <a:pt x="6673" y="21460"/>
                    <a:pt x="6056" y="20617"/>
                  </a:cubicBezTo>
                  <a:cubicBezTo>
                    <a:pt x="6036" y="20593"/>
                    <a:pt x="6009" y="20581"/>
                    <a:pt x="5983" y="20581"/>
                  </a:cubicBezTo>
                  <a:cubicBezTo>
                    <a:pt x="5951" y="20581"/>
                    <a:pt x="5921" y="20599"/>
                    <a:pt x="5911" y="20635"/>
                  </a:cubicBezTo>
                  <a:cubicBezTo>
                    <a:pt x="5603" y="21433"/>
                    <a:pt x="5702" y="22340"/>
                    <a:pt x="6201" y="22993"/>
                  </a:cubicBezTo>
                  <a:cubicBezTo>
                    <a:pt x="5802" y="22720"/>
                    <a:pt x="5385" y="22457"/>
                    <a:pt x="4968" y="22222"/>
                  </a:cubicBezTo>
                  <a:cubicBezTo>
                    <a:pt x="4977" y="22213"/>
                    <a:pt x="4986" y="22204"/>
                    <a:pt x="4995" y="22185"/>
                  </a:cubicBezTo>
                  <a:cubicBezTo>
                    <a:pt x="5131" y="21714"/>
                    <a:pt x="5195" y="21242"/>
                    <a:pt x="4886" y="20825"/>
                  </a:cubicBezTo>
                  <a:cubicBezTo>
                    <a:pt x="4578" y="20399"/>
                    <a:pt x="4070" y="20163"/>
                    <a:pt x="3771" y="19719"/>
                  </a:cubicBezTo>
                  <a:cubicBezTo>
                    <a:pt x="3754" y="19698"/>
                    <a:pt x="3730" y="19687"/>
                    <a:pt x="3707" y="19687"/>
                  </a:cubicBezTo>
                  <a:cubicBezTo>
                    <a:pt x="3680" y="19687"/>
                    <a:pt x="3654" y="19703"/>
                    <a:pt x="3644" y="19737"/>
                  </a:cubicBezTo>
                  <a:cubicBezTo>
                    <a:pt x="3635" y="19792"/>
                    <a:pt x="3626" y="19846"/>
                    <a:pt x="3626" y="19891"/>
                  </a:cubicBezTo>
                  <a:cubicBezTo>
                    <a:pt x="3599" y="19909"/>
                    <a:pt x="3581" y="19946"/>
                    <a:pt x="3608" y="19973"/>
                  </a:cubicBezTo>
                  <a:cubicBezTo>
                    <a:pt x="3526" y="20707"/>
                    <a:pt x="3871" y="21351"/>
                    <a:pt x="4351" y="21895"/>
                  </a:cubicBezTo>
                  <a:cubicBezTo>
                    <a:pt x="4043" y="21741"/>
                    <a:pt x="3735" y="21587"/>
                    <a:pt x="3417" y="21442"/>
                  </a:cubicBezTo>
                  <a:cubicBezTo>
                    <a:pt x="3417" y="21415"/>
                    <a:pt x="3408" y="21387"/>
                    <a:pt x="3372" y="21369"/>
                  </a:cubicBezTo>
                  <a:cubicBezTo>
                    <a:pt x="3293" y="20663"/>
                    <a:pt x="2446" y="20535"/>
                    <a:pt x="1779" y="20535"/>
                  </a:cubicBezTo>
                  <a:cubicBezTo>
                    <a:pt x="1606" y="20535"/>
                    <a:pt x="1446" y="20544"/>
                    <a:pt x="1314" y="20553"/>
                  </a:cubicBezTo>
                  <a:cubicBezTo>
                    <a:pt x="1268" y="20553"/>
                    <a:pt x="1232" y="20599"/>
                    <a:pt x="1259" y="20644"/>
                  </a:cubicBezTo>
                  <a:cubicBezTo>
                    <a:pt x="1459" y="20970"/>
                    <a:pt x="1640" y="21442"/>
                    <a:pt x="2030" y="21596"/>
                  </a:cubicBezTo>
                  <a:cubicBezTo>
                    <a:pt x="2153" y="21650"/>
                    <a:pt x="2297" y="21670"/>
                    <a:pt x="2448" y="21670"/>
                  </a:cubicBezTo>
                  <a:cubicBezTo>
                    <a:pt x="2731" y="21670"/>
                    <a:pt x="3039" y="21598"/>
                    <a:pt x="3281" y="21533"/>
                  </a:cubicBezTo>
                  <a:cubicBezTo>
                    <a:pt x="3635" y="21696"/>
                    <a:pt x="3970" y="21877"/>
                    <a:pt x="4315" y="22059"/>
                  </a:cubicBezTo>
                  <a:cubicBezTo>
                    <a:pt x="4246" y="22053"/>
                    <a:pt x="4176" y="22051"/>
                    <a:pt x="4107" y="22051"/>
                  </a:cubicBezTo>
                  <a:cubicBezTo>
                    <a:pt x="3086" y="22051"/>
                    <a:pt x="2068" y="22601"/>
                    <a:pt x="1431" y="23373"/>
                  </a:cubicBezTo>
                  <a:cubicBezTo>
                    <a:pt x="1379" y="23435"/>
                    <a:pt x="1394" y="23573"/>
                    <a:pt x="1494" y="23573"/>
                  </a:cubicBezTo>
                  <a:cubicBezTo>
                    <a:pt x="1498" y="23573"/>
                    <a:pt x="1501" y="23573"/>
                    <a:pt x="1504" y="23573"/>
                  </a:cubicBezTo>
                  <a:cubicBezTo>
                    <a:pt x="2547" y="23446"/>
                    <a:pt x="4261" y="23391"/>
                    <a:pt x="4868" y="22376"/>
                  </a:cubicBezTo>
                  <a:cubicBezTo>
                    <a:pt x="5430" y="22702"/>
                    <a:pt x="5975" y="23056"/>
                    <a:pt x="6510" y="23437"/>
                  </a:cubicBezTo>
                  <a:cubicBezTo>
                    <a:pt x="6217" y="23400"/>
                    <a:pt x="5910" y="23375"/>
                    <a:pt x="5603" y="23375"/>
                  </a:cubicBezTo>
                  <a:cubicBezTo>
                    <a:pt x="4705" y="23375"/>
                    <a:pt x="3811" y="23591"/>
                    <a:pt x="3290" y="24362"/>
                  </a:cubicBezTo>
                  <a:cubicBezTo>
                    <a:pt x="3263" y="24407"/>
                    <a:pt x="3290" y="24471"/>
                    <a:pt x="3336" y="24480"/>
                  </a:cubicBezTo>
                  <a:cubicBezTo>
                    <a:pt x="3635" y="24533"/>
                    <a:pt x="3932" y="24561"/>
                    <a:pt x="4226" y="24561"/>
                  </a:cubicBezTo>
                  <a:cubicBezTo>
                    <a:pt x="5170" y="24561"/>
                    <a:pt x="6075" y="24279"/>
                    <a:pt x="6863" y="23691"/>
                  </a:cubicBezTo>
                  <a:cubicBezTo>
                    <a:pt x="7371" y="24063"/>
                    <a:pt x="7870" y="24462"/>
                    <a:pt x="8350" y="24888"/>
                  </a:cubicBezTo>
                  <a:cubicBezTo>
                    <a:pt x="9312" y="27690"/>
                    <a:pt x="10590" y="30374"/>
                    <a:pt x="12467" y="32541"/>
                  </a:cubicBezTo>
                  <a:cubicBezTo>
                    <a:pt x="12507" y="32587"/>
                    <a:pt x="12554" y="32607"/>
                    <a:pt x="12600" y="32607"/>
                  </a:cubicBezTo>
                  <a:cubicBezTo>
                    <a:pt x="12753" y="32607"/>
                    <a:pt x="12899" y="32395"/>
                    <a:pt x="12766" y="32242"/>
                  </a:cubicBezTo>
                  <a:cubicBezTo>
                    <a:pt x="11506" y="30791"/>
                    <a:pt x="10508" y="29104"/>
                    <a:pt x="9692" y="27300"/>
                  </a:cubicBezTo>
                  <a:cubicBezTo>
                    <a:pt x="9747" y="26910"/>
                    <a:pt x="9819" y="26529"/>
                    <a:pt x="9901" y="26148"/>
                  </a:cubicBezTo>
                  <a:cubicBezTo>
                    <a:pt x="9921" y="26168"/>
                    <a:pt x="9940" y="26183"/>
                    <a:pt x="9967" y="26183"/>
                  </a:cubicBezTo>
                  <a:cubicBezTo>
                    <a:pt x="9977" y="26183"/>
                    <a:pt x="9988" y="26180"/>
                    <a:pt x="10001" y="26175"/>
                  </a:cubicBezTo>
                  <a:cubicBezTo>
                    <a:pt x="10055" y="26148"/>
                    <a:pt x="10119" y="26121"/>
                    <a:pt x="10182" y="26103"/>
                  </a:cubicBezTo>
                  <a:cubicBezTo>
                    <a:pt x="10331" y="26135"/>
                    <a:pt x="10478" y="26151"/>
                    <a:pt x="10623" y="26151"/>
                  </a:cubicBezTo>
                  <a:cubicBezTo>
                    <a:pt x="11486" y="26151"/>
                    <a:pt x="12274" y="25607"/>
                    <a:pt x="12848" y="24924"/>
                  </a:cubicBezTo>
                  <a:cubicBezTo>
                    <a:pt x="12875" y="24915"/>
                    <a:pt x="12912" y="24897"/>
                    <a:pt x="12948" y="24879"/>
                  </a:cubicBezTo>
                  <a:cubicBezTo>
                    <a:pt x="12993" y="24860"/>
                    <a:pt x="12993" y="24806"/>
                    <a:pt x="12966" y="24770"/>
                  </a:cubicBezTo>
                  <a:cubicBezTo>
                    <a:pt x="12993" y="24743"/>
                    <a:pt x="13011" y="24724"/>
                    <a:pt x="13029" y="24697"/>
                  </a:cubicBezTo>
                  <a:cubicBezTo>
                    <a:pt x="13075" y="24634"/>
                    <a:pt x="13011" y="24561"/>
                    <a:pt x="12948" y="24561"/>
                  </a:cubicBezTo>
                  <a:cubicBezTo>
                    <a:pt x="12882" y="24559"/>
                    <a:pt x="12816" y="24557"/>
                    <a:pt x="12750" y="24557"/>
                  </a:cubicBezTo>
                  <a:cubicBezTo>
                    <a:pt x="11654" y="24557"/>
                    <a:pt x="10564" y="24919"/>
                    <a:pt x="9983" y="25894"/>
                  </a:cubicBezTo>
                  <a:cubicBezTo>
                    <a:pt x="9973" y="25894"/>
                    <a:pt x="9973" y="25894"/>
                    <a:pt x="9964" y="25885"/>
                  </a:cubicBezTo>
                  <a:cubicBezTo>
                    <a:pt x="10273" y="24697"/>
                    <a:pt x="10762" y="23555"/>
                    <a:pt x="11442" y="22539"/>
                  </a:cubicBezTo>
                  <a:cubicBezTo>
                    <a:pt x="12011" y="22996"/>
                    <a:pt x="12616" y="23195"/>
                    <a:pt x="13211" y="23195"/>
                  </a:cubicBezTo>
                  <a:cubicBezTo>
                    <a:pt x="14363" y="23195"/>
                    <a:pt x="15477" y="22452"/>
                    <a:pt x="16212" y="21406"/>
                  </a:cubicBezTo>
                  <a:cubicBezTo>
                    <a:pt x="16258" y="21324"/>
                    <a:pt x="16194" y="21215"/>
                    <a:pt x="16103" y="21215"/>
                  </a:cubicBezTo>
                  <a:cubicBezTo>
                    <a:pt x="15351" y="21233"/>
                    <a:pt x="14544" y="21206"/>
                    <a:pt x="13809" y="21378"/>
                  </a:cubicBezTo>
                  <a:cubicBezTo>
                    <a:pt x="13029" y="21560"/>
                    <a:pt x="12340" y="21995"/>
                    <a:pt x="11606" y="22312"/>
                  </a:cubicBezTo>
                  <a:cubicBezTo>
                    <a:pt x="11841" y="21977"/>
                    <a:pt x="12095" y="21650"/>
                    <a:pt x="12376" y="21351"/>
                  </a:cubicBezTo>
                  <a:cubicBezTo>
                    <a:pt x="12413" y="21351"/>
                    <a:pt x="12440" y="21315"/>
                    <a:pt x="12449" y="21279"/>
                  </a:cubicBezTo>
                  <a:cubicBezTo>
                    <a:pt x="12794" y="20916"/>
                    <a:pt x="13174" y="20580"/>
                    <a:pt x="13583" y="20281"/>
                  </a:cubicBezTo>
                  <a:cubicBezTo>
                    <a:pt x="13601" y="20272"/>
                    <a:pt x="13610" y="20254"/>
                    <a:pt x="13619" y="20227"/>
                  </a:cubicBezTo>
                  <a:cubicBezTo>
                    <a:pt x="13619" y="20227"/>
                    <a:pt x="13628" y="20236"/>
                    <a:pt x="13628" y="20236"/>
                  </a:cubicBezTo>
                  <a:cubicBezTo>
                    <a:pt x="13713" y="20242"/>
                    <a:pt x="13799" y="20246"/>
                    <a:pt x="13883" y="20246"/>
                  </a:cubicBezTo>
                  <a:cubicBezTo>
                    <a:pt x="15090" y="20246"/>
                    <a:pt x="16189" y="19589"/>
                    <a:pt x="16756" y="18513"/>
                  </a:cubicBezTo>
                  <a:cubicBezTo>
                    <a:pt x="16791" y="18452"/>
                    <a:pt x="16759" y="18358"/>
                    <a:pt x="16685" y="18358"/>
                  </a:cubicBezTo>
                  <a:cubicBezTo>
                    <a:pt x="16682" y="18358"/>
                    <a:pt x="16678" y="18358"/>
                    <a:pt x="16675" y="18359"/>
                  </a:cubicBezTo>
                  <a:cubicBezTo>
                    <a:pt x="15550" y="18440"/>
                    <a:pt x="13519" y="18449"/>
                    <a:pt x="13564" y="20045"/>
                  </a:cubicBezTo>
                  <a:cubicBezTo>
                    <a:pt x="13537" y="20064"/>
                    <a:pt x="13528" y="20091"/>
                    <a:pt x="13528" y="20118"/>
                  </a:cubicBezTo>
                  <a:cubicBezTo>
                    <a:pt x="13519" y="20127"/>
                    <a:pt x="13501" y="20127"/>
                    <a:pt x="13492" y="20136"/>
                  </a:cubicBezTo>
                  <a:cubicBezTo>
                    <a:pt x="13120" y="20399"/>
                    <a:pt x="12766" y="20707"/>
                    <a:pt x="12440" y="21034"/>
                  </a:cubicBezTo>
                  <a:cubicBezTo>
                    <a:pt x="12594" y="20517"/>
                    <a:pt x="13048" y="20154"/>
                    <a:pt x="13156" y="19619"/>
                  </a:cubicBezTo>
                  <a:cubicBezTo>
                    <a:pt x="13338" y="18794"/>
                    <a:pt x="12875" y="17987"/>
                    <a:pt x="13057" y="17153"/>
                  </a:cubicBezTo>
                  <a:cubicBezTo>
                    <a:pt x="13070" y="17094"/>
                    <a:pt x="13026" y="17049"/>
                    <a:pt x="12977" y="17049"/>
                  </a:cubicBezTo>
                  <a:cubicBezTo>
                    <a:pt x="12958" y="17049"/>
                    <a:pt x="12938" y="17056"/>
                    <a:pt x="12921" y="17071"/>
                  </a:cubicBezTo>
                  <a:cubicBezTo>
                    <a:pt x="12277" y="17688"/>
                    <a:pt x="11778" y="18422"/>
                    <a:pt x="11705" y="19329"/>
                  </a:cubicBezTo>
                  <a:cubicBezTo>
                    <a:pt x="11651" y="19928"/>
                    <a:pt x="11687" y="20862"/>
                    <a:pt x="12204" y="21270"/>
                  </a:cubicBezTo>
                  <a:cubicBezTo>
                    <a:pt x="11615" y="21895"/>
                    <a:pt x="11107" y="22603"/>
                    <a:pt x="10690" y="23364"/>
                  </a:cubicBezTo>
                  <a:cubicBezTo>
                    <a:pt x="10753" y="23129"/>
                    <a:pt x="10771" y="22893"/>
                    <a:pt x="10735" y="22648"/>
                  </a:cubicBezTo>
                  <a:cubicBezTo>
                    <a:pt x="10626" y="22040"/>
                    <a:pt x="10173" y="21560"/>
                    <a:pt x="9992" y="20979"/>
                  </a:cubicBezTo>
                  <a:cubicBezTo>
                    <a:pt x="9983" y="20957"/>
                    <a:pt x="9962" y="20945"/>
                    <a:pt x="9942" y="20945"/>
                  </a:cubicBezTo>
                  <a:cubicBezTo>
                    <a:pt x="9921" y="20945"/>
                    <a:pt x="9901" y="20957"/>
                    <a:pt x="9892" y="20979"/>
                  </a:cubicBezTo>
                  <a:cubicBezTo>
                    <a:pt x="9574" y="22040"/>
                    <a:pt x="9221" y="23464"/>
                    <a:pt x="10227" y="24244"/>
                  </a:cubicBezTo>
                  <a:cubicBezTo>
                    <a:pt x="10227" y="24244"/>
                    <a:pt x="10227" y="24244"/>
                    <a:pt x="10227" y="24253"/>
                  </a:cubicBezTo>
                  <a:cubicBezTo>
                    <a:pt x="10236" y="24253"/>
                    <a:pt x="10246" y="24262"/>
                    <a:pt x="10255" y="24271"/>
                  </a:cubicBezTo>
                  <a:cubicBezTo>
                    <a:pt x="9892" y="25133"/>
                    <a:pt x="9647" y="26048"/>
                    <a:pt x="9547" y="26973"/>
                  </a:cubicBezTo>
                  <a:cubicBezTo>
                    <a:pt x="8686" y="25006"/>
                    <a:pt x="8024" y="22920"/>
                    <a:pt x="7462" y="20880"/>
                  </a:cubicBezTo>
                  <a:cubicBezTo>
                    <a:pt x="8187" y="19420"/>
                    <a:pt x="8931" y="17987"/>
                    <a:pt x="9865" y="16690"/>
                  </a:cubicBezTo>
                  <a:cubicBezTo>
                    <a:pt x="9910" y="16690"/>
                    <a:pt x="9955" y="16654"/>
                    <a:pt x="9937" y="16609"/>
                  </a:cubicBezTo>
                  <a:cubicBezTo>
                    <a:pt x="10218" y="16219"/>
                    <a:pt x="10518" y="15847"/>
                    <a:pt x="10835" y="15493"/>
                  </a:cubicBezTo>
                  <a:cubicBezTo>
                    <a:pt x="10835" y="15493"/>
                    <a:pt x="10835" y="15493"/>
                    <a:pt x="10835" y="15502"/>
                  </a:cubicBezTo>
                  <a:cubicBezTo>
                    <a:pt x="11567" y="16330"/>
                    <a:pt x="12523" y="16522"/>
                    <a:pt x="13518" y="16522"/>
                  </a:cubicBezTo>
                  <a:cubicBezTo>
                    <a:pt x="14126" y="16522"/>
                    <a:pt x="14747" y="16450"/>
                    <a:pt x="15342" y="16409"/>
                  </a:cubicBezTo>
                  <a:cubicBezTo>
                    <a:pt x="15414" y="16400"/>
                    <a:pt x="15478" y="16300"/>
                    <a:pt x="15414" y="16246"/>
                  </a:cubicBezTo>
                  <a:cubicBezTo>
                    <a:pt x="14483" y="15523"/>
                    <a:pt x="13387" y="14950"/>
                    <a:pt x="12244" y="14950"/>
                  </a:cubicBezTo>
                  <a:cubicBezTo>
                    <a:pt x="11895" y="14950"/>
                    <a:pt x="11542" y="15003"/>
                    <a:pt x="11189" y="15122"/>
                  </a:cubicBezTo>
                  <a:cubicBezTo>
                    <a:pt x="11488" y="14813"/>
                    <a:pt x="11796" y="14523"/>
                    <a:pt x="12141" y="14242"/>
                  </a:cubicBezTo>
                  <a:cubicBezTo>
                    <a:pt x="12466" y="14323"/>
                    <a:pt x="12832" y="14401"/>
                    <a:pt x="13187" y="14401"/>
                  </a:cubicBezTo>
                  <a:cubicBezTo>
                    <a:pt x="13386" y="14401"/>
                    <a:pt x="13581" y="14376"/>
                    <a:pt x="13764" y="14314"/>
                  </a:cubicBezTo>
                  <a:cubicBezTo>
                    <a:pt x="14381" y="14097"/>
                    <a:pt x="14970" y="13516"/>
                    <a:pt x="15487" y="13127"/>
                  </a:cubicBezTo>
                  <a:cubicBezTo>
                    <a:pt x="15559" y="13063"/>
                    <a:pt x="15541" y="12954"/>
                    <a:pt x="15441" y="12945"/>
                  </a:cubicBezTo>
                  <a:cubicBezTo>
                    <a:pt x="15212" y="12930"/>
                    <a:pt x="14971" y="12919"/>
                    <a:pt x="14726" y="12919"/>
                  </a:cubicBezTo>
                  <a:cubicBezTo>
                    <a:pt x="13770" y="12919"/>
                    <a:pt x="12766" y="13098"/>
                    <a:pt x="12268" y="13979"/>
                  </a:cubicBezTo>
                  <a:lnTo>
                    <a:pt x="12250" y="13979"/>
                  </a:lnTo>
                  <a:cubicBezTo>
                    <a:pt x="12213" y="14006"/>
                    <a:pt x="12177" y="14033"/>
                    <a:pt x="12141" y="14061"/>
                  </a:cubicBezTo>
                  <a:cubicBezTo>
                    <a:pt x="12123" y="14070"/>
                    <a:pt x="12114" y="14070"/>
                    <a:pt x="12095" y="14079"/>
                  </a:cubicBezTo>
                  <a:cubicBezTo>
                    <a:pt x="12068" y="14088"/>
                    <a:pt x="12050" y="14106"/>
                    <a:pt x="12041" y="14133"/>
                  </a:cubicBezTo>
                  <a:cubicBezTo>
                    <a:pt x="11832" y="14287"/>
                    <a:pt x="11633" y="14460"/>
                    <a:pt x="11442" y="14623"/>
                  </a:cubicBezTo>
                  <a:cubicBezTo>
                    <a:pt x="11442" y="14623"/>
                    <a:pt x="11442" y="14614"/>
                    <a:pt x="11433" y="14614"/>
                  </a:cubicBezTo>
                  <a:cubicBezTo>
                    <a:pt x="11705" y="14206"/>
                    <a:pt x="12104" y="13952"/>
                    <a:pt x="12304" y="13498"/>
                  </a:cubicBezTo>
                  <a:cubicBezTo>
                    <a:pt x="12531" y="12991"/>
                    <a:pt x="12649" y="12428"/>
                    <a:pt x="12812" y="11902"/>
                  </a:cubicBezTo>
                  <a:cubicBezTo>
                    <a:pt x="12826" y="11844"/>
                    <a:pt x="12771" y="11781"/>
                    <a:pt x="12716" y="11781"/>
                  </a:cubicBezTo>
                  <a:cubicBezTo>
                    <a:pt x="12702" y="11781"/>
                    <a:pt x="12688" y="11785"/>
                    <a:pt x="12676" y="11794"/>
                  </a:cubicBezTo>
                  <a:cubicBezTo>
                    <a:pt x="11796" y="12446"/>
                    <a:pt x="10590" y="13562"/>
                    <a:pt x="11316" y="14741"/>
                  </a:cubicBezTo>
                  <a:cubicBezTo>
                    <a:pt x="10835" y="15176"/>
                    <a:pt x="10409" y="15657"/>
                    <a:pt x="10010" y="16164"/>
                  </a:cubicBezTo>
                  <a:cubicBezTo>
                    <a:pt x="10164" y="15756"/>
                    <a:pt x="10463" y="15403"/>
                    <a:pt x="10545" y="14958"/>
                  </a:cubicBezTo>
                  <a:cubicBezTo>
                    <a:pt x="10672" y="14251"/>
                    <a:pt x="10490" y="13526"/>
                    <a:pt x="10617" y="12818"/>
                  </a:cubicBezTo>
                  <a:cubicBezTo>
                    <a:pt x="10629" y="12759"/>
                    <a:pt x="10591" y="12723"/>
                    <a:pt x="10547" y="12723"/>
                  </a:cubicBezTo>
                  <a:cubicBezTo>
                    <a:pt x="10524" y="12723"/>
                    <a:pt x="10500" y="12733"/>
                    <a:pt x="10481" y="12755"/>
                  </a:cubicBezTo>
                  <a:cubicBezTo>
                    <a:pt x="9656" y="13897"/>
                    <a:pt x="9176" y="15176"/>
                    <a:pt x="9747" y="16518"/>
                  </a:cubicBezTo>
                  <a:cubicBezTo>
                    <a:pt x="9275" y="17171"/>
                    <a:pt x="8849" y="17860"/>
                    <a:pt x="8468" y="18567"/>
                  </a:cubicBezTo>
                  <a:cubicBezTo>
                    <a:pt x="8631" y="18023"/>
                    <a:pt x="8922" y="17543"/>
                    <a:pt x="8949" y="16944"/>
                  </a:cubicBezTo>
                  <a:cubicBezTo>
                    <a:pt x="8976" y="16155"/>
                    <a:pt x="8722" y="15384"/>
                    <a:pt x="8459" y="14650"/>
                  </a:cubicBezTo>
                  <a:cubicBezTo>
                    <a:pt x="8449" y="14625"/>
                    <a:pt x="8421" y="14609"/>
                    <a:pt x="8396" y="14609"/>
                  </a:cubicBezTo>
                  <a:cubicBezTo>
                    <a:pt x="8374" y="14609"/>
                    <a:pt x="8354" y="14621"/>
                    <a:pt x="8350" y="14650"/>
                  </a:cubicBezTo>
                  <a:cubicBezTo>
                    <a:pt x="8033" y="16201"/>
                    <a:pt x="6863" y="17515"/>
                    <a:pt x="8187" y="18948"/>
                  </a:cubicBezTo>
                  <a:cubicBezTo>
                    <a:pt x="8196" y="18966"/>
                    <a:pt x="8205" y="18966"/>
                    <a:pt x="8214" y="18975"/>
                  </a:cubicBezTo>
                  <a:cubicBezTo>
                    <a:pt x="8223" y="18984"/>
                    <a:pt x="8223" y="18994"/>
                    <a:pt x="8223" y="18994"/>
                  </a:cubicBezTo>
                  <a:cubicBezTo>
                    <a:pt x="8223" y="19003"/>
                    <a:pt x="8223" y="19003"/>
                    <a:pt x="8223" y="19012"/>
                  </a:cubicBezTo>
                  <a:cubicBezTo>
                    <a:pt x="7942" y="19556"/>
                    <a:pt x="7670" y="20109"/>
                    <a:pt x="7407" y="20662"/>
                  </a:cubicBezTo>
                  <a:cubicBezTo>
                    <a:pt x="7217" y="19973"/>
                    <a:pt x="7035" y="19293"/>
                    <a:pt x="6863" y="18622"/>
                  </a:cubicBezTo>
                  <a:cubicBezTo>
                    <a:pt x="6455" y="17053"/>
                    <a:pt x="6210" y="15457"/>
                    <a:pt x="6092" y="13870"/>
                  </a:cubicBezTo>
                  <a:cubicBezTo>
                    <a:pt x="6247" y="13516"/>
                    <a:pt x="6410" y="13190"/>
                    <a:pt x="6600" y="12873"/>
                  </a:cubicBezTo>
                  <a:cubicBezTo>
                    <a:pt x="7000" y="13044"/>
                    <a:pt x="7419" y="13125"/>
                    <a:pt x="7836" y="13125"/>
                  </a:cubicBezTo>
                  <a:cubicBezTo>
                    <a:pt x="8589" y="13125"/>
                    <a:pt x="9336" y="12859"/>
                    <a:pt x="9955" y="12374"/>
                  </a:cubicBezTo>
                  <a:cubicBezTo>
                    <a:pt x="10019" y="12329"/>
                    <a:pt x="9983" y="12220"/>
                    <a:pt x="9910" y="12202"/>
                  </a:cubicBezTo>
                  <a:cubicBezTo>
                    <a:pt x="9393" y="12069"/>
                    <a:pt x="8871" y="11994"/>
                    <a:pt x="8344" y="11994"/>
                  </a:cubicBezTo>
                  <a:cubicBezTo>
                    <a:pt x="8114" y="11994"/>
                    <a:pt x="7884" y="12008"/>
                    <a:pt x="7652" y="12038"/>
                  </a:cubicBezTo>
                  <a:cubicBezTo>
                    <a:pt x="7489" y="12057"/>
                    <a:pt x="7289" y="12075"/>
                    <a:pt x="7099" y="12111"/>
                  </a:cubicBezTo>
                  <a:cubicBezTo>
                    <a:pt x="7398" y="11721"/>
                    <a:pt x="7716" y="11349"/>
                    <a:pt x="8078" y="11014"/>
                  </a:cubicBezTo>
                  <a:cubicBezTo>
                    <a:pt x="8078" y="11032"/>
                    <a:pt x="8078" y="11050"/>
                    <a:pt x="8096" y="11068"/>
                  </a:cubicBezTo>
                  <a:cubicBezTo>
                    <a:pt x="8555" y="11438"/>
                    <a:pt x="9067" y="11561"/>
                    <a:pt x="9600" y="11561"/>
                  </a:cubicBezTo>
                  <a:cubicBezTo>
                    <a:pt x="10426" y="11561"/>
                    <a:pt x="11301" y="11264"/>
                    <a:pt x="12095" y="11132"/>
                  </a:cubicBezTo>
                  <a:cubicBezTo>
                    <a:pt x="12159" y="11123"/>
                    <a:pt x="12168" y="11023"/>
                    <a:pt x="12114" y="10996"/>
                  </a:cubicBezTo>
                  <a:cubicBezTo>
                    <a:pt x="11300" y="10623"/>
                    <a:pt x="10449" y="10345"/>
                    <a:pt x="9578" y="10345"/>
                  </a:cubicBezTo>
                  <a:cubicBezTo>
                    <a:pt x="9303" y="10345"/>
                    <a:pt x="9027" y="10373"/>
                    <a:pt x="8749" y="10433"/>
                  </a:cubicBezTo>
                  <a:cubicBezTo>
                    <a:pt x="9003" y="10243"/>
                    <a:pt x="9257" y="10053"/>
                    <a:pt x="9529" y="9871"/>
                  </a:cubicBezTo>
                  <a:cubicBezTo>
                    <a:pt x="9790" y="9964"/>
                    <a:pt x="10046" y="10006"/>
                    <a:pt x="10293" y="10006"/>
                  </a:cubicBezTo>
                  <a:cubicBezTo>
                    <a:pt x="11383" y="10006"/>
                    <a:pt x="12314" y="9183"/>
                    <a:pt x="12757" y="8148"/>
                  </a:cubicBezTo>
                  <a:cubicBezTo>
                    <a:pt x="12785" y="8085"/>
                    <a:pt x="12748" y="7994"/>
                    <a:pt x="12667" y="7994"/>
                  </a:cubicBezTo>
                  <a:cubicBezTo>
                    <a:pt x="11424" y="8012"/>
                    <a:pt x="9828" y="8194"/>
                    <a:pt x="9475" y="9626"/>
                  </a:cubicBezTo>
                  <a:cubicBezTo>
                    <a:pt x="9475" y="9644"/>
                    <a:pt x="9475" y="9644"/>
                    <a:pt x="9484" y="9654"/>
                  </a:cubicBezTo>
                  <a:lnTo>
                    <a:pt x="9466" y="9663"/>
                  </a:lnTo>
                  <a:cubicBezTo>
                    <a:pt x="9438" y="9681"/>
                    <a:pt x="9420" y="9708"/>
                    <a:pt x="9420" y="9735"/>
                  </a:cubicBezTo>
                  <a:cubicBezTo>
                    <a:pt x="9112" y="9898"/>
                    <a:pt x="8822" y="10080"/>
                    <a:pt x="8532" y="10288"/>
                  </a:cubicBezTo>
                  <a:cubicBezTo>
                    <a:pt x="8668" y="10134"/>
                    <a:pt x="8777" y="9971"/>
                    <a:pt x="8849" y="9790"/>
                  </a:cubicBezTo>
                  <a:cubicBezTo>
                    <a:pt x="9030" y="9300"/>
                    <a:pt x="8958" y="8710"/>
                    <a:pt x="8913" y="8203"/>
                  </a:cubicBezTo>
                  <a:cubicBezTo>
                    <a:pt x="8906" y="8159"/>
                    <a:pt x="8870" y="8128"/>
                    <a:pt x="8830" y="8128"/>
                  </a:cubicBezTo>
                  <a:cubicBezTo>
                    <a:pt x="8812" y="8128"/>
                    <a:pt x="8793" y="8134"/>
                    <a:pt x="8777" y="8148"/>
                  </a:cubicBezTo>
                  <a:cubicBezTo>
                    <a:pt x="8432" y="8493"/>
                    <a:pt x="7969" y="8846"/>
                    <a:pt x="7833" y="9336"/>
                  </a:cubicBezTo>
                  <a:cubicBezTo>
                    <a:pt x="7697" y="9790"/>
                    <a:pt x="7770" y="10325"/>
                    <a:pt x="7951" y="10760"/>
                  </a:cubicBezTo>
                  <a:cubicBezTo>
                    <a:pt x="7453" y="11213"/>
                    <a:pt x="7008" y="11730"/>
                    <a:pt x="6646" y="12301"/>
                  </a:cubicBezTo>
                  <a:cubicBezTo>
                    <a:pt x="6546" y="12374"/>
                    <a:pt x="6473" y="12465"/>
                    <a:pt x="6437" y="12592"/>
                  </a:cubicBezTo>
                  <a:cubicBezTo>
                    <a:pt x="6437" y="12610"/>
                    <a:pt x="6437" y="12619"/>
                    <a:pt x="6437" y="12628"/>
                  </a:cubicBezTo>
                  <a:cubicBezTo>
                    <a:pt x="6301" y="12873"/>
                    <a:pt x="6174" y="13117"/>
                    <a:pt x="6065" y="13371"/>
                  </a:cubicBezTo>
                  <a:cubicBezTo>
                    <a:pt x="5975" y="11549"/>
                    <a:pt x="6065" y="9726"/>
                    <a:pt x="6328" y="7922"/>
                  </a:cubicBezTo>
                  <a:cubicBezTo>
                    <a:pt x="6918" y="7876"/>
                    <a:pt x="7407" y="7931"/>
                    <a:pt x="7933" y="7550"/>
                  </a:cubicBezTo>
                  <a:cubicBezTo>
                    <a:pt x="8568" y="7087"/>
                    <a:pt x="9030" y="6353"/>
                    <a:pt x="9493" y="5727"/>
                  </a:cubicBezTo>
                  <a:cubicBezTo>
                    <a:pt x="9529" y="5682"/>
                    <a:pt x="9475" y="5600"/>
                    <a:pt x="9420" y="5600"/>
                  </a:cubicBezTo>
                  <a:cubicBezTo>
                    <a:pt x="8187" y="5673"/>
                    <a:pt x="7008" y="6326"/>
                    <a:pt x="6410" y="7396"/>
                  </a:cubicBezTo>
                  <a:cubicBezTo>
                    <a:pt x="6537" y="6634"/>
                    <a:pt x="6691" y="5863"/>
                    <a:pt x="6881" y="5101"/>
                  </a:cubicBezTo>
                  <a:cubicBezTo>
                    <a:pt x="7507" y="5020"/>
                    <a:pt x="8051" y="5002"/>
                    <a:pt x="8604" y="4675"/>
                  </a:cubicBezTo>
                  <a:cubicBezTo>
                    <a:pt x="9094" y="4385"/>
                    <a:pt x="9466" y="3977"/>
                    <a:pt x="9847" y="3569"/>
                  </a:cubicBezTo>
                  <a:cubicBezTo>
                    <a:pt x="9874" y="3560"/>
                    <a:pt x="9910" y="3542"/>
                    <a:pt x="9937" y="3533"/>
                  </a:cubicBezTo>
                  <a:cubicBezTo>
                    <a:pt x="9973" y="3515"/>
                    <a:pt x="9983" y="3478"/>
                    <a:pt x="9964" y="3451"/>
                  </a:cubicBezTo>
                  <a:cubicBezTo>
                    <a:pt x="9983" y="3424"/>
                    <a:pt x="10001" y="3406"/>
                    <a:pt x="10028" y="3379"/>
                  </a:cubicBezTo>
                  <a:cubicBezTo>
                    <a:pt x="10064" y="3333"/>
                    <a:pt x="10037" y="3261"/>
                    <a:pt x="9973" y="3261"/>
                  </a:cubicBezTo>
                  <a:cubicBezTo>
                    <a:pt x="8867" y="3270"/>
                    <a:pt x="7670" y="3496"/>
                    <a:pt x="7063" y="4403"/>
                  </a:cubicBezTo>
                  <a:cubicBezTo>
                    <a:pt x="7108" y="4231"/>
                    <a:pt x="7153" y="4059"/>
                    <a:pt x="7199" y="3895"/>
                  </a:cubicBezTo>
                  <a:cubicBezTo>
                    <a:pt x="7244" y="3877"/>
                    <a:pt x="7271" y="3832"/>
                    <a:pt x="7235" y="3787"/>
                  </a:cubicBezTo>
                  <a:cubicBezTo>
                    <a:pt x="7235" y="3787"/>
                    <a:pt x="7235" y="3778"/>
                    <a:pt x="7235" y="3778"/>
                  </a:cubicBezTo>
                  <a:cubicBezTo>
                    <a:pt x="7344" y="3415"/>
                    <a:pt x="7453" y="3052"/>
                    <a:pt x="7570" y="2689"/>
                  </a:cubicBezTo>
                  <a:cubicBezTo>
                    <a:pt x="7580" y="2680"/>
                    <a:pt x="7570" y="2671"/>
                    <a:pt x="7570" y="2662"/>
                  </a:cubicBezTo>
                  <a:cubicBezTo>
                    <a:pt x="7570" y="2653"/>
                    <a:pt x="7570" y="2653"/>
                    <a:pt x="7580" y="2653"/>
                  </a:cubicBezTo>
                  <a:cubicBezTo>
                    <a:pt x="8650" y="2553"/>
                    <a:pt x="10200" y="2445"/>
                    <a:pt x="10400" y="1102"/>
                  </a:cubicBezTo>
                  <a:cubicBezTo>
                    <a:pt x="10408" y="1055"/>
                    <a:pt x="10373" y="1000"/>
                    <a:pt x="10322" y="1000"/>
                  </a:cubicBezTo>
                  <a:cubicBezTo>
                    <a:pt x="10315" y="1000"/>
                    <a:pt x="10307" y="1001"/>
                    <a:pt x="10300" y="1003"/>
                  </a:cubicBezTo>
                  <a:cubicBezTo>
                    <a:pt x="9837" y="1157"/>
                    <a:pt x="9321" y="1112"/>
                    <a:pt x="8849" y="1211"/>
                  </a:cubicBezTo>
                  <a:cubicBezTo>
                    <a:pt x="8831" y="767"/>
                    <a:pt x="8695" y="377"/>
                    <a:pt x="8414" y="14"/>
                  </a:cubicBezTo>
                  <a:cubicBezTo>
                    <a:pt x="8405" y="5"/>
                    <a:pt x="8391" y="1"/>
                    <a:pt x="8378" y="1"/>
                  </a:cubicBezTo>
                  <a:close/>
                </a:path>
              </a:pathLst>
            </a:custGeom>
            <a:solidFill>
              <a:srgbClr val="CF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23;p29">
              <a:extLst>
                <a:ext uri="{FF2B5EF4-FFF2-40B4-BE49-F238E27FC236}">
                  <a16:creationId xmlns:a16="http://schemas.microsoft.com/office/drawing/2014/main" id="{334DF72E-4595-BBC9-6579-ED6EADC8DBEA}"/>
                </a:ext>
              </a:extLst>
            </p:cNvPr>
            <p:cNvSpPr/>
            <p:nvPr/>
          </p:nvSpPr>
          <p:spPr>
            <a:xfrm rot="-2181785" flipH="1">
              <a:off x="8014943" y="4168262"/>
              <a:ext cx="915007" cy="1776776"/>
            </a:xfrm>
            <a:custGeom>
              <a:avLst/>
              <a:gdLst/>
              <a:ahLst/>
              <a:cxnLst/>
              <a:rect l="l" t="t" r="r" b="b"/>
              <a:pathLst>
                <a:path w="16792" h="32607" extrusionOk="0">
                  <a:moveTo>
                    <a:pt x="8495" y="295"/>
                  </a:moveTo>
                  <a:cubicBezTo>
                    <a:pt x="8650" y="495"/>
                    <a:pt x="8713" y="1021"/>
                    <a:pt x="8731" y="1238"/>
                  </a:cubicBezTo>
                  <a:cubicBezTo>
                    <a:pt x="8586" y="1275"/>
                    <a:pt x="8450" y="1329"/>
                    <a:pt x="8323" y="1402"/>
                  </a:cubicBezTo>
                  <a:cubicBezTo>
                    <a:pt x="8305" y="1411"/>
                    <a:pt x="8296" y="1420"/>
                    <a:pt x="8278" y="1429"/>
                  </a:cubicBezTo>
                  <a:cubicBezTo>
                    <a:pt x="8323" y="1048"/>
                    <a:pt x="8396" y="667"/>
                    <a:pt x="8495" y="295"/>
                  </a:cubicBezTo>
                  <a:close/>
                  <a:moveTo>
                    <a:pt x="10218" y="1193"/>
                  </a:moveTo>
                  <a:lnTo>
                    <a:pt x="10218" y="1193"/>
                  </a:lnTo>
                  <a:cubicBezTo>
                    <a:pt x="10209" y="1211"/>
                    <a:pt x="10209" y="1220"/>
                    <a:pt x="10200" y="1238"/>
                  </a:cubicBezTo>
                  <a:cubicBezTo>
                    <a:pt x="9402" y="1601"/>
                    <a:pt x="8595" y="1937"/>
                    <a:pt x="7815" y="2327"/>
                  </a:cubicBezTo>
                  <a:cubicBezTo>
                    <a:pt x="8006" y="1755"/>
                    <a:pt x="8468" y="1429"/>
                    <a:pt x="9103" y="1347"/>
                  </a:cubicBezTo>
                  <a:cubicBezTo>
                    <a:pt x="9484" y="1302"/>
                    <a:pt x="9847" y="1293"/>
                    <a:pt x="10218" y="1193"/>
                  </a:cubicBezTo>
                  <a:close/>
                  <a:moveTo>
                    <a:pt x="10155" y="1393"/>
                  </a:moveTo>
                  <a:lnTo>
                    <a:pt x="10155" y="1393"/>
                  </a:lnTo>
                  <a:cubicBezTo>
                    <a:pt x="9819" y="2236"/>
                    <a:pt x="8767" y="2336"/>
                    <a:pt x="7906" y="2417"/>
                  </a:cubicBezTo>
                  <a:cubicBezTo>
                    <a:pt x="8668" y="2091"/>
                    <a:pt x="9402" y="1737"/>
                    <a:pt x="10155" y="1393"/>
                  </a:cubicBezTo>
                  <a:close/>
                  <a:moveTo>
                    <a:pt x="8374" y="214"/>
                  </a:moveTo>
                  <a:cubicBezTo>
                    <a:pt x="8375" y="214"/>
                    <a:pt x="8376" y="214"/>
                    <a:pt x="8378" y="214"/>
                  </a:cubicBezTo>
                  <a:cubicBezTo>
                    <a:pt x="8405" y="214"/>
                    <a:pt x="8423" y="232"/>
                    <a:pt x="8441" y="241"/>
                  </a:cubicBezTo>
                  <a:cubicBezTo>
                    <a:pt x="8278" y="667"/>
                    <a:pt x="8169" y="1093"/>
                    <a:pt x="8124" y="1547"/>
                  </a:cubicBezTo>
                  <a:cubicBezTo>
                    <a:pt x="7861" y="1773"/>
                    <a:pt x="7706" y="2091"/>
                    <a:pt x="7688" y="2435"/>
                  </a:cubicBezTo>
                  <a:cubicBezTo>
                    <a:pt x="7643" y="2435"/>
                    <a:pt x="7607" y="2445"/>
                    <a:pt x="7570" y="2445"/>
                  </a:cubicBezTo>
                  <a:cubicBezTo>
                    <a:pt x="7543" y="2200"/>
                    <a:pt x="7498" y="1955"/>
                    <a:pt x="7516" y="1701"/>
                  </a:cubicBezTo>
                  <a:cubicBezTo>
                    <a:pt x="7534" y="1248"/>
                    <a:pt x="7752" y="939"/>
                    <a:pt x="8033" y="595"/>
                  </a:cubicBezTo>
                  <a:cubicBezTo>
                    <a:pt x="8096" y="523"/>
                    <a:pt x="8282" y="214"/>
                    <a:pt x="8374" y="214"/>
                  </a:cubicBezTo>
                  <a:close/>
                  <a:moveTo>
                    <a:pt x="6827" y="1991"/>
                  </a:moveTo>
                  <a:lnTo>
                    <a:pt x="6827" y="1991"/>
                  </a:lnTo>
                  <a:cubicBezTo>
                    <a:pt x="7063" y="2454"/>
                    <a:pt x="7226" y="2943"/>
                    <a:pt x="7144" y="3460"/>
                  </a:cubicBezTo>
                  <a:cubicBezTo>
                    <a:pt x="7063" y="2961"/>
                    <a:pt x="6963" y="2472"/>
                    <a:pt x="6827" y="1991"/>
                  </a:cubicBezTo>
                  <a:close/>
                  <a:moveTo>
                    <a:pt x="6700" y="1882"/>
                  </a:moveTo>
                  <a:cubicBezTo>
                    <a:pt x="6818" y="2417"/>
                    <a:pt x="6954" y="2943"/>
                    <a:pt x="7045" y="3478"/>
                  </a:cubicBezTo>
                  <a:cubicBezTo>
                    <a:pt x="6754" y="2989"/>
                    <a:pt x="6627" y="2454"/>
                    <a:pt x="6700" y="1882"/>
                  </a:cubicBezTo>
                  <a:close/>
                  <a:moveTo>
                    <a:pt x="5793" y="2662"/>
                  </a:moveTo>
                  <a:cubicBezTo>
                    <a:pt x="6228" y="3224"/>
                    <a:pt x="6745" y="3678"/>
                    <a:pt x="6691" y="4476"/>
                  </a:cubicBezTo>
                  <a:cubicBezTo>
                    <a:pt x="6676" y="4687"/>
                    <a:pt x="6650" y="4766"/>
                    <a:pt x="6617" y="4766"/>
                  </a:cubicBezTo>
                  <a:cubicBezTo>
                    <a:pt x="6531" y="4766"/>
                    <a:pt x="6403" y="4203"/>
                    <a:pt x="6337" y="4031"/>
                  </a:cubicBezTo>
                  <a:cubicBezTo>
                    <a:pt x="6165" y="3596"/>
                    <a:pt x="5993" y="3161"/>
                    <a:pt x="5820" y="2726"/>
                  </a:cubicBezTo>
                  <a:cubicBezTo>
                    <a:pt x="5811" y="2707"/>
                    <a:pt x="5802" y="2698"/>
                    <a:pt x="5784" y="2689"/>
                  </a:cubicBezTo>
                  <a:cubicBezTo>
                    <a:pt x="5784" y="2680"/>
                    <a:pt x="5793" y="2671"/>
                    <a:pt x="5793" y="2662"/>
                  </a:cubicBezTo>
                  <a:close/>
                  <a:moveTo>
                    <a:pt x="9705" y="3420"/>
                  </a:moveTo>
                  <a:cubicBezTo>
                    <a:pt x="9745" y="3420"/>
                    <a:pt x="9771" y="3424"/>
                    <a:pt x="9774" y="3433"/>
                  </a:cubicBezTo>
                  <a:cubicBezTo>
                    <a:pt x="9783" y="3433"/>
                    <a:pt x="9783" y="3442"/>
                    <a:pt x="9774" y="3451"/>
                  </a:cubicBezTo>
                  <a:cubicBezTo>
                    <a:pt x="8867" y="3841"/>
                    <a:pt x="7788" y="4158"/>
                    <a:pt x="7017" y="4802"/>
                  </a:cubicBezTo>
                  <a:cubicBezTo>
                    <a:pt x="7235" y="4385"/>
                    <a:pt x="7543" y="4031"/>
                    <a:pt x="7979" y="3805"/>
                  </a:cubicBezTo>
                  <a:cubicBezTo>
                    <a:pt x="8278" y="3651"/>
                    <a:pt x="8613" y="3560"/>
                    <a:pt x="8949" y="3505"/>
                  </a:cubicBezTo>
                  <a:lnTo>
                    <a:pt x="8949" y="3505"/>
                  </a:lnTo>
                  <a:cubicBezTo>
                    <a:pt x="8948" y="3506"/>
                    <a:pt x="8949" y="3506"/>
                    <a:pt x="8950" y="3506"/>
                  </a:cubicBezTo>
                  <a:cubicBezTo>
                    <a:pt x="8978" y="3506"/>
                    <a:pt x="9511" y="3420"/>
                    <a:pt x="9705" y="3420"/>
                  </a:cubicBezTo>
                  <a:close/>
                  <a:moveTo>
                    <a:pt x="9611" y="3669"/>
                  </a:moveTo>
                  <a:lnTo>
                    <a:pt x="9611" y="3669"/>
                  </a:lnTo>
                  <a:cubicBezTo>
                    <a:pt x="9302" y="3959"/>
                    <a:pt x="8677" y="4403"/>
                    <a:pt x="8595" y="4449"/>
                  </a:cubicBezTo>
                  <a:cubicBezTo>
                    <a:pt x="8105" y="4757"/>
                    <a:pt x="7607" y="4811"/>
                    <a:pt x="7063" y="4884"/>
                  </a:cubicBezTo>
                  <a:cubicBezTo>
                    <a:pt x="7779" y="4331"/>
                    <a:pt x="8758" y="4004"/>
                    <a:pt x="9611" y="3669"/>
                  </a:cubicBezTo>
                  <a:close/>
                  <a:moveTo>
                    <a:pt x="5748" y="2853"/>
                  </a:moveTo>
                  <a:lnTo>
                    <a:pt x="5748" y="2853"/>
                  </a:lnTo>
                  <a:cubicBezTo>
                    <a:pt x="6038" y="3560"/>
                    <a:pt x="6328" y="4258"/>
                    <a:pt x="6600" y="4965"/>
                  </a:cubicBezTo>
                  <a:cubicBezTo>
                    <a:pt x="5639" y="4802"/>
                    <a:pt x="5576" y="3696"/>
                    <a:pt x="5748" y="2853"/>
                  </a:cubicBezTo>
                  <a:close/>
                  <a:moveTo>
                    <a:pt x="643" y="4512"/>
                  </a:moveTo>
                  <a:lnTo>
                    <a:pt x="643" y="4512"/>
                  </a:lnTo>
                  <a:cubicBezTo>
                    <a:pt x="1078" y="4557"/>
                    <a:pt x="1513" y="4648"/>
                    <a:pt x="1885" y="4875"/>
                  </a:cubicBezTo>
                  <a:cubicBezTo>
                    <a:pt x="2356" y="5165"/>
                    <a:pt x="2628" y="5655"/>
                    <a:pt x="3000" y="6044"/>
                  </a:cubicBezTo>
                  <a:cubicBezTo>
                    <a:pt x="3000" y="6063"/>
                    <a:pt x="3009" y="6081"/>
                    <a:pt x="3027" y="6090"/>
                  </a:cubicBezTo>
                  <a:cubicBezTo>
                    <a:pt x="3036" y="6090"/>
                    <a:pt x="3036" y="6099"/>
                    <a:pt x="3046" y="6099"/>
                  </a:cubicBezTo>
                  <a:cubicBezTo>
                    <a:pt x="3009" y="6099"/>
                    <a:pt x="2973" y="6099"/>
                    <a:pt x="2946" y="6108"/>
                  </a:cubicBezTo>
                  <a:cubicBezTo>
                    <a:pt x="2937" y="6099"/>
                    <a:pt x="2937" y="6099"/>
                    <a:pt x="2937" y="6090"/>
                  </a:cubicBezTo>
                  <a:cubicBezTo>
                    <a:pt x="2202" y="5528"/>
                    <a:pt x="1431" y="5002"/>
                    <a:pt x="643" y="4512"/>
                  </a:cubicBezTo>
                  <a:close/>
                  <a:moveTo>
                    <a:pt x="298" y="4476"/>
                  </a:moveTo>
                  <a:cubicBezTo>
                    <a:pt x="334" y="4476"/>
                    <a:pt x="361" y="4485"/>
                    <a:pt x="389" y="4485"/>
                  </a:cubicBezTo>
                  <a:cubicBezTo>
                    <a:pt x="1187" y="4993"/>
                    <a:pt x="1948" y="5546"/>
                    <a:pt x="2692" y="6117"/>
                  </a:cubicBezTo>
                  <a:cubicBezTo>
                    <a:pt x="2102" y="6117"/>
                    <a:pt x="1513" y="5927"/>
                    <a:pt x="1096" y="5491"/>
                  </a:cubicBezTo>
                  <a:cubicBezTo>
                    <a:pt x="779" y="5174"/>
                    <a:pt x="606" y="4784"/>
                    <a:pt x="298" y="4476"/>
                  </a:cubicBezTo>
                  <a:close/>
                  <a:moveTo>
                    <a:pt x="5603" y="5346"/>
                  </a:moveTo>
                  <a:lnTo>
                    <a:pt x="5603" y="5346"/>
                  </a:lnTo>
                  <a:cubicBezTo>
                    <a:pt x="5857" y="5528"/>
                    <a:pt x="6147" y="5682"/>
                    <a:pt x="6228" y="5990"/>
                  </a:cubicBezTo>
                  <a:cubicBezTo>
                    <a:pt x="6283" y="6217"/>
                    <a:pt x="6256" y="6453"/>
                    <a:pt x="6256" y="6688"/>
                  </a:cubicBezTo>
                  <a:cubicBezTo>
                    <a:pt x="6056" y="6235"/>
                    <a:pt x="5838" y="5791"/>
                    <a:pt x="5603" y="5346"/>
                  </a:cubicBezTo>
                  <a:close/>
                  <a:moveTo>
                    <a:pt x="5548" y="5428"/>
                  </a:moveTo>
                  <a:cubicBezTo>
                    <a:pt x="5784" y="5918"/>
                    <a:pt x="6002" y="6398"/>
                    <a:pt x="6210" y="6897"/>
                  </a:cubicBezTo>
                  <a:cubicBezTo>
                    <a:pt x="5630" y="6616"/>
                    <a:pt x="5539" y="6017"/>
                    <a:pt x="5548" y="5428"/>
                  </a:cubicBezTo>
                  <a:close/>
                  <a:moveTo>
                    <a:pt x="4315" y="4693"/>
                  </a:moveTo>
                  <a:cubicBezTo>
                    <a:pt x="4542" y="5183"/>
                    <a:pt x="4778" y="5872"/>
                    <a:pt x="4814" y="6371"/>
                  </a:cubicBezTo>
                  <a:cubicBezTo>
                    <a:pt x="4832" y="6570"/>
                    <a:pt x="4814" y="6770"/>
                    <a:pt x="4759" y="6960"/>
                  </a:cubicBezTo>
                  <a:cubicBezTo>
                    <a:pt x="4719" y="7042"/>
                    <a:pt x="4687" y="7082"/>
                    <a:pt x="4665" y="7082"/>
                  </a:cubicBezTo>
                  <a:cubicBezTo>
                    <a:pt x="4633" y="7082"/>
                    <a:pt x="4622" y="6996"/>
                    <a:pt x="4632" y="6824"/>
                  </a:cubicBezTo>
                  <a:cubicBezTo>
                    <a:pt x="4496" y="6543"/>
                    <a:pt x="4478" y="6144"/>
                    <a:pt x="4369" y="5836"/>
                  </a:cubicBezTo>
                  <a:cubicBezTo>
                    <a:pt x="4369" y="5827"/>
                    <a:pt x="4351" y="5818"/>
                    <a:pt x="4342" y="5818"/>
                  </a:cubicBezTo>
                  <a:cubicBezTo>
                    <a:pt x="4324" y="5682"/>
                    <a:pt x="4315" y="5537"/>
                    <a:pt x="4306" y="5392"/>
                  </a:cubicBezTo>
                  <a:lnTo>
                    <a:pt x="4306" y="5392"/>
                  </a:lnTo>
                  <a:cubicBezTo>
                    <a:pt x="4315" y="5428"/>
                    <a:pt x="4324" y="5455"/>
                    <a:pt x="4333" y="5491"/>
                  </a:cubicBezTo>
                  <a:cubicBezTo>
                    <a:pt x="4324" y="5428"/>
                    <a:pt x="4315" y="5364"/>
                    <a:pt x="4306" y="5301"/>
                  </a:cubicBezTo>
                  <a:cubicBezTo>
                    <a:pt x="4297" y="5101"/>
                    <a:pt x="4306" y="4893"/>
                    <a:pt x="4315" y="4693"/>
                  </a:cubicBezTo>
                  <a:close/>
                  <a:moveTo>
                    <a:pt x="4214" y="4411"/>
                  </a:moveTo>
                  <a:cubicBezTo>
                    <a:pt x="4212" y="4436"/>
                    <a:pt x="4218" y="4460"/>
                    <a:pt x="4224" y="4485"/>
                  </a:cubicBezTo>
                  <a:cubicBezTo>
                    <a:pt x="4215" y="4494"/>
                    <a:pt x="4206" y="4503"/>
                    <a:pt x="4206" y="4512"/>
                  </a:cubicBezTo>
                  <a:cubicBezTo>
                    <a:pt x="4161" y="5247"/>
                    <a:pt x="4107" y="6017"/>
                    <a:pt x="4442" y="6697"/>
                  </a:cubicBezTo>
                  <a:cubicBezTo>
                    <a:pt x="4451" y="6716"/>
                    <a:pt x="4469" y="6725"/>
                    <a:pt x="4487" y="6725"/>
                  </a:cubicBezTo>
                  <a:cubicBezTo>
                    <a:pt x="4524" y="6879"/>
                    <a:pt x="4551" y="7033"/>
                    <a:pt x="4578" y="7196"/>
                  </a:cubicBezTo>
                  <a:cubicBezTo>
                    <a:pt x="4569" y="7187"/>
                    <a:pt x="4560" y="7169"/>
                    <a:pt x="4551" y="7160"/>
                  </a:cubicBezTo>
                  <a:cubicBezTo>
                    <a:pt x="4306" y="6725"/>
                    <a:pt x="4134" y="6262"/>
                    <a:pt x="4088" y="5745"/>
                  </a:cubicBezTo>
                  <a:cubicBezTo>
                    <a:pt x="4052" y="5419"/>
                    <a:pt x="4070" y="5092"/>
                    <a:pt x="4134" y="4766"/>
                  </a:cubicBezTo>
                  <a:cubicBezTo>
                    <a:pt x="4150" y="4642"/>
                    <a:pt x="4182" y="4526"/>
                    <a:pt x="4214" y="4411"/>
                  </a:cubicBezTo>
                  <a:close/>
                  <a:moveTo>
                    <a:pt x="9073" y="5751"/>
                  </a:moveTo>
                  <a:cubicBezTo>
                    <a:pt x="9124" y="5751"/>
                    <a:pt x="9166" y="5761"/>
                    <a:pt x="9194" y="5782"/>
                  </a:cubicBezTo>
                  <a:cubicBezTo>
                    <a:pt x="8677" y="6063"/>
                    <a:pt x="8178" y="6362"/>
                    <a:pt x="7697" y="6697"/>
                  </a:cubicBezTo>
                  <a:cubicBezTo>
                    <a:pt x="7289" y="6988"/>
                    <a:pt x="6909" y="7323"/>
                    <a:pt x="6473" y="7577"/>
                  </a:cubicBezTo>
                  <a:cubicBezTo>
                    <a:pt x="6754" y="7133"/>
                    <a:pt x="7081" y="6743"/>
                    <a:pt x="7516" y="6434"/>
                  </a:cubicBezTo>
                  <a:cubicBezTo>
                    <a:pt x="7685" y="6306"/>
                    <a:pt x="8677" y="5751"/>
                    <a:pt x="9073" y="5751"/>
                  </a:cubicBezTo>
                  <a:close/>
                  <a:moveTo>
                    <a:pt x="9148" y="5972"/>
                  </a:moveTo>
                  <a:lnTo>
                    <a:pt x="9148" y="5972"/>
                  </a:lnTo>
                  <a:cubicBezTo>
                    <a:pt x="8922" y="6317"/>
                    <a:pt x="8169" y="7096"/>
                    <a:pt x="8042" y="7214"/>
                  </a:cubicBezTo>
                  <a:cubicBezTo>
                    <a:pt x="7561" y="7631"/>
                    <a:pt x="7099" y="7668"/>
                    <a:pt x="6573" y="7713"/>
                  </a:cubicBezTo>
                  <a:cubicBezTo>
                    <a:pt x="6990" y="7450"/>
                    <a:pt x="7371" y="7124"/>
                    <a:pt x="7770" y="6833"/>
                  </a:cubicBezTo>
                  <a:cubicBezTo>
                    <a:pt x="8214" y="6516"/>
                    <a:pt x="8677" y="6226"/>
                    <a:pt x="9148" y="5972"/>
                  </a:cubicBezTo>
                  <a:close/>
                  <a:moveTo>
                    <a:pt x="3740" y="7769"/>
                  </a:moveTo>
                  <a:cubicBezTo>
                    <a:pt x="4176" y="7769"/>
                    <a:pt x="4592" y="7886"/>
                    <a:pt x="4941" y="8239"/>
                  </a:cubicBezTo>
                  <a:cubicBezTo>
                    <a:pt x="4291" y="8331"/>
                    <a:pt x="3470" y="8481"/>
                    <a:pt x="2696" y="8481"/>
                  </a:cubicBezTo>
                  <a:cubicBezTo>
                    <a:pt x="2173" y="8481"/>
                    <a:pt x="1672" y="8413"/>
                    <a:pt x="1259" y="8212"/>
                  </a:cubicBezTo>
                  <a:cubicBezTo>
                    <a:pt x="1486" y="8103"/>
                    <a:pt x="2411" y="8003"/>
                    <a:pt x="2547" y="7967"/>
                  </a:cubicBezTo>
                  <a:cubicBezTo>
                    <a:pt x="2938" y="7864"/>
                    <a:pt x="3347" y="7769"/>
                    <a:pt x="3740" y="7769"/>
                  </a:cubicBezTo>
                  <a:close/>
                  <a:moveTo>
                    <a:pt x="1214" y="8302"/>
                  </a:moveTo>
                  <a:lnTo>
                    <a:pt x="1214" y="8302"/>
                  </a:lnTo>
                  <a:cubicBezTo>
                    <a:pt x="1665" y="8547"/>
                    <a:pt x="2216" y="8627"/>
                    <a:pt x="2787" y="8627"/>
                  </a:cubicBezTo>
                  <a:cubicBezTo>
                    <a:pt x="3444" y="8627"/>
                    <a:pt x="4127" y="8521"/>
                    <a:pt x="4714" y="8438"/>
                  </a:cubicBezTo>
                  <a:lnTo>
                    <a:pt x="4714" y="8438"/>
                  </a:lnTo>
                  <a:cubicBezTo>
                    <a:pt x="4215" y="8747"/>
                    <a:pt x="3698" y="9109"/>
                    <a:pt x="3118" y="9128"/>
                  </a:cubicBezTo>
                  <a:cubicBezTo>
                    <a:pt x="2919" y="9128"/>
                    <a:pt x="1295" y="8602"/>
                    <a:pt x="1214" y="8302"/>
                  </a:cubicBezTo>
                  <a:close/>
                  <a:moveTo>
                    <a:pt x="12340" y="8212"/>
                  </a:moveTo>
                  <a:cubicBezTo>
                    <a:pt x="11433" y="8629"/>
                    <a:pt x="10545" y="9073"/>
                    <a:pt x="9665" y="9554"/>
                  </a:cubicBezTo>
                  <a:cubicBezTo>
                    <a:pt x="10246" y="8484"/>
                    <a:pt x="11216" y="8266"/>
                    <a:pt x="12340" y="8212"/>
                  </a:cubicBezTo>
                  <a:close/>
                  <a:moveTo>
                    <a:pt x="12404" y="8393"/>
                  </a:moveTo>
                  <a:lnTo>
                    <a:pt x="12404" y="8393"/>
                  </a:lnTo>
                  <a:cubicBezTo>
                    <a:pt x="11946" y="9200"/>
                    <a:pt x="11177" y="9767"/>
                    <a:pt x="10277" y="9767"/>
                  </a:cubicBezTo>
                  <a:cubicBezTo>
                    <a:pt x="10125" y="9767"/>
                    <a:pt x="9969" y="9751"/>
                    <a:pt x="9810" y="9717"/>
                  </a:cubicBezTo>
                  <a:cubicBezTo>
                    <a:pt x="10654" y="9236"/>
                    <a:pt x="11515" y="8801"/>
                    <a:pt x="12404" y="8393"/>
                  </a:cubicBezTo>
                  <a:close/>
                  <a:moveTo>
                    <a:pt x="8586" y="8556"/>
                  </a:moveTo>
                  <a:lnTo>
                    <a:pt x="8586" y="8556"/>
                  </a:lnTo>
                  <a:cubicBezTo>
                    <a:pt x="8359" y="9155"/>
                    <a:pt x="8169" y="9762"/>
                    <a:pt x="8024" y="10388"/>
                  </a:cubicBezTo>
                  <a:cubicBezTo>
                    <a:pt x="7942" y="10007"/>
                    <a:pt x="7924" y="9590"/>
                    <a:pt x="8069" y="9236"/>
                  </a:cubicBezTo>
                  <a:cubicBezTo>
                    <a:pt x="8178" y="8992"/>
                    <a:pt x="8378" y="8765"/>
                    <a:pt x="8586" y="8556"/>
                  </a:cubicBezTo>
                  <a:close/>
                  <a:moveTo>
                    <a:pt x="8777" y="8375"/>
                  </a:moveTo>
                  <a:cubicBezTo>
                    <a:pt x="8813" y="8747"/>
                    <a:pt x="8840" y="9137"/>
                    <a:pt x="8767" y="9499"/>
                  </a:cubicBezTo>
                  <a:cubicBezTo>
                    <a:pt x="8686" y="9926"/>
                    <a:pt x="8441" y="10216"/>
                    <a:pt x="8142" y="10488"/>
                  </a:cubicBezTo>
                  <a:cubicBezTo>
                    <a:pt x="8296" y="9780"/>
                    <a:pt x="8495" y="9082"/>
                    <a:pt x="8767" y="8411"/>
                  </a:cubicBezTo>
                  <a:cubicBezTo>
                    <a:pt x="8777" y="8402"/>
                    <a:pt x="8777" y="8384"/>
                    <a:pt x="8767" y="8375"/>
                  </a:cubicBezTo>
                  <a:close/>
                  <a:moveTo>
                    <a:pt x="9522" y="10508"/>
                  </a:moveTo>
                  <a:cubicBezTo>
                    <a:pt x="10078" y="10508"/>
                    <a:pt x="10628" y="10615"/>
                    <a:pt x="11170" y="10796"/>
                  </a:cubicBezTo>
                  <a:cubicBezTo>
                    <a:pt x="11189" y="10796"/>
                    <a:pt x="11343" y="10851"/>
                    <a:pt x="11488" y="10896"/>
                  </a:cubicBezTo>
                  <a:cubicBezTo>
                    <a:pt x="10372" y="10914"/>
                    <a:pt x="9266" y="10932"/>
                    <a:pt x="8151" y="10941"/>
                  </a:cubicBezTo>
                  <a:cubicBezTo>
                    <a:pt x="8269" y="10841"/>
                    <a:pt x="8378" y="10733"/>
                    <a:pt x="8504" y="10633"/>
                  </a:cubicBezTo>
                  <a:cubicBezTo>
                    <a:pt x="8846" y="10547"/>
                    <a:pt x="9185" y="10508"/>
                    <a:pt x="9522" y="10508"/>
                  </a:cubicBezTo>
                  <a:close/>
                  <a:moveTo>
                    <a:pt x="11642" y="11041"/>
                  </a:moveTo>
                  <a:cubicBezTo>
                    <a:pt x="11560" y="11050"/>
                    <a:pt x="11488" y="11068"/>
                    <a:pt x="11479" y="11068"/>
                  </a:cubicBezTo>
                  <a:cubicBezTo>
                    <a:pt x="11034" y="11195"/>
                    <a:pt x="10545" y="11286"/>
                    <a:pt x="10091" y="11340"/>
                  </a:cubicBezTo>
                  <a:cubicBezTo>
                    <a:pt x="9911" y="11360"/>
                    <a:pt x="9729" y="11375"/>
                    <a:pt x="9546" y="11375"/>
                  </a:cubicBezTo>
                  <a:cubicBezTo>
                    <a:pt x="9316" y="11375"/>
                    <a:pt x="9086" y="11352"/>
                    <a:pt x="8858" y="11286"/>
                  </a:cubicBezTo>
                  <a:cubicBezTo>
                    <a:pt x="8758" y="11259"/>
                    <a:pt x="8659" y="11222"/>
                    <a:pt x="8559" y="11168"/>
                  </a:cubicBezTo>
                  <a:cubicBezTo>
                    <a:pt x="8385" y="11110"/>
                    <a:pt x="8327" y="11081"/>
                    <a:pt x="8385" y="11081"/>
                  </a:cubicBezTo>
                  <a:cubicBezTo>
                    <a:pt x="8399" y="11081"/>
                    <a:pt x="8421" y="11083"/>
                    <a:pt x="8450" y="11086"/>
                  </a:cubicBezTo>
                  <a:cubicBezTo>
                    <a:pt x="8483" y="11060"/>
                    <a:pt x="8557" y="11052"/>
                    <a:pt x="8643" y="11052"/>
                  </a:cubicBezTo>
                  <a:cubicBezTo>
                    <a:pt x="8794" y="11052"/>
                    <a:pt x="8983" y="11077"/>
                    <a:pt x="9058" y="11077"/>
                  </a:cubicBezTo>
                  <a:cubicBezTo>
                    <a:pt x="9919" y="11068"/>
                    <a:pt x="10781" y="11050"/>
                    <a:pt x="11642" y="11041"/>
                  </a:cubicBezTo>
                  <a:close/>
                  <a:moveTo>
                    <a:pt x="842" y="11277"/>
                  </a:moveTo>
                  <a:lnTo>
                    <a:pt x="842" y="11277"/>
                  </a:lnTo>
                  <a:cubicBezTo>
                    <a:pt x="1703" y="11358"/>
                    <a:pt x="2728" y="11576"/>
                    <a:pt x="2946" y="12492"/>
                  </a:cubicBezTo>
                  <a:cubicBezTo>
                    <a:pt x="2275" y="12038"/>
                    <a:pt x="1586" y="11621"/>
                    <a:pt x="842" y="11277"/>
                  </a:cubicBezTo>
                  <a:close/>
                  <a:moveTo>
                    <a:pt x="8331" y="12189"/>
                  </a:moveTo>
                  <a:cubicBezTo>
                    <a:pt x="8745" y="12189"/>
                    <a:pt x="9146" y="12249"/>
                    <a:pt x="9547" y="12338"/>
                  </a:cubicBezTo>
                  <a:cubicBezTo>
                    <a:pt x="9030" y="12428"/>
                    <a:pt x="8514" y="12501"/>
                    <a:pt x="7997" y="12537"/>
                  </a:cubicBezTo>
                  <a:cubicBezTo>
                    <a:pt x="7877" y="12543"/>
                    <a:pt x="7456" y="12589"/>
                    <a:pt x="7131" y="12589"/>
                  </a:cubicBezTo>
                  <a:cubicBezTo>
                    <a:pt x="6987" y="12589"/>
                    <a:pt x="6863" y="12580"/>
                    <a:pt x="6791" y="12555"/>
                  </a:cubicBezTo>
                  <a:cubicBezTo>
                    <a:pt x="6827" y="12501"/>
                    <a:pt x="6863" y="12446"/>
                    <a:pt x="6909" y="12383"/>
                  </a:cubicBezTo>
                  <a:cubicBezTo>
                    <a:pt x="7271" y="12274"/>
                    <a:pt x="8069" y="12202"/>
                    <a:pt x="8169" y="12193"/>
                  </a:cubicBezTo>
                  <a:cubicBezTo>
                    <a:pt x="8223" y="12190"/>
                    <a:pt x="8277" y="12189"/>
                    <a:pt x="8331" y="12189"/>
                  </a:cubicBezTo>
                  <a:close/>
                  <a:moveTo>
                    <a:pt x="851" y="11458"/>
                  </a:moveTo>
                  <a:cubicBezTo>
                    <a:pt x="1586" y="11803"/>
                    <a:pt x="2284" y="12220"/>
                    <a:pt x="2928" y="12709"/>
                  </a:cubicBezTo>
                  <a:cubicBezTo>
                    <a:pt x="2726" y="12732"/>
                    <a:pt x="2517" y="12762"/>
                    <a:pt x="2314" y="12762"/>
                  </a:cubicBezTo>
                  <a:cubicBezTo>
                    <a:pt x="2033" y="12762"/>
                    <a:pt x="1762" y="12706"/>
                    <a:pt x="1531" y="12501"/>
                  </a:cubicBezTo>
                  <a:cubicBezTo>
                    <a:pt x="1250" y="12247"/>
                    <a:pt x="1042" y="11830"/>
                    <a:pt x="851" y="11458"/>
                  </a:cubicBezTo>
                  <a:close/>
                  <a:moveTo>
                    <a:pt x="9466" y="12465"/>
                  </a:moveTo>
                  <a:cubicBezTo>
                    <a:pt x="8944" y="12781"/>
                    <a:pt x="8374" y="12931"/>
                    <a:pt x="7789" y="12931"/>
                  </a:cubicBezTo>
                  <a:cubicBezTo>
                    <a:pt x="7418" y="12931"/>
                    <a:pt x="7040" y="12871"/>
                    <a:pt x="6664" y="12755"/>
                  </a:cubicBezTo>
                  <a:cubicBezTo>
                    <a:pt x="6682" y="12728"/>
                    <a:pt x="6700" y="12700"/>
                    <a:pt x="6718" y="12673"/>
                  </a:cubicBezTo>
                  <a:cubicBezTo>
                    <a:pt x="6830" y="12675"/>
                    <a:pt x="6941" y="12676"/>
                    <a:pt x="7052" y="12676"/>
                  </a:cubicBezTo>
                  <a:cubicBezTo>
                    <a:pt x="7864" y="12676"/>
                    <a:pt x="8668" y="12616"/>
                    <a:pt x="9466" y="12465"/>
                  </a:cubicBezTo>
                  <a:close/>
                  <a:moveTo>
                    <a:pt x="3726" y="10442"/>
                  </a:moveTo>
                  <a:cubicBezTo>
                    <a:pt x="3907" y="11295"/>
                    <a:pt x="4034" y="12165"/>
                    <a:pt x="4125" y="13045"/>
                  </a:cubicBezTo>
                  <a:cubicBezTo>
                    <a:pt x="3871" y="12691"/>
                    <a:pt x="3671" y="12310"/>
                    <a:pt x="3553" y="11884"/>
                  </a:cubicBezTo>
                  <a:cubicBezTo>
                    <a:pt x="3472" y="11594"/>
                    <a:pt x="3408" y="11295"/>
                    <a:pt x="3499" y="10996"/>
                  </a:cubicBezTo>
                  <a:cubicBezTo>
                    <a:pt x="3508" y="10950"/>
                    <a:pt x="3626" y="10633"/>
                    <a:pt x="3726" y="10442"/>
                  </a:cubicBezTo>
                  <a:close/>
                  <a:moveTo>
                    <a:pt x="3862" y="10297"/>
                  </a:moveTo>
                  <a:lnTo>
                    <a:pt x="3862" y="10297"/>
                  </a:lnTo>
                  <a:cubicBezTo>
                    <a:pt x="4025" y="10361"/>
                    <a:pt x="4388" y="11313"/>
                    <a:pt x="4442" y="11449"/>
                  </a:cubicBezTo>
                  <a:cubicBezTo>
                    <a:pt x="4687" y="12057"/>
                    <a:pt x="4587" y="12537"/>
                    <a:pt x="4279" y="13063"/>
                  </a:cubicBezTo>
                  <a:cubicBezTo>
                    <a:pt x="4179" y="12129"/>
                    <a:pt x="4034" y="11213"/>
                    <a:pt x="3862" y="10297"/>
                  </a:cubicBezTo>
                  <a:close/>
                  <a:moveTo>
                    <a:pt x="3189" y="13230"/>
                  </a:moveTo>
                  <a:cubicBezTo>
                    <a:pt x="3424" y="13230"/>
                    <a:pt x="3649" y="13260"/>
                    <a:pt x="3853" y="13335"/>
                  </a:cubicBezTo>
                  <a:cubicBezTo>
                    <a:pt x="3055" y="13399"/>
                    <a:pt x="2266" y="13471"/>
                    <a:pt x="1468" y="13535"/>
                  </a:cubicBezTo>
                  <a:cubicBezTo>
                    <a:pt x="2004" y="13400"/>
                    <a:pt x="2627" y="13230"/>
                    <a:pt x="3189" y="13230"/>
                  </a:cubicBezTo>
                  <a:close/>
                  <a:moveTo>
                    <a:pt x="3952" y="13480"/>
                  </a:moveTo>
                  <a:lnTo>
                    <a:pt x="3952" y="13480"/>
                  </a:lnTo>
                  <a:cubicBezTo>
                    <a:pt x="3510" y="13733"/>
                    <a:pt x="3021" y="13861"/>
                    <a:pt x="2529" y="13861"/>
                  </a:cubicBezTo>
                  <a:cubicBezTo>
                    <a:pt x="2175" y="13861"/>
                    <a:pt x="1819" y="13794"/>
                    <a:pt x="1477" y="13662"/>
                  </a:cubicBezTo>
                  <a:cubicBezTo>
                    <a:pt x="2302" y="13598"/>
                    <a:pt x="3127" y="13544"/>
                    <a:pt x="3952" y="13480"/>
                  </a:cubicBezTo>
                  <a:close/>
                  <a:moveTo>
                    <a:pt x="14759" y="13107"/>
                  </a:moveTo>
                  <a:cubicBezTo>
                    <a:pt x="14814" y="13107"/>
                    <a:pt x="14870" y="13107"/>
                    <a:pt x="14925" y="13108"/>
                  </a:cubicBezTo>
                  <a:cubicBezTo>
                    <a:pt x="14127" y="13417"/>
                    <a:pt x="13320" y="13707"/>
                    <a:pt x="12503" y="13952"/>
                  </a:cubicBezTo>
                  <a:cubicBezTo>
                    <a:pt x="13057" y="13253"/>
                    <a:pt x="13900" y="13107"/>
                    <a:pt x="14759" y="13107"/>
                  </a:cubicBezTo>
                  <a:close/>
                  <a:moveTo>
                    <a:pt x="15024" y="13254"/>
                  </a:moveTo>
                  <a:lnTo>
                    <a:pt x="15024" y="13254"/>
                  </a:lnTo>
                  <a:cubicBezTo>
                    <a:pt x="14689" y="13526"/>
                    <a:pt x="14335" y="13807"/>
                    <a:pt x="13972" y="13997"/>
                  </a:cubicBezTo>
                  <a:cubicBezTo>
                    <a:pt x="13688" y="14142"/>
                    <a:pt x="13387" y="14195"/>
                    <a:pt x="13081" y="14195"/>
                  </a:cubicBezTo>
                  <a:cubicBezTo>
                    <a:pt x="12872" y="14195"/>
                    <a:pt x="12660" y="14170"/>
                    <a:pt x="12449" y="14133"/>
                  </a:cubicBezTo>
                  <a:cubicBezTo>
                    <a:pt x="13311" y="13861"/>
                    <a:pt x="14172" y="13553"/>
                    <a:pt x="15024" y="13254"/>
                  </a:cubicBezTo>
                  <a:close/>
                  <a:moveTo>
                    <a:pt x="12449" y="12474"/>
                  </a:moveTo>
                  <a:lnTo>
                    <a:pt x="12449" y="12474"/>
                  </a:lnTo>
                  <a:cubicBezTo>
                    <a:pt x="12367" y="12773"/>
                    <a:pt x="12277" y="13072"/>
                    <a:pt x="12177" y="13362"/>
                  </a:cubicBezTo>
                  <a:cubicBezTo>
                    <a:pt x="12050" y="13716"/>
                    <a:pt x="11805" y="13952"/>
                    <a:pt x="11579" y="14215"/>
                  </a:cubicBezTo>
                  <a:cubicBezTo>
                    <a:pt x="11805" y="13598"/>
                    <a:pt x="12095" y="13018"/>
                    <a:pt x="12449" y="12474"/>
                  </a:cubicBezTo>
                  <a:close/>
                  <a:moveTo>
                    <a:pt x="12558" y="12120"/>
                  </a:moveTo>
                  <a:lnTo>
                    <a:pt x="12558" y="12120"/>
                  </a:lnTo>
                  <a:cubicBezTo>
                    <a:pt x="12549" y="12138"/>
                    <a:pt x="12540" y="12165"/>
                    <a:pt x="12540" y="12183"/>
                  </a:cubicBezTo>
                  <a:cubicBezTo>
                    <a:pt x="12014" y="12873"/>
                    <a:pt x="11633" y="13598"/>
                    <a:pt x="11361" y="14414"/>
                  </a:cubicBezTo>
                  <a:cubicBezTo>
                    <a:pt x="11080" y="13462"/>
                    <a:pt x="11823" y="12700"/>
                    <a:pt x="12558" y="12120"/>
                  </a:cubicBezTo>
                  <a:close/>
                  <a:moveTo>
                    <a:pt x="10436" y="13072"/>
                  </a:moveTo>
                  <a:cubicBezTo>
                    <a:pt x="10454" y="13263"/>
                    <a:pt x="10400" y="13816"/>
                    <a:pt x="10400" y="13879"/>
                  </a:cubicBezTo>
                  <a:cubicBezTo>
                    <a:pt x="10409" y="14233"/>
                    <a:pt x="10436" y="14587"/>
                    <a:pt x="10363" y="14940"/>
                  </a:cubicBezTo>
                  <a:cubicBezTo>
                    <a:pt x="10282" y="15339"/>
                    <a:pt x="9992" y="15629"/>
                    <a:pt x="9892" y="16010"/>
                  </a:cubicBezTo>
                  <a:cubicBezTo>
                    <a:pt x="9892" y="16014"/>
                    <a:pt x="9891" y="16018"/>
                    <a:pt x="9889" y="16024"/>
                  </a:cubicBezTo>
                  <a:lnTo>
                    <a:pt x="9889" y="16024"/>
                  </a:lnTo>
                  <a:cubicBezTo>
                    <a:pt x="9896" y="15988"/>
                    <a:pt x="9901" y="15952"/>
                    <a:pt x="9901" y="15910"/>
                  </a:cubicBezTo>
                  <a:cubicBezTo>
                    <a:pt x="9928" y="15684"/>
                    <a:pt x="9955" y="15457"/>
                    <a:pt x="9992" y="15230"/>
                  </a:cubicBezTo>
                  <a:cubicBezTo>
                    <a:pt x="10001" y="15235"/>
                    <a:pt x="10010" y="15237"/>
                    <a:pt x="10020" y="15237"/>
                  </a:cubicBezTo>
                  <a:cubicBezTo>
                    <a:pt x="10048" y="15237"/>
                    <a:pt x="10076" y="15217"/>
                    <a:pt x="10082" y="15176"/>
                  </a:cubicBezTo>
                  <a:cubicBezTo>
                    <a:pt x="10110" y="14886"/>
                    <a:pt x="10137" y="14605"/>
                    <a:pt x="10173" y="14314"/>
                  </a:cubicBezTo>
                  <a:cubicBezTo>
                    <a:pt x="10173" y="14305"/>
                    <a:pt x="10173" y="14305"/>
                    <a:pt x="10182" y="14296"/>
                  </a:cubicBezTo>
                  <a:cubicBezTo>
                    <a:pt x="10182" y="14287"/>
                    <a:pt x="10173" y="14287"/>
                    <a:pt x="10182" y="14287"/>
                  </a:cubicBezTo>
                  <a:cubicBezTo>
                    <a:pt x="10200" y="14151"/>
                    <a:pt x="10218" y="14024"/>
                    <a:pt x="10246" y="13888"/>
                  </a:cubicBezTo>
                  <a:cubicBezTo>
                    <a:pt x="10273" y="13752"/>
                    <a:pt x="10318" y="13616"/>
                    <a:pt x="10345" y="13480"/>
                  </a:cubicBezTo>
                  <a:lnTo>
                    <a:pt x="10354" y="13471"/>
                  </a:lnTo>
                  <a:lnTo>
                    <a:pt x="10345" y="13471"/>
                  </a:lnTo>
                  <a:cubicBezTo>
                    <a:pt x="10354" y="13435"/>
                    <a:pt x="10363" y="13399"/>
                    <a:pt x="10363" y="13362"/>
                  </a:cubicBezTo>
                  <a:cubicBezTo>
                    <a:pt x="10372" y="13299"/>
                    <a:pt x="10372" y="13263"/>
                    <a:pt x="10372" y="13235"/>
                  </a:cubicBezTo>
                  <a:cubicBezTo>
                    <a:pt x="10391" y="13181"/>
                    <a:pt x="10418" y="13127"/>
                    <a:pt x="10436" y="13072"/>
                  </a:cubicBezTo>
                  <a:close/>
                  <a:moveTo>
                    <a:pt x="10218" y="13480"/>
                  </a:moveTo>
                  <a:lnTo>
                    <a:pt x="10218" y="13480"/>
                  </a:lnTo>
                  <a:cubicBezTo>
                    <a:pt x="10091" y="13861"/>
                    <a:pt x="10010" y="14251"/>
                    <a:pt x="9973" y="14650"/>
                  </a:cubicBezTo>
                  <a:cubicBezTo>
                    <a:pt x="9847" y="15131"/>
                    <a:pt x="9792" y="15620"/>
                    <a:pt x="9783" y="16110"/>
                  </a:cubicBezTo>
                  <a:cubicBezTo>
                    <a:pt x="9611" y="15375"/>
                    <a:pt x="9656" y="14641"/>
                    <a:pt x="9973" y="13915"/>
                  </a:cubicBezTo>
                  <a:cubicBezTo>
                    <a:pt x="9992" y="13870"/>
                    <a:pt x="10110" y="13671"/>
                    <a:pt x="10218" y="13480"/>
                  </a:cubicBezTo>
                  <a:close/>
                  <a:moveTo>
                    <a:pt x="12178" y="15139"/>
                  </a:moveTo>
                  <a:cubicBezTo>
                    <a:pt x="12965" y="15139"/>
                    <a:pt x="13723" y="15377"/>
                    <a:pt x="14444" y="15802"/>
                  </a:cubicBezTo>
                  <a:cubicBezTo>
                    <a:pt x="14653" y="15919"/>
                    <a:pt x="14925" y="16037"/>
                    <a:pt x="14988" y="16119"/>
                  </a:cubicBezTo>
                  <a:cubicBezTo>
                    <a:pt x="13719" y="15666"/>
                    <a:pt x="12286" y="15566"/>
                    <a:pt x="10962" y="15348"/>
                  </a:cubicBezTo>
                  <a:cubicBezTo>
                    <a:pt x="10971" y="15339"/>
                    <a:pt x="10980" y="15330"/>
                    <a:pt x="10989" y="15321"/>
                  </a:cubicBezTo>
                  <a:cubicBezTo>
                    <a:pt x="11392" y="15198"/>
                    <a:pt x="11789" y="15139"/>
                    <a:pt x="12178" y="15139"/>
                  </a:cubicBezTo>
                  <a:close/>
                  <a:moveTo>
                    <a:pt x="11194" y="15567"/>
                  </a:moveTo>
                  <a:cubicBezTo>
                    <a:pt x="11225" y="15567"/>
                    <a:pt x="11340" y="15599"/>
                    <a:pt x="11551" y="15629"/>
                  </a:cubicBezTo>
                  <a:cubicBezTo>
                    <a:pt x="11778" y="15657"/>
                    <a:pt x="11996" y="15693"/>
                    <a:pt x="12222" y="15729"/>
                  </a:cubicBezTo>
                  <a:cubicBezTo>
                    <a:pt x="13120" y="15874"/>
                    <a:pt x="14045" y="15938"/>
                    <a:pt x="14906" y="16228"/>
                  </a:cubicBezTo>
                  <a:cubicBezTo>
                    <a:pt x="14861" y="16246"/>
                    <a:pt x="14789" y="16255"/>
                    <a:pt x="14698" y="16273"/>
                  </a:cubicBezTo>
                  <a:cubicBezTo>
                    <a:pt x="14245" y="16324"/>
                    <a:pt x="13760" y="16374"/>
                    <a:pt x="13302" y="16374"/>
                  </a:cubicBezTo>
                  <a:cubicBezTo>
                    <a:pt x="13265" y="16374"/>
                    <a:pt x="13229" y="16374"/>
                    <a:pt x="13193" y="16373"/>
                  </a:cubicBezTo>
                  <a:cubicBezTo>
                    <a:pt x="12576" y="16346"/>
                    <a:pt x="11860" y="16119"/>
                    <a:pt x="11379" y="15729"/>
                  </a:cubicBezTo>
                  <a:cubicBezTo>
                    <a:pt x="11227" y="15606"/>
                    <a:pt x="11160" y="15567"/>
                    <a:pt x="11194" y="15567"/>
                  </a:cubicBezTo>
                  <a:close/>
                  <a:moveTo>
                    <a:pt x="1314" y="16192"/>
                  </a:moveTo>
                  <a:cubicBezTo>
                    <a:pt x="1722" y="16246"/>
                    <a:pt x="2148" y="16300"/>
                    <a:pt x="2538" y="16409"/>
                  </a:cubicBezTo>
                  <a:cubicBezTo>
                    <a:pt x="3046" y="16563"/>
                    <a:pt x="3381" y="16908"/>
                    <a:pt x="3671" y="17325"/>
                  </a:cubicBezTo>
                  <a:cubicBezTo>
                    <a:pt x="2882" y="16944"/>
                    <a:pt x="2093" y="16572"/>
                    <a:pt x="1314" y="16192"/>
                  </a:cubicBezTo>
                  <a:close/>
                  <a:moveTo>
                    <a:pt x="1504" y="16464"/>
                  </a:moveTo>
                  <a:lnTo>
                    <a:pt x="1504" y="16464"/>
                  </a:lnTo>
                  <a:cubicBezTo>
                    <a:pt x="2220" y="16817"/>
                    <a:pt x="2946" y="17171"/>
                    <a:pt x="3662" y="17525"/>
                  </a:cubicBezTo>
                  <a:cubicBezTo>
                    <a:pt x="3536" y="17539"/>
                    <a:pt x="3412" y="17547"/>
                    <a:pt x="3290" y="17547"/>
                  </a:cubicBezTo>
                  <a:cubicBezTo>
                    <a:pt x="2875" y="17547"/>
                    <a:pt x="2481" y="17451"/>
                    <a:pt x="2102" y="17171"/>
                  </a:cubicBezTo>
                  <a:cubicBezTo>
                    <a:pt x="1840" y="16980"/>
                    <a:pt x="1676" y="16717"/>
                    <a:pt x="1504" y="16464"/>
                  </a:cubicBezTo>
                  <a:close/>
                  <a:moveTo>
                    <a:pt x="4333" y="15711"/>
                  </a:moveTo>
                  <a:cubicBezTo>
                    <a:pt x="4460" y="16554"/>
                    <a:pt x="4759" y="17361"/>
                    <a:pt x="5158" y="18123"/>
                  </a:cubicBezTo>
                  <a:cubicBezTo>
                    <a:pt x="4587" y="17688"/>
                    <a:pt x="4215" y="17071"/>
                    <a:pt x="4233" y="16318"/>
                  </a:cubicBezTo>
                  <a:cubicBezTo>
                    <a:pt x="4233" y="16173"/>
                    <a:pt x="4224" y="15765"/>
                    <a:pt x="4324" y="15711"/>
                  </a:cubicBezTo>
                  <a:close/>
                  <a:moveTo>
                    <a:pt x="4524" y="15956"/>
                  </a:moveTo>
                  <a:cubicBezTo>
                    <a:pt x="4623" y="16119"/>
                    <a:pt x="4714" y="16282"/>
                    <a:pt x="4823" y="16436"/>
                  </a:cubicBezTo>
                  <a:cubicBezTo>
                    <a:pt x="5022" y="16727"/>
                    <a:pt x="5267" y="17017"/>
                    <a:pt x="5376" y="17352"/>
                  </a:cubicBezTo>
                  <a:cubicBezTo>
                    <a:pt x="5430" y="17506"/>
                    <a:pt x="5494" y="17715"/>
                    <a:pt x="5467" y="17878"/>
                  </a:cubicBezTo>
                  <a:cubicBezTo>
                    <a:pt x="5434" y="18103"/>
                    <a:pt x="5400" y="18180"/>
                    <a:pt x="5365" y="18180"/>
                  </a:cubicBezTo>
                  <a:cubicBezTo>
                    <a:pt x="5313" y="18180"/>
                    <a:pt x="5258" y="18005"/>
                    <a:pt x="5204" y="17896"/>
                  </a:cubicBezTo>
                  <a:cubicBezTo>
                    <a:pt x="4895" y="17271"/>
                    <a:pt x="4687" y="16627"/>
                    <a:pt x="4524" y="15956"/>
                  </a:cubicBezTo>
                  <a:close/>
                  <a:moveTo>
                    <a:pt x="8395" y="15014"/>
                  </a:moveTo>
                  <a:cubicBezTo>
                    <a:pt x="8411" y="15014"/>
                    <a:pt x="8429" y="15030"/>
                    <a:pt x="8450" y="15067"/>
                  </a:cubicBezTo>
                  <a:cubicBezTo>
                    <a:pt x="8060" y="16255"/>
                    <a:pt x="7951" y="17425"/>
                    <a:pt x="8160" y="18640"/>
                  </a:cubicBezTo>
                  <a:cubicBezTo>
                    <a:pt x="7498" y="17661"/>
                    <a:pt x="7779" y="16745"/>
                    <a:pt x="8178" y="15693"/>
                  </a:cubicBezTo>
                  <a:cubicBezTo>
                    <a:pt x="8269" y="15442"/>
                    <a:pt x="8309" y="15014"/>
                    <a:pt x="8395" y="15014"/>
                  </a:cubicBezTo>
                  <a:close/>
                  <a:moveTo>
                    <a:pt x="8486" y="15167"/>
                  </a:moveTo>
                  <a:cubicBezTo>
                    <a:pt x="8504" y="15203"/>
                    <a:pt x="8523" y="15248"/>
                    <a:pt x="8541" y="15312"/>
                  </a:cubicBezTo>
                  <a:cubicBezTo>
                    <a:pt x="8686" y="15838"/>
                    <a:pt x="8822" y="16391"/>
                    <a:pt x="8795" y="16944"/>
                  </a:cubicBezTo>
                  <a:cubicBezTo>
                    <a:pt x="8758" y="17525"/>
                    <a:pt x="8514" y="17960"/>
                    <a:pt x="8323" y="18486"/>
                  </a:cubicBezTo>
                  <a:cubicBezTo>
                    <a:pt x="8271" y="18641"/>
                    <a:pt x="8256" y="18716"/>
                    <a:pt x="8254" y="18716"/>
                  </a:cubicBezTo>
                  <a:cubicBezTo>
                    <a:pt x="8251" y="18716"/>
                    <a:pt x="8270" y="18593"/>
                    <a:pt x="8260" y="18359"/>
                  </a:cubicBezTo>
                  <a:cubicBezTo>
                    <a:pt x="8205" y="17234"/>
                    <a:pt x="8160" y="16255"/>
                    <a:pt x="8486" y="15167"/>
                  </a:cubicBezTo>
                  <a:close/>
                  <a:moveTo>
                    <a:pt x="3456" y="18376"/>
                  </a:moveTo>
                  <a:cubicBezTo>
                    <a:pt x="4011" y="18376"/>
                    <a:pt x="4567" y="18470"/>
                    <a:pt x="5122" y="18531"/>
                  </a:cubicBezTo>
                  <a:cubicBezTo>
                    <a:pt x="4428" y="18698"/>
                    <a:pt x="3741" y="18843"/>
                    <a:pt x="3034" y="18843"/>
                  </a:cubicBezTo>
                  <a:cubicBezTo>
                    <a:pt x="2975" y="18843"/>
                    <a:pt x="2915" y="18841"/>
                    <a:pt x="2855" y="18839"/>
                  </a:cubicBezTo>
                  <a:cubicBezTo>
                    <a:pt x="2560" y="18835"/>
                    <a:pt x="2287" y="18816"/>
                    <a:pt x="2019" y="18816"/>
                  </a:cubicBezTo>
                  <a:cubicBezTo>
                    <a:pt x="1769" y="18816"/>
                    <a:pt x="1523" y="18832"/>
                    <a:pt x="1268" y="18894"/>
                  </a:cubicBezTo>
                  <a:cubicBezTo>
                    <a:pt x="1413" y="18459"/>
                    <a:pt x="3109" y="18377"/>
                    <a:pt x="3381" y="18377"/>
                  </a:cubicBezTo>
                  <a:cubicBezTo>
                    <a:pt x="3406" y="18377"/>
                    <a:pt x="3431" y="18376"/>
                    <a:pt x="3456" y="18376"/>
                  </a:cubicBezTo>
                  <a:close/>
                  <a:moveTo>
                    <a:pt x="4623" y="18848"/>
                  </a:moveTo>
                  <a:lnTo>
                    <a:pt x="4623" y="18848"/>
                  </a:lnTo>
                  <a:cubicBezTo>
                    <a:pt x="4170" y="19075"/>
                    <a:pt x="3680" y="19247"/>
                    <a:pt x="3163" y="19284"/>
                  </a:cubicBezTo>
                  <a:cubicBezTo>
                    <a:pt x="3102" y="19288"/>
                    <a:pt x="3041" y="19290"/>
                    <a:pt x="2979" y="19290"/>
                  </a:cubicBezTo>
                  <a:cubicBezTo>
                    <a:pt x="2669" y="19290"/>
                    <a:pt x="2359" y="19238"/>
                    <a:pt x="2048" y="19193"/>
                  </a:cubicBezTo>
                  <a:cubicBezTo>
                    <a:pt x="1876" y="19166"/>
                    <a:pt x="1703" y="19139"/>
                    <a:pt x="1531" y="19102"/>
                  </a:cubicBezTo>
                  <a:cubicBezTo>
                    <a:pt x="1441" y="19116"/>
                    <a:pt x="1368" y="19123"/>
                    <a:pt x="1312" y="19123"/>
                  </a:cubicBezTo>
                  <a:cubicBezTo>
                    <a:pt x="1257" y="19123"/>
                    <a:pt x="1218" y="19116"/>
                    <a:pt x="1196" y="19102"/>
                  </a:cubicBezTo>
                  <a:cubicBezTo>
                    <a:pt x="1495" y="19021"/>
                    <a:pt x="1793" y="18999"/>
                    <a:pt x="2092" y="18999"/>
                  </a:cubicBezTo>
                  <a:cubicBezTo>
                    <a:pt x="2453" y="18999"/>
                    <a:pt x="2815" y="19031"/>
                    <a:pt x="3182" y="19031"/>
                  </a:cubicBezTo>
                  <a:cubicBezTo>
                    <a:pt x="3293" y="19031"/>
                    <a:pt x="3405" y="19028"/>
                    <a:pt x="3517" y="19021"/>
                  </a:cubicBezTo>
                  <a:cubicBezTo>
                    <a:pt x="3889" y="18994"/>
                    <a:pt x="4261" y="18921"/>
                    <a:pt x="4623" y="18848"/>
                  </a:cubicBezTo>
                  <a:close/>
                  <a:moveTo>
                    <a:pt x="16285" y="18585"/>
                  </a:moveTo>
                  <a:lnTo>
                    <a:pt x="16285" y="18585"/>
                  </a:lnTo>
                  <a:cubicBezTo>
                    <a:pt x="15441" y="19048"/>
                    <a:pt x="14589" y="19492"/>
                    <a:pt x="13746" y="19946"/>
                  </a:cubicBezTo>
                  <a:cubicBezTo>
                    <a:pt x="13900" y="18740"/>
                    <a:pt x="15251" y="18649"/>
                    <a:pt x="16285" y="18585"/>
                  </a:cubicBezTo>
                  <a:close/>
                  <a:moveTo>
                    <a:pt x="16348" y="18776"/>
                  </a:moveTo>
                  <a:lnTo>
                    <a:pt x="16348" y="18776"/>
                  </a:lnTo>
                  <a:cubicBezTo>
                    <a:pt x="15804" y="19510"/>
                    <a:pt x="14970" y="19964"/>
                    <a:pt x="14054" y="20018"/>
                  </a:cubicBezTo>
                  <a:cubicBezTo>
                    <a:pt x="14816" y="19601"/>
                    <a:pt x="15587" y="19184"/>
                    <a:pt x="16348" y="18776"/>
                  </a:cubicBezTo>
                  <a:close/>
                  <a:moveTo>
                    <a:pt x="12875" y="17787"/>
                  </a:moveTo>
                  <a:cubicBezTo>
                    <a:pt x="12875" y="17987"/>
                    <a:pt x="12875" y="18205"/>
                    <a:pt x="12884" y="18277"/>
                  </a:cubicBezTo>
                  <a:cubicBezTo>
                    <a:pt x="12975" y="18876"/>
                    <a:pt x="13102" y="19429"/>
                    <a:pt x="12821" y="20009"/>
                  </a:cubicBezTo>
                  <a:cubicBezTo>
                    <a:pt x="12703" y="20245"/>
                    <a:pt x="12503" y="20526"/>
                    <a:pt x="12349" y="20744"/>
                  </a:cubicBezTo>
                  <a:cubicBezTo>
                    <a:pt x="12322" y="20789"/>
                    <a:pt x="12313" y="20816"/>
                    <a:pt x="12304" y="20843"/>
                  </a:cubicBezTo>
                  <a:cubicBezTo>
                    <a:pt x="12304" y="20825"/>
                    <a:pt x="12295" y="20798"/>
                    <a:pt x="12286" y="20771"/>
                  </a:cubicBezTo>
                  <a:cubicBezTo>
                    <a:pt x="12186" y="20508"/>
                    <a:pt x="12168" y="20163"/>
                    <a:pt x="12168" y="19891"/>
                  </a:cubicBezTo>
                  <a:cubicBezTo>
                    <a:pt x="12168" y="19456"/>
                    <a:pt x="12250" y="19021"/>
                    <a:pt x="12395" y="18604"/>
                  </a:cubicBezTo>
                  <a:cubicBezTo>
                    <a:pt x="12558" y="18341"/>
                    <a:pt x="12721" y="18060"/>
                    <a:pt x="12875" y="17787"/>
                  </a:cubicBezTo>
                  <a:close/>
                  <a:moveTo>
                    <a:pt x="12838" y="17361"/>
                  </a:moveTo>
                  <a:cubicBezTo>
                    <a:pt x="12838" y="17361"/>
                    <a:pt x="12839" y="17361"/>
                    <a:pt x="12839" y="17361"/>
                  </a:cubicBezTo>
                  <a:cubicBezTo>
                    <a:pt x="12866" y="17379"/>
                    <a:pt x="12866" y="17497"/>
                    <a:pt x="12875" y="17633"/>
                  </a:cubicBezTo>
                  <a:cubicBezTo>
                    <a:pt x="12603" y="17924"/>
                    <a:pt x="12367" y="18304"/>
                    <a:pt x="12240" y="18694"/>
                  </a:cubicBezTo>
                  <a:cubicBezTo>
                    <a:pt x="11959" y="19429"/>
                    <a:pt x="11959" y="20200"/>
                    <a:pt x="12186" y="20979"/>
                  </a:cubicBezTo>
                  <a:cubicBezTo>
                    <a:pt x="11624" y="20254"/>
                    <a:pt x="11887" y="18785"/>
                    <a:pt x="12268" y="18114"/>
                  </a:cubicBezTo>
                  <a:cubicBezTo>
                    <a:pt x="12339" y="17989"/>
                    <a:pt x="12808" y="17361"/>
                    <a:pt x="12838" y="17361"/>
                  </a:cubicBezTo>
                  <a:close/>
                  <a:moveTo>
                    <a:pt x="1696" y="20670"/>
                  </a:moveTo>
                  <a:cubicBezTo>
                    <a:pt x="2289" y="20670"/>
                    <a:pt x="3091" y="20746"/>
                    <a:pt x="3218" y="21306"/>
                  </a:cubicBezTo>
                  <a:cubicBezTo>
                    <a:pt x="2674" y="21088"/>
                    <a:pt x="2130" y="20871"/>
                    <a:pt x="1577" y="20671"/>
                  </a:cubicBezTo>
                  <a:cubicBezTo>
                    <a:pt x="1615" y="20671"/>
                    <a:pt x="1655" y="20670"/>
                    <a:pt x="1696" y="20670"/>
                  </a:cubicBezTo>
                  <a:close/>
                  <a:moveTo>
                    <a:pt x="1468" y="20771"/>
                  </a:moveTo>
                  <a:cubicBezTo>
                    <a:pt x="2003" y="20988"/>
                    <a:pt x="2538" y="21197"/>
                    <a:pt x="3073" y="21406"/>
                  </a:cubicBezTo>
                  <a:cubicBezTo>
                    <a:pt x="2879" y="21436"/>
                    <a:pt x="2659" y="21473"/>
                    <a:pt x="2456" y="21473"/>
                  </a:cubicBezTo>
                  <a:cubicBezTo>
                    <a:pt x="2300" y="21473"/>
                    <a:pt x="2154" y="21451"/>
                    <a:pt x="2039" y="21387"/>
                  </a:cubicBezTo>
                  <a:cubicBezTo>
                    <a:pt x="1821" y="21261"/>
                    <a:pt x="1613" y="21007"/>
                    <a:pt x="1468" y="20771"/>
                  </a:cubicBezTo>
                  <a:close/>
                  <a:moveTo>
                    <a:pt x="3735" y="19918"/>
                  </a:moveTo>
                  <a:cubicBezTo>
                    <a:pt x="4052" y="20372"/>
                    <a:pt x="4632" y="20608"/>
                    <a:pt x="4859" y="21115"/>
                  </a:cubicBezTo>
                  <a:cubicBezTo>
                    <a:pt x="4895" y="21215"/>
                    <a:pt x="5031" y="21959"/>
                    <a:pt x="4886" y="21986"/>
                  </a:cubicBezTo>
                  <a:cubicBezTo>
                    <a:pt x="4876" y="21988"/>
                    <a:pt x="4866" y="21989"/>
                    <a:pt x="4857" y="21989"/>
                  </a:cubicBezTo>
                  <a:cubicBezTo>
                    <a:pt x="4692" y="21989"/>
                    <a:pt x="4656" y="21697"/>
                    <a:pt x="4596" y="21560"/>
                  </a:cubicBezTo>
                  <a:cubicBezTo>
                    <a:pt x="4406" y="21134"/>
                    <a:pt x="4215" y="20698"/>
                    <a:pt x="3998" y="20281"/>
                  </a:cubicBezTo>
                  <a:cubicBezTo>
                    <a:pt x="3991" y="20268"/>
                    <a:pt x="3980" y="20259"/>
                    <a:pt x="3967" y="20259"/>
                  </a:cubicBezTo>
                  <a:cubicBezTo>
                    <a:pt x="3962" y="20259"/>
                    <a:pt x="3957" y="20261"/>
                    <a:pt x="3952" y="20263"/>
                  </a:cubicBezTo>
                  <a:cubicBezTo>
                    <a:pt x="3889" y="20154"/>
                    <a:pt x="3816" y="20045"/>
                    <a:pt x="3735" y="19946"/>
                  </a:cubicBezTo>
                  <a:cubicBezTo>
                    <a:pt x="3735" y="19937"/>
                    <a:pt x="3735" y="19928"/>
                    <a:pt x="3735" y="19918"/>
                  </a:cubicBezTo>
                  <a:close/>
                  <a:moveTo>
                    <a:pt x="3717" y="20118"/>
                  </a:moveTo>
                  <a:lnTo>
                    <a:pt x="3717" y="20118"/>
                  </a:lnTo>
                  <a:cubicBezTo>
                    <a:pt x="3816" y="20263"/>
                    <a:pt x="3916" y="20417"/>
                    <a:pt x="3998" y="20580"/>
                  </a:cubicBezTo>
                  <a:cubicBezTo>
                    <a:pt x="4007" y="20599"/>
                    <a:pt x="4025" y="20599"/>
                    <a:pt x="4043" y="20599"/>
                  </a:cubicBezTo>
                  <a:cubicBezTo>
                    <a:pt x="4233" y="21088"/>
                    <a:pt x="4451" y="21569"/>
                    <a:pt x="4669" y="22049"/>
                  </a:cubicBezTo>
                  <a:cubicBezTo>
                    <a:pt x="4197" y="21478"/>
                    <a:pt x="3671" y="20871"/>
                    <a:pt x="3717" y="20118"/>
                  </a:cubicBezTo>
                  <a:close/>
                  <a:moveTo>
                    <a:pt x="15609" y="21440"/>
                  </a:moveTo>
                  <a:cubicBezTo>
                    <a:pt x="15620" y="21440"/>
                    <a:pt x="15631" y="21441"/>
                    <a:pt x="15641" y="21442"/>
                  </a:cubicBezTo>
                  <a:cubicBezTo>
                    <a:pt x="14770" y="21786"/>
                    <a:pt x="13846" y="22077"/>
                    <a:pt x="12939" y="22240"/>
                  </a:cubicBezTo>
                  <a:cubicBezTo>
                    <a:pt x="12794" y="22267"/>
                    <a:pt x="12195" y="22349"/>
                    <a:pt x="11941" y="22394"/>
                  </a:cubicBezTo>
                  <a:cubicBezTo>
                    <a:pt x="12313" y="22258"/>
                    <a:pt x="13456" y="21696"/>
                    <a:pt x="13555" y="21669"/>
                  </a:cubicBezTo>
                  <a:cubicBezTo>
                    <a:pt x="14108" y="21505"/>
                    <a:pt x="14689" y="21496"/>
                    <a:pt x="15260" y="21478"/>
                  </a:cubicBezTo>
                  <a:cubicBezTo>
                    <a:pt x="15389" y="21470"/>
                    <a:pt x="15518" y="21440"/>
                    <a:pt x="15609" y="21440"/>
                  </a:cubicBezTo>
                  <a:close/>
                  <a:moveTo>
                    <a:pt x="4487" y="22240"/>
                  </a:moveTo>
                  <a:cubicBezTo>
                    <a:pt x="3907" y="22467"/>
                    <a:pt x="3363" y="22648"/>
                    <a:pt x="2728" y="22766"/>
                  </a:cubicBezTo>
                  <a:cubicBezTo>
                    <a:pt x="2583" y="22793"/>
                    <a:pt x="2447" y="22829"/>
                    <a:pt x="2329" y="22875"/>
                  </a:cubicBezTo>
                  <a:cubicBezTo>
                    <a:pt x="2955" y="22457"/>
                    <a:pt x="3680" y="22276"/>
                    <a:pt x="4487" y="22240"/>
                  </a:cubicBezTo>
                  <a:close/>
                  <a:moveTo>
                    <a:pt x="15704" y="21614"/>
                  </a:moveTo>
                  <a:cubicBezTo>
                    <a:pt x="15695" y="21641"/>
                    <a:pt x="15695" y="21669"/>
                    <a:pt x="15677" y="21705"/>
                  </a:cubicBezTo>
                  <a:cubicBezTo>
                    <a:pt x="15623" y="21841"/>
                    <a:pt x="15396" y="22013"/>
                    <a:pt x="15287" y="22104"/>
                  </a:cubicBezTo>
                  <a:cubicBezTo>
                    <a:pt x="14650" y="22677"/>
                    <a:pt x="13957" y="22952"/>
                    <a:pt x="13240" y="22952"/>
                  </a:cubicBezTo>
                  <a:cubicBezTo>
                    <a:pt x="12733" y="22952"/>
                    <a:pt x="12215" y="22815"/>
                    <a:pt x="11696" y="22548"/>
                  </a:cubicBezTo>
                  <a:cubicBezTo>
                    <a:pt x="13057" y="22512"/>
                    <a:pt x="14444" y="22131"/>
                    <a:pt x="15704" y="21614"/>
                  </a:cubicBezTo>
                  <a:close/>
                  <a:moveTo>
                    <a:pt x="5975" y="20961"/>
                  </a:moveTo>
                  <a:lnTo>
                    <a:pt x="5975" y="20961"/>
                  </a:lnTo>
                  <a:cubicBezTo>
                    <a:pt x="5993" y="21750"/>
                    <a:pt x="6201" y="22485"/>
                    <a:pt x="6591" y="23165"/>
                  </a:cubicBezTo>
                  <a:cubicBezTo>
                    <a:pt x="6020" y="22557"/>
                    <a:pt x="5766" y="21796"/>
                    <a:pt x="5975" y="20961"/>
                  </a:cubicBezTo>
                  <a:close/>
                  <a:moveTo>
                    <a:pt x="6101" y="20952"/>
                  </a:moveTo>
                  <a:lnTo>
                    <a:pt x="6101" y="20952"/>
                  </a:lnTo>
                  <a:cubicBezTo>
                    <a:pt x="6618" y="21650"/>
                    <a:pt x="7054" y="22421"/>
                    <a:pt x="6836" y="23292"/>
                  </a:cubicBezTo>
                  <a:cubicBezTo>
                    <a:pt x="6374" y="22584"/>
                    <a:pt x="6138" y="21796"/>
                    <a:pt x="6101" y="20952"/>
                  </a:cubicBezTo>
                  <a:close/>
                  <a:moveTo>
                    <a:pt x="4614" y="22394"/>
                  </a:moveTo>
                  <a:lnTo>
                    <a:pt x="4614" y="22394"/>
                  </a:lnTo>
                  <a:cubicBezTo>
                    <a:pt x="4079" y="23065"/>
                    <a:pt x="2900" y="23219"/>
                    <a:pt x="2003" y="23301"/>
                  </a:cubicBezTo>
                  <a:cubicBezTo>
                    <a:pt x="2411" y="22893"/>
                    <a:pt x="3018" y="22947"/>
                    <a:pt x="3535" y="22802"/>
                  </a:cubicBezTo>
                  <a:cubicBezTo>
                    <a:pt x="3907" y="22702"/>
                    <a:pt x="4261" y="22539"/>
                    <a:pt x="4614" y="22394"/>
                  </a:cubicBezTo>
                  <a:close/>
                  <a:moveTo>
                    <a:pt x="10046" y="21451"/>
                  </a:moveTo>
                  <a:lnTo>
                    <a:pt x="10046" y="21451"/>
                  </a:lnTo>
                  <a:cubicBezTo>
                    <a:pt x="10137" y="21650"/>
                    <a:pt x="10255" y="21895"/>
                    <a:pt x="10282" y="21959"/>
                  </a:cubicBezTo>
                  <a:cubicBezTo>
                    <a:pt x="10626" y="22666"/>
                    <a:pt x="10563" y="23219"/>
                    <a:pt x="10300" y="23899"/>
                  </a:cubicBezTo>
                  <a:cubicBezTo>
                    <a:pt x="10110" y="23101"/>
                    <a:pt x="10010" y="22276"/>
                    <a:pt x="10046" y="21451"/>
                  </a:cubicBezTo>
                  <a:close/>
                  <a:moveTo>
                    <a:pt x="9928" y="21224"/>
                  </a:moveTo>
                  <a:cubicBezTo>
                    <a:pt x="9928" y="21224"/>
                    <a:pt x="9937" y="21242"/>
                    <a:pt x="9955" y="21270"/>
                  </a:cubicBezTo>
                  <a:cubicBezTo>
                    <a:pt x="9955" y="21270"/>
                    <a:pt x="9946" y="21270"/>
                    <a:pt x="9946" y="21279"/>
                  </a:cubicBezTo>
                  <a:cubicBezTo>
                    <a:pt x="9901" y="22195"/>
                    <a:pt x="9946" y="23065"/>
                    <a:pt x="10137" y="23954"/>
                  </a:cubicBezTo>
                  <a:cubicBezTo>
                    <a:pt x="9910" y="23654"/>
                    <a:pt x="9765" y="23310"/>
                    <a:pt x="9720" y="22920"/>
                  </a:cubicBezTo>
                  <a:cubicBezTo>
                    <a:pt x="9701" y="22757"/>
                    <a:pt x="9701" y="21261"/>
                    <a:pt x="9928" y="21224"/>
                  </a:cubicBezTo>
                  <a:close/>
                  <a:moveTo>
                    <a:pt x="5692" y="23542"/>
                  </a:moveTo>
                  <a:cubicBezTo>
                    <a:pt x="6005" y="23542"/>
                    <a:pt x="6321" y="23568"/>
                    <a:pt x="6636" y="23591"/>
                  </a:cubicBezTo>
                  <a:cubicBezTo>
                    <a:pt x="5666" y="23908"/>
                    <a:pt x="4623" y="23845"/>
                    <a:pt x="3653" y="24189"/>
                  </a:cubicBezTo>
                  <a:cubicBezTo>
                    <a:pt x="3907" y="23954"/>
                    <a:pt x="4678" y="23664"/>
                    <a:pt x="4805" y="23636"/>
                  </a:cubicBezTo>
                  <a:cubicBezTo>
                    <a:pt x="5097" y="23565"/>
                    <a:pt x="5393" y="23542"/>
                    <a:pt x="5692" y="23542"/>
                  </a:cubicBezTo>
                  <a:close/>
                  <a:moveTo>
                    <a:pt x="6419" y="23800"/>
                  </a:moveTo>
                  <a:lnTo>
                    <a:pt x="6419" y="23800"/>
                  </a:lnTo>
                  <a:cubicBezTo>
                    <a:pt x="6101" y="23999"/>
                    <a:pt x="5766" y="24162"/>
                    <a:pt x="5394" y="24271"/>
                  </a:cubicBezTo>
                  <a:cubicBezTo>
                    <a:pt x="5222" y="24322"/>
                    <a:pt x="4524" y="24490"/>
                    <a:pt x="4037" y="24490"/>
                  </a:cubicBezTo>
                  <a:cubicBezTo>
                    <a:pt x="3832" y="24490"/>
                    <a:pt x="3665" y="24460"/>
                    <a:pt x="3590" y="24380"/>
                  </a:cubicBezTo>
                  <a:cubicBezTo>
                    <a:pt x="4496" y="24026"/>
                    <a:pt x="5485" y="24035"/>
                    <a:pt x="6419" y="23800"/>
                  </a:cubicBezTo>
                  <a:close/>
                  <a:moveTo>
                    <a:pt x="12757" y="24734"/>
                  </a:moveTo>
                  <a:cubicBezTo>
                    <a:pt x="12730" y="24761"/>
                    <a:pt x="12712" y="24788"/>
                    <a:pt x="12685" y="24815"/>
                  </a:cubicBezTo>
                  <a:cubicBezTo>
                    <a:pt x="11869" y="25196"/>
                    <a:pt x="11034" y="25559"/>
                    <a:pt x="10200" y="25894"/>
                  </a:cubicBezTo>
                  <a:cubicBezTo>
                    <a:pt x="10781" y="25051"/>
                    <a:pt x="11751" y="24734"/>
                    <a:pt x="12757" y="24734"/>
                  </a:cubicBezTo>
                  <a:close/>
                  <a:moveTo>
                    <a:pt x="12367" y="25142"/>
                  </a:moveTo>
                  <a:cubicBezTo>
                    <a:pt x="11857" y="25626"/>
                    <a:pt x="11264" y="25978"/>
                    <a:pt x="10573" y="25978"/>
                  </a:cubicBezTo>
                  <a:cubicBezTo>
                    <a:pt x="10540" y="25978"/>
                    <a:pt x="10506" y="25978"/>
                    <a:pt x="10472" y="25976"/>
                  </a:cubicBezTo>
                  <a:cubicBezTo>
                    <a:pt x="11107" y="25704"/>
                    <a:pt x="11742" y="25432"/>
                    <a:pt x="12367" y="25142"/>
                  </a:cubicBezTo>
                  <a:close/>
                  <a:moveTo>
                    <a:pt x="8378" y="1"/>
                  </a:moveTo>
                  <a:cubicBezTo>
                    <a:pt x="8364" y="1"/>
                    <a:pt x="8350" y="5"/>
                    <a:pt x="8341" y="14"/>
                  </a:cubicBezTo>
                  <a:cubicBezTo>
                    <a:pt x="8051" y="395"/>
                    <a:pt x="7643" y="703"/>
                    <a:pt x="7444" y="1148"/>
                  </a:cubicBezTo>
                  <a:cubicBezTo>
                    <a:pt x="7244" y="1610"/>
                    <a:pt x="7317" y="2154"/>
                    <a:pt x="7453" y="2626"/>
                  </a:cubicBezTo>
                  <a:cubicBezTo>
                    <a:pt x="7462" y="2644"/>
                    <a:pt x="7471" y="2653"/>
                    <a:pt x="7489" y="2662"/>
                  </a:cubicBezTo>
                  <a:cubicBezTo>
                    <a:pt x="7425" y="2816"/>
                    <a:pt x="7380" y="2961"/>
                    <a:pt x="7326" y="3106"/>
                  </a:cubicBezTo>
                  <a:cubicBezTo>
                    <a:pt x="7308" y="2553"/>
                    <a:pt x="7035" y="2018"/>
                    <a:pt x="6745" y="1511"/>
                  </a:cubicBezTo>
                  <a:cubicBezTo>
                    <a:pt x="6730" y="1487"/>
                    <a:pt x="6704" y="1476"/>
                    <a:pt x="6679" y="1476"/>
                  </a:cubicBezTo>
                  <a:cubicBezTo>
                    <a:pt x="6645" y="1476"/>
                    <a:pt x="6611" y="1496"/>
                    <a:pt x="6600" y="1538"/>
                  </a:cubicBezTo>
                  <a:cubicBezTo>
                    <a:pt x="6383" y="2336"/>
                    <a:pt x="6537" y="3197"/>
                    <a:pt x="7081" y="3832"/>
                  </a:cubicBezTo>
                  <a:cubicBezTo>
                    <a:pt x="6954" y="4213"/>
                    <a:pt x="6845" y="4594"/>
                    <a:pt x="6745" y="4984"/>
                  </a:cubicBezTo>
                  <a:lnTo>
                    <a:pt x="6709" y="4984"/>
                  </a:lnTo>
                  <a:cubicBezTo>
                    <a:pt x="6836" y="4539"/>
                    <a:pt x="6899" y="4068"/>
                    <a:pt x="6709" y="3632"/>
                  </a:cubicBezTo>
                  <a:cubicBezTo>
                    <a:pt x="6510" y="3179"/>
                    <a:pt x="6101" y="2862"/>
                    <a:pt x="5820" y="2463"/>
                  </a:cubicBezTo>
                  <a:cubicBezTo>
                    <a:pt x="5808" y="2439"/>
                    <a:pt x="5786" y="2427"/>
                    <a:pt x="5762" y="2427"/>
                  </a:cubicBezTo>
                  <a:cubicBezTo>
                    <a:pt x="5733" y="2427"/>
                    <a:pt x="5704" y="2445"/>
                    <a:pt x="5693" y="2481"/>
                  </a:cubicBezTo>
                  <a:cubicBezTo>
                    <a:pt x="5494" y="3097"/>
                    <a:pt x="5313" y="3805"/>
                    <a:pt x="5630" y="4421"/>
                  </a:cubicBezTo>
                  <a:cubicBezTo>
                    <a:pt x="5848" y="4829"/>
                    <a:pt x="6237" y="5120"/>
                    <a:pt x="6700" y="5129"/>
                  </a:cubicBezTo>
                  <a:cubicBezTo>
                    <a:pt x="6582" y="5564"/>
                    <a:pt x="6482" y="5990"/>
                    <a:pt x="6392" y="6425"/>
                  </a:cubicBezTo>
                  <a:cubicBezTo>
                    <a:pt x="6401" y="6226"/>
                    <a:pt x="6401" y="6017"/>
                    <a:pt x="6328" y="5827"/>
                  </a:cubicBezTo>
                  <a:cubicBezTo>
                    <a:pt x="6183" y="5473"/>
                    <a:pt x="5793" y="5337"/>
                    <a:pt x="5539" y="5074"/>
                  </a:cubicBezTo>
                  <a:cubicBezTo>
                    <a:pt x="5520" y="5058"/>
                    <a:pt x="5499" y="5050"/>
                    <a:pt x="5478" y="5050"/>
                  </a:cubicBezTo>
                  <a:cubicBezTo>
                    <a:pt x="5432" y="5050"/>
                    <a:pt x="5391" y="5087"/>
                    <a:pt x="5385" y="5138"/>
                  </a:cubicBezTo>
                  <a:cubicBezTo>
                    <a:pt x="5340" y="5827"/>
                    <a:pt x="5376" y="6915"/>
                    <a:pt x="6265" y="7033"/>
                  </a:cubicBezTo>
                  <a:lnTo>
                    <a:pt x="6274" y="7033"/>
                  </a:lnTo>
                  <a:cubicBezTo>
                    <a:pt x="6228" y="7269"/>
                    <a:pt x="6183" y="7513"/>
                    <a:pt x="6147" y="7749"/>
                  </a:cubicBezTo>
                  <a:cubicBezTo>
                    <a:pt x="6129" y="7758"/>
                    <a:pt x="6111" y="7767"/>
                    <a:pt x="6101" y="7776"/>
                  </a:cubicBezTo>
                  <a:cubicBezTo>
                    <a:pt x="6029" y="7804"/>
                    <a:pt x="6056" y="7912"/>
                    <a:pt x="6120" y="7931"/>
                  </a:cubicBezTo>
                  <a:cubicBezTo>
                    <a:pt x="6038" y="8447"/>
                    <a:pt x="5965" y="8964"/>
                    <a:pt x="5920" y="9490"/>
                  </a:cubicBezTo>
                  <a:cubicBezTo>
                    <a:pt x="5612" y="8729"/>
                    <a:pt x="5222" y="7994"/>
                    <a:pt x="4714" y="7368"/>
                  </a:cubicBezTo>
                  <a:cubicBezTo>
                    <a:pt x="5476" y="6389"/>
                    <a:pt x="4515" y="5156"/>
                    <a:pt x="4297" y="4149"/>
                  </a:cubicBezTo>
                  <a:cubicBezTo>
                    <a:pt x="4293" y="4119"/>
                    <a:pt x="4269" y="4105"/>
                    <a:pt x="4244" y="4105"/>
                  </a:cubicBezTo>
                  <a:cubicBezTo>
                    <a:pt x="4217" y="4105"/>
                    <a:pt x="4188" y="4121"/>
                    <a:pt x="4179" y="4149"/>
                  </a:cubicBezTo>
                  <a:cubicBezTo>
                    <a:pt x="3862" y="5002"/>
                    <a:pt x="3825" y="5954"/>
                    <a:pt x="4179" y="6770"/>
                  </a:cubicBezTo>
                  <a:cubicBezTo>
                    <a:pt x="3916" y="6525"/>
                    <a:pt x="3626" y="6307"/>
                    <a:pt x="3309" y="6126"/>
                  </a:cubicBezTo>
                  <a:cubicBezTo>
                    <a:pt x="3309" y="6095"/>
                    <a:pt x="3288" y="6070"/>
                    <a:pt x="3253" y="6070"/>
                  </a:cubicBezTo>
                  <a:cubicBezTo>
                    <a:pt x="3248" y="6070"/>
                    <a:pt x="3242" y="6071"/>
                    <a:pt x="3236" y="6072"/>
                  </a:cubicBezTo>
                  <a:lnTo>
                    <a:pt x="3227" y="6072"/>
                  </a:lnTo>
                  <a:cubicBezTo>
                    <a:pt x="3218" y="6072"/>
                    <a:pt x="3218" y="6063"/>
                    <a:pt x="3209" y="6063"/>
                  </a:cubicBezTo>
                  <a:cubicBezTo>
                    <a:pt x="3209" y="6044"/>
                    <a:pt x="3209" y="6035"/>
                    <a:pt x="3191" y="6017"/>
                  </a:cubicBezTo>
                  <a:cubicBezTo>
                    <a:pt x="2719" y="5555"/>
                    <a:pt x="2411" y="4956"/>
                    <a:pt x="1794" y="4648"/>
                  </a:cubicBezTo>
                  <a:cubicBezTo>
                    <a:pt x="1268" y="4394"/>
                    <a:pt x="670" y="4349"/>
                    <a:pt x="89" y="4313"/>
                  </a:cubicBezTo>
                  <a:cubicBezTo>
                    <a:pt x="87" y="4312"/>
                    <a:pt x="84" y="4312"/>
                    <a:pt x="81" y="4312"/>
                  </a:cubicBezTo>
                  <a:cubicBezTo>
                    <a:pt x="16" y="4312"/>
                    <a:pt x="1" y="4414"/>
                    <a:pt x="53" y="4449"/>
                  </a:cubicBezTo>
                  <a:cubicBezTo>
                    <a:pt x="688" y="4875"/>
                    <a:pt x="833" y="5682"/>
                    <a:pt x="1549" y="6063"/>
                  </a:cubicBezTo>
                  <a:cubicBezTo>
                    <a:pt x="1869" y="6228"/>
                    <a:pt x="2208" y="6309"/>
                    <a:pt x="2550" y="6309"/>
                  </a:cubicBezTo>
                  <a:cubicBezTo>
                    <a:pt x="2770" y="6309"/>
                    <a:pt x="2992" y="6275"/>
                    <a:pt x="3209" y="6208"/>
                  </a:cubicBezTo>
                  <a:cubicBezTo>
                    <a:pt x="3907" y="6661"/>
                    <a:pt x="4424" y="7260"/>
                    <a:pt x="4850" y="7931"/>
                  </a:cubicBezTo>
                  <a:cubicBezTo>
                    <a:pt x="4517" y="7682"/>
                    <a:pt x="4144" y="7596"/>
                    <a:pt x="3752" y="7596"/>
                  </a:cubicBezTo>
                  <a:cubicBezTo>
                    <a:pt x="2854" y="7596"/>
                    <a:pt x="1853" y="8049"/>
                    <a:pt x="986" y="8049"/>
                  </a:cubicBezTo>
                  <a:cubicBezTo>
                    <a:pt x="974" y="8049"/>
                    <a:pt x="963" y="8049"/>
                    <a:pt x="951" y="8049"/>
                  </a:cubicBezTo>
                  <a:cubicBezTo>
                    <a:pt x="948" y="8048"/>
                    <a:pt x="944" y="8048"/>
                    <a:pt x="941" y="8048"/>
                  </a:cubicBezTo>
                  <a:cubicBezTo>
                    <a:pt x="867" y="8048"/>
                    <a:pt x="835" y="8150"/>
                    <a:pt x="887" y="8203"/>
                  </a:cubicBezTo>
                  <a:cubicBezTo>
                    <a:pt x="1413" y="8756"/>
                    <a:pt x="2057" y="9273"/>
                    <a:pt x="2855" y="9354"/>
                  </a:cubicBezTo>
                  <a:cubicBezTo>
                    <a:pt x="2917" y="9361"/>
                    <a:pt x="2979" y="9364"/>
                    <a:pt x="3039" y="9364"/>
                  </a:cubicBezTo>
                  <a:cubicBezTo>
                    <a:pt x="3829" y="9364"/>
                    <a:pt x="4498" y="8838"/>
                    <a:pt x="5113" y="8375"/>
                  </a:cubicBezTo>
                  <a:cubicBezTo>
                    <a:pt x="5394" y="8892"/>
                    <a:pt x="5639" y="9445"/>
                    <a:pt x="5875" y="9998"/>
                  </a:cubicBezTo>
                  <a:cubicBezTo>
                    <a:pt x="5784" y="11295"/>
                    <a:pt x="5775" y="12592"/>
                    <a:pt x="5866" y="13879"/>
                  </a:cubicBezTo>
                  <a:cubicBezTo>
                    <a:pt x="5820" y="14006"/>
                    <a:pt x="5775" y="14133"/>
                    <a:pt x="5739" y="14260"/>
                  </a:cubicBezTo>
                  <a:cubicBezTo>
                    <a:pt x="5739" y="14269"/>
                    <a:pt x="5739" y="14269"/>
                    <a:pt x="5739" y="14269"/>
                  </a:cubicBezTo>
                  <a:cubicBezTo>
                    <a:pt x="5331" y="13870"/>
                    <a:pt x="4868" y="13516"/>
                    <a:pt x="4360" y="13226"/>
                  </a:cubicBezTo>
                  <a:cubicBezTo>
                    <a:pt x="4632" y="12809"/>
                    <a:pt x="4841" y="12356"/>
                    <a:pt x="4759" y="11848"/>
                  </a:cubicBezTo>
                  <a:cubicBezTo>
                    <a:pt x="4651" y="11213"/>
                    <a:pt x="4243" y="10542"/>
                    <a:pt x="3907" y="10007"/>
                  </a:cubicBezTo>
                  <a:cubicBezTo>
                    <a:pt x="3888" y="9983"/>
                    <a:pt x="3854" y="9970"/>
                    <a:pt x="3822" y="9970"/>
                  </a:cubicBezTo>
                  <a:cubicBezTo>
                    <a:pt x="3793" y="9970"/>
                    <a:pt x="3766" y="9981"/>
                    <a:pt x="3753" y="10007"/>
                  </a:cubicBezTo>
                  <a:cubicBezTo>
                    <a:pt x="3499" y="10551"/>
                    <a:pt x="3200" y="11023"/>
                    <a:pt x="3309" y="11630"/>
                  </a:cubicBezTo>
                  <a:cubicBezTo>
                    <a:pt x="3399" y="12111"/>
                    <a:pt x="3608" y="12564"/>
                    <a:pt x="3880" y="12963"/>
                  </a:cubicBezTo>
                  <a:cubicBezTo>
                    <a:pt x="3644" y="12845"/>
                    <a:pt x="3408" y="12746"/>
                    <a:pt x="3163" y="12655"/>
                  </a:cubicBezTo>
                  <a:cubicBezTo>
                    <a:pt x="3046" y="11367"/>
                    <a:pt x="1613" y="11113"/>
                    <a:pt x="561" y="11041"/>
                  </a:cubicBezTo>
                  <a:cubicBezTo>
                    <a:pt x="557" y="11041"/>
                    <a:pt x="554" y="11040"/>
                    <a:pt x="551" y="11040"/>
                  </a:cubicBezTo>
                  <a:cubicBezTo>
                    <a:pt x="475" y="11040"/>
                    <a:pt x="427" y="11135"/>
                    <a:pt x="470" y="11204"/>
                  </a:cubicBezTo>
                  <a:cubicBezTo>
                    <a:pt x="769" y="11712"/>
                    <a:pt x="1042" y="12483"/>
                    <a:pt x="1586" y="12791"/>
                  </a:cubicBezTo>
                  <a:cubicBezTo>
                    <a:pt x="1796" y="12911"/>
                    <a:pt x="2029" y="12960"/>
                    <a:pt x="2265" y="12960"/>
                  </a:cubicBezTo>
                  <a:cubicBezTo>
                    <a:pt x="2527" y="12960"/>
                    <a:pt x="2793" y="12900"/>
                    <a:pt x="3036" y="12809"/>
                  </a:cubicBezTo>
                  <a:cubicBezTo>
                    <a:pt x="3046" y="12827"/>
                    <a:pt x="3064" y="12836"/>
                    <a:pt x="3082" y="12845"/>
                  </a:cubicBezTo>
                  <a:cubicBezTo>
                    <a:pt x="3245" y="12927"/>
                    <a:pt x="3399" y="13009"/>
                    <a:pt x="3553" y="13090"/>
                  </a:cubicBezTo>
                  <a:cubicBezTo>
                    <a:pt x="3431" y="13071"/>
                    <a:pt x="3304" y="13063"/>
                    <a:pt x="3175" y="13063"/>
                  </a:cubicBezTo>
                  <a:cubicBezTo>
                    <a:pt x="2431" y="13063"/>
                    <a:pt x="1595" y="13336"/>
                    <a:pt x="969" y="13444"/>
                  </a:cubicBezTo>
                  <a:cubicBezTo>
                    <a:pt x="878" y="13453"/>
                    <a:pt x="878" y="13580"/>
                    <a:pt x="942" y="13625"/>
                  </a:cubicBezTo>
                  <a:cubicBezTo>
                    <a:pt x="1424" y="13923"/>
                    <a:pt x="1961" y="14071"/>
                    <a:pt x="2494" y="14071"/>
                  </a:cubicBezTo>
                  <a:cubicBezTo>
                    <a:pt x="3114" y="14071"/>
                    <a:pt x="3730" y="13871"/>
                    <a:pt x="4252" y="13471"/>
                  </a:cubicBezTo>
                  <a:cubicBezTo>
                    <a:pt x="4823" y="13816"/>
                    <a:pt x="5376" y="14188"/>
                    <a:pt x="5920" y="14605"/>
                  </a:cubicBezTo>
                  <a:cubicBezTo>
                    <a:pt x="6047" y="15983"/>
                    <a:pt x="6265" y="17352"/>
                    <a:pt x="6600" y="18694"/>
                  </a:cubicBezTo>
                  <a:cubicBezTo>
                    <a:pt x="6655" y="18939"/>
                    <a:pt x="6718" y="19184"/>
                    <a:pt x="6782" y="19429"/>
                  </a:cubicBezTo>
                  <a:cubicBezTo>
                    <a:pt x="6364" y="19048"/>
                    <a:pt x="5929" y="18703"/>
                    <a:pt x="5467" y="18386"/>
                  </a:cubicBezTo>
                  <a:cubicBezTo>
                    <a:pt x="6074" y="17252"/>
                    <a:pt x="4732" y="16418"/>
                    <a:pt x="4415" y="15421"/>
                  </a:cubicBezTo>
                  <a:cubicBezTo>
                    <a:pt x="4404" y="15394"/>
                    <a:pt x="4374" y="15376"/>
                    <a:pt x="4345" y="15376"/>
                  </a:cubicBezTo>
                  <a:cubicBezTo>
                    <a:pt x="4326" y="15376"/>
                    <a:pt x="4308" y="15384"/>
                    <a:pt x="4297" y="15403"/>
                  </a:cubicBezTo>
                  <a:cubicBezTo>
                    <a:pt x="3880" y="16273"/>
                    <a:pt x="4070" y="17271"/>
                    <a:pt x="4705" y="17924"/>
                  </a:cubicBezTo>
                  <a:cubicBezTo>
                    <a:pt x="4505" y="17806"/>
                    <a:pt x="4306" y="17697"/>
                    <a:pt x="4097" y="17606"/>
                  </a:cubicBezTo>
                  <a:cubicBezTo>
                    <a:pt x="4122" y="17549"/>
                    <a:pt x="4087" y="17477"/>
                    <a:pt x="4020" y="17477"/>
                  </a:cubicBezTo>
                  <a:cubicBezTo>
                    <a:pt x="4013" y="17477"/>
                    <a:pt x="4006" y="17477"/>
                    <a:pt x="3998" y="17479"/>
                  </a:cubicBezTo>
                  <a:cubicBezTo>
                    <a:pt x="3735" y="17053"/>
                    <a:pt x="3426" y="16627"/>
                    <a:pt x="2982" y="16382"/>
                  </a:cubicBezTo>
                  <a:cubicBezTo>
                    <a:pt x="2420" y="16074"/>
                    <a:pt x="1676" y="16065"/>
                    <a:pt x="1060" y="15965"/>
                  </a:cubicBezTo>
                  <a:cubicBezTo>
                    <a:pt x="1054" y="15963"/>
                    <a:pt x="1047" y="15963"/>
                    <a:pt x="1041" y="15963"/>
                  </a:cubicBezTo>
                  <a:cubicBezTo>
                    <a:pt x="965" y="15963"/>
                    <a:pt x="894" y="16061"/>
                    <a:pt x="969" y="16128"/>
                  </a:cubicBezTo>
                  <a:cubicBezTo>
                    <a:pt x="1504" y="16609"/>
                    <a:pt x="1649" y="17243"/>
                    <a:pt x="2347" y="17579"/>
                  </a:cubicBezTo>
                  <a:cubicBezTo>
                    <a:pt x="2637" y="17714"/>
                    <a:pt x="2932" y="17774"/>
                    <a:pt x="3229" y="17774"/>
                  </a:cubicBezTo>
                  <a:cubicBezTo>
                    <a:pt x="3472" y="17774"/>
                    <a:pt x="3717" y="17734"/>
                    <a:pt x="3961" y="17661"/>
                  </a:cubicBezTo>
                  <a:cubicBezTo>
                    <a:pt x="4360" y="17887"/>
                    <a:pt x="4750" y="18132"/>
                    <a:pt x="5131" y="18395"/>
                  </a:cubicBezTo>
                  <a:cubicBezTo>
                    <a:pt x="4556" y="18238"/>
                    <a:pt x="3952" y="18143"/>
                    <a:pt x="3356" y="18143"/>
                  </a:cubicBezTo>
                  <a:cubicBezTo>
                    <a:pt x="2402" y="18143"/>
                    <a:pt x="1467" y="18387"/>
                    <a:pt x="697" y="19012"/>
                  </a:cubicBezTo>
                  <a:cubicBezTo>
                    <a:pt x="633" y="19066"/>
                    <a:pt x="670" y="19193"/>
                    <a:pt x="751" y="19202"/>
                  </a:cubicBezTo>
                  <a:cubicBezTo>
                    <a:pt x="1448" y="19318"/>
                    <a:pt x="2191" y="19504"/>
                    <a:pt x="2915" y="19504"/>
                  </a:cubicBezTo>
                  <a:cubicBezTo>
                    <a:pt x="3096" y="19504"/>
                    <a:pt x="3276" y="19492"/>
                    <a:pt x="3454" y="19465"/>
                  </a:cubicBezTo>
                  <a:cubicBezTo>
                    <a:pt x="4143" y="19365"/>
                    <a:pt x="4778" y="19030"/>
                    <a:pt x="5376" y="18667"/>
                  </a:cubicBezTo>
                  <a:cubicBezTo>
                    <a:pt x="5403" y="18649"/>
                    <a:pt x="5421" y="18622"/>
                    <a:pt x="5421" y="18595"/>
                  </a:cubicBezTo>
                  <a:cubicBezTo>
                    <a:pt x="5938" y="18966"/>
                    <a:pt x="6419" y="19365"/>
                    <a:pt x="6881" y="19819"/>
                  </a:cubicBezTo>
                  <a:cubicBezTo>
                    <a:pt x="7271" y="21378"/>
                    <a:pt x="7706" y="22974"/>
                    <a:pt x="8232" y="24543"/>
                  </a:cubicBezTo>
                  <a:cubicBezTo>
                    <a:pt x="7824" y="24180"/>
                    <a:pt x="7389" y="23845"/>
                    <a:pt x="6954" y="23518"/>
                  </a:cubicBezTo>
                  <a:cubicBezTo>
                    <a:pt x="6954" y="23509"/>
                    <a:pt x="6954" y="23491"/>
                    <a:pt x="6936" y="23482"/>
                  </a:cubicBezTo>
                  <a:cubicBezTo>
                    <a:pt x="6936" y="23482"/>
                    <a:pt x="6936" y="23473"/>
                    <a:pt x="6927" y="23473"/>
                  </a:cubicBezTo>
                  <a:cubicBezTo>
                    <a:pt x="7308" y="22394"/>
                    <a:pt x="6673" y="21460"/>
                    <a:pt x="6056" y="20617"/>
                  </a:cubicBezTo>
                  <a:cubicBezTo>
                    <a:pt x="6036" y="20593"/>
                    <a:pt x="6009" y="20581"/>
                    <a:pt x="5983" y="20581"/>
                  </a:cubicBezTo>
                  <a:cubicBezTo>
                    <a:pt x="5951" y="20581"/>
                    <a:pt x="5921" y="20599"/>
                    <a:pt x="5911" y="20635"/>
                  </a:cubicBezTo>
                  <a:cubicBezTo>
                    <a:pt x="5603" y="21433"/>
                    <a:pt x="5702" y="22340"/>
                    <a:pt x="6201" y="22993"/>
                  </a:cubicBezTo>
                  <a:cubicBezTo>
                    <a:pt x="5802" y="22720"/>
                    <a:pt x="5385" y="22457"/>
                    <a:pt x="4968" y="22222"/>
                  </a:cubicBezTo>
                  <a:cubicBezTo>
                    <a:pt x="4977" y="22213"/>
                    <a:pt x="4986" y="22204"/>
                    <a:pt x="4995" y="22185"/>
                  </a:cubicBezTo>
                  <a:cubicBezTo>
                    <a:pt x="5131" y="21714"/>
                    <a:pt x="5195" y="21242"/>
                    <a:pt x="4886" y="20825"/>
                  </a:cubicBezTo>
                  <a:cubicBezTo>
                    <a:pt x="4578" y="20399"/>
                    <a:pt x="4070" y="20163"/>
                    <a:pt x="3771" y="19719"/>
                  </a:cubicBezTo>
                  <a:cubicBezTo>
                    <a:pt x="3754" y="19698"/>
                    <a:pt x="3730" y="19687"/>
                    <a:pt x="3707" y="19687"/>
                  </a:cubicBezTo>
                  <a:cubicBezTo>
                    <a:pt x="3680" y="19687"/>
                    <a:pt x="3654" y="19703"/>
                    <a:pt x="3644" y="19737"/>
                  </a:cubicBezTo>
                  <a:cubicBezTo>
                    <a:pt x="3635" y="19792"/>
                    <a:pt x="3626" y="19846"/>
                    <a:pt x="3626" y="19891"/>
                  </a:cubicBezTo>
                  <a:cubicBezTo>
                    <a:pt x="3599" y="19909"/>
                    <a:pt x="3581" y="19946"/>
                    <a:pt x="3608" y="19973"/>
                  </a:cubicBezTo>
                  <a:cubicBezTo>
                    <a:pt x="3526" y="20707"/>
                    <a:pt x="3871" y="21351"/>
                    <a:pt x="4351" y="21895"/>
                  </a:cubicBezTo>
                  <a:cubicBezTo>
                    <a:pt x="4043" y="21741"/>
                    <a:pt x="3735" y="21587"/>
                    <a:pt x="3417" y="21442"/>
                  </a:cubicBezTo>
                  <a:cubicBezTo>
                    <a:pt x="3417" y="21415"/>
                    <a:pt x="3408" y="21387"/>
                    <a:pt x="3372" y="21369"/>
                  </a:cubicBezTo>
                  <a:cubicBezTo>
                    <a:pt x="3293" y="20663"/>
                    <a:pt x="2446" y="20535"/>
                    <a:pt x="1779" y="20535"/>
                  </a:cubicBezTo>
                  <a:cubicBezTo>
                    <a:pt x="1606" y="20535"/>
                    <a:pt x="1446" y="20544"/>
                    <a:pt x="1314" y="20553"/>
                  </a:cubicBezTo>
                  <a:cubicBezTo>
                    <a:pt x="1268" y="20553"/>
                    <a:pt x="1232" y="20599"/>
                    <a:pt x="1259" y="20644"/>
                  </a:cubicBezTo>
                  <a:cubicBezTo>
                    <a:pt x="1459" y="20970"/>
                    <a:pt x="1640" y="21442"/>
                    <a:pt x="2030" y="21596"/>
                  </a:cubicBezTo>
                  <a:cubicBezTo>
                    <a:pt x="2153" y="21650"/>
                    <a:pt x="2297" y="21670"/>
                    <a:pt x="2448" y="21670"/>
                  </a:cubicBezTo>
                  <a:cubicBezTo>
                    <a:pt x="2731" y="21670"/>
                    <a:pt x="3039" y="21598"/>
                    <a:pt x="3281" y="21533"/>
                  </a:cubicBezTo>
                  <a:cubicBezTo>
                    <a:pt x="3635" y="21696"/>
                    <a:pt x="3970" y="21877"/>
                    <a:pt x="4315" y="22059"/>
                  </a:cubicBezTo>
                  <a:cubicBezTo>
                    <a:pt x="4246" y="22053"/>
                    <a:pt x="4176" y="22051"/>
                    <a:pt x="4107" y="22051"/>
                  </a:cubicBezTo>
                  <a:cubicBezTo>
                    <a:pt x="3086" y="22051"/>
                    <a:pt x="2068" y="22601"/>
                    <a:pt x="1431" y="23373"/>
                  </a:cubicBezTo>
                  <a:cubicBezTo>
                    <a:pt x="1379" y="23435"/>
                    <a:pt x="1394" y="23573"/>
                    <a:pt x="1494" y="23573"/>
                  </a:cubicBezTo>
                  <a:cubicBezTo>
                    <a:pt x="1498" y="23573"/>
                    <a:pt x="1501" y="23573"/>
                    <a:pt x="1504" y="23573"/>
                  </a:cubicBezTo>
                  <a:cubicBezTo>
                    <a:pt x="2547" y="23446"/>
                    <a:pt x="4261" y="23391"/>
                    <a:pt x="4868" y="22376"/>
                  </a:cubicBezTo>
                  <a:cubicBezTo>
                    <a:pt x="5430" y="22702"/>
                    <a:pt x="5975" y="23056"/>
                    <a:pt x="6510" y="23437"/>
                  </a:cubicBezTo>
                  <a:cubicBezTo>
                    <a:pt x="6217" y="23400"/>
                    <a:pt x="5910" y="23375"/>
                    <a:pt x="5603" y="23375"/>
                  </a:cubicBezTo>
                  <a:cubicBezTo>
                    <a:pt x="4705" y="23375"/>
                    <a:pt x="3811" y="23591"/>
                    <a:pt x="3290" y="24362"/>
                  </a:cubicBezTo>
                  <a:cubicBezTo>
                    <a:pt x="3263" y="24407"/>
                    <a:pt x="3290" y="24471"/>
                    <a:pt x="3336" y="24480"/>
                  </a:cubicBezTo>
                  <a:cubicBezTo>
                    <a:pt x="3635" y="24533"/>
                    <a:pt x="3932" y="24561"/>
                    <a:pt x="4226" y="24561"/>
                  </a:cubicBezTo>
                  <a:cubicBezTo>
                    <a:pt x="5170" y="24561"/>
                    <a:pt x="6075" y="24279"/>
                    <a:pt x="6863" y="23691"/>
                  </a:cubicBezTo>
                  <a:cubicBezTo>
                    <a:pt x="7371" y="24063"/>
                    <a:pt x="7870" y="24462"/>
                    <a:pt x="8350" y="24888"/>
                  </a:cubicBezTo>
                  <a:cubicBezTo>
                    <a:pt x="9312" y="27690"/>
                    <a:pt x="10590" y="30374"/>
                    <a:pt x="12467" y="32541"/>
                  </a:cubicBezTo>
                  <a:cubicBezTo>
                    <a:pt x="12507" y="32587"/>
                    <a:pt x="12554" y="32607"/>
                    <a:pt x="12600" y="32607"/>
                  </a:cubicBezTo>
                  <a:cubicBezTo>
                    <a:pt x="12753" y="32607"/>
                    <a:pt x="12899" y="32395"/>
                    <a:pt x="12766" y="32242"/>
                  </a:cubicBezTo>
                  <a:cubicBezTo>
                    <a:pt x="11506" y="30791"/>
                    <a:pt x="10508" y="29104"/>
                    <a:pt x="9692" y="27300"/>
                  </a:cubicBezTo>
                  <a:cubicBezTo>
                    <a:pt x="9747" y="26910"/>
                    <a:pt x="9819" y="26529"/>
                    <a:pt x="9901" y="26148"/>
                  </a:cubicBezTo>
                  <a:cubicBezTo>
                    <a:pt x="9921" y="26168"/>
                    <a:pt x="9940" y="26183"/>
                    <a:pt x="9967" y="26183"/>
                  </a:cubicBezTo>
                  <a:cubicBezTo>
                    <a:pt x="9977" y="26183"/>
                    <a:pt x="9988" y="26180"/>
                    <a:pt x="10001" y="26175"/>
                  </a:cubicBezTo>
                  <a:cubicBezTo>
                    <a:pt x="10055" y="26148"/>
                    <a:pt x="10119" y="26121"/>
                    <a:pt x="10182" y="26103"/>
                  </a:cubicBezTo>
                  <a:cubicBezTo>
                    <a:pt x="10331" y="26135"/>
                    <a:pt x="10478" y="26151"/>
                    <a:pt x="10623" y="26151"/>
                  </a:cubicBezTo>
                  <a:cubicBezTo>
                    <a:pt x="11486" y="26151"/>
                    <a:pt x="12274" y="25607"/>
                    <a:pt x="12848" y="24924"/>
                  </a:cubicBezTo>
                  <a:cubicBezTo>
                    <a:pt x="12875" y="24915"/>
                    <a:pt x="12912" y="24897"/>
                    <a:pt x="12948" y="24879"/>
                  </a:cubicBezTo>
                  <a:cubicBezTo>
                    <a:pt x="12993" y="24860"/>
                    <a:pt x="12993" y="24806"/>
                    <a:pt x="12966" y="24770"/>
                  </a:cubicBezTo>
                  <a:cubicBezTo>
                    <a:pt x="12993" y="24743"/>
                    <a:pt x="13011" y="24724"/>
                    <a:pt x="13029" y="24697"/>
                  </a:cubicBezTo>
                  <a:cubicBezTo>
                    <a:pt x="13075" y="24634"/>
                    <a:pt x="13011" y="24561"/>
                    <a:pt x="12948" y="24561"/>
                  </a:cubicBezTo>
                  <a:cubicBezTo>
                    <a:pt x="12882" y="24559"/>
                    <a:pt x="12816" y="24557"/>
                    <a:pt x="12750" y="24557"/>
                  </a:cubicBezTo>
                  <a:cubicBezTo>
                    <a:pt x="11654" y="24557"/>
                    <a:pt x="10564" y="24919"/>
                    <a:pt x="9983" y="25894"/>
                  </a:cubicBezTo>
                  <a:cubicBezTo>
                    <a:pt x="9973" y="25894"/>
                    <a:pt x="9973" y="25894"/>
                    <a:pt x="9964" y="25885"/>
                  </a:cubicBezTo>
                  <a:cubicBezTo>
                    <a:pt x="10273" y="24697"/>
                    <a:pt x="10762" y="23555"/>
                    <a:pt x="11442" y="22539"/>
                  </a:cubicBezTo>
                  <a:cubicBezTo>
                    <a:pt x="12011" y="22996"/>
                    <a:pt x="12616" y="23195"/>
                    <a:pt x="13211" y="23195"/>
                  </a:cubicBezTo>
                  <a:cubicBezTo>
                    <a:pt x="14363" y="23195"/>
                    <a:pt x="15477" y="22452"/>
                    <a:pt x="16212" y="21406"/>
                  </a:cubicBezTo>
                  <a:cubicBezTo>
                    <a:pt x="16258" y="21324"/>
                    <a:pt x="16194" y="21215"/>
                    <a:pt x="16103" y="21215"/>
                  </a:cubicBezTo>
                  <a:cubicBezTo>
                    <a:pt x="15351" y="21233"/>
                    <a:pt x="14544" y="21206"/>
                    <a:pt x="13809" y="21378"/>
                  </a:cubicBezTo>
                  <a:cubicBezTo>
                    <a:pt x="13029" y="21560"/>
                    <a:pt x="12340" y="21995"/>
                    <a:pt x="11606" y="22312"/>
                  </a:cubicBezTo>
                  <a:cubicBezTo>
                    <a:pt x="11841" y="21977"/>
                    <a:pt x="12095" y="21650"/>
                    <a:pt x="12376" y="21351"/>
                  </a:cubicBezTo>
                  <a:cubicBezTo>
                    <a:pt x="12413" y="21351"/>
                    <a:pt x="12440" y="21315"/>
                    <a:pt x="12449" y="21279"/>
                  </a:cubicBezTo>
                  <a:cubicBezTo>
                    <a:pt x="12794" y="20916"/>
                    <a:pt x="13174" y="20580"/>
                    <a:pt x="13583" y="20281"/>
                  </a:cubicBezTo>
                  <a:cubicBezTo>
                    <a:pt x="13601" y="20272"/>
                    <a:pt x="13610" y="20254"/>
                    <a:pt x="13619" y="20227"/>
                  </a:cubicBezTo>
                  <a:cubicBezTo>
                    <a:pt x="13619" y="20227"/>
                    <a:pt x="13628" y="20236"/>
                    <a:pt x="13628" y="20236"/>
                  </a:cubicBezTo>
                  <a:cubicBezTo>
                    <a:pt x="13713" y="20242"/>
                    <a:pt x="13799" y="20246"/>
                    <a:pt x="13883" y="20246"/>
                  </a:cubicBezTo>
                  <a:cubicBezTo>
                    <a:pt x="15090" y="20246"/>
                    <a:pt x="16189" y="19589"/>
                    <a:pt x="16756" y="18513"/>
                  </a:cubicBezTo>
                  <a:cubicBezTo>
                    <a:pt x="16791" y="18452"/>
                    <a:pt x="16759" y="18358"/>
                    <a:pt x="16685" y="18358"/>
                  </a:cubicBezTo>
                  <a:cubicBezTo>
                    <a:pt x="16682" y="18358"/>
                    <a:pt x="16678" y="18358"/>
                    <a:pt x="16675" y="18359"/>
                  </a:cubicBezTo>
                  <a:cubicBezTo>
                    <a:pt x="15550" y="18440"/>
                    <a:pt x="13519" y="18449"/>
                    <a:pt x="13564" y="20045"/>
                  </a:cubicBezTo>
                  <a:cubicBezTo>
                    <a:pt x="13537" y="20064"/>
                    <a:pt x="13528" y="20091"/>
                    <a:pt x="13528" y="20118"/>
                  </a:cubicBezTo>
                  <a:cubicBezTo>
                    <a:pt x="13519" y="20127"/>
                    <a:pt x="13501" y="20127"/>
                    <a:pt x="13492" y="20136"/>
                  </a:cubicBezTo>
                  <a:cubicBezTo>
                    <a:pt x="13120" y="20399"/>
                    <a:pt x="12766" y="20707"/>
                    <a:pt x="12440" y="21034"/>
                  </a:cubicBezTo>
                  <a:cubicBezTo>
                    <a:pt x="12594" y="20517"/>
                    <a:pt x="13048" y="20154"/>
                    <a:pt x="13156" y="19619"/>
                  </a:cubicBezTo>
                  <a:cubicBezTo>
                    <a:pt x="13338" y="18794"/>
                    <a:pt x="12875" y="17987"/>
                    <a:pt x="13057" y="17153"/>
                  </a:cubicBezTo>
                  <a:cubicBezTo>
                    <a:pt x="13070" y="17094"/>
                    <a:pt x="13026" y="17049"/>
                    <a:pt x="12977" y="17049"/>
                  </a:cubicBezTo>
                  <a:cubicBezTo>
                    <a:pt x="12958" y="17049"/>
                    <a:pt x="12938" y="17056"/>
                    <a:pt x="12921" y="17071"/>
                  </a:cubicBezTo>
                  <a:cubicBezTo>
                    <a:pt x="12277" y="17688"/>
                    <a:pt x="11778" y="18422"/>
                    <a:pt x="11705" y="19329"/>
                  </a:cubicBezTo>
                  <a:cubicBezTo>
                    <a:pt x="11651" y="19928"/>
                    <a:pt x="11687" y="20862"/>
                    <a:pt x="12204" y="21270"/>
                  </a:cubicBezTo>
                  <a:cubicBezTo>
                    <a:pt x="11615" y="21895"/>
                    <a:pt x="11107" y="22603"/>
                    <a:pt x="10690" y="23364"/>
                  </a:cubicBezTo>
                  <a:cubicBezTo>
                    <a:pt x="10753" y="23129"/>
                    <a:pt x="10771" y="22893"/>
                    <a:pt x="10735" y="22648"/>
                  </a:cubicBezTo>
                  <a:cubicBezTo>
                    <a:pt x="10626" y="22040"/>
                    <a:pt x="10173" y="21560"/>
                    <a:pt x="9992" y="20979"/>
                  </a:cubicBezTo>
                  <a:cubicBezTo>
                    <a:pt x="9983" y="20957"/>
                    <a:pt x="9962" y="20945"/>
                    <a:pt x="9942" y="20945"/>
                  </a:cubicBezTo>
                  <a:cubicBezTo>
                    <a:pt x="9921" y="20945"/>
                    <a:pt x="9901" y="20957"/>
                    <a:pt x="9892" y="20979"/>
                  </a:cubicBezTo>
                  <a:cubicBezTo>
                    <a:pt x="9574" y="22040"/>
                    <a:pt x="9221" y="23464"/>
                    <a:pt x="10227" y="24244"/>
                  </a:cubicBezTo>
                  <a:cubicBezTo>
                    <a:pt x="10227" y="24244"/>
                    <a:pt x="10227" y="24244"/>
                    <a:pt x="10227" y="24253"/>
                  </a:cubicBezTo>
                  <a:cubicBezTo>
                    <a:pt x="10236" y="24253"/>
                    <a:pt x="10246" y="24262"/>
                    <a:pt x="10255" y="24271"/>
                  </a:cubicBezTo>
                  <a:cubicBezTo>
                    <a:pt x="9892" y="25133"/>
                    <a:pt x="9647" y="26048"/>
                    <a:pt x="9547" y="26973"/>
                  </a:cubicBezTo>
                  <a:cubicBezTo>
                    <a:pt x="8686" y="25006"/>
                    <a:pt x="8024" y="22920"/>
                    <a:pt x="7462" y="20880"/>
                  </a:cubicBezTo>
                  <a:cubicBezTo>
                    <a:pt x="8187" y="19420"/>
                    <a:pt x="8931" y="17987"/>
                    <a:pt x="9865" y="16690"/>
                  </a:cubicBezTo>
                  <a:cubicBezTo>
                    <a:pt x="9910" y="16690"/>
                    <a:pt x="9955" y="16654"/>
                    <a:pt x="9937" y="16609"/>
                  </a:cubicBezTo>
                  <a:cubicBezTo>
                    <a:pt x="10218" y="16219"/>
                    <a:pt x="10518" y="15847"/>
                    <a:pt x="10835" y="15493"/>
                  </a:cubicBezTo>
                  <a:cubicBezTo>
                    <a:pt x="10835" y="15493"/>
                    <a:pt x="10835" y="15493"/>
                    <a:pt x="10835" y="15502"/>
                  </a:cubicBezTo>
                  <a:cubicBezTo>
                    <a:pt x="11567" y="16330"/>
                    <a:pt x="12523" y="16522"/>
                    <a:pt x="13518" y="16522"/>
                  </a:cubicBezTo>
                  <a:cubicBezTo>
                    <a:pt x="14126" y="16522"/>
                    <a:pt x="14747" y="16450"/>
                    <a:pt x="15342" y="16409"/>
                  </a:cubicBezTo>
                  <a:cubicBezTo>
                    <a:pt x="15414" y="16400"/>
                    <a:pt x="15478" y="16300"/>
                    <a:pt x="15414" y="16246"/>
                  </a:cubicBezTo>
                  <a:cubicBezTo>
                    <a:pt x="14483" y="15523"/>
                    <a:pt x="13387" y="14950"/>
                    <a:pt x="12244" y="14950"/>
                  </a:cubicBezTo>
                  <a:cubicBezTo>
                    <a:pt x="11895" y="14950"/>
                    <a:pt x="11542" y="15003"/>
                    <a:pt x="11189" y="15122"/>
                  </a:cubicBezTo>
                  <a:cubicBezTo>
                    <a:pt x="11488" y="14813"/>
                    <a:pt x="11796" y="14523"/>
                    <a:pt x="12141" y="14242"/>
                  </a:cubicBezTo>
                  <a:cubicBezTo>
                    <a:pt x="12466" y="14323"/>
                    <a:pt x="12832" y="14401"/>
                    <a:pt x="13187" y="14401"/>
                  </a:cubicBezTo>
                  <a:cubicBezTo>
                    <a:pt x="13386" y="14401"/>
                    <a:pt x="13581" y="14376"/>
                    <a:pt x="13764" y="14314"/>
                  </a:cubicBezTo>
                  <a:cubicBezTo>
                    <a:pt x="14381" y="14097"/>
                    <a:pt x="14970" y="13516"/>
                    <a:pt x="15487" y="13127"/>
                  </a:cubicBezTo>
                  <a:cubicBezTo>
                    <a:pt x="15559" y="13063"/>
                    <a:pt x="15541" y="12954"/>
                    <a:pt x="15441" y="12945"/>
                  </a:cubicBezTo>
                  <a:cubicBezTo>
                    <a:pt x="15212" y="12930"/>
                    <a:pt x="14971" y="12919"/>
                    <a:pt x="14726" y="12919"/>
                  </a:cubicBezTo>
                  <a:cubicBezTo>
                    <a:pt x="13770" y="12919"/>
                    <a:pt x="12766" y="13098"/>
                    <a:pt x="12268" y="13979"/>
                  </a:cubicBezTo>
                  <a:lnTo>
                    <a:pt x="12250" y="13979"/>
                  </a:lnTo>
                  <a:cubicBezTo>
                    <a:pt x="12213" y="14006"/>
                    <a:pt x="12177" y="14033"/>
                    <a:pt x="12141" y="14061"/>
                  </a:cubicBezTo>
                  <a:cubicBezTo>
                    <a:pt x="12123" y="14070"/>
                    <a:pt x="12114" y="14070"/>
                    <a:pt x="12095" y="14079"/>
                  </a:cubicBezTo>
                  <a:cubicBezTo>
                    <a:pt x="12068" y="14088"/>
                    <a:pt x="12050" y="14106"/>
                    <a:pt x="12041" y="14133"/>
                  </a:cubicBezTo>
                  <a:cubicBezTo>
                    <a:pt x="11832" y="14287"/>
                    <a:pt x="11633" y="14460"/>
                    <a:pt x="11442" y="14623"/>
                  </a:cubicBezTo>
                  <a:cubicBezTo>
                    <a:pt x="11442" y="14623"/>
                    <a:pt x="11442" y="14614"/>
                    <a:pt x="11433" y="14614"/>
                  </a:cubicBezTo>
                  <a:cubicBezTo>
                    <a:pt x="11705" y="14206"/>
                    <a:pt x="12104" y="13952"/>
                    <a:pt x="12304" y="13498"/>
                  </a:cubicBezTo>
                  <a:cubicBezTo>
                    <a:pt x="12531" y="12991"/>
                    <a:pt x="12649" y="12428"/>
                    <a:pt x="12812" y="11902"/>
                  </a:cubicBezTo>
                  <a:cubicBezTo>
                    <a:pt x="12826" y="11844"/>
                    <a:pt x="12771" y="11781"/>
                    <a:pt x="12716" y="11781"/>
                  </a:cubicBezTo>
                  <a:cubicBezTo>
                    <a:pt x="12702" y="11781"/>
                    <a:pt x="12688" y="11785"/>
                    <a:pt x="12676" y="11794"/>
                  </a:cubicBezTo>
                  <a:cubicBezTo>
                    <a:pt x="11796" y="12446"/>
                    <a:pt x="10590" y="13562"/>
                    <a:pt x="11316" y="14741"/>
                  </a:cubicBezTo>
                  <a:cubicBezTo>
                    <a:pt x="10835" y="15176"/>
                    <a:pt x="10409" y="15657"/>
                    <a:pt x="10010" y="16164"/>
                  </a:cubicBezTo>
                  <a:cubicBezTo>
                    <a:pt x="10164" y="15756"/>
                    <a:pt x="10463" y="15403"/>
                    <a:pt x="10545" y="14958"/>
                  </a:cubicBezTo>
                  <a:cubicBezTo>
                    <a:pt x="10672" y="14251"/>
                    <a:pt x="10490" y="13526"/>
                    <a:pt x="10617" y="12818"/>
                  </a:cubicBezTo>
                  <a:cubicBezTo>
                    <a:pt x="10629" y="12759"/>
                    <a:pt x="10591" y="12723"/>
                    <a:pt x="10547" y="12723"/>
                  </a:cubicBezTo>
                  <a:cubicBezTo>
                    <a:pt x="10524" y="12723"/>
                    <a:pt x="10500" y="12733"/>
                    <a:pt x="10481" y="12755"/>
                  </a:cubicBezTo>
                  <a:cubicBezTo>
                    <a:pt x="9656" y="13897"/>
                    <a:pt x="9176" y="15176"/>
                    <a:pt x="9747" y="16518"/>
                  </a:cubicBezTo>
                  <a:cubicBezTo>
                    <a:pt x="9275" y="17171"/>
                    <a:pt x="8849" y="17860"/>
                    <a:pt x="8468" y="18567"/>
                  </a:cubicBezTo>
                  <a:cubicBezTo>
                    <a:pt x="8631" y="18023"/>
                    <a:pt x="8922" y="17543"/>
                    <a:pt x="8949" y="16944"/>
                  </a:cubicBezTo>
                  <a:cubicBezTo>
                    <a:pt x="8976" y="16155"/>
                    <a:pt x="8722" y="15384"/>
                    <a:pt x="8459" y="14650"/>
                  </a:cubicBezTo>
                  <a:cubicBezTo>
                    <a:pt x="8449" y="14625"/>
                    <a:pt x="8421" y="14609"/>
                    <a:pt x="8396" y="14609"/>
                  </a:cubicBezTo>
                  <a:cubicBezTo>
                    <a:pt x="8374" y="14609"/>
                    <a:pt x="8354" y="14621"/>
                    <a:pt x="8350" y="14650"/>
                  </a:cubicBezTo>
                  <a:cubicBezTo>
                    <a:pt x="8033" y="16201"/>
                    <a:pt x="6863" y="17515"/>
                    <a:pt x="8187" y="18948"/>
                  </a:cubicBezTo>
                  <a:cubicBezTo>
                    <a:pt x="8196" y="18966"/>
                    <a:pt x="8205" y="18966"/>
                    <a:pt x="8214" y="18975"/>
                  </a:cubicBezTo>
                  <a:cubicBezTo>
                    <a:pt x="8223" y="18984"/>
                    <a:pt x="8223" y="18994"/>
                    <a:pt x="8223" y="18994"/>
                  </a:cubicBezTo>
                  <a:cubicBezTo>
                    <a:pt x="8223" y="19003"/>
                    <a:pt x="8223" y="19003"/>
                    <a:pt x="8223" y="19012"/>
                  </a:cubicBezTo>
                  <a:cubicBezTo>
                    <a:pt x="7942" y="19556"/>
                    <a:pt x="7670" y="20109"/>
                    <a:pt x="7407" y="20662"/>
                  </a:cubicBezTo>
                  <a:cubicBezTo>
                    <a:pt x="7217" y="19973"/>
                    <a:pt x="7035" y="19293"/>
                    <a:pt x="6863" y="18622"/>
                  </a:cubicBezTo>
                  <a:cubicBezTo>
                    <a:pt x="6455" y="17053"/>
                    <a:pt x="6210" y="15457"/>
                    <a:pt x="6092" y="13870"/>
                  </a:cubicBezTo>
                  <a:cubicBezTo>
                    <a:pt x="6247" y="13516"/>
                    <a:pt x="6410" y="13190"/>
                    <a:pt x="6600" y="12873"/>
                  </a:cubicBezTo>
                  <a:cubicBezTo>
                    <a:pt x="7000" y="13044"/>
                    <a:pt x="7419" y="13125"/>
                    <a:pt x="7836" y="13125"/>
                  </a:cubicBezTo>
                  <a:cubicBezTo>
                    <a:pt x="8589" y="13125"/>
                    <a:pt x="9336" y="12859"/>
                    <a:pt x="9955" y="12374"/>
                  </a:cubicBezTo>
                  <a:cubicBezTo>
                    <a:pt x="10019" y="12329"/>
                    <a:pt x="9983" y="12220"/>
                    <a:pt x="9910" y="12202"/>
                  </a:cubicBezTo>
                  <a:cubicBezTo>
                    <a:pt x="9393" y="12069"/>
                    <a:pt x="8871" y="11994"/>
                    <a:pt x="8344" y="11994"/>
                  </a:cubicBezTo>
                  <a:cubicBezTo>
                    <a:pt x="8114" y="11994"/>
                    <a:pt x="7884" y="12008"/>
                    <a:pt x="7652" y="12038"/>
                  </a:cubicBezTo>
                  <a:cubicBezTo>
                    <a:pt x="7489" y="12057"/>
                    <a:pt x="7289" y="12075"/>
                    <a:pt x="7099" y="12111"/>
                  </a:cubicBezTo>
                  <a:cubicBezTo>
                    <a:pt x="7398" y="11721"/>
                    <a:pt x="7716" y="11349"/>
                    <a:pt x="8078" y="11014"/>
                  </a:cubicBezTo>
                  <a:cubicBezTo>
                    <a:pt x="8078" y="11032"/>
                    <a:pt x="8078" y="11050"/>
                    <a:pt x="8096" y="11068"/>
                  </a:cubicBezTo>
                  <a:cubicBezTo>
                    <a:pt x="8555" y="11438"/>
                    <a:pt x="9067" y="11561"/>
                    <a:pt x="9600" y="11561"/>
                  </a:cubicBezTo>
                  <a:cubicBezTo>
                    <a:pt x="10426" y="11561"/>
                    <a:pt x="11301" y="11264"/>
                    <a:pt x="12095" y="11132"/>
                  </a:cubicBezTo>
                  <a:cubicBezTo>
                    <a:pt x="12159" y="11123"/>
                    <a:pt x="12168" y="11023"/>
                    <a:pt x="12114" y="10996"/>
                  </a:cubicBezTo>
                  <a:cubicBezTo>
                    <a:pt x="11300" y="10623"/>
                    <a:pt x="10449" y="10345"/>
                    <a:pt x="9578" y="10345"/>
                  </a:cubicBezTo>
                  <a:cubicBezTo>
                    <a:pt x="9303" y="10345"/>
                    <a:pt x="9027" y="10373"/>
                    <a:pt x="8749" y="10433"/>
                  </a:cubicBezTo>
                  <a:cubicBezTo>
                    <a:pt x="9003" y="10243"/>
                    <a:pt x="9257" y="10053"/>
                    <a:pt x="9529" y="9871"/>
                  </a:cubicBezTo>
                  <a:cubicBezTo>
                    <a:pt x="9790" y="9964"/>
                    <a:pt x="10046" y="10006"/>
                    <a:pt x="10293" y="10006"/>
                  </a:cubicBezTo>
                  <a:cubicBezTo>
                    <a:pt x="11383" y="10006"/>
                    <a:pt x="12314" y="9183"/>
                    <a:pt x="12757" y="8148"/>
                  </a:cubicBezTo>
                  <a:cubicBezTo>
                    <a:pt x="12785" y="8085"/>
                    <a:pt x="12748" y="7994"/>
                    <a:pt x="12667" y="7994"/>
                  </a:cubicBezTo>
                  <a:cubicBezTo>
                    <a:pt x="11424" y="8012"/>
                    <a:pt x="9828" y="8194"/>
                    <a:pt x="9475" y="9626"/>
                  </a:cubicBezTo>
                  <a:cubicBezTo>
                    <a:pt x="9475" y="9644"/>
                    <a:pt x="9475" y="9644"/>
                    <a:pt x="9484" y="9654"/>
                  </a:cubicBezTo>
                  <a:lnTo>
                    <a:pt x="9466" y="9663"/>
                  </a:lnTo>
                  <a:cubicBezTo>
                    <a:pt x="9438" y="9681"/>
                    <a:pt x="9420" y="9708"/>
                    <a:pt x="9420" y="9735"/>
                  </a:cubicBezTo>
                  <a:cubicBezTo>
                    <a:pt x="9112" y="9898"/>
                    <a:pt x="8822" y="10080"/>
                    <a:pt x="8532" y="10288"/>
                  </a:cubicBezTo>
                  <a:cubicBezTo>
                    <a:pt x="8668" y="10134"/>
                    <a:pt x="8777" y="9971"/>
                    <a:pt x="8849" y="9790"/>
                  </a:cubicBezTo>
                  <a:cubicBezTo>
                    <a:pt x="9030" y="9300"/>
                    <a:pt x="8958" y="8710"/>
                    <a:pt x="8913" y="8203"/>
                  </a:cubicBezTo>
                  <a:cubicBezTo>
                    <a:pt x="8906" y="8159"/>
                    <a:pt x="8870" y="8128"/>
                    <a:pt x="8830" y="8128"/>
                  </a:cubicBezTo>
                  <a:cubicBezTo>
                    <a:pt x="8812" y="8128"/>
                    <a:pt x="8793" y="8134"/>
                    <a:pt x="8777" y="8148"/>
                  </a:cubicBezTo>
                  <a:cubicBezTo>
                    <a:pt x="8432" y="8493"/>
                    <a:pt x="7969" y="8846"/>
                    <a:pt x="7833" y="9336"/>
                  </a:cubicBezTo>
                  <a:cubicBezTo>
                    <a:pt x="7697" y="9790"/>
                    <a:pt x="7770" y="10325"/>
                    <a:pt x="7951" y="10760"/>
                  </a:cubicBezTo>
                  <a:cubicBezTo>
                    <a:pt x="7453" y="11213"/>
                    <a:pt x="7008" y="11730"/>
                    <a:pt x="6646" y="12301"/>
                  </a:cubicBezTo>
                  <a:cubicBezTo>
                    <a:pt x="6546" y="12374"/>
                    <a:pt x="6473" y="12465"/>
                    <a:pt x="6437" y="12592"/>
                  </a:cubicBezTo>
                  <a:cubicBezTo>
                    <a:pt x="6437" y="12610"/>
                    <a:pt x="6437" y="12619"/>
                    <a:pt x="6437" y="12628"/>
                  </a:cubicBezTo>
                  <a:cubicBezTo>
                    <a:pt x="6301" y="12873"/>
                    <a:pt x="6174" y="13117"/>
                    <a:pt x="6065" y="13371"/>
                  </a:cubicBezTo>
                  <a:cubicBezTo>
                    <a:pt x="5975" y="11549"/>
                    <a:pt x="6065" y="9726"/>
                    <a:pt x="6328" y="7922"/>
                  </a:cubicBezTo>
                  <a:cubicBezTo>
                    <a:pt x="6918" y="7876"/>
                    <a:pt x="7407" y="7931"/>
                    <a:pt x="7933" y="7550"/>
                  </a:cubicBezTo>
                  <a:cubicBezTo>
                    <a:pt x="8568" y="7087"/>
                    <a:pt x="9030" y="6353"/>
                    <a:pt x="9493" y="5727"/>
                  </a:cubicBezTo>
                  <a:cubicBezTo>
                    <a:pt x="9529" y="5682"/>
                    <a:pt x="9475" y="5600"/>
                    <a:pt x="9420" y="5600"/>
                  </a:cubicBezTo>
                  <a:cubicBezTo>
                    <a:pt x="8187" y="5673"/>
                    <a:pt x="7008" y="6326"/>
                    <a:pt x="6410" y="7396"/>
                  </a:cubicBezTo>
                  <a:cubicBezTo>
                    <a:pt x="6537" y="6634"/>
                    <a:pt x="6691" y="5863"/>
                    <a:pt x="6881" y="5101"/>
                  </a:cubicBezTo>
                  <a:cubicBezTo>
                    <a:pt x="7507" y="5020"/>
                    <a:pt x="8051" y="5002"/>
                    <a:pt x="8604" y="4675"/>
                  </a:cubicBezTo>
                  <a:cubicBezTo>
                    <a:pt x="9094" y="4385"/>
                    <a:pt x="9466" y="3977"/>
                    <a:pt x="9847" y="3569"/>
                  </a:cubicBezTo>
                  <a:cubicBezTo>
                    <a:pt x="9874" y="3560"/>
                    <a:pt x="9910" y="3542"/>
                    <a:pt x="9937" y="3533"/>
                  </a:cubicBezTo>
                  <a:cubicBezTo>
                    <a:pt x="9973" y="3515"/>
                    <a:pt x="9983" y="3478"/>
                    <a:pt x="9964" y="3451"/>
                  </a:cubicBezTo>
                  <a:cubicBezTo>
                    <a:pt x="9983" y="3424"/>
                    <a:pt x="10001" y="3406"/>
                    <a:pt x="10028" y="3379"/>
                  </a:cubicBezTo>
                  <a:cubicBezTo>
                    <a:pt x="10064" y="3333"/>
                    <a:pt x="10037" y="3261"/>
                    <a:pt x="9973" y="3261"/>
                  </a:cubicBezTo>
                  <a:cubicBezTo>
                    <a:pt x="8867" y="3270"/>
                    <a:pt x="7670" y="3496"/>
                    <a:pt x="7063" y="4403"/>
                  </a:cubicBezTo>
                  <a:cubicBezTo>
                    <a:pt x="7108" y="4231"/>
                    <a:pt x="7153" y="4059"/>
                    <a:pt x="7199" y="3895"/>
                  </a:cubicBezTo>
                  <a:cubicBezTo>
                    <a:pt x="7244" y="3877"/>
                    <a:pt x="7271" y="3832"/>
                    <a:pt x="7235" y="3787"/>
                  </a:cubicBezTo>
                  <a:cubicBezTo>
                    <a:pt x="7235" y="3787"/>
                    <a:pt x="7235" y="3778"/>
                    <a:pt x="7235" y="3778"/>
                  </a:cubicBezTo>
                  <a:cubicBezTo>
                    <a:pt x="7344" y="3415"/>
                    <a:pt x="7453" y="3052"/>
                    <a:pt x="7570" y="2689"/>
                  </a:cubicBezTo>
                  <a:cubicBezTo>
                    <a:pt x="7580" y="2680"/>
                    <a:pt x="7570" y="2671"/>
                    <a:pt x="7570" y="2662"/>
                  </a:cubicBezTo>
                  <a:cubicBezTo>
                    <a:pt x="7570" y="2653"/>
                    <a:pt x="7570" y="2653"/>
                    <a:pt x="7580" y="2653"/>
                  </a:cubicBezTo>
                  <a:cubicBezTo>
                    <a:pt x="8650" y="2553"/>
                    <a:pt x="10200" y="2445"/>
                    <a:pt x="10400" y="1102"/>
                  </a:cubicBezTo>
                  <a:cubicBezTo>
                    <a:pt x="10408" y="1055"/>
                    <a:pt x="10373" y="1000"/>
                    <a:pt x="10322" y="1000"/>
                  </a:cubicBezTo>
                  <a:cubicBezTo>
                    <a:pt x="10315" y="1000"/>
                    <a:pt x="10307" y="1001"/>
                    <a:pt x="10300" y="1003"/>
                  </a:cubicBezTo>
                  <a:cubicBezTo>
                    <a:pt x="9837" y="1157"/>
                    <a:pt x="9321" y="1112"/>
                    <a:pt x="8849" y="1211"/>
                  </a:cubicBezTo>
                  <a:cubicBezTo>
                    <a:pt x="8831" y="767"/>
                    <a:pt x="8695" y="377"/>
                    <a:pt x="8414" y="14"/>
                  </a:cubicBezTo>
                  <a:cubicBezTo>
                    <a:pt x="8405" y="5"/>
                    <a:pt x="8391" y="1"/>
                    <a:pt x="8378" y="1"/>
                  </a:cubicBezTo>
                  <a:close/>
                </a:path>
              </a:pathLst>
            </a:custGeom>
            <a:solidFill>
              <a:srgbClr val="CF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67"/>
        <p:cNvGrpSpPr/>
        <p:nvPr/>
      </p:nvGrpSpPr>
      <p:grpSpPr>
        <a:xfrm>
          <a:off x="0" y="0"/>
          <a:ext cx="0" cy="0"/>
          <a:chOff x="0" y="0"/>
          <a:chExt cx="0" cy="0"/>
        </a:xfrm>
      </p:grpSpPr>
      <p:sp>
        <p:nvSpPr>
          <p:cNvPr id="3168" name="Google Shape;3168;p67"/>
          <p:cNvSpPr txBox="1">
            <a:spLocks noGrp="1"/>
          </p:cNvSpPr>
          <p:nvPr>
            <p:ph type="ctrTitle"/>
          </p:nvPr>
        </p:nvSpPr>
        <p:spPr>
          <a:xfrm>
            <a:off x="741725" y="359450"/>
            <a:ext cx="76821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10029"/>
                </a:solidFill>
              </a:rPr>
              <a:t>ALTERNATIVE RESOURCES</a:t>
            </a:r>
            <a:endParaRPr dirty="0">
              <a:solidFill>
                <a:srgbClr val="010029"/>
              </a:solidFill>
            </a:endParaRPr>
          </a:p>
        </p:txBody>
      </p:sp>
      <p:sp>
        <p:nvSpPr>
          <p:cNvPr id="3169" name="Google Shape;3169;p67"/>
          <p:cNvSpPr txBox="1">
            <a:spLocks noGrp="1"/>
          </p:cNvSpPr>
          <p:nvPr>
            <p:ph type="body" idx="4294967295"/>
          </p:nvPr>
        </p:nvSpPr>
        <p:spPr>
          <a:xfrm>
            <a:off x="725825" y="972200"/>
            <a:ext cx="7713900" cy="6165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dirty="0"/>
              <a:t>Here’s an assortment of alternative resources whose style fits that of this template</a:t>
            </a:r>
            <a:endParaRPr sz="1400" dirty="0">
              <a:solidFill>
                <a:schemeClr val="accent1"/>
              </a:solidFill>
            </a:endParaRPr>
          </a:p>
        </p:txBody>
      </p:sp>
      <p:cxnSp>
        <p:nvCxnSpPr>
          <p:cNvPr id="464" name="Conector recto 463"/>
          <p:cNvCxnSpPr/>
          <p:nvPr/>
        </p:nvCxnSpPr>
        <p:spPr>
          <a:xfrm flipH="1">
            <a:off x="700644" y="927320"/>
            <a:ext cx="3542351" cy="247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H="1">
            <a:off x="4881474" y="924991"/>
            <a:ext cx="3542351" cy="247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3"/>
          <a:stretch>
            <a:fillRect/>
          </a:stretch>
        </p:blipFill>
        <p:spPr>
          <a:xfrm>
            <a:off x="341679" y="1505120"/>
            <a:ext cx="2965546" cy="1316121"/>
          </a:xfrm>
          <a:prstGeom prst="rect">
            <a:avLst/>
          </a:prstGeom>
        </p:spPr>
      </p:pic>
      <p:pic>
        <p:nvPicPr>
          <p:cNvPr id="8" name="Imagen 7"/>
          <p:cNvPicPr>
            <a:picLocks noChangeAspect="1"/>
          </p:cNvPicPr>
          <p:nvPr/>
        </p:nvPicPr>
        <p:blipFill>
          <a:blip r:embed="rId4"/>
          <a:stretch>
            <a:fillRect/>
          </a:stretch>
        </p:blipFill>
        <p:spPr>
          <a:xfrm>
            <a:off x="3283421" y="1385266"/>
            <a:ext cx="4166026" cy="260070"/>
          </a:xfrm>
          <a:prstGeom prst="rect">
            <a:avLst/>
          </a:prstGeom>
        </p:spPr>
      </p:pic>
      <p:pic>
        <p:nvPicPr>
          <p:cNvPr id="9" name="Imagen 8"/>
          <p:cNvPicPr>
            <a:picLocks noChangeAspect="1"/>
          </p:cNvPicPr>
          <p:nvPr/>
        </p:nvPicPr>
        <p:blipFill>
          <a:blip r:embed="rId5"/>
          <a:stretch>
            <a:fillRect/>
          </a:stretch>
        </p:blipFill>
        <p:spPr>
          <a:xfrm>
            <a:off x="341679" y="3125657"/>
            <a:ext cx="1528833" cy="906248"/>
          </a:xfrm>
          <a:prstGeom prst="rect">
            <a:avLst/>
          </a:prstGeom>
        </p:spPr>
      </p:pic>
      <p:pic>
        <p:nvPicPr>
          <p:cNvPr id="10" name="Imagen 9"/>
          <p:cNvPicPr>
            <a:picLocks noChangeAspect="1"/>
          </p:cNvPicPr>
          <p:nvPr/>
        </p:nvPicPr>
        <p:blipFill>
          <a:blip r:embed="rId6"/>
          <a:stretch>
            <a:fillRect/>
          </a:stretch>
        </p:blipFill>
        <p:spPr>
          <a:xfrm>
            <a:off x="5420639" y="2123350"/>
            <a:ext cx="3375000" cy="2745000"/>
          </a:xfrm>
          <a:prstGeom prst="rect">
            <a:avLst/>
          </a:prstGeom>
        </p:spPr>
      </p:pic>
      <p:pic>
        <p:nvPicPr>
          <p:cNvPr id="11" name="Imagen 10"/>
          <p:cNvPicPr>
            <a:picLocks noChangeAspect="1"/>
          </p:cNvPicPr>
          <p:nvPr/>
        </p:nvPicPr>
        <p:blipFill>
          <a:blip r:embed="rId7"/>
          <a:stretch>
            <a:fillRect/>
          </a:stretch>
        </p:blipFill>
        <p:spPr>
          <a:xfrm>
            <a:off x="2232139" y="2825432"/>
            <a:ext cx="2850149" cy="196260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67"/>
        <p:cNvGrpSpPr/>
        <p:nvPr/>
      </p:nvGrpSpPr>
      <p:grpSpPr>
        <a:xfrm>
          <a:off x="0" y="0"/>
          <a:ext cx="0" cy="0"/>
          <a:chOff x="0" y="0"/>
          <a:chExt cx="0" cy="0"/>
        </a:xfrm>
      </p:grpSpPr>
      <p:sp>
        <p:nvSpPr>
          <p:cNvPr id="3168" name="Google Shape;3168;p67"/>
          <p:cNvSpPr txBox="1">
            <a:spLocks noGrp="1"/>
          </p:cNvSpPr>
          <p:nvPr>
            <p:ph type="ctrTitle"/>
          </p:nvPr>
        </p:nvSpPr>
        <p:spPr>
          <a:xfrm>
            <a:off x="741725" y="359450"/>
            <a:ext cx="76821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10029"/>
                </a:solidFill>
              </a:rPr>
              <a:t>ALTERNATIVE RESOURCES</a:t>
            </a:r>
            <a:endParaRPr dirty="0">
              <a:solidFill>
                <a:srgbClr val="010029"/>
              </a:solidFill>
            </a:endParaRPr>
          </a:p>
        </p:txBody>
      </p:sp>
      <p:sp>
        <p:nvSpPr>
          <p:cNvPr id="3169" name="Google Shape;3169;p67"/>
          <p:cNvSpPr txBox="1">
            <a:spLocks noGrp="1"/>
          </p:cNvSpPr>
          <p:nvPr>
            <p:ph type="body" idx="4294967295"/>
          </p:nvPr>
        </p:nvSpPr>
        <p:spPr>
          <a:xfrm>
            <a:off x="725825" y="972200"/>
            <a:ext cx="7713900" cy="6165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dirty="0"/>
              <a:t>Here’s an assortment of alternative resources whose style fits that of this template</a:t>
            </a:r>
            <a:endParaRPr sz="1400" dirty="0">
              <a:solidFill>
                <a:schemeClr val="accent1"/>
              </a:solidFill>
            </a:endParaRPr>
          </a:p>
        </p:txBody>
      </p:sp>
      <p:cxnSp>
        <p:nvCxnSpPr>
          <p:cNvPr id="464" name="Conector recto 463"/>
          <p:cNvCxnSpPr/>
          <p:nvPr/>
        </p:nvCxnSpPr>
        <p:spPr>
          <a:xfrm flipH="1">
            <a:off x="700644" y="927320"/>
            <a:ext cx="3542351" cy="247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H="1">
            <a:off x="4881474" y="924991"/>
            <a:ext cx="3542351" cy="247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507285" y="1623650"/>
            <a:ext cx="3302715" cy="3102848"/>
          </a:xfrm>
          <a:prstGeom prst="rect">
            <a:avLst/>
          </a:prstGeom>
        </p:spPr>
      </p:pic>
      <p:pic>
        <p:nvPicPr>
          <p:cNvPr id="3" name="Imagen 2"/>
          <p:cNvPicPr>
            <a:picLocks noChangeAspect="1"/>
          </p:cNvPicPr>
          <p:nvPr/>
        </p:nvPicPr>
        <p:blipFill>
          <a:blip r:embed="rId4"/>
          <a:stretch>
            <a:fillRect/>
          </a:stretch>
        </p:blipFill>
        <p:spPr>
          <a:xfrm>
            <a:off x="4242995" y="1470127"/>
            <a:ext cx="3866256" cy="3409894"/>
          </a:xfrm>
          <a:prstGeom prst="rect">
            <a:avLst/>
          </a:prstGeom>
        </p:spPr>
      </p:pic>
    </p:spTree>
    <p:extLst>
      <p:ext uri="{BB962C8B-B14F-4D97-AF65-F5344CB8AC3E}">
        <p14:creationId xmlns:p14="http://schemas.microsoft.com/office/powerpoint/2010/main" val="2024231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67"/>
        <p:cNvGrpSpPr/>
        <p:nvPr/>
      </p:nvGrpSpPr>
      <p:grpSpPr>
        <a:xfrm>
          <a:off x="0" y="0"/>
          <a:ext cx="0" cy="0"/>
          <a:chOff x="0" y="0"/>
          <a:chExt cx="0" cy="0"/>
        </a:xfrm>
      </p:grpSpPr>
      <p:sp>
        <p:nvSpPr>
          <p:cNvPr id="3168" name="Google Shape;3168;p67"/>
          <p:cNvSpPr txBox="1">
            <a:spLocks noGrp="1"/>
          </p:cNvSpPr>
          <p:nvPr>
            <p:ph type="ctrTitle"/>
          </p:nvPr>
        </p:nvSpPr>
        <p:spPr>
          <a:xfrm>
            <a:off x="741725" y="359450"/>
            <a:ext cx="76821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10029"/>
                </a:solidFill>
              </a:rPr>
              <a:t>ALTERNATIVE RESOURCES</a:t>
            </a:r>
            <a:endParaRPr dirty="0">
              <a:solidFill>
                <a:srgbClr val="010029"/>
              </a:solidFill>
            </a:endParaRPr>
          </a:p>
        </p:txBody>
      </p:sp>
      <p:sp>
        <p:nvSpPr>
          <p:cNvPr id="3169" name="Google Shape;3169;p67"/>
          <p:cNvSpPr txBox="1">
            <a:spLocks noGrp="1"/>
          </p:cNvSpPr>
          <p:nvPr>
            <p:ph type="body" idx="4294967295"/>
          </p:nvPr>
        </p:nvSpPr>
        <p:spPr>
          <a:xfrm>
            <a:off x="725825" y="972200"/>
            <a:ext cx="7713900" cy="6165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400" dirty="0"/>
              <a:t>Here’s an assortment of alternative resources whose style fits that of this template</a:t>
            </a:r>
            <a:endParaRPr sz="1400" dirty="0">
              <a:solidFill>
                <a:schemeClr val="accent1"/>
              </a:solidFill>
            </a:endParaRPr>
          </a:p>
        </p:txBody>
      </p:sp>
      <p:cxnSp>
        <p:nvCxnSpPr>
          <p:cNvPr id="464" name="Conector recto 463"/>
          <p:cNvCxnSpPr/>
          <p:nvPr/>
        </p:nvCxnSpPr>
        <p:spPr>
          <a:xfrm flipH="1">
            <a:off x="700644" y="927320"/>
            <a:ext cx="3542351" cy="247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H="1">
            <a:off x="4881474" y="924991"/>
            <a:ext cx="3542351" cy="247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586862" y="1623650"/>
            <a:ext cx="3656133" cy="3087181"/>
          </a:xfrm>
          <a:prstGeom prst="rect">
            <a:avLst/>
          </a:prstGeom>
        </p:spPr>
      </p:pic>
      <p:pic>
        <p:nvPicPr>
          <p:cNvPr id="3" name="Imagen 2"/>
          <p:cNvPicPr>
            <a:picLocks noChangeAspect="1"/>
          </p:cNvPicPr>
          <p:nvPr/>
        </p:nvPicPr>
        <p:blipFill>
          <a:blip r:embed="rId4"/>
          <a:stretch>
            <a:fillRect/>
          </a:stretch>
        </p:blipFill>
        <p:spPr>
          <a:xfrm>
            <a:off x="4582775" y="1502791"/>
            <a:ext cx="3501258" cy="3452629"/>
          </a:xfrm>
          <a:prstGeom prst="rect">
            <a:avLst/>
          </a:prstGeom>
        </p:spPr>
      </p:pic>
      <p:sp>
        <p:nvSpPr>
          <p:cNvPr id="8" name="Google Shape;2760;p69">
            <a:extLst>
              <a:ext uri="{FF2B5EF4-FFF2-40B4-BE49-F238E27FC236}">
                <a16:creationId xmlns:a16="http://schemas.microsoft.com/office/drawing/2014/main" id="{19844B37-152F-B601-9A96-C0E2BAE567D3}"/>
              </a:ext>
            </a:extLst>
          </p:cNvPr>
          <p:cNvSpPr txBox="1">
            <a:spLocks/>
          </p:cNvSpPr>
          <p:nvPr/>
        </p:nvSpPr>
        <p:spPr>
          <a:xfrm>
            <a:off x="741725" y="4544950"/>
            <a:ext cx="5406903" cy="478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PE" sz="2800" dirty="0">
                <a:solidFill>
                  <a:srgbClr val="D1A14A"/>
                </a:solidFill>
              </a:rPr>
              <a:t>www.plantillaspower-point.com</a:t>
            </a:r>
          </a:p>
        </p:txBody>
      </p:sp>
    </p:spTree>
    <p:extLst>
      <p:ext uri="{BB962C8B-B14F-4D97-AF65-F5344CB8AC3E}">
        <p14:creationId xmlns:p14="http://schemas.microsoft.com/office/powerpoint/2010/main" val="1506369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487"/>
        <p:cNvGrpSpPr/>
        <p:nvPr/>
      </p:nvGrpSpPr>
      <p:grpSpPr>
        <a:xfrm>
          <a:off x="0" y="0"/>
          <a:ext cx="0" cy="0"/>
          <a:chOff x="0" y="0"/>
          <a:chExt cx="0" cy="0"/>
        </a:xfrm>
      </p:grpSpPr>
      <p:grpSp>
        <p:nvGrpSpPr>
          <p:cNvPr id="6488" name="Google Shape;6488;p77"/>
          <p:cNvGrpSpPr/>
          <p:nvPr/>
        </p:nvGrpSpPr>
        <p:grpSpPr>
          <a:xfrm>
            <a:off x="829359" y="2307635"/>
            <a:ext cx="339235" cy="298186"/>
            <a:chOff x="898875" y="244725"/>
            <a:chExt cx="481800" cy="423500"/>
          </a:xfrm>
        </p:grpSpPr>
        <p:sp>
          <p:nvSpPr>
            <p:cNvPr id="6489" name="Google Shape;6489;p77"/>
            <p:cNvSpPr/>
            <p:nvPr/>
          </p:nvSpPr>
          <p:spPr>
            <a:xfrm>
              <a:off x="1125675" y="470575"/>
              <a:ext cx="28275" cy="28250"/>
            </a:xfrm>
            <a:custGeom>
              <a:avLst/>
              <a:gdLst/>
              <a:ahLst/>
              <a:cxnLst/>
              <a:rect l="l" t="t" r="r" b="b"/>
              <a:pathLst>
                <a:path w="1131" h="1130" extrusionOk="0">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90" name="Google Shape;6490;p77"/>
            <p:cNvSpPr/>
            <p:nvPr/>
          </p:nvSpPr>
          <p:spPr>
            <a:xfrm>
              <a:off x="898875" y="244725"/>
              <a:ext cx="481800" cy="225875"/>
            </a:xfrm>
            <a:custGeom>
              <a:avLst/>
              <a:gdLst/>
              <a:ahLst/>
              <a:cxnLst/>
              <a:rect l="l" t="t" r="r" b="b"/>
              <a:pathLst>
                <a:path w="19272" h="9035" extrusionOk="0">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91" name="Google Shape;6491;p77"/>
            <p:cNvSpPr/>
            <p:nvPr/>
          </p:nvSpPr>
          <p:spPr>
            <a:xfrm>
              <a:off x="1324200" y="385900"/>
              <a:ext cx="56475" cy="197625"/>
            </a:xfrm>
            <a:custGeom>
              <a:avLst/>
              <a:gdLst/>
              <a:ahLst/>
              <a:cxnLst/>
              <a:rect l="l" t="t" r="r" b="b"/>
              <a:pathLst>
                <a:path w="2259" h="7905" extrusionOk="0">
                  <a:moveTo>
                    <a:pt x="567" y="0"/>
                  </a:moveTo>
                  <a:cubicBezTo>
                    <a:pt x="254" y="0"/>
                    <a:pt x="1" y="250"/>
                    <a:pt x="1" y="563"/>
                  </a:cubicBezTo>
                  <a:lnTo>
                    <a:pt x="1" y="7339"/>
                  </a:lnTo>
                  <a:cubicBezTo>
                    <a:pt x="1" y="7652"/>
                    <a:pt x="254" y="7905"/>
                    <a:pt x="567" y="7905"/>
                  </a:cubicBezTo>
                  <a:lnTo>
                    <a:pt x="2259" y="7905"/>
                  </a:lnTo>
                  <a:lnTo>
                    <a:pt x="22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92" name="Google Shape;6492;p77"/>
            <p:cNvSpPr/>
            <p:nvPr/>
          </p:nvSpPr>
          <p:spPr>
            <a:xfrm>
              <a:off x="898875" y="385900"/>
              <a:ext cx="56475" cy="197625"/>
            </a:xfrm>
            <a:custGeom>
              <a:avLst/>
              <a:gdLst/>
              <a:ahLst/>
              <a:cxnLst/>
              <a:rect l="l" t="t" r="r" b="b"/>
              <a:pathLst>
                <a:path w="2259" h="7905" extrusionOk="0">
                  <a:moveTo>
                    <a:pt x="0" y="0"/>
                  </a:moveTo>
                  <a:lnTo>
                    <a:pt x="0" y="7905"/>
                  </a:lnTo>
                  <a:lnTo>
                    <a:pt x="1695" y="7905"/>
                  </a:lnTo>
                  <a:cubicBezTo>
                    <a:pt x="2005" y="7905"/>
                    <a:pt x="2258" y="7652"/>
                    <a:pt x="2258" y="7339"/>
                  </a:cubicBezTo>
                  <a:lnTo>
                    <a:pt x="2258" y="563"/>
                  </a:lnTo>
                  <a:cubicBezTo>
                    <a:pt x="2258" y="250"/>
                    <a:pt x="2005" y="0"/>
                    <a:pt x="16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93" name="Google Shape;6493;p77"/>
            <p:cNvSpPr/>
            <p:nvPr/>
          </p:nvSpPr>
          <p:spPr>
            <a:xfrm>
              <a:off x="1063650" y="414125"/>
              <a:ext cx="146750" cy="141125"/>
            </a:xfrm>
            <a:custGeom>
              <a:avLst/>
              <a:gdLst/>
              <a:ahLst/>
              <a:cxnLst/>
              <a:rect l="l" t="t" r="r" b="b"/>
              <a:pathLst>
                <a:path w="5870" h="5645" extrusionOk="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94" name="Google Shape;6494;p77"/>
            <p:cNvSpPr/>
            <p:nvPr/>
          </p:nvSpPr>
          <p:spPr>
            <a:xfrm>
              <a:off x="898875" y="498800"/>
              <a:ext cx="481800" cy="169425"/>
            </a:xfrm>
            <a:custGeom>
              <a:avLst/>
              <a:gdLst/>
              <a:ahLst/>
              <a:cxnLst/>
              <a:rect l="l" t="t" r="r" b="b"/>
              <a:pathLst>
                <a:path w="19272" h="6777" extrusionOk="0">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495" name="Google Shape;6495;p77"/>
          <p:cNvGrpSpPr/>
          <p:nvPr/>
        </p:nvGrpSpPr>
        <p:grpSpPr>
          <a:xfrm>
            <a:off x="1267741" y="2287103"/>
            <a:ext cx="298169" cy="339253"/>
            <a:chOff x="1529350" y="258825"/>
            <a:chExt cx="423475" cy="481825"/>
          </a:xfrm>
        </p:grpSpPr>
        <p:sp>
          <p:nvSpPr>
            <p:cNvPr id="6496" name="Google Shape;6496;p77"/>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97" name="Google Shape;6497;p77"/>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498" name="Google Shape;6498;p77"/>
          <p:cNvGrpSpPr/>
          <p:nvPr/>
        </p:nvGrpSpPr>
        <p:grpSpPr>
          <a:xfrm>
            <a:off x="1660716" y="2367273"/>
            <a:ext cx="340890" cy="178912"/>
            <a:chOff x="2084325" y="363300"/>
            <a:chExt cx="484150" cy="254100"/>
          </a:xfrm>
        </p:grpSpPr>
        <p:sp>
          <p:nvSpPr>
            <p:cNvPr id="6499" name="Google Shape;6499;p77"/>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00" name="Google Shape;6500;p77"/>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01" name="Google Shape;6501;p77"/>
          <p:cNvGrpSpPr/>
          <p:nvPr/>
        </p:nvGrpSpPr>
        <p:grpSpPr>
          <a:xfrm>
            <a:off x="2110011" y="2287102"/>
            <a:ext cx="298169" cy="339253"/>
            <a:chOff x="2707500" y="249400"/>
            <a:chExt cx="423475" cy="481825"/>
          </a:xfrm>
        </p:grpSpPr>
        <p:sp>
          <p:nvSpPr>
            <p:cNvPr id="6502" name="Google Shape;6502;p77"/>
            <p:cNvSpPr/>
            <p:nvPr/>
          </p:nvSpPr>
          <p:spPr>
            <a:xfrm>
              <a:off x="2739175" y="420675"/>
              <a:ext cx="360100" cy="310550"/>
            </a:xfrm>
            <a:custGeom>
              <a:avLst/>
              <a:gdLst/>
              <a:ahLst/>
              <a:cxnLst/>
              <a:rect l="l" t="t" r="r" b="b"/>
              <a:pathLst>
                <a:path w="14404" h="12422" extrusionOk="0">
                  <a:moveTo>
                    <a:pt x="3816" y="1130"/>
                  </a:moveTo>
                  <a:cubicBezTo>
                    <a:pt x="4126" y="1130"/>
                    <a:pt x="4379" y="1382"/>
                    <a:pt x="4379" y="1696"/>
                  </a:cubicBezTo>
                  <a:lnTo>
                    <a:pt x="4379" y="8471"/>
                  </a:lnTo>
                  <a:cubicBezTo>
                    <a:pt x="4379" y="8781"/>
                    <a:pt x="4126" y="9034"/>
                    <a:pt x="3816" y="9034"/>
                  </a:cubicBezTo>
                  <a:cubicBezTo>
                    <a:pt x="3503" y="9034"/>
                    <a:pt x="3250" y="8781"/>
                    <a:pt x="3250" y="8471"/>
                  </a:cubicBezTo>
                  <a:lnTo>
                    <a:pt x="3250" y="1696"/>
                  </a:lnTo>
                  <a:cubicBezTo>
                    <a:pt x="3250" y="1382"/>
                    <a:pt x="3503" y="1130"/>
                    <a:pt x="3816" y="1130"/>
                  </a:cubicBezTo>
                  <a:close/>
                  <a:moveTo>
                    <a:pt x="7204" y="1130"/>
                  </a:moveTo>
                  <a:cubicBezTo>
                    <a:pt x="7514" y="1130"/>
                    <a:pt x="7767" y="1382"/>
                    <a:pt x="7767" y="1696"/>
                  </a:cubicBezTo>
                  <a:lnTo>
                    <a:pt x="7767" y="8471"/>
                  </a:lnTo>
                  <a:cubicBezTo>
                    <a:pt x="7767" y="8781"/>
                    <a:pt x="7514" y="9034"/>
                    <a:pt x="7204" y="9034"/>
                  </a:cubicBezTo>
                  <a:cubicBezTo>
                    <a:pt x="6891" y="9034"/>
                    <a:pt x="6638" y="8781"/>
                    <a:pt x="6638" y="8471"/>
                  </a:cubicBezTo>
                  <a:lnTo>
                    <a:pt x="6638" y="1696"/>
                  </a:lnTo>
                  <a:cubicBezTo>
                    <a:pt x="6638" y="1382"/>
                    <a:pt x="6891" y="1130"/>
                    <a:pt x="7204" y="1130"/>
                  </a:cubicBezTo>
                  <a:close/>
                  <a:moveTo>
                    <a:pt x="10592" y="1130"/>
                  </a:moveTo>
                  <a:cubicBezTo>
                    <a:pt x="10902" y="1130"/>
                    <a:pt x="11155" y="1382"/>
                    <a:pt x="11155" y="1696"/>
                  </a:cubicBezTo>
                  <a:lnTo>
                    <a:pt x="11155" y="8471"/>
                  </a:lnTo>
                  <a:cubicBezTo>
                    <a:pt x="11155" y="8781"/>
                    <a:pt x="10902" y="9034"/>
                    <a:pt x="10592" y="9034"/>
                  </a:cubicBezTo>
                  <a:cubicBezTo>
                    <a:pt x="10278" y="9034"/>
                    <a:pt x="10025" y="8781"/>
                    <a:pt x="10025" y="8471"/>
                  </a:cubicBezTo>
                  <a:lnTo>
                    <a:pt x="10025" y="1696"/>
                  </a:lnTo>
                  <a:cubicBezTo>
                    <a:pt x="10025" y="1382"/>
                    <a:pt x="10278" y="1130"/>
                    <a:pt x="10592" y="1130"/>
                  </a:cubicBezTo>
                  <a:close/>
                  <a:moveTo>
                    <a:pt x="1" y="0"/>
                  </a:moveTo>
                  <a:lnTo>
                    <a:pt x="901" y="10880"/>
                  </a:lnTo>
                  <a:cubicBezTo>
                    <a:pt x="976" y="11754"/>
                    <a:pt x="1705" y="12422"/>
                    <a:pt x="2582" y="12422"/>
                  </a:cubicBezTo>
                  <a:cubicBezTo>
                    <a:pt x="2584" y="12422"/>
                    <a:pt x="2586" y="12422"/>
                    <a:pt x="2588" y="12422"/>
                  </a:cubicBezTo>
                  <a:lnTo>
                    <a:pt x="11817" y="12422"/>
                  </a:lnTo>
                  <a:cubicBezTo>
                    <a:pt x="11819" y="12422"/>
                    <a:pt x="11821" y="12422"/>
                    <a:pt x="11823" y="12422"/>
                  </a:cubicBezTo>
                  <a:cubicBezTo>
                    <a:pt x="12700" y="12422"/>
                    <a:pt x="13431" y="11751"/>
                    <a:pt x="13503" y="10877"/>
                  </a:cubicBezTo>
                  <a:lnTo>
                    <a:pt x="144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03" name="Google Shape;6503;p77"/>
            <p:cNvSpPr/>
            <p:nvPr/>
          </p:nvSpPr>
          <p:spPr>
            <a:xfrm>
              <a:off x="2707500" y="249400"/>
              <a:ext cx="423475" cy="141175"/>
            </a:xfrm>
            <a:custGeom>
              <a:avLst/>
              <a:gdLst/>
              <a:ahLst/>
              <a:cxnLst/>
              <a:rect l="l" t="t" r="r" b="b"/>
              <a:pathLst>
                <a:path w="16939" h="5647" extrusionOk="0">
                  <a:moveTo>
                    <a:pt x="9600" y="1130"/>
                  </a:moveTo>
                  <a:cubicBezTo>
                    <a:pt x="9910" y="1130"/>
                    <a:pt x="10163" y="1383"/>
                    <a:pt x="10163" y="1696"/>
                  </a:cubicBezTo>
                  <a:lnTo>
                    <a:pt x="10163" y="2259"/>
                  </a:lnTo>
                  <a:lnTo>
                    <a:pt x="6776" y="2259"/>
                  </a:lnTo>
                  <a:lnTo>
                    <a:pt x="6776" y="1696"/>
                  </a:lnTo>
                  <a:cubicBezTo>
                    <a:pt x="6776" y="1383"/>
                    <a:pt x="7029" y="1130"/>
                    <a:pt x="7342" y="1130"/>
                  </a:cubicBezTo>
                  <a:close/>
                  <a:moveTo>
                    <a:pt x="7342" y="1"/>
                  </a:moveTo>
                  <a:cubicBezTo>
                    <a:pt x="6405" y="1"/>
                    <a:pt x="5646" y="760"/>
                    <a:pt x="5646" y="1696"/>
                  </a:cubicBezTo>
                  <a:lnTo>
                    <a:pt x="5646" y="2259"/>
                  </a:lnTo>
                  <a:lnTo>
                    <a:pt x="1696" y="2259"/>
                  </a:lnTo>
                  <a:cubicBezTo>
                    <a:pt x="759" y="2259"/>
                    <a:pt x="0" y="3018"/>
                    <a:pt x="0" y="3954"/>
                  </a:cubicBezTo>
                  <a:lnTo>
                    <a:pt x="0" y="5084"/>
                  </a:lnTo>
                  <a:cubicBezTo>
                    <a:pt x="0" y="5394"/>
                    <a:pt x="253" y="5647"/>
                    <a:pt x="566" y="5647"/>
                  </a:cubicBezTo>
                  <a:lnTo>
                    <a:pt x="16375" y="5647"/>
                  </a:lnTo>
                  <a:cubicBezTo>
                    <a:pt x="16686" y="5647"/>
                    <a:pt x="16939" y="5394"/>
                    <a:pt x="16939" y="5084"/>
                  </a:cubicBezTo>
                  <a:lnTo>
                    <a:pt x="16939" y="3954"/>
                  </a:lnTo>
                  <a:cubicBezTo>
                    <a:pt x="16939" y="3018"/>
                    <a:pt x="16180" y="2259"/>
                    <a:pt x="15246" y="2259"/>
                  </a:cubicBezTo>
                  <a:lnTo>
                    <a:pt x="11292" y="2259"/>
                  </a:lnTo>
                  <a:lnTo>
                    <a:pt x="11292" y="1696"/>
                  </a:lnTo>
                  <a:cubicBezTo>
                    <a:pt x="11292" y="760"/>
                    <a:pt x="10534" y="1"/>
                    <a:pt x="96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04" name="Google Shape;6504;p77"/>
          <p:cNvGrpSpPr/>
          <p:nvPr/>
        </p:nvGrpSpPr>
        <p:grpSpPr>
          <a:xfrm>
            <a:off x="2523626" y="2287428"/>
            <a:ext cx="305386" cy="338602"/>
            <a:chOff x="3300325" y="249875"/>
            <a:chExt cx="433725" cy="480900"/>
          </a:xfrm>
        </p:grpSpPr>
        <p:sp>
          <p:nvSpPr>
            <p:cNvPr id="6505" name="Google Shape;6505;p77"/>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06" name="Google Shape;6506;p77"/>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07" name="Google Shape;6507;p77"/>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08" name="Google Shape;6508;p77"/>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09" name="Google Shape;6509;p77"/>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10" name="Google Shape;6510;p77"/>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11" name="Google Shape;6511;p77"/>
          <p:cNvGrpSpPr/>
          <p:nvPr/>
        </p:nvGrpSpPr>
        <p:grpSpPr>
          <a:xfrm>
            <a:off x="2912712" y="2287349"/>
            <a:ext cx="352349" cy="338760"/>
            <a:chOff x="3854700" y="249750"/>
            <a:chExt cx="500425" cy="481125"/>
          </a:xfrm>
        </p:grpSpPr>
        <p:sp>
          <p:nvSpPr>
            <p:cNvPr id="6512" name="Google Shape;6512;p77"/>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13" name="Google Shape;6513;p77"/>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14" name="Google Shape;6514;p77"/>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15" name="Google Shape;6515;p77"/>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16" name="Google Shape;6516;p77"/>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17" name="Google Shape;6517;p77"/>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18" name="Google Shape;6518;p77"/>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19" name="Google Shape;6519;p77"/>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20" name="Google Shape;6520;p77"/>
          <p:cNvGrpSpPr/>
          <p:nvPr/>
        </p:nvGrpSpPr>
        <p:grpSpPr>
          <a:xfrm>
            <a:off x="3330701" y="2287349"/>
            <a:ext cx="352349" cy="338760"/>
            <a:chOff x="4447550" y="249750"/>
            <a:chExt cx="500425" cy="481125"/>
          </a:xfrm>
        </p:grpSpPr>
        <p:sp>
          <p:nvSpPr>
            <p:cNvPr id="6521" name="Google Shape;6521;p77"/>
            <p:cNvSpPr/>
            <p:nvPr/>
          </p:nvSpPr>
          <p:spPr>
            <a:xfrm>
              <a:off x="4447550" y="413675"/>
              <a:ext cx="353475" cy="317200"/>
            </a:xfrm>
            <a:custGeom>
              <a:avLst/>
              <a:gdLst/>
              <a:ahLst/>
              <a:cxnLst/>
              <a:rect l="l" t="t" r="r" b="b"/>
              <a:pathLst>
                <a:path w="14139" h="12688" extrusionOk="0">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22" name="Google Shape;6522;p77"/>
            <p:cNvSpPr/>
            <p:nvPr/>
          </p:nvSpPr>
          <p:spPr>
            <a:xfrm>
              <a:off x="4589675" y="249750"/>
              <a:ext cx="358300" cy="322025"/>
            </a:xfrm>
            <a:custGeom>
              <a:avLst/>
              <a:gdLst/>
              <a:ahLst/>
              <a:cxnLst/>
              <a:rect l="l" t="t" r="r" b="b"/>
              <a:pathLst>
                <a:path w="14332" h="12881" extrusionOk="0">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23" name="Google Shape;6523;p77"/>
          <p:cNvGrpSpPr/>
          <p:nvPr/>
        </p:nvGrpSpPr>
        <p:grpSpPr>
          <a:xfrm>
            <a:off x="3759902" y="2287102"/>
            <a:ext cx="339253" cy="339253"/>
            <a:chOff x="5049725" y="249400"/>
            <a:chExt cx="481825" cy="481825"/>
          </a:xfrm>
        </p:grpSpPr>
        <p:sp>
          <p:nvSpPr>
            <p:cNvPr id="6524" name="Google Shape;6524;p77"/>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25" name="Google Shape;6525;p77"/>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26" name="Google Shape;6526;p77"/>
          <p:cNvGrpSpPr/>
          <p:nvPr/>
        </p:nvGrpSpPr>
        <p:grpSpPr>
          <a:xfrm>
            <a:off x="4173843" y="2287102"/>
            <a:ext cx="339253" cy="339253"/>
            <a:chOff x="5660400" y="238125"/>
            <a:chExt cx="481825" cy="481825"/>
          </a:xfrm>
        </p:grpSpPr>
        <p:sp>
          <p:nvSpPr>
            <p:cNvPr id="6527" name="Google Shape;6527;p77"/>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28" name="Google Shape;6528;p77"/>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29" name="Google Shape;6529;p77"/>
          <p:cNvGrpSpPr/>
          <p:nvPr/>
        </p:nvGrpSpPr>
        <p:grpSpPr>
          <a:xfrm>
            <a:off x="4590529" y="2287102"/>
            <a:ext cx="339253" cy="339253"/>
            <a:chOff x="6235400" y="249400"/>
            <a:chExt cx="481825" cy="481825"/>
          </a:xfrm>
        </p:grpSpPr>
        <p:sp>
          <p:nvSpPr>
            <p:cNvPr id="6530" name="Google Shape;6530;p77"/>
            <p:cNvSpPr/>
            <p:nvPr/>
          </p:nvSpPr>
          <p:spPr>
            <a:xfrm>
              <a:off x="6425625" y="482025"/>
              <a:ext cx="177700" cy="135375"/>
            </a:xfrm>
            <a:custGeom>
              <a:avLst/>
              <a:gdLst/>
              <a:ahLst/>
              <a:cxnLst/>
              <a:rect l="l" t="t" r="r" b="b"/>
              <a:pathLst>
                <a:path w="7108" h="5415" extrusionOk="0">
                  <a:moveTo>
                    <a:pt x="5415" y="0"/>
                  </a:moveTo>
                  <a:lnTo>
                    <a:pt x="1" y="5415"/>
                  </a:lnTo>
                  <a:lnTo>
                    <a:pt x="7107" y="5415"/>
                  </a:lnTo>
                  <a:lnTo>
                    <a:pt x="7107" y="1696"/>
                  </a:lnTo>
                  <a:lnTo>
                    <a:pt x="541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31" name="Google Shape;6531;p77"/>
            <p:cNvSpPr/>
            <p:nvPr/>
          </p:nvSpPr>
          <p:spPr>
            <a:xfrm>
              <a:off x="6462150" y="419775"/>
              <a:ext cx="28250" cy="28250"/>
            </a:xfrm>
            <a:custGeom>
              <a:avLst/>
              <a:gdLst/>
              <a:ahLst/>
              <a:cxnLst/>
              <a:rect l="l" t="t" r="r" b="b"/>
              <a:pathLst>
                <a:path w="1130" h="1130" extrusionOk="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32" name="Google Shape;6532;p77"/>
            <p:cNvSpPr/>
            <p:nvPr/>
          </p:nvSpPr>
          <p:spPr>
            <a:xfrm>
              <a:off x="6349225" y="508600"/>
              <a:ext cx="113625" cy="108800"/>
            </a:xfrm>
            <a:custGeom>
              <a:avLst/>
              <a:gdLst/>
              <a:ahLst/>
              <a:cxnLst/>
              <a:rect l="l" t="t" r="r" b="b"/>
              <a:pathLst>
                <a:path w="4545" h="4352" extrusionOk="0">
                  <a:moveTo>
                    <a:pt x="2858" y="0"/>
                  </a:moveTo>
                  <a:lnTo>
                    <a:pt x="0" y="2623"/>
                  </a:lnTo>
                  <a:lnTo>
                    <a:pt x="0" y="4352"/>
                  </a:lnTo>
                  <a:lnTo>
                    <a:pt x="1461" y="4352"/>
                  </a:lnTo>
                  <a:lnTo>
                    <a:pt x="4544" y="1265"/>
                  </a:lnTo>
                  <a:lnTo>
                    <a:pt x="28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33" name="Google Shape;6533;p77"/>
            <p:cNvSpPr/>
            <p:nvPr/>
          </p:nvSpPr>
          <p:spPr>
            <a:xfrm>
              <a:off x="6349225" y="363300"/>
              <a:ext cx="254100" cy="172575"/>
            </a:xfrm>
            <a:custGeom>
              <a:avLst/>
              <a:gdLst/>
              <a:ahLst/>
              <a:cxnLst/>
              <a:rect l="l" t="t" r="r" b="b"/>
              <a:pathLst>
                <a:path w="10164" h="6903" extrusionOk="0">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34" name="Google Shape;6534;p77"/>
            <p:cNvSpPr/>
            <p:nvPr/>
          </p:nvSpPr>
          <p:spPr>
            <a:xfrm>
              <a:off x="6235400" y="249400"/>
              <a:ext cx="481825" cy="481825"/>
            </a:xfrm>
            <a:custGeom>
              <a:avLst/>
              <a:gdLst/>
              <a:ahLst/>
              <a:cxnLst/>
              <a:rect l="l" t="t" r="r" b="b"/>
              <a:pathLst>
                <a:path w="19273" h="19273" extrusionOk="0">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35" name="Google Shape;6535;p77"/>
          <p:cNvGrpSpPr/>
          <p:nvPr/>
        </p:nvGrpSpPr>
        <p:grpSpPr>
          <a:xfrm>
            <a:off x="828875" y="2731810"/>
            <a:ext cx="340204" cy="298116"/>
            <a:chOff x="899850" y="871450"/>
            <a:chExt cx="483175" cy="423400"/>
          </a:xfrm>
        </p:grpSpPr>
        <p:sp>
          <p:nvSpPr>
            <p:cNvPr id="6536" name="Google Shape;6536;p77"/>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37" name="Google Shape;6537;p77"/>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38" name="Google Shape;6538;p77"/>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39" name="Google Shape;6539;p77"/>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540" name="Google Shape;6540;p77"/>
          <p:cNvSpPr/>
          <p:nvPr/>
        </p:nvSpPr>
        <p:spPr>
          <a:xfrm>
            <a:off x="1265674" y="2711214"/>
            <a:ext cx="302200" cy="339253"/>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541" name="Google Shape;6541;p77"/>
          <p:cNvGrpSpPr/>
          <p:nvPr/>
        </p:nvGrpSpPr>
        <p:grpSpPr>
          <a:xfrm>
            <a:off x="1660875" y="2711232"/>
            <a:ext cx="340573" cy="339271"/>
            <a:chOff x="2085450" y="842250"/>
            <a:chExt cx="483700" cy="481850"/>
          </a:xfrm>
        </p:grpSpPr>
        <p:sp>
          <p:nvSpPr>
            <p:cNvPr id="6542" name="Google Shape;6542;p77"/>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43" name="Google Shape;6543;p77"/>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44" name="Google Shape;6544;p77"/>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45" name="Google Shape;6545;p77"/>
          <p:cNvGrpSpPr/>
          <p:nvPr/>
        </p:nvGrpSpPr>
        <p:grpSpPr>
          <a:xfrm>
            <a:off x="2089443" y="2711241"/>
            <a:ext cx="339306" cy="339253"/>
            <a:chOff x="2685825" y="840375"/>
            <a:chExt cx="481900" cy="481825"/>
          </a:xfrm>
        </p:grpSpPr>
        <p:sp>
          <p:nvSpPr>
            <p:cNvPr id="6546" name="Google Shape;6546;p77"/>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47" name="Google Shape;6547;p77"/>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48" name="Google Shape;6548;p77"/>
          <p:cNvGrpSpPr/>
          <p:nvPr/>
        </p:nvGrpSpPr>
        <p:grpSpPr>
          <a:xfrm>
            <a:off x="2501104" y="2710924"/>
            <a:ext cx="350431" cy="339887"/>
            <a:chOff x="3270675" y="841800"/>
            <a:chExt cx="497700" cy="482725"/>
          </a:xfrm>
        </p:grpSpPr>
        <p:sp>
          <p:nvSpPr>
            <p:cNvPr id="6549" name="Google Shape;6549;p77"/>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50" name="Google Shape;6550;p77"/>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51" name="Google Shape;6551;p77"/>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552" name="Google Shape;6552;p77"/>
          <p:cNvSpPr/>
          <p:nvPr/>
        </p:nvSpPr>
        <p:spPr>
          <a:xfrm>
            <a:off x="2919129" y="2721811"/>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553" name="Google Shape;6553;p77"/>
          <p:cNvGrpSpPr/>
          <p:nvPr/>
        </p:nvGrpSpPr>
        <p:grpSpPr>
          <a:xfrm>
            <a:off x="3337249" y="2731783"/>
            <a:ext cx="339253" cy="298169"/>
            <a:chOff x="4467200" y="877100"/>
            <a:chExt cx="481825" cy="423475"/>
          </a:xfrm>
        </p:grpSpPr>
        <p:sp>
          <p:nvSpPr>
            <p:cNvPr id="6554" name="Google Shape;6554;p77"/>
            <p:cNvSpPr/>
            <p:nvPr/>
          </p:nvSpPr>
          <p:spPr>
            <a:xfrm>
              <a:off x="4467200" y="1018225"/>
              <a:ext cx="481825" cy="282350"/>
            </a:xfrm>
            <a:custGeom>
              <a:avLst/>
              <a:gdLst/>
              <a:ahLst/>
              <a:cxnLst/>
              <a:rect l="l" t="t" r="r" b="b"/>
              <a:pathLst>
                <a:path w="19273" h="11294" extrusionOk="0">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55" name="Google Shape;6555;p77"/>
            <p:cNvSpPr/>
            <p:nvPr/>
          </p:nvSpPr>
          <p:spPr>
            <a:xfrm>
              <a:off x="4608425" y="1129300"/>
              <a:ext cx="45125" cy="60175"/>
            </a:xfrm>
            <a:custGeom>
              <a:avLst/>
              <a:gdLst/>
              <a:ahLst/>
              <a:cxnLst/>
              <a:rect l="l" t="t" r="r" b="b"/>
              <a:pathLst>
                <a:path w="1805" h="2407" extrusionOk="0">
                  <a:moveTo>
                    <a:pt x="0" y="0"/>
                  </a:moveTo>
                  <a:lnTo>
                    <a:pt x="0" y="2406"/>
                  </a:lnTo>
                  <a:lnTo>
                    <a:pt x="1804" y="1205"/>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56" name="Google Shape;6556;p77"/>
            <p:cNvSpPr/>
            <p:nvPr/>
          </p:nvSpPr>
          <p:spPr>
            <a:xfrm>
              <a:off x="4495500" y="877100"/>
              <a:ext cx="141175" cy="141175"/>
            </a:xfrm>
            <a:custGeom>
              <a:avLst/>
              <a:gdLst/>
              <a:ahLst/>
              <a:cxnLst/>
              <a:rect l="l" t="t" r="r" b="b"/>
              <a:pathLst>
                <a:path w="5647" h="5647" extrusionOk="0">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57" name="Google Shape;6557;p77"/>
            <p:cNvSpPr/>
            <p:nvPr/>
          </p:nvSpPr>
          <p:spPr>
            <a:xfrm>
              <a:off x="4636650" y="877100"/>
              <a:ext cx="141175" cy="141175"/>
            </a:xfrm>
            <a:custGeom>
              <a:avLst/>
              <a:gdLst/>
              <a:ahLst/>
              <a:cxnLst/>
              <a:rect l="l" t="t" r="r" b="b"/>
              <a:pathLst>
                <a:path w="5647" h="5647" extrusionOk="0">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58" name="Google Shape;6558;p77"/>
          <p:cNvGrpSpPr/>
          <p:nvPr/>
        </p:nvGrpSpPr>
        <p:grpSpPr>
          <a:xfrm>
            <a:off x="3752140" y="2711232"/>
            <a:ext cx="354778" cy="339271"/>
            <a:chOff x="5045500" y="842250"/>
            <a:chExt cx="503875" cy="481850"/>
          </a:xfrm>
        </p:grpSpPr>
        <p:sp>
          <p:nvSpPr>
            <p:cNvPr id="6559" name="Google Shape;6559;p77"/>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60" name="Google Shape;6560;p77"/>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61" name="Google Shape;6561;p77"/>
          <p:cNvGrpSpPr/>
          <p:nvPr/>
        </p:nvGrpSpPr>
        <p:grpSpPr>
          <a:xfrm>
            <a:off x="4174987" y="2737451"/>
            <a:ext cx="336965" cy="286833"/>
            <a:chOff x="5645200" y="879425"/>
            <a:chExt cx="478575" cy="407375"/>
          </a:xfrm>
        </p:grpSpPr>
        <p:sp>
          <p:nvSpPr>
            <p:cNvPr id="6562" name="Google Shape;6562;p77"/>
            <p:cNvSpPr/>
            <p:nvPr/>
          </p:nvSpPr>
          <p:spPr>
            <a:xfrm>
              <a:off x="6004200" y="1075025"/>
              <a:ext cx="86075" cy="93450"/>
            </a:xfrm>
            <a:custGeom>
              <a:avLst/>
              <a:gdLst/>
              <a:ahLst/>
              <a:cxnLst/>
              <a:rect l="l" t="t" r="r" b="b"/>
              <a:pathLst>
                <a:path w="3443" h="3738" extrusionOk="0">
                  <a:moveTo>
                    <a:pt x="1" y="0"/>
                  </a:moveTo>
                  <a:lnTo>
                    <a:pt x="1" y="3737"/>
                  </a:lnTo>
                  <a:lnTo>
                    <a:pt x="1907" y="3737"/>
                  </a:lnTo>
                  <a:cubicBezTo>
                    <a:pt x="2157" y="3737"/>
                    <a:pt x="2377" y="3574"/>
                    <a:pt x="2449" y="3334"/>
                  </a:cubicBezTo>
                  <a:lnTo>
                    <a:pt x="344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63" name="Google Shape;6563;p77"/>
            <p:cNvSpPr/>
            <p:nvPr/>
          </p:nvSpPr>
          <p:spPr>
            <a:xfrm>
              <a:off x="5880900" y="953275"/>
              <a:ext cx="95100" cy="93525"/>
            </a:xfrm>
            <a:custGeom>
              <a:avLst/>
              <a:gdLst/>
              <a:ahLst/>
              <a:cxnLst/>
              <a:rect l="l" t="t" r="r" b="b"/>
              <a:pathLst>
                <a:path w="3804" h="3741" extrusionOk="0">
                  <a:moveTo>
                    <a:pt x="0" y="1"/>
                  </a:moveTo>
                  <a:lnTo>
                    <a:pt x="0" y="3741"/>
                  </a:lnTo>
                  <a:lnTo>
                    <a:pt x="3804" y="3741"/>
                  </a:lnTo>
                  <a:lnTo>
                    <a:pt x="38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64" name="Google Shape;6564;p77"/>
            <p:cNvSpPr/>
            <p:nvPr/>
          </p:nvSpPr>
          <p:spPr>
            <a:xfrm>
              <a:off x="6004200" y="953275"/>
              <a:ext cx="119575" cy="93525"/>
            </a:xfrm>
            <a:custGeom>
              <a:avLst/>
              <a:gdLst/>
              <a:ahLst/>
              <a:cxnLst/>
              <a:rect l="l" t="t" r="r" b="b"/>
              <a:pathLst>
                <a:path w="4783" h="3741" extrusionOk="0">
                  <a:moveTo>
                    <a:pt x="1" y="1"/>
                  </a:moveTo>
                  <a:lnTo>
                    <a:pt x="1" y="3741"/>
                  </a:lnTo>
                  <a:lnTo>
                    <a:pt x="3777" y="3741"/>
                  </a:lnTo>
                  <a:lnTo>
                    <a:pt x="4674" y="727"/>
                  </a:lnTo>
                  <a:cubicBezTo>
                    <a:pt x="4783" y="365"/>
                    <a:pt x="4512" y="1"/>
                    <a:pt x="41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65" name="Google Shape;6565;p77"/>
            <p:cNvSpPr/>
            <p:nvPr/>
          </p:nvSpPr>
          <p:spPr>
            <a:xfrm>
              <a:off x="5880900" y="1075025"/>
              <a:ext cx="95100" cy="93450"/>
            </a:xfrm>
            <a:custGeom>
              <a:avLst/>
              <a:gdLst/>
              <a:ahLst/>
              <a:cxnLst/>
              <a:rect l="l" t="t" r="r" b="b"/>
              <a:pathLst>
                <a:path w="3804" h="3738" extrusionOk="0">
                  <a:moveTo>
                    <a:pt x="0" y="0"/>
                  </a:moveTo>
                  <a:lnTo>
                    <a:pt x="0" y="3737"/>
                  </a:lnTo>
                  <a:lnTo>
                    <a:pt x="3804" y="3737"/>
                  </a:lnTo>
                  <a:lnTo>
                    <a:pt x="380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66" name="Google Shape;6566;p77"/>
            <p:cNvSpPr/>
            <p:nvPr/>
          </p:nvSpPr>
          <p:spPr>
            <a:xfrm>
              <a:off x="5645200" y="879425"/>
              <a:ext cx="207500" cy="167375"/>
            </a:xfrm>
            <a:custGeom>
              <a:avLst/>
              <a:gdLst/>
              <a:ahLst/>
              <a:cxnLst/>
              <a:rect l="l" t="t" r="r" b="b"/>
              <a:pathLst>
                <a:path w="8300" h="6695" extrusionOk="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67" name="Google Shape;6567;p77"/>
            <p:cNvSpPr/>
            <p:nvPr/>
          </p:nvSpPr>
          <p:spPr>
            <a:xfrm>
              <a:off x="5722500" y="1075025"/>
              <a:ext cx="370875" cy="211775"/>
            </a:xfrm>
            <a:custGeom>
              <a:avLst/>
              <a:gdLst/>
              <a:ahLst/>
              <a:cxnLst/>
              <a:rect l="l" t="t" r="r" b="b"/>
              <a:pathLst>
                <a:path w="14835" h="8471" extrusionOk="0">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68" name="Google Shape;6568;p77"/>
          <p:cNvGrpSpPr/>
          <p:nvPr/>
        </p:nvGrpSpPr>
        <p:grpSpPr>
          <a:xfrm>
            <a:off x="4611062" y="2711241"/>
            <a:ext cx="298186" cy="339253"/>
            <a:chOff x="6264525" y="842250"/>
            <a:chExt cx="423500" cy="481825"/>
          </a:xfrm>
        </p:grpSpPr>
        <p:sp>
          <p:nvSpPr>
            <p:cNvPr id="6569" name="Google Shape;6569;p77"/>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70" name="Google Shape;6570;p77"/>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71" name="Google Shape;6571;p77"/>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72" name="Google Shape;6572;p77"/>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73" name="Google Shape;6573;p77"/>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74" name="Google Shape;6574;p77"/>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75" name="Google Shape;6575;p77"/>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76" name="Google Shape;6576;p77"/>
          <p:cNvGrpSpPr/>
          <p:nvPr/>
        </p:nvGrpSpPr>
        <p:grpSpPr>
          <a:xfrm>
            <a:off x="829350" y="3125895"/>
            <a:ext cx="339253" cy="339253"/>
            <a:chOff x="900750" y="1436075"/>
            <a:chExt cx="481825" cy="481825"/>
          </a:xfrm>
        </p:grpSpPr>
        <p:sp>
          <p:nvSpPr>
            <p:cNvPr id="6577" name="Google Shape;6577;p77"/>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78" name="Google Shape;6578;p77"/>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79" name="Google Shape;6579;p77"/>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80" name="Google Shape;6580;p77"/>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81" name="Google Shape;6581;p77"/>
          <p:cNvGrpSpPr/>
          <p:nvPr/>
        </p:nvGrpSpPr>
        <p:grpSpPr>
          <a:xfrm>
            <a:off x="1247198" y="3186183"/>
            <a:ext cx="339253" cy="218676"/>
            <a:chOff x="1492675" y="1520750"/>
            <a:chExt cx="481825" cy="310575"/>
          </a:xfrm>
        </p:grpSpPr>
        <p:sp>
          <p:nvSpPr>
            <p:cNvPr id="6582" name="Google Shape;6582;p77"/>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83" name="Google Shape;6583;p77"/>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84" name="Google Shape;6584;p77"/>
          <p:cNvGrpSpPr/>
          <p:nvPr/>
        </p:nvGrpSpPr>
        <p:grpSpPr>
          <a:xfrm>
            <a:off x="1654995" y="3125877"/>
            <a:ext cx="352332" cy="339288"/>
            <a:chOff x="2071000" y="1435025"/>
            <a:chExt cx="500400" cy="481875"/>
          </a:xfrm>
        </p:grpSpPr>
        <p:sp>
          <p:nvSpPr>
            <p:cNvPr id="6585" name="Google Shape;6585;p77"/>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86" name="Google Shape;6586;p77"/>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87" name="Google Shape;6587;p77"/>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88" name="Google Shape;6588;p77"/>
          <p:cNvGrpSpPr/>
          <p:nvPr/>
        </p:nvGrpSpPr>
        <p:grpSpPr>
          <a:xfrm>
            <a:off x="2083159" y="3146709"/>
            <a:ext cx="351874" cy="297623"/>
            <a:chOff x="2678350" y="1464650"/>
            <a:chExt cx="499750" cy="422700"/>
          </a:xfrm>
        </p:grpSpPr>
        <p:sp>
          <p:nvSpPr>
            <p:cNvPr id="6589" name="Google Shape;6589;p77"/>
            <p:cNvSpPr/>
            <p:nvPr/>
          </p:nvSpPr>
          <p:spPr>
            <a:xfrm>
              <a:off x="3081050" y="1542700"/>
              <a:ext cx="97050" cy="267350"/>
            </a:xfrm>
            <a:custGeom>
              <a:avLst/>
              <a:gdLst/>
              <a:ahLst/>
              <a:cxnLst/>
              <a:rect l="l" t="t" r="r" b="b"/>
              <a:pathLst>
                <a:path w="3882" h="10694" extrusionOk="0">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90" name="Google Shape;6590;p77"/>
            <p:cNvSpPr/>
            <p:nvPr/>
          </p:nvSpPr>
          <p:spPr>
            <a:xfrm>
              <a:off x="3041000" y="1582600"/>
              <a:ext cx="75075" cy="187725"/>
            </a:xfrm>
            <a:custGeom>
              <a:avLst/>
              <a:gdLst/>
              <a:ahLst/>
              <a:cxnLst/>
              <a:rect l="l" t="t" r="r" b="b"/>
              <a:pathLst>
                <a:path w="3003" h="7509" extrusionOk="0">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91" name="Google Shape;6591;p77"/>
            <p:cNvSpPr/>
            <p:nvPr/>
          </p:nvSpPr>
          <p:spPr>
            <a:xfrm>
              <a:off x="2678350" y="1464650"/>
              <a:ext cx="339700" cy="422700"/>
            </a:xfrm>
            <a:custGeom>
              <a:avLst/>
              <a:gdLst/>
              <a:ahLst/>
              <a:cxnLst/>
              <a:rect l="l" t="t" r="r" b="b"/>
              <a:pathLst>
                <a:path w="13588" h="16908" extrusionOk="0">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92" name="Google Shape;6592;p77"/>
          <p:cNvGrpSpPr/>
          <p:nvPr/>
        </p:nvGrpSpPr>
        <p:grpSpPr>
          <a:xfrm>
            <a:off x="2506692" y="3125895"/>
            <a:ext cx="339253" cy="339253"/>
            <a:chOff x="3271200" y="1435075"/>
            <a:chExt cx="481825" cy="481825"/>
          </a:xfrm>
        </p:grpSpPr>
        <p:sp>
          <p:nvSpPr>
            <p:cNvPr id="6593" name="Google Shape;6593;p77"/>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94" name="Google Shape;6594;p77"/>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95" name="Google Shape;6595;p77"/>
          <p:cNvGrpSpPr/>
          <p:nvPr/>
        </p:nvGrpSpPr>
        <p:grpSpPr>
          <a:xfrm>
            <a:off x="2917165" y="3125877"/>
            <a:ext cx="343442" cy="339288"/>
            <a:chOff x="3858100" y="1435075"/>
            <a:chExt cx="487775" cy="481875"/>
          </a:xfrm>
        </p:grpSpPr>
        <p:sp>
          <p:nvSpPr>
            <p:cNvPr id="6596" name="Google Shape;6596;p77"/>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97" name="Google Shape;6597;p77"/>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98" name="Google Shape;6598;p77"/>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99" name="Google Shape;6599;p77"/>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00" name="Google Shape;6600;p77"/>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01" name="Google Shape;6601;p77"/>
          <p:cNvGrpSpPr/>
          <p:nvPr/>
        </p:nvGrpSpPr>
        <p:grpSpPr>
          <a:xfrm>
            <a:off x="3337249" y="3125895"/>
            <a:ext cx="339253" cy="339253"/>
            <a:chOff x="4456875" y="1435075"/>
            <a:chExt cx="481825" cy="481825"/>
          </a:xfrm>
        </p:grpSpPr>
        <p:sp>
          <p:nvSpPr>
            <p:cNvPr id="6602" name="Google Shape;6602;p77"/>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03" name="Google Shape;6603;p77"/>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04" name="Google Shape;6604;p77"/>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05" name="Google Shape;6605;p77"/>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06" name="Google Shape;6606;p77"/>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07" name="Google Shape;6607;p77"/>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08" name="Google Shape;6608;p77"/>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09" name="Google Shape;6609;p77"/>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10" name="Google Shape;6610;p77"/>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11" name="Google Shape;6611;p77"/>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12" name="Google Shape;6612;p77"/>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13" name="Google Shape;6613;p77"/>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14" name="Google Shape;6614;p77"/>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15" name="Google Shape;6615;p77"/>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16" name="Google Shape;6616;p77"/>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17" name="Google Shape;6617;p77"/>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18" name="Google Shape;6618;p77"/>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19" name="Google Shape;6619;p77"/>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20" name="Google Shape;6620;p77"/>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21" name="Google Shape;6621;p77"/>
          <p:cNvGrpSpPr/>
          <p:nvPr/>
        </p:nvGrpSpPr>
        <p:grpSpPr>
          <a:xfrm>
            <a:off x="3758239" y="3125886"/>
            <a:ext cx="342580" cy="339271"/>
            <a:chOff x="5049725" y="1435050"/>
            <a:chExt cx="486550" cy="481850"/>
          </a:xfrm>
        </p:grpSpPr>
        <p:sp>
          <p:nvSpPr>
            <p:cNvPr id="6622" name="Google Shape;6622;p77"/>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23" name="Google Shape;6623;p77"/>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24" name="Google Shape;6624;p77"/>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25" name="Google Shape;6625;p77"/>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26" name="Google Shape;6626;p77"/>
          <p:cNvGrpSpPr/>
          <p:nvPr/>
        </p:nvGrpSpPr>
        <p:grpSpPr>
          <a:xfrm>
            <a:off x="4173790" y="3125895"/>
            <a:ext cx="339359" cy="339253"/>
            <a:chOff x="5642475" y="1435075"/>
            <a:chExt cx="481975" cy="481825"/>
          </a:xfrm>
        </p:grpSpPr>
        <p:sp>
          <p:nvSpPr>
            <p:cNvPr id="6627" name="Google Shape;6627;p77"/>
            <p:cNvSpPr/>
            <p:nvPr/>
          </p:nvSpPr>
          <p:spPr>
            <a:xfrm>
              <a:off x="5642475" y="1435075"/>
              <a:ext cx="481975" cy="340675"/>
            </a:xfrm>
            <a:custGeom>
              <a:avLst/>
              <a:gdLst/>
              <a:ahLst/>
              <a:cxnLst/>
              <a:rect l="l" t="t" r="r" b="b"/>
              <a:pathLst>
                <a:path w="19279" h="13627" extrusionOk="0">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28" name="Google Shape;6628;p77"/>
            <p:cNvSpPr/>
            <p:nvPr/>
          </p:nvSpPr>
          <p:spPr>
            <a:xfrm>
              <a:off x="5756375" y="1803975"/>
              <a:ext cx="254100" cy="112925"/>
            </a:xfrm>
            <a:custGeom>
              <a:avLst/>
              <a:gdLst/>
              <a:ahLst/>
              <a:cxnLst/>
              <a:rect l="l" t="t" r="r" b="b"/>
              <a:pathLst>
                <a:path w="10164" h="4517" extrusionOk="0">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29" name="Google Shape;6629;p77"/>
            <p:cNvSpPr/>
            <p:nvPr/>
          </p:nvSpPr>
          <p:spPr>
            <a:xfrm>
              <a:off x="5843400" y="1537550"/>
              <a:ext cx="79975" cy="76125"/>
            </a:xfrm>
            <a:custGeom>
              <a:avLst/>
              <a:gdLst/>
              <a:ahLst/>
              <a:cxnLst/>
              <a:rect l="l" t="t" r="r" b="b"/>
              <a:pathLst>
                <a:path w="3199" h="3045" extrusionOk="0">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30" name="Google Shape;6630;p77"/>
          <p:cNvGrpSpPr/>
          <p:nvPr/>
        </p:nvGrpSpPr>
        <p:grpSpPr>
          <a:xfrm>
            <a:off x="4588276" y="3125886"/>
            <a:ext cx="343759" cy="339271"/>
            <a:chOff x="6232000" y="1435050"/>
            <a:chExt cx="488225" cy="481850"/>
          </a:xfrm>
        </p:grpSpPr>
        <p:sp>
          <p:nvSpPr>
            <p:cNvPr id="6631" name="Google Shape;6631;p77"/>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32" name="Google Shape;6632;p77"/>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33" name="Google Shape;6633;p77"/>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34" name="Google Shape;6634;p77"/>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35" name="Google Shape;6635;p77"/>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36" name="Google Shape;6636;p77"/>
          <p:cNvGrpSpPr/>
          <p:nvPr/>
        </p:nvGrpSpPr>
        <p:grpSpPr>
          <a:xfrm>
            <a:off x="849012" y="3539545"/>
            <a:ext cx="299929" cy="337792"/>
            <a:chOff x="924450" y="2028975"/>
            <a:chExt cx="425975" cy="479750"/>
          </a:xfrm>
        </p:grpSpPr>
        <p:sp>
          <p:nvSpPr>
            <p:cNvPr id="6637" name="Google Shape;6637;p77"/>
            <p:cNvSpPr/>
            <p:nvPr/>
          </p:nvSpPr>
          <p:spPr>
            <a:xfrm>
              <a:off x="1035500" y="2028975"/>
              <a:ext cx="314925" cy="153075"/>
            </a:xfrm>
            <a:custGeom>
              <a:avLst/>
              <a:gdLst/>
              <a:ahLst/>
              <a:cxnLst/>
              <a:rect l="l" t="t" r="r" b="b"/>
              <a:pathLst>
                <a:path w="12597" h="6123" extrusionOk="0">
                  <a:moveTo>
                    <a:pt x="12036" y="0"/>
                  </a:moveTo>
                  <a:cubicBezTo>
                    <a:pt x="11993" y="0"/>
                    <a:pt x="11948" y="5"/>
                    <a:pt x="11904" y="16"/>
                  </a:cubicBezTo>
                  <a:lnTo>
                    <a:pt x="437" y="2696"/>
                  </a:lnTo>
                  <a:cubicBezTo>
                    <a:pt x="181" y="2753"/>
                    <a:pt x="0" y="2982"/>
                    <a:pt x="0" y="3244"/>
                  </a:cubicBezTo>
                  <a:lnTo>
                    <a:pt x="0" y="6123"/>
                  </a:lnTo>
                  <a:lnTo>
                    <a:pt x="12596" y="3181"/>
                  </a:lnTo>
                  <a:lnTo>
                    <a:pt x="12596" y="564"/>
                  </a:lnTo>
                  <a:cubicBezTo>
                    <a:pt x="12596" y="245"/>
                    <a:pt x="12338" y="0"/>
                    <a:pt x="120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38" name="Google Shape;6638;p77"/>
            <p:cNvSpPr/>
            <p:nvPr/>
          </p:nvSpPr>
          <p:spPr>
            <a:xfrm>
              <a:off x="1212475" y="2137450"/>
              <a:ext cx="137950" cy="304275"/>
            </a:xfrm>
            <a:custGeom>
              <a:avLst/>
              <a:gdLst/>
              <a:ahLst/>
              <a:cxnLst/>
              <a:rect l="l" t="t" r="r" b="b"/>
              <a:pathLst>
                <a:path w="5518" h="12171" extrusionOk="0">
                  <a:moveTo>
                    <a:pt x="5517" y="1"/>
                  </a:moveTo>
                  <a:lnTo>
                    <a:pt x="4388" y="266"/>
                  </a:lnTo>
                  <a:lnTo>
                    <a:pt x="4388" y="7345"/>
                  </a:lnTo>
                  <a:cubicBezTo>
                    <a:pt x="3943" y="7029"/>
                    <a:pt x="3410" y="6861"/>
                    <a:pt x="2865" y="6861"/>
                  </a:cubicBezTo>
                  <a:cubicBezTo>
                    <a:pt x="1790" y="6861"/>
                    <a:pt x="823" y="7508"/>
                    <a:pt x="410" y="8499"/>
                  </a:cubicBezTo>
                  <a:cubicBezTo>
                    <a:pt x="1" y="9492"/>
                    <a:pt x="227" y="10634"/>
                    <a:pt x="986" y="11392"/>
                  </a:cubicBezTo>
                  <a:cubicBezTo>
                    <a:pt x="1495" y="11900"/>
                    <a:pt x="2174" y="12170"/>
                    <a:pt x="2865" y="12170"/>
                  </a:cubicBezTo>
                  <a:cubicBezTo>
                    <a:pt x="3207" y="12170"/>
                    <a:pt x="3551" y="12104"/>
                    <a:pt x="3879" y="11968"/>
                  </a:cubicBezTo>
                  <a:cubicBezTo>
                    <a:pt x="4873" y="11558"/>
                    <a:pt x="5517" y="10588"/>
                    <a:pt x="5517" y="9516"/>
                  </a:cubicBezTo>
                  <a:lnTo>
                    <a:pt x="551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39" name="Google Shape;6639;p77"/>
            <p:cNvSpPr/>
            <p:nvPr/>
          </p:nvSpPr>
          <p:spPr>
            <a:xfrm>
              <a:off x="924450" y="2204450"/>
              <a:ext cx="139300" cy="304275"/>
            </a:xfrm>
            <a:custGeom>
              <a:avLst/>
              <a:gdLst/>
              <a:ahLst/>
              <a:cxnLst/>
              <a:rect l="l" t="t" r="r" b="b"/>
              <a:pathLst>
                <a:path w="5572" h="12171" extrusionOk="0">
                  <a:moveTo>
                    <a:pt x="5572" y="1"/>
                  </a:moveTo>
                  <a:lnTo>
                    <a:pt x="4442" y="263"/>
                  </a:lnTo>
                  <a:lnTo>
                    <a:pt x="4442" y="7345"/>
                  </a:lnTo>
                  <a:cubicBezTo>
                    <a:pt x="3982" y="7023"/>
                    <a:pt x="3449" y="6864"/>
                    <a:pt x="2917" y="6864"/>
                  </a:cubicBezTo>
                  <a:cubicBezTo>
                    <a:pt x="2291" y="6864"/>
                    <a:pt x="1668" y="7085"/>
                    <a:pt x="1169" y="7520"/>
                  </a:cubicBezTo>
                  <a:cubicBezTo>
                    <a:pt x="251" y="8327"/>
                    <a:pt x="1" y="9655"/>
                    <a:pt x="564" y="10742"/>
                  </a:cubicBezTo>
                  <a:cubicBezTo>
                    <a:pt x="1030" y="11634"/>
                    <a:pt x="1946" y="12171"/>
                    <a:pt x="2916" y="12171"/>
                  </a:cubicBezTo>
                  <a:cubicBezTo>
                    <a:pt x="3126" y="12171"/>
                    <a:pt x="3338" y="12146"/>
                    <a:pt x="3548" y="12094"/>
                  </a:cubicBezTo>
                  <a:cubicBezTo>
                    <a:pt x="4738" y="11802"/>
                    <a:pt x="5572" y="10739"/>
                    <a:pt x="5572" y="9516"/>
                  </a:cubicBezTo>
                  <a:lnTo>
                    <a:pt x="55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40" name="Google Shape;6640;p77"/>
          <p:cNvGrpSpPr/>
          <p:nvPr/>
        </p:nvGrpSpPr>
        <p:grpSpPr>
          <a:xfrm>
            <a:off x="1661509" y="3559347"/>
            <a:ext cx="339306" cy="298186"/>
            <a:chOff x="2085450" y="2057100"/>
            <a:chExt cx="481900" cy="423500"/>
          </a:xfrm>
        </p:grpSpPr>
        <p:sp>
          <p:nvSpPr>
            <p:cNvPr id="6641" name="Google Shape;6641;p77"/>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42" name="Google Shape;6642;p77"/>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43" name="Google Shape;6643;p77"/>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44" name="Google Shape;6644;p77"/>
          <p:cNvGrpSpPr/>
          <p:nvPr/>
        </p:nvGrpSpPr>
        <p:grpSpPr>
          <a:xfrm>
            <a:off x="2089442" y="3582592"/>
            <a:ext cx="339306" cy="251698"/>
            <a:chOff x="2678275" y="2090100"/>
            <a:chExt cx="481900" cy="357475"/>
          </a:xfrm>
        </p:grpSpPr>
        <p:sp>
          <p:nvSpPr>
            <p:cNvPr id="6645" name="Google Shape;6645;p77"/>
            <p:cNvSpPr/>
            <p:nvPr/>
          </p:nvSpPr>
          <p:spPr>
            <a:xfrm>
              <a:off x="2899450" y="2249100"/>
              <a:ext cx="39550" cy="39550"/>
            </a:xfrm>
            <a:custGeom>
              <a:avLst/>
              <a:gdLst/>
              <a:ahLst/>
              <a:cxnLst/>
              <a:rect l="l" t="t" r="r" b="b"/>
              <a:pathLst>
                <a:path w="1582" h="1582" extrusionOk="0">
                  <a:moveTo>
                    <a:pt x="793" y="1"/>
                  </a:moveTo>
                  <a:cubicBezTo>
                    <a:pt x="356" y="1"/>
                    <a:pt x="1" y="353"/>
                    <a:pt x="1" y="790"/>
                  </a:cubicBezTo>
                  <a:cubicBezTo>
                    <a:pt x="1" y="1226"/>
                    <a:pt x="356" y="1581"/>
                    <a:pt x="793" y="1581"/>
                  </a:cubicBezTo>
                  <a:cubicBezTo>
                    <a:pt x="1227" y="1581"/>
                    <a:pt x="1582" y="1226"/>
                    <a:pt x="1582" y="790"/>
                  </a:cubicBezTo>
                  <a:cubicBezTo>
                    <a:pt x="1582" y="353"/>
                    <a:pt x="1227" y="1"/>
                    <a:pt x="7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46" name="Google Shape;6646;p77"/>
            <p:cNvSpPr/>
            <p:nvPr/>
          </p:nvSpPr>
          <p:spPr>
            <a:xfrm>
              <a:off x="3092400" y="2249100"/>
              <a:ext cx="39550" cy="39550"/>
            </a:xfrm>
            <a:custGeom>
              <a:avLst/>
              <a:gdLst/>
              <a:ahLst/>
              <a:cxnLst/>
              <a:rect l="l" t="t" r="r" b="b"/>
              <a:pathLst>
                <a:path w="1582" h="1582" extrusionOk="0">
                  <a:moveTo>
                    <a:pt x="790" y="1"/>
                  </a:moveTo>
                  <a:cubicBezTo>
                    <a:pt x="353" y="1"/>
                    <a:pt x="1" y="353"/>
                    <a:pt x="1" y="790"/>
                  </a:cubicBezTo>
                  <a:cubicBezTo>
                    <a:pt x="1" y="1226"/>
                    <a:pt x="353" y="1581"/>
                    <a:pt x="790" y="1581"/>
                  </a:cubicBezTo>
                  <a:cubicBezTo>
                    <a:pt x="1226" y="1581"/>
                    <a:pt x="1582" y="1226"/>
                    <a:pt x="1582" y="790"/>
                  </a:cubicBezTo>
                  <a:cubicBezTo>
                    <a:pt x="1582" y="353"/>
                    <a:pt x="1226" y="1"/>
                    <a:pt x="7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47" name="Google Shape;6647;p77"/>
            <p:cNvSpPr/>
            <p:nvPr/>
          </p:nvSpPr>
          <p:spPr>
            <a:xfrm>
              <a:off x="2678350" y="2389425"/>
              <a:ext cx="481825" cy="58150"/>
            </a:xfrm>
            <a:custGeom>
              <a:avLst/>
              <a:gdLst/>
              <a:ahLst/>
              <a:cxnLst/>
              <a:rect l="l" t="t" r="r" b="b"/>
              <a:pathLst>
                <a:path w="19273" h="2326" extrusionOk="0">
                  <a:moveTo>
                    <a:pt x="1" y="1"/>
                  </a:moveTo>
                  <a:lnTo>
                    <a:pt x="1" y="1759"/>
                  </a:lnTo>
                  <a:cubicBezTo>
                    <a:pt x="1" y="2072"/>
                    <a:pt x="251" y="2325"/>
                    <a:pt x="564" y="2325"/>
                  </a:cubicBezTo>
                  <a:lnTo>
                    <a:pt x="18707" y="2325"/>
                  </a:lnTo>
                  <a:cubicBezTo>
                    <a:pt x="19020" y="2325"/>
                    <a:pt x="19273" y="2072"/>
                    <a:pt x="19273" y="1759"/>
                  </a:cubicBezTo>
                  <a:lnTo>
                    <a:pt x="19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48" name="Google Shape;6648;p77"/>
            <p:cNvSpPr/>
            <p:nvPr/>
          </p:nvSpPr>
          <p:spPr>
            <a:xfrm>
              <a:off x="2706600" y="2249100"/>
              <a:ext cx="39550" cy="39550"/>
            </a:xfrm>
            <a:custGeom>
              <a:avLst/>
              <a:gdLst/>
              <a:ahLst/>
              <a:cxnLst/>
              <a:rect l="l" t="t" r="r" b="b"/>
              <a:pathLst>
                <a:path w="1582" h="1582" extrusionOk="0">
                  <a:moveTo>
                    <a:pt x="789" y="1"/>
                  </a:moveTo>
                  <a:cubicBezTo>
                    <a:pt x="352" y="1"/>
                    <a:pt x="0" y="353"/>
                    <a:pt x="0" y="790"/>
                  </a:cubicBezTo>
                  <a:cubicBezTo>
                    <a:pt x="0" y="1226"/>
                    <a:pt x="352" y="1581"/>
                    <a:pt x="789" y="1581"/>
                  </a:cubicBezTo>
                  <a:cubicBezTo>
                    <a:pt x="1226" y="1581"/>
                    <a:pt x="1581" y="1226"/>
                    <a:pt x="1581" y="790"/>
                  </a:cubicBezTo>
                  <a:cubicBezTo>
                    <a:pt x="1581" y="353"/>
                    <a:pt x="1226" y="1"/>
                    <a:pt x="7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49" name="Google Shape;6649;p77"/>
            <p:cNvSpPr/>
            <p:nvPr/>
          </p:nvSpPr>
          <p:spPr>
            <a:xfrm>
              <a:off x="2678275" y="2090100"/>
              <a:ext cx="481900" cy="271125"/>
            </a:xfrm>
            <a:custGeom>
              <a:avLst/>
              <a:gdLst/>
              <a:ahLst/>
              <a:cxnLst/>
              <a:rect l="l" t="t" r="r" b="b"/>
              <a:pathLst>
                <a:path w="19276" h="10845" extrusionOk="0">
                  <a:moveTo>
                    <a:pt x="9638" y="5229"/>
                  </a:moveTo>
                  <a:cubicBezTo>
                    <a:pt x="9885" y="5229"/>
                    <a:pt x="10134" y="5277"/>
                    <a:pt x="10372" y="5376"/>
                  </a:cubicBezTo>
                  <a:cubicBezTo>
                    <a:pt x="11091" y="5674"/>
                    <a:pt x="11558" y="6373"/>
                    <a:pt x="11558" y="7150"/>
                  </a:cubicBezTo>
                  <a:cubicBezTo>
                    <a:pt x="11558" y="8209"/>
                    <a:pt x="10697" y="9068"/>
                    <a:pt x="9640" y="9071"/>
                  </a:cubicBezTo>
                  <a:cubicBezTo>
                    <a:pt x="8863" y="9071"/>
                    <a:pt x="8161" y="8601"/>
                    <a:pt x="7866" y="7884"/>
                  </a:cubicBezTo>
                  <a:cubicBezTo>
                    <a:pt x="7568" y="7168"/>
                    <a:pt x="7731" y="6343"/>
                    <a:pt x="8282" y="5791"/>
                  </a:cubicBezTo>
                  <a:cubicBezTo>
                    <a:pt x="8648" y="5425"/>
                    <a:pt x="9139" y="5229"/>
                    <a:pt x="9638" y="5229"/>
                  </a:cubicBezTo>
                  <a:close/>
                  <a:moveTo>
                    <a:pt x="571" y="1"/>
                  </a:moveTo>
                  <a:cubicBezTo>
                    <a:pt x="281" y="1"/>
                    <a:pt x="3" y="226"/>
                    <a:pt x="1" y="567"/>
                  </a:cubicBezTo>
                  <a:lnTo>
                    <a:pt x="1" y="7150"/>
                  </a:lnTo>
                  <a:cubicBezTo>
                    <a:pt x="1" y="6373"/>
                    <a:pt x="471" y="5674"/>
                    <a:pt x="1187" y="5376"/>
                  </a:cubicBezTo>
                  <a:cubicBezTo>
                    <a:pt x="1425" y="5277"/>
                    <a:pt x="1674" y="5229"/>
                    <a:pt x="1921" y="5229"/>
                  </a:cubicBezTo>
                  <a:cubicBezTo>
                    <a:pt x="2420" y="5229"/>
                    <a:pt x="2912" y="5425"/>
                    <a:pt x="3280" y="5791"/>
                  </a:cubicBezTo>
                  <a:cubicBezTo>
                    <a:pt x="3828" y="6343"/>
                    <a:pt x="3994" y="7168"/>
                    <a:pt x="3696" y="7884"/>
                  </a:cubicBezTo>
                  <a:cubicBezTo>
                    <a:pt x="3398" y="8601"/>
                    <a:pt x="2699" y="9071"/>
                    <a:pt x="1922" y="9071"/>
                  </a:cubicBezTo>
                  <a:cubicBezTo>
                    <a:pt x="862" y="9068"/>
                    <a:pt x="4" y="8209"/>
                    <a:pt x="1" y="7150"/>
                  </a:cubicBezTo>
                  <a:lnTo>
                    <a:pt x="1" y="10844"/>
                  </a:lnTo>
                  <a:lnTo>
                    <a:pt x="19276" y="10844"/>
                  </a:lnTo>
                  <a:lnTo>
                    <a:pt x="19276" y="7150"/>
                  </a:lnTo>
                  <a:cubicBezTo>
                    <a:pt x="19276" y="7926"/>
                    <a:pt x="18806" y="8625"/>
                    <a:pt x="18089" y="8923"/>
                  </a:cubicBezTo>
                  <a:cubicBezTo>
                    <a:pt x="17852" y="9022"/>
                    <a:pt x="17603" y="9070"/>
                    <a:pt x="17356" y="9070"/>
                  </a:cubicBezTo>
                  <a:cubicBezTo>
                    <a:pt x="16857" y="9070"/>
                    <a:pt x="16365" y="8874"/>
                    <a:pt x="15997" y="8508"/>
                  </a:cubicBezTo>
                  <a:cubicBezTo>
                    <a:pt x="15449" y="7957"/>
                    <a:pt x="15283" y="7131"/>
                    <a:pt x="15581" y="6415"/>
                  </a:cubicBezTo>
                  <a:cubicBezTo>
                    <a:pt x="15879" y="5698"/>
                    <a:pt x="16578" y="5231"/>
                    <a:pt x="17355" y="5231"/>
                  </a:cubicBezTo>
                  <a:cubicBezTo>
                    <a:pt x="18415" y="5231"/>
                    <a:pt x="19273" y="6090"/>
                    <a:pt x="19276" y="7150"/>
                  </a:cubicBezTo>
                  <a:lnTo>
                    <a:pt x="19276" y="567"/>
                  </a:lnTo>
                  <a:cubicBezTo>
                    <a:pt x="19276" y="341"/>
                    <a:pt x="19137" y="133"/>
                    <a:pt x="18927" y="46"/>
                  </a:cubicBezTo>
                  <a:cubicBezTo>
                    <a:pt x="18857" y="17"/>
                    <a:pt x="18783" y="2"/>
                    <a:pt x="18709" y="2"/>
                  </a:cubicBezTo>
                  <a:cubicBezTo>
                    <a:pt x="18564" y="2"/>
                    <a:pt x="18420" y="58"/>
                    <a:pt x="18312" y="166"/>
                  </a:cubicBezTo>
                  <a:lnTo>
                    <a:pt x="14783" y="3641"/>
                  </a:lnTo>
                  <a:lnTo>
                    <a:pt x="9971" y="112"/>
                  </a:lnTo>
                  <a:cubicBezTo>
                    <a:pt x="9871" y="38"/>
                    <a:pt x="9754" y="1"/>
                    <a:pt x="9636" y="1"/>
                  </a:cubicBezTo>
                  <a:cubicBezTo>
                    <a:pt x="9517" y="1"/>
                    <a:pt x="9397" y="39"/>
                    <a:pt x="9297" y="115"/>
                  </a:cubicBezTo>
                  <a:lnTo>
                    <a:pt x="4656" y="3641"/>
                  </a:lnTo>
                  <a:lnTo>
                    <a:pt x="952" y="154"/>
                  </a:lnTo>
                  <a:cubicBezTo>
                    <a:pt x="840" y="48"/>
                    <a:pt x="704" y="1"/>
                    <a:pt x="5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50" name="Google Shape;6650;p77"/>
          <p:cNvGrpSpPr/>
          <p:nvPr/>
        </p:nvGrpSpPr>
        <p:grpSpPr>
          <a:xfrm>
            <a:off x="2566646" y="3594790"/>
            <a:ext cx="219345" cy="227301"/>
            <a:chOff x="3357325" y="2093500"/>
            <a:chExt cx="311525" cy="322825"/>
          </a:xfrm>
        </p:grpSpPr>
        <p:sp>
          <p:nvSpPr>
            <p:cNvPr id="6651" name="Google Shape;6651;p77"/>
            <p:cNvSpPr/>
            <p:nvPr/>
          </p:nvSpPr>
          <p:spPr>
            <a:xfrm>
              <a:off x="3357325" y="2210550"/>
              <a:ext cx="85700" cy="205775"/>
            </a:xfrm>
            <a:custGeom>
              <a:avLst/>
              <a:gdLst/>
              <a:ahLst/>
              <a:cxnLst/>
              <a:rect l="l" t="t" r="r" b="b"/>
              <a:pathLst>
                <a:path w="3428" h="8231" extrusionOk="0">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52" name="Google Shape;6652;p77"/>
            <p:cNvSpPr/>
            <p:nvPr/>
          </p:nvSpPr>
          <p:spPr>
            <a:xfrm>
              <a:off x="3471225" y="2152075"/>
              <a:ext cx="84725" cy="264250"/>
            </a:xfrm>
            <a:custGeom>
              <a:avLst/>
              <a:gdLst/>
              <a:ahLst/>
              <a:cxnLst/>
              <a:rect l="l" t="t" r="r" b="b"/>
              <a:pathLst>
                <a:path w="3389" h="10570" extrusionOk="0">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53" name="Google Shape;6653;p77"/>
            <p:cNvSpPr/>
            <p:nvPr/>
          </p:nvSpPr>
          <p:spPr>
            <a:xfrm>
              <a:off x="3584150" y="2093500"/>
              <a:ext cx="84700" cy="322825"/>
            </a:xfrm>
            <a:custGeom>
              <a:avLst/>
              <a:gdLst/>
              <a:ahLst/>
              <a:cxnLst/>
              <a:rect l="l" t="t" r="r" b="b"/>
              <a:pathLst>
                <a:path w="3388" h="12913" extrusionOk="0">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654" name="Google Shape;6654;p77"/>
          <p:cNvSpPr/>
          <p:nvPr/>
        </p:nvSpPr>
        <p:spPr>
          <a:xfrm>
            <a:off x="2921919" y="3550464"/>
            <a:ext cx="333673" cy="315824"/>
          </a:xfrm>
          <a:custGeom>
            <a:avLst/>
            <a:gdLst/>
            <a:ahLst/>
            <a:cxnLst/>
            <a:rect l="l" t="t" r="r" b="b"/>
            <a:pathLst>
              <a:path w="18956" h="17942" extrusionOk="0">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655" name="Google Shape;6655;p77"/>
          <p:cNvGrpSpPr/>
          <p:nvPr/>
        </p:nvGrpSpPr>
        <p:grpSpPr>
          <a:xfrm>
            <a:off x="3360836" y="3538814"/>
            <a:ext cx="292078" cy="339253"/>
            <a:chOff x="4492800" y="2027925"/>
            <a:chExt cx="414825" cy="481825"/>
          </a:xfrm>
        </p:grpSpPr>
        <p:sp>
          <p:nvSpPr>
            <p:cNvPr id="6656" name="Google Shape;6656;p77"/>
            <p:cNvSpPr/>
            <p:nvPr/>
          </p:nvSpPr>
          <p:spPr>
            <a:xfrm>
              <a:off x="4492800" y="2027925"/>
              <a:ext cx="54600" cy="481825"/>
            </a:xfrm>
            <a:custGeom>
              <a:avLst/>
              <a:gdLst/>
              <a:ahLst/>
              <a:cxnLst/>
              <a:rect l="l" t="t" r="r" b="b"/>
              <a:pathLst>
                <a:path w="2184" h="19273" extrusionOk="0">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57" name="Google Shape;6657;p77"/>
            <p:cNvSpPr/>
            <p:nvPr/>
          </p:nvSpPr>
          <p:spPr>
            <a:xfrm>
              <a:off x="4575600" y="2051425"/>
              <a:ext cx="332025" cy="262450"/>
            </a:xfrm>
            <a:custGeom>
              <a:avLst/>
              <a:gdLst/>
              <a:ahLst/>
              <a:cxnLst/>
              <a:rect l="l" t="t" r="r" b="b"/>
              <a:pathLst>
                <a:path w="13281" h="10498" extrusionOk="0">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58" name="Google Shape;6658;p77"/>
          <p:cNvGrpSpPr/>
          <p:nvPr/>
        </p:nvGrpSpPr>
        <p:grpSpPr>
          <a:xfrm>
            <a:off x="3759928" y="3538805"/>
            <a:ext cx="339200" cy="339271"/>
            <a:chOff x="5049725" y="2027900"/>
            <a:chExt cx="481750" cy="481850"/>
          </a:xfrm>
        </p:grpSpPr>
        <p:sp>
          <p:nvSpPr>
            <p:cNvPr id="6659" name="Google Shape;6659;p77"/>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60" name="Google Shape;6660;p77"/>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61" name="Google Shape;6661;p77"/>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62" name="Google Shape;6662;p77"/>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63" name="Google Shape;6663;p77"/>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64" name="Google Shape;6664;p77"/>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65" name="Google Shape;6665;p77"/>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66" name="Google Shape;6666;p77"/>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67" name="Google Shape;6667;p77"/>
          <p:cNvGrpSpPr/>
          <p:nvPr/>
        </p:nvGrpSpPr>
        <p:grpSpPr>
          <a:xfrm>
            <a:off x="4233524" y="3538893"/>
            <a:ext cx="219890" cy="339095"/>
            <a:chOff x="5726350" y="2028150"/>
            <a:chExt cx="312300" cy="481600"/>
          </a:xfrm>
        </p:grpSpPr>
        <p:sp>
          <p:nvSpPr>
            <p:cNvPr id="6668" name="Google Shape;6668;p77"/>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69" name="Google Shape;6669;p77"/>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70" name="Google Shape;6670;p77"/>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71" name="Google Shape;6671;p77"/>
          <p:cNvGrpSpPr/>
          <p:nvPr/>
        </p:nvGrpSpPr>
        <p:grpSpPr>
          <a:xfrm>
            <a:off x="4593715" y="3542000"/>
            <a:ext cx="332881" cy="332881"/>
            <a:chOff x="6239925" y="2032450"/>
            <a:chExt cx="472775" cy="472775"/>
          </a:xfrm>
        </p:grpSpPr>
        <p:sp>
          <p:nvSpPr>
            <p:cNvPr id="6672" name="Google Shape;6672;p77"/>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73" name="Google Shape;6673;p77"/>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74" name="Google Shape;6674;p77"/>
          <p:cNvGrpSpPr/>
          <p:nvPr/>
        </p:nvGrpSpPr>
        <p:grpSpPr>
          <a:xfrm>
            <a:off x="5042807" y="2364092"/>
            <a:ext cx="334641" cy="185425"/>
            <a:chOff x="903075" y="2730000"/>
            <a:chExt cx="475275" cy="263350"/>
          </a:xfrm>
        </p:grpSpPr>
        <p:sp>
          <p:nvSpPr>
            <p:cNvPr id="6675" name="Google Shape;6675;p77"/>
            <p:cNvSpPr/>
            <p:nvPr/>
          </p:nvSpPr>
          <p:spPr>
            <a:xfrm>
              <a:off x="986725" y="2807325"/>
              <a:ext cx="308000" cy="108800"/>
            </a:xfrm>
            <a:custGeom>
              <a:avLst/>
              <a:gdLst/>
              <a:ahLst/>
              <a:cxnLst/>
              <a:rect l="l" t="t" r="r" b="b"/>
              <a:pathLst>
                <a:path w="12320" h="4352" extrusionOk="0">
                  <a:moveTo>
                    <a:pt x="6161" y="482"/>
                  </a:moveTo>
                  <a:cubicBezTo>
                    <a:pt x="6845" y="482"/>
                    <a:pt x="7462" y="894"/>
                    <a:pt x="7724" y="1527"/>
                  </a:cubicBezTo>
                  <a:cubicBezTo>
                    <a:pt x="7986" y="2159"/>
                    <a:pt x="7838" y="2888"/>
                    <a:pt x="7357" y="3370"/>
                  </a:cubicBezTo>
                  <a:cubicBezTo>
                    <a:pt x="7032" y="3694"/>
                    <a:pt x="6599" y="3866"/>
                    <a:pt x="6158" y="3866"/>
                  </a:cubicBezTo>
                  <a:cubicBezTo>
                    <a:pt x="5940" y="3866"/>
                    <a:pt x="5720" y="3824"/>
                    <a:pt x="5511" y="3737"/>
                  </a:cubicBezTo>
                  <a:cubicBezTo>
                    <a:pt x="4881" y="3475"/>
                    <a:pt x="4469" y="2858"/>
                    <a:pt x="4469" y="2174"/>
                  </a:cubicBezTo>
                  <a:cubicBezTo>
                    <a:pt x="4469" y="1241"/>
                    <a:pt x="5225" y="482"/>
                    <a:pt x="6161" y="482"/>
                  </a:cubicBezTo>
                  <a:close/>
                  <a:moveTo>
                    <a:pt x="1418" y="0"/>
                  </a:moveTo>
                  <a:cubicBezTo>
                    <a:pt x="1220" y="684"/>
                    <a:pt x="684" y="1220"/>
                    <a:pt x="0" y="1415"/>
                  </a:cubicBezTo>
                  <a:lnTo>
                    <a:pt x="0" y="2933"/>
                  </a:lnTo>
                  <a:cubicBezTo>
                    <a:pt x="684" y="3129"/>
                    <a:pt x="1220" y="3665"/>
                    <a:pt x="1418" y="4351"/>
                  </a:cubicBezTo>
                  <a:lnTo>
                    <a:pt x="10904" y="4351"/>
                  </a:lnTo>
                  <a:cubicBezTo>
                    <a:pt x="11100" y="3665"/>
                    <a:pt x="11636" y="3129"/>
                    <a:pt x="12319" y="2933"/>
                  </a:cubicBezTo>
                  <a:lnTo>
                    <a:pt x="12319" y="1415"/>
                  </a:lnTo>
                  <a:cubicBezTo>
                    <a:pt x="11636" y="1220"/>
                    <a:pt x="11100" y="684"/>
                    <a:pt x="109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76" name="Google Shape;6676;p77"/>
            <p:cNvSpPr/>
            <p:nvPr/>
          </p:nvSpPr>
          <p:spPr>
            <a:xfrm>
              <a:off x="1126675" y="2847600"/>
              <a:ext cx="28100" cy="28175"/>
            </a:xfrm>
            <a:custGeom>
              <a:avLst/>
              <a:gdLst/>
              <a:ahLst/>
              <a:cxnLst/>
              <a:rect l="l" t="t" r="r" b="b"/>
              <a:pathLst>
                <a:path w="1124" h="1127" extrusionOk="0">
                  <a:moveTo>
                    <a:pt x="563" y="0"/>
                  </a:moveTo>
                  <a:cubicBezTo>
                    <a:pt x="250" y="0"/>
                    <a:pt x="0" y="253"/>
                    <a:pt x="0" y="563"/>
                  </a:cubicBezTo>
                  <a:cubicBezTo>
                    <a:pt x="0" y="873"/>
                    <a:pt x="250" y="1126"/>
                    <a:pt x="563" y="1126"/>
                  </a:cubicBezTo>
                  <a:cubicBezTo>
                    <a:pt x="873" y="1126"/>
                    <a:pt x="1123" y="873"/>
                    <a:pt x="1123" y="563"/>
                  </a:cubicBezTo>
                  <a:cubicBezTo>
                    <a:pt x="1123" y="253"/>
                    <a:pt x="873" y="0"/>
                    <a:pt x="5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77" name="Google Shape;6677;p77"/>
            <p:cNvSpPr/>
            <p:nvPr/>
          </p:nvSpPr>
          <p:spPr>
            <a:xfrm>
              <a:off x="903075" y="2730000"/>
              <a:ext cx="475275" cy="263350"/>
            </a:xfrm>
            <a:custGeom>
              <a:avLst/>
              <a:gdLst/>
              <a:ahLst/>
              <a:cxnLst/>
              <a:rect l="l" t="t" r="r" b="b"/>
              <a:pathLst>
                <a:path w="19011" h="10534" extrusionOk="0">
                  <a:moveTo>
                    <a:pt x="14735" y="1964"/>
                  </a:moveTo>
                  <a:cubicBezTo>
                    <a:pt x="15045" y="1964"/>
                    <a:pt x="15298" y="2217"/>
                    <a:pt x="15298" y="2530"/>
                  </a:cubicBezTo>
                  <a:cubicBezTo>
                    <a:pt x="15298" y="3042"/>
                    <a:pt x="15716" y="3460"/>
                    <a:pt x="16231" y="3460"/>
                  </a:cubicBezTo>
                  <a:cubicBezTo>
                    <a:pt x="16541" y="3460"/>
                    <a:pt x="16794" y="3713"/>
                    <a:pt x="16794" y="4026"/>
                  </a:cubicBezTo>
                  <a:lnTo>
                    <a:pt x="16794" y="6511"/>
                  </a:lnTo>
                  <a:cubicBezTo>
                    <a:pt x="16794" y="6821"/>
                    <a:pt x="16541" y="7074"/>
                    <a:pt x="16231" y="7074"/>
                  </a:cubicBezTo>
                  <a:cubicBezTo>
                    <a:pt x="15716" y="7074"/>
                    <a:pt x="15298" y="7492"/>
                    <a:pt x="15298" y="8007"/>
                  </a:cubicBezTo>
                  <a:cubicBezTo>
                    <a:pt x="15298" y="8318"/>
                    <a:pt x="15045" y="8570"/>
                    <a:pt x="14735" y="8570"/>
                  </a:cubicBezTo>
                  <a:lnTo>
                    <a:pt x="4277" y="8570"/>
                  </a:lnTo>
                  <a:cubicBezTo>
                    <a:pt x="3966" y="8570"/>
                    <a:pt x="3714" y="8318"/>
                    <a:pt x="3714" y="8007"/>
                  </a:cubicBezTo>
                  <a:cubicBezTo>
                    <a:pt x="3714" y="7492"/>
                    <a:pt x="3295" y="7074"/>
                    <a:pt x="2783" y="7074"/>
                  </a:cubicBezTo>
                  <a:cubicBezTo>
                    <a:pt x="2470" y="7074"/>
                    <a:pt x="2217" y="6821"/>
                    <a:pt x="2217" y="6511"/>
                  </a:cubicBezTo>
                  <a:lnTo>
                    <a:pt x="2217" y="4026"/>
                  </a:lnTo>
                  <a:cubicBezTo>
                    <a:pt x="2217" y="3713"/>
                    <a:pt x="2470" y="3460"/>
                    <a:pt x="2783" y="3460"/>
                  </a:cubicBezTo>
                  <a:cubicBezTo>
                    <a:pt x="3295" y="3460"/>
                    <a:pt x="3714" y="3042"/>
                    <a:pt x="3714" y="2530"/>
                  </a:cubicBezTo>
                  <a:cubicBezTo>
                    <a:pt x="3714" y="2217"/>
                    <a:pt x="3966" y="1964"/>
                    <a:pt x="4277" y="1964"/>
                  </a:cubicBezTo>
                  <a:close/>
                  <a:moveTo>
                    <a:pt x="567" y="0"/>
                  </a:moveTo>
                  <a:cubicBezTo>
                    <a:pt x="254" y="0"/>
                    <a:pt x="1" y="253"/>
                    <a:pt x="1" y="567"/>
                  </a:cubicBezTo>
                  <a:lnTo>
                    <a:pt x="1" y="9968"/>
                  </a:lnTo>
                  <a:cubicBezTo>
                    <a:pt x="1" y="10281"/>
                    <a:pt x="254" y="10534"/>
                    <a:pt x="567" y="10534"/>
                  </a:cubicBezTo>
                  <a:lnTo>
                    <a:pt x="18445" y="10534"/>
                  </a:lnTo>
                  <a:cubicBezTo>
                    <a:pt x="18758" y="10534"/>
                    <a:pt x="19011" y="10281"/>
                    <a:pt x="19011" y="9968"/>
                  </a:cubicBezTo>
                  <a:lnTo>
                    <a:pt x="19011" y="567"/>
                  </a:lnTo>
                  <a:cubicBezTo>
                    <a:pt x="19011" y="253"/>
                    <a:pt x="18758" y="0"/>
                    <a:pt x="184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78" name="Google Shape;6678;p77"/>
          <p:cNvGrpSpPr/>
          <p:nvPr/>
        </p:nvGrpSpPr>
        <p:grpSpPr>
          <a:xfrm>
            <a:off x="1247198" y="3538814"/>
            <a:ext cx="339253" cy="339253"/>
            <a:chOff x="1492675" y="2027925"/>
            <a:chExt cx="481825" cy="481825"/>
          </a:xfrm>
        </p:grpSpPr>
        <p:sp>
          <p:nvSpPr>
            <p:cNvPr id="6679" name="Google Shape;6679;p77"/>
            <p:cNvSpPr/>
            <p:nvPr/>
          </p:nvSpPr>
          <p:spPr>
            <a:xfrm>
              <a:off x="1719425" y="2170050"/>
              <a:ext cx="28250" cy="28250"/>
            </a:xfrm>
            <a:custGeom>
              <a:avLst/>
              <a:gdLst/>
              <a:ahLst/>
              <a:cxnLst/>
              <a:rect l="l" t="t" r="r" b="b"/>
              <a:pathLst>
                <a:path w="1130" h="1130"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80" name="Google Shape;6680;p77"/>
            <p:cNvSpPr/>
            <p:nvPr/>
          </p:nvSpPr>
          <p:spPr>
            <a:xfrm>
              <a:off x="1832350" y="2254750"/>
              <a:ext cx="28250" cy="28250"/>
            </a:xfrm>
            <a:custGeom>
              <a:avLst/>
              <a:gdLst/>
              <a:ahLst/>
              <a:cxnLst/>
              <a:rect l="l" t="t" r="r" b="b"/>
              <a:pathLst>
                <a:path w="1130" h="1130" extrusionOk="0">
                  <a:moveTo>
                    <a:pt x="567" y="0"/>
                  </a:moveTo>
                  <a:cubicBezTo>
                    <a:pt x="253" y="0"/>
                    <a:pt x="0" y="250"/>
                    <a:pt x="0" y="564"/>
                  </a:cubicBezTo>
                  <a:cubicBezTo>
                    <a:pt x="0" y="877"/>
                    <a:pt x="253" y="1130"/>
                    <a:pt x="567" y="1130"/>
                  </a:cubicBezTo>
                  <a:cubicBezTo>
                    <a:pt x="877" y="1130"/>
                    <a:pt x="1130" y="877"/>
                    <a:pt x="1130" y="564"/>
                  </a:cubicBezTo>
                  <a:cubicBezTo>
                    <a:pt x="1130" y="250"/>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81" name="Google Shape;6681;p77"/>
            <p:cNvSpPr/>
            <p:nvPr/>
          </p:nvSpPr>
          <p:spPr>
            <a:xfrm>
              <a:off x="1606500" y="2254750"/>
              <a:ext cx="28250" cy="28250"/>
            </a:xfrm>
            <a:custGeom>
              <a:avLst/>
              <a:gdLst/>
              <a:ahLst/>
              <a:cxnLst/>
              <a:rect l="l" t="t" r="r" b="b"/>
              <a:pathLst>
                <a:path w="1130" h="1130" extrusionOk="0">
                  <a:moveTo>
                    <a:pt x="567" y="0"/>
                  </a:moveTo>
                  <a:cubicBezTo>
                    <a:pt x="254" y="0"/>
                    <a:pt x="1" y="250"/>
                    <a:pt x="1" y="564"/>
                  </a:cubicBezTo>
                  <a:cubicBezTo>
                    <a:pt x="1" y="877"/>
                    <a:pt x="254" y="1130"/>
                    <a:pt x="567" y="1130"/>
                  </a:cubicBezTo>
                  <a:cubicBezTo>
                    <a:pt x="877" y="1130"/>
                    <a:pt x="1130" y="877"/>
                    <a:pt x="1130" y="564"/>
                  </a:cubicBezTo>
                  <a:cubicBezTo>
                    <a:pt x="1130" y="250"/>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82" name="Google Shape;6682;p77"/>
            <p:cNvSpPr/>
            <p:nvPr/>
          </p:nvSpPr>
          <p:spPr>
            <a:xfrm>
              <a:off x="1492675" y="2425025"/>
              <a:ext cx="481825" cy="84725"/>
            </a:xfrm>
            <a:custGeom>
              <a:avLst/>
              <a:gdLst/>
              <a:ahLst/>
              <a:cxnLst/>
              <a:rect l="l" t="t" r="r" b="b"/>
              <a:pathLst>
                <a:path w="19273" h="3389" extrusionOk="0">
                  <a:moveTo>
                    <a:pt x="1" y="1"/>
                  </a:moveTo>
                  <a:lnTo>
                    <a:pt x="1" y="1696"/>
                  </a:lnTo>
                  <a:cubicBezTo>
                    <a:pt x="1" y="2630"/>
                    <a:pt x="757" y="3389"/>
                    <a:pt x="1693" y="3389"/>
                  </a:cubicBezTo>
                  <a:lnTo>
                    <a:pt x="17577" y="3389"/>
                  </a:lnTo>
                  <a:cubicBezTo>
                    <a:pt x="18514" y="3389"/>
                    <a:pt x="19270" y="2630"/>
                    <a:pt x="19273" y="1696"/>
                  </a:cubicBezTo>
                  <a:lnTo>
                    <a:pt x="192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83" name="Google Shape;6683;p77"/>
            <p:cNvSpPr/>
            <p:nvPr/>
          </p:nvSpPr>
          <p:spPr>
            <a:xfrm>
              <a:off x="1492675" y="2027925"/>
              <a:ext cx="481825" cy="368000"/>
            </a:xfrm>
            <a:custGeom>
              <a:avLst/>
              <a:gdLst/>
              <a:ahLst/>
              <a:cxnLst/>
              <a:rect l="l" t="t" r="r" b="b"/>
              <a:pathLst>
                <a:path w="19273" h="14720" extrusionOk="0">
                  <a:moveTo>
                    <a:pt x="5120" y="2259"/>
                  </a:moveTo>
                  <a:cubicBezTo>
                    <a:pt x="5430" y="2259"/>
                    <a:pt x="5683" y="2512"/>
                    <a:pt x="5683" y="2825"/>
                  </a:cubicBezTo>
                  <a:lnTo>
                    <a:pt x="5683" y="8047"/>
                  </a:lnTo>
                  <a:cubicBezTo>
                    <a:pt x="6360" y="8281"/>
                    <a:pt x="6812" y="8920"/>
                    <a:pt x="6812" y="9637"/>
                  </a:cubicBezTo>
                  <a:cubicBezTo>
                    <a:pt x="6812" y="10353"/>
                    <a:pt x="6360" y="10992"/>
                    <a:pt x="5683" y="11226"/>
                  </a:cubicBezTo>
                  <a:lnTo>
                    <a:pt x="5683" y="13024"/>
                  </a:lnTo>
                  <a:cubicBezTo>
                    <a:pt x="5683" y="13337"/>
                    <a:pt x="5430" y="13587"/>
                    <a:pt x="5120" y="13587"/>
                  </a:cubicBezTo>
                  <a:cubicBezTo>
                    <a:pt x="4807" y="13587"/>
                    <a:pt x="4554" y="13337"/>
                    <a:pt x="4554" y="13024"/>
                  </a:cubicBezTo>
                  <a:lnTo>
                    <a:pt x="4554" y="11226"/>
                  </a:lnTo>
                  <a:cubicBezTo>
                    <a:pt x="3876" y="10992"/>
                    <a:pt x="3425" y="10353"/>
                    <a:pt x="3425" y="9637"/>
                  </a:cubicBezTo>
                  <a:cubicBezTo>
                    <a:pt x="3425" y="8920"/>
                    <a:pt x="3876" y="8281"/>
                    <a:pt x="4554" y="8047"/>
                  </a:cubicBezTo>
                  <a:lnTo>
                    <a:pt x="4554" y="2825"/>
                  </a:lnTo>
                  <a:cubicBezTo>
                    <a:pt x="4554" y="2512"/>
                    <a:pt x="4807" y="2259"/>
                    <a:pt x="5120" y="2259"/>
                  </a:cubicBezTo>
                  <a:close/>
                  <a:moveTo>
                    <a:pt x="9637" y="2259"/>
                  </a:moveTo>
                  <a:cubicBezTo>
                    <a:pt x="9947" y="2259"/>
                    <a:pt x="10200" y="2512"/>
                    <a:pt x="10200" y="2825"/>
                  </a:cubicBezTo>
                  <a:lnTo>
                    <a:pt x="10200" y="4659"/>
                  </a:lnTo>
                  <a:cubicBezTo>
                    <a:pt x="10877" y="4894"/>
                    <a:pt x="11329" y="5532"/>
                    <a:pt x="11329" y="6249"/>
                  </a:cubicBezTo>
                  <a:cubicBezTo>
                    <a:pt x="11329" y="6966"/>
                    <a:pt x="10877" y="7604"/>
                    <a:pt x="10200" y="7839"/>
                  </a:cubicBezTo>
                  <a:lnTo>
                    <a:pt x="10200" y="13024"/>
                  </a:lnTo>
                  <a:cubicBezTo>
                    <a:pt x="10200" y="13337"/>
                    <a:pt x="9947" y="13587"/>
                    <a:pt x="9637" y="13587"/>
                  </a:cubicBezTo>
                  <a:cubicBezTo>
                    <a:pt x="9324" y="13587"/>
                    <a:pt x="9071" y="13337"/>
                    <a:pt x="9071" y="13024"/>
                  </a:cubicBezTo>
                  <a:lnTo>
                    <a:pt x="9071" y="7839"/>
                  </a:lnTo>
                  <a:cubicBezTo>
                    <a:pt x="8393" y="7604"/>
                    <a:pt x="7941" y="6966"/>
                    <a:pt x="7941" y="6249"/>
                  </a:cubicBezTo>
                  <a:cubicBezTo>
                    <a:pt x="7941" y="5532"/>
                    <a:pt x="8393" y="4894"/>
                    <a:pt x="9071" y="4659"/>
                  </a:cubicBezTo>
                  <a:lnTo>
                    <a:pt x="9071" y="2825"/>
                  </a:lnTo>
                  <a:cubicBezTo>
                    <a:pt x="9071" y="2512"/>
                    <a:pt x="9324" y="2259"/>
                    <a:pt x="9637" y="2259"/>
                  </a:cubicBezTo>
                  <a:close/>
                  <a:moveTo>
                    <a:pt x="14154" y="2259"/>
                  </a:moveTo>
                  <a:cubicBezTo>
                    <a:pt x="14464" y="2259"/>
                    <a:pt x="14717" y="2512"/>
                    <a:pt x="14717" y="2825"/>
                  </a:cubicBezTo>
                  <a:lnTo>
                    <a:pt x="14717" y="8047"/>
                  </a:lnTo>
                  <a:cubicBezTo>
                    <a:pt x="15394" y="8281"/>
                    <a:pt x="15846" y="8920"/>
                    <a:pt x="15846" y="9637"/>
                  </a:cubicBezTo>
                  <a:cubicBezTo>
                    <a:pt x="15846" y="10353"/>
                    <a:pt x="15394" y="10992"/>
                    <a:pt x="14717" y="11226"/>
                  </a:cubicBezTo>
                  <a:lnTo>
                    <a:pt x="14717" y="13024"/>
                  </a:lnTo>
                  <a:cubicBezTo>
                    <a:pt x="14717" y="13337"/>
                    <a:pt x="14464" y="13587"/>
                    <a:pt x="14154" y="13587"/>
                  </a:cubicBezTo>
                  <a:cubicBezTo>
                    <a:pt x="13840" y="13587"/>
                    <a:pt x="13587" y="13337"/>
                    <a:pt x="13587" y="13024"/>
                  </a:cubicBezTo>
                  <a:lnTo>
                    <a:pt x="13587" y="11226"/>
                  </a:lnTo>
                  <a:cubicBezTo>
                    <a:pt x="12910" y="10992"/>
                    <a:pt x="12458" y="10353"/>
                    <a:pt x="12458" y="9637"/>
                  </a:cubicBezTo>
                  <a:cubicBezTo>
                    <a:pt x="12458" y="8920"/>
                    <a:pt x="12910" y="8281"/>
                    <a:pt x="13587" y="8047"/>
                  </a:cubicBezTo>
                  <a:lnTo>
                    <a:pt x="13587" y="2825"/>
                  </a:lnTo>
                  <a:cubicBezTo>
                    <a:pt x="13587" y="2512"/>
                    <a:pt x="13840" y="2259"/>
                    <a:pt x="14154" y="2259"/>
                  </a:cubicBezTo>
                  <a:close/>
                  <a:moveTo>
                    <a:pt x="1693" y="1"/>
                  </a:moveTo>
                  <a:cubicBezTo>
                    <a:pt x="757" y="1"/>
                    <a:pt x="1" y="759"/>
                    <a:pt x="1" y="1696"/>
                  </a:cubicBezTo>
                  <a:lnTo>
                    <a:pt x="1" y="14720"/>
                  </a:lnTo>
                  <a:lnTo>
                    <a:pt x="19273" y="14720"/>
                  </a:lnTo>
                  <a:lnTo>
                    <a:pt x="19273" y="1696"/>
                  </a:lnTo>
                  <a:cubicBezTo>
                    <a:pt x="19270" y="759"/>
                    <a:pt x="18514" y="1"/>
                    <a:pt x="17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84" name="Google Shape;6684;p77"/>
          <p:cNvGrpSpPr/>
          <p:nvPr/>
        </p:nvGrpSpPr>
        <p:grpSpPr>
          <a:xfrm>
            <a:off x="5473575" y="2287178"/>
            <a:ext cx="339253" cy="339253"/>
            <a:chOff x="1492675" y="2620775"/>
            <a:chExt cx="481825" cy="481825"/>
          </a:xfrm>
        </p:grpSpPr>
        <p:sp>
          <p:nvSpPr>
            <p:cNvPr id="6685" name="Google Shape;6685;p77"/>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86" name="Google Shape;6686;p77"/>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687" name="Google Shape;6687;p77"/>
          <p:cNvSpPr/>
          <p:nvPr/>
        </p:nvSpPr>
        <p:spPr>
          <a:xfrm>
            <a:off x="5873522" y="2287094"/>
            <a:ext cx="352508" cy="339253"/>
          </a:xfrm>
          <a:custGeom>
            <a:avLst/>
            <a:gdLst/>
            <a:ahLst/>
            <a:cxnLst/>
            <a:rect l="l" t="t" r="r" b="b"/>
            <a:pathLst>
              <a:path w="20026" h="19273" extrusionOk="0">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688" name="Google Shape;6688;p77"/>
          <p:cNvGrpSpPr/>
          <p:nvPr/>
        </p:nvGrpSpPr>
        <p:grpSpPr>
          <a:xfrm>
            <a:off x="6297328" y="2303161"/>
            <a:ext cx="333585" cy="307287"/>
            <a:chOff x="2682350" y="2643425"/>
            <a:chExt cx="473775" cy="436425"/>
          </a:xfrm>
        </p:grpSpPr>
        <p:sp>
          <p:nvSpPr>
            <p:cNvPr id="6689" name="Google Shape;6689;p77"/>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90" name="Google Shape;6690;p77"/>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91" name="Google Shape;6691;p77"/>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92" name="Google Shape;6692;p77"/>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93" name="Google Shape;6693;p77"/>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94" name="Google Shape;6694;p77"/>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95" name="Google Shape;6695;p77"/>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96" name="Google Shape;6696;p77"/>
          <p:cNvGrpSpPr/>
          <p:nvPr/>
        </p:nvGrpSpPr>
        <p:grpSpPr>
          <a:xfrm>
            <a:off x="6762818" y="2287178"/>
            <a:ext cx="238531" cy="339253"/>
            <a:chOff x="3342725" y="2620775"/>
            <a:chExt cx="338775" cy="481825"/>
          </a:xfrm>
        </p:grpSpPr>
        <p:sp>
          <p:nvSpPr>
            <p:cNvPr id="6697" name="Google Shape;6697;p77"/>
            <p:cNvSpPr/>
            <p:nvPr/>
          </p:nvSpPr>
          <p:spPr>
            <a:xfrm>
              <a:off x="3342725" y="2620775"/>
              <a:ext cx="338775" cy="56475"/>
            </a:xfrm>
            <a:custGeom>
              <a:avLst/>
              <a:gdLst/>
              <a:ahLst/>
              <a:cxnLst/>
              <a:rect l="l" t="t" r="r" b="b"/>
              <a:pathLst>
                <a:path w="13551" h="2259" extrusionOk="0">
                  <a:moveTo>
                    <a:pt x="1693" y="0"/>
                  </a:moveTo>
                  <a:cubicBezTo>
                    <a:pt x="756" y="0"/>
                    <a:pt x="0" y="759"/>
                    <a:pt x="0" y="1695"/>
                  </a:cubicBezTo>
                  <a:lnTo>
                    <a:pt x="0" y="2259"/>
                  </a:lnTo>
                  <a:lnTo>
                    <a:pt x="13551" y="2259"/>
                  </a:lnTo>
                  <a:lnTo>
                    <a:pt x="13551" y="1695"/>
                  </a:lnTo>
                  <a:cubicBezTo>
                    <a:pt x="13548" y="759"/>
                    <a:pt x="12792" y="0"/>
                    <a:pt x="118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98" name="Google Shape;6698;p77"/>
            <p:cNvSpPr/>
            <p:nvPr/>
          </p:nvSpPr>
          <p:spPr>
            <a:xfrm>
              <a:off x="3342725" y="2705450"/>
              <a:ext cx="338775" cy="284225"/>
            </a:xfrm>
            <a:custGeom>
              <a:avLst/>
              <a:gdLst/>
              <a:ahLst/>
              <a:cxnLst/>
              <a:rect l="l" t="t" r="r" b="b"/>
              <a:pathLst>
                <a:path w="13551" h="11369" extrusionOk="0">
                  <a:moveTo>
                    <a:pt x="0" y="1"/>
                  </a:moveTo>
                  <a:lnTo>
                    <a:pt x="0" y="11368"/>
                  </a:lnTo>
                  <a:lnTo>
                    <a:pt x="13551" y="11368"/>
                  </a:lnTo>
                  <a:lnTo>
                    <a:pt x="135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99" name="Google Shape;6699;p77"/>
            <p:cNvSpPr/>
            <p:nvPr/>
          </p:nvSpPr>
          <p:spPr>
            <a:xfrm>
              <a:off x="3342725" y="3017875"/>
              <a:ext cx="338775" cy="84725"/>
            </a:xfrm>
            <a:custGeom>
              <a:avLst/>
              <a:gdLst/>
              <a:ahLst/>
              <a:cxnLst/>
              <a:rect l="l" t="t" r="r" b="b"/>
              <a:pathLst>
                <a:path w="13551" h="3389" extrusionOk="0">
                  <a:moveTo>
                    <a:pt x="8224" y="1205"/>
                  </a:moveTo>
                  <a:cubicBezTo>
                    <a:pt x="8534" y="1205"/>
                    <a:pt x="8787" y="1458"/>
                    <a:pt x="8787" y="1771"/>
                  </a:cubicBezTo>
                  <a:cubicBezTo>
                    <a:pt x="8787" y="2081"/>
                    <a:pt x="8534" y="2334"/>
                    <a:pt x="8224" y="2334"/>
                  </a:cubicBezTo>
                  <a:lnTo>
                    <a:pt x="5324" y="2334"/>
                  </a:lnTo>
                  <a:cubicBezTo>
                    <a:pt x="5014" y="2334"/>
                    <a:pt x="4761" y="2081"/>
                    <a:pt x="4761" y="1771"/>
                  </a:cubicBezTo>
                  <a:cubicBezTo>
                    <a:pt x="4761" y="1458"/>
                    <a:pt x="5014" y="1205"/>
                    <a:pt x="5324" y="1205"/>
                  </a:cubicBezTo>
                  <a:close/>
                  <a:moveTo>
                    <a:pt x="0" y="0"/>
                  </a:moveTo>
                  <a:lnTo>
                    <a:pt x="0" y="1696"/>
                  </a:lnTo>
                  <a:cubicBezTo>
                    <a:pt x="0" y="2629"/>
                    <a:pt x="756" y="3388"/>
                    <a:pt x="1693" y="3388"/>
                  </a:cubicBezTo>
                  <a:lnTo>
                    <a:pt x="11855" y="3388"/>
                  </a:lnTo>
                  <a:cubicBezTo>
                    <a:pt x="12792" y="3388"/>
                    <a:pt x="13548" y="2629"/>
                    <a:pt x="13551" y="1696"/>
                  </a:cubicBezTo>
                  <a:lnTo>
                    <a:pt x="135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00" name="Google Shape;6700;p77"/>
          <p:cNvGrpSpPr/>
          <p:nvPr/>
        </p:nvGrpSpPr>
        <p:grpSpPr>
          <a:xfrm>
            <a:off x="7156568" y="2287178"/>
            <a:ext cx="278296" cy="339253"/>
            <a:chOff x="3907325" y="2620775"/>
            <a:chExt cx="395250" cy="481825"/>
          </a:xfrm>
        </p:grpSpPr>
        <p:sp>
          <p:nvSpPr>
            <p:cNvPr id="6701" name="Google Shape;6701;p77"/>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02" name="Google Shape;6702;p77"/>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03" name="Google Shape;6703;p77"/>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04" name="Google Shape;6704;p77"/>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05" name="Google Shape;6705;p77"/>
          <p:cNvGrpSpPr/>
          <p:nvPr/>
        </p:nvGrpSpPr>
        <p:grpSpPr>
          <a:xfrm>
            <a:off x="7549755" y="2297783"/>
            <a:ext cx="339253" cy="318042"/>
            <a:chOff x="4456875" y="2635825"/>
            <a:chExt cx="481825" cy="451700"/>
          </a:xfrm>
        </p:grpSpPr>
        <p:sp>
          <p:nvSpPr>
            <p:cNvPr id="6706" name="Google Shape;6706;p77"/>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07" name="Google Shape;6707;p77"/>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08" name="Google Shape;6708;p77"/>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09" name="Google Shape;6709;p77"/>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10" name="Google Shape;6710;p77"/>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11" name="Google Shape;6711;p77"/>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12" name="Google Shape;6712;p77"/>
          <p:cNvGrpSpPr/>
          <p:nvPr/>
        </p:nvGrpSpPr>
        <p:grpSpPr>
          <a:xfrm>
            <a:off x="7974679" y="2297783"/>
            <a:ext cx="339253" cy="318042"/>
            <a:chOff x="5049725" y="2635825"/>
            <a:chExt cx="481825" cy="451700"/>
          </a:xfrm>
        </p:grpSpPr>
        <p:sp>
          <p:nvSpPr>
            <p:cNvPr id="6713" name="Google Shape;6713;p77"/>
            <p:cNvSpPr/>
            <p:nvPr/>
          </p:nvSpPr>
          <p:spPr>
            <a:xfrm>
              <a:off x="5135325" y="3031050"/>
              <a:ext cx="310550" cy="56475"/>
            </a:xfrm>
            <a:custGeom>
              <a:avLst/>
              <a:gdLst/>
              <a:ahLst/>
              <a:cxnLst/>
              <a:rect l="l" t="t" r="r" b="b"/>
              <a:pathLst>
                <a:path w="12422" h="2259" extrusionOk="0">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14" name="Google Shape;6714;p77"/>
            <p:cNvSpPr/>
            <p:nvPr/>
          </p:nvSpPr>
          <p:spPr>
            <a:xfrm>
              <a:off x="5049725" y="2946350"/>
              <a:ext cx="481825" cy="56500"/>
            </a:xfrm>
            <a:custGeom>
              <a:avLst/>
              <a:gdLst/>
              <a:ahLst/>
              <a:cxnLst/>
              <a:rect l="l" t="t" r="r" b="b"/>
              <a:pathLst>
                <a:path w="19273" h="2260" extrusionOk="0">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15" name="Google Shape;6715;p77"/>
            <p:cNvSpPr/>
            <p:nvPr/>
          </p:nvSpPr>
          <p:spPr>
            <a:xfrm>
              <a:off x="5049725" y="2635825"/>
              <a:ext cx="481825" cy="282325"/>
            </a:xfrm>
            <a:custGeom>
              <a:avLst/>
              <a:gdLst/>
              <a:ahLst/>
              <a:cxnLst/>
              <a:rect l="l" t="t" r="r" b="b"/>
              <a:pathLst>
                <a:path w="19273" h="11293" extrusionOk="0">
                  <a:moveTo>
                    <a:pt x="1693" y="0"/>
                  </a:moveTo>
                  <a:cubicBezTo>
                    <a:pt x="756" y="0"/>
                    <a:pt x="0" y="759"/>
                    <a:pt x="0" y="1696"/>
                  </a:cubicBezTo>
                  <a:lnTo>
                    <a:pt x="0" y="11293"/>
                  </a:lnTo>
                  <a:lnTo>
                    <a:pt x="19272" y="11293"/>
                  </a:lnTo>
                  <a:lnTo>
                    <a:pt x="19272" y="1696"/>
                  </a:lnTo>
                  <a:cubicBezTo>
                    <a:pt x="19269" y="759"/>
                    <a:pt x="18513" y="0"/>
                    <a:pt x="1757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16" name="Google Shape;6716;p77"/>
          <p:cNvGrpSpPr/>
          <p:nvPr/>
        </p:nvGrpSpPr>
        <p:grpSpPr>
          <a:xfrm>
            <a:off x="2375386" y="3952243"/>
            <a:ext cx="338566" cy="338373"/>
            <a:chOff x="5643000" y="2621375"/>
            <a:chExt cx="480850" cy="480575"/>
          </a:xfrm>
        </p:grpSpPr>
        <p:sp>
          <p:nvSpPr>
            <p:cNvPr id="6717" name="Google Shape;6717;p77"/>
            <p:cNvSpPr/>
            <p:nvPr/>
          </p:nvSpPr>
          <p:spPr>
            <a:xfrm>
              <a:off x="5837150" y="2812950"/>
              <a:ext cx="92625" cy="88125"/>
            </a:xfrm>
            <a:custGeom>
              <a:avLst/>
              <a:gdLst/>
              <a:ahLst/>
              <a:cxnLst/>
              <a:rect l="l" t="t" r="r" b="b"/>
              <a:pathLst>
                <a:path w="3705" h="3525" extrusionOk="0">
                  <a:moveTo>
                    <a:pt x="1853" y="1"/>
                  </a:moveTo>
                  <a:lnTo>
                    <a:pt x="1" y="1347"/>
                  </a:lnTo>
                  <a:lnTo>
                    <a:pt x="706" y="3524"/>
                  </a:lnTo>
                  <a:lnTo>
                    <a:pt x="2997" y="3524"/>
                  </a:lnTo>
                  <a:lnTo>
                    <a:pt x="3705" y="1347"/>
                  </a:lnTo>
                  <a:lnTo>
                    <a:pt x="18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18" name="Google Shape;6718;p77"/>
            <p:cNvSpPr/>
            <p:nvPr/>
          </p:nvSpPr>
          <p:spPr>
            <a:xfrm>
              <a:off x="5643000" y="2631975"/>
              <a:ext cx="480850" cy="469975"/>
            </a:xfrm>
            <a:custGeom>
              <a:avLst/>
              <a:gdLst/>
              <a:ahLst/>
              <a:cxnLst/>
              <a:rect l="l" t="t" r="r" b="b"/>
              <a:pathLst>
                <a:path w="19234" h="18799" extrusionOk="0">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19" name="Google Shape;6719;p77"/>
            <p:cNvSpPr/>
            <p:nvPr/>
          </p:nvSpPr>
          <p:spPr>
            <a:xfrm>
              <a:off x="6041550" y="2749725"/>
              <a:ext cx="79750" cy="95025"/>
            </a:xfrm>
            <a:custGeom>
              <a:avLst/>
              <a:gdLst/>
              <a:ahLst/>
              <a:cxnLst/>
              <a:rect l="l" t="t" r="r" b="b"/>
              <a:pathLst>
                <a:path w="3190" h="3801" extrusionOk="0">
                  <a:moveTo>
                    <a:pt x="2184" y="0"/>
                  </a:moveTo>
                  <a:lnTo>
                    <a:pt x="723" y="196"/>
                  </a:lnTo>
                  <a:lnTo>
                    <a:pt x="0" y="2424"/>
                  </a:lnTo>
                  <a:lnTo>
                    <a:pt x="1895" y="3801"/>
                  </a:lnTo>
                  <a:lnTo>
                    <a:pt x="3189" y="3102"/>
                  </a:lnTo>
                  <a:cubicBezTo>
                    <a:pt x="3036" y="2018"/>
                    <a:pt x="2696" y="967"/>
                    <a:pt x="21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20" name="Google Shape;6720;p77"/>
            <p:cNvSpPr/>
            <p:nvPr/>
          </p:nvSpPr>
          <p:spPr>
            <a:xfrm>
              <a:off x="5963025" y="2996125"/>
              <a:ext cx="92625" cy="81175"/>
            </a:xfrm>
            <a:custGeom>
              <a:avLst/>
              <a:gdLst/>
              <a:ahLst/>
              <a:cxnLst/>
              <a:rect l="l" t="t" r="r" b="b"/>
              <a:pathLst>
                <a:path w="3705" h="3247" extrusionOk="0">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21" name="Google Shape;6721;p77"/>
            <p:cNvSpPr/>
            <p:nvPr/>
          </p:nvSpPr>
          <p:spPr>
            <a:xfrm>
              <a:off x="5711225" y="2996200"/>
              <a:ext cx="92600" cy="81100"/>
            </a:xfrm>
            <a:custGeom>
              <a:avLst/>
              <a:gdLst/>
              <a:ahLst/>
              <a:cxnLst/>
              <a:rect l="l" t="t" r="r" b="b"/>
              <a:pathLst>
                <a:path w="3704" h="3244" extrusionOk="0">
                  <a:moveTo>
                    <a:pt x="635" y="0"/>
                  </a:moveTo>
                  <a:lnTo>
                    <a:pt x="0" y="1322"/>
                  </a:lnTo>
                  <a:cubicBezTo>
                    <a:pt x="30" y="1355"/>
                    <a:pt x="60" y="1385"/>
                    <a:pt x="93" y="1416"/>
                  </a:cubicBezTo>
                  <a:cubicBezTo>
                    <a:pt x="834" y="2162"/>
                    <a:pt x="1695" y="2780"/>
                    <a:pt x="2638" y="3243"/>
                  </a:cubicBezTo>
                  <a:lnTo>
                    <a:pt x="3704" y="2229"/>
                  </a:lnTo>
                  <a:lnTo>
                    <a:pt x="298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22" name="Google Shape;6722;p77"/>
            <p:cNvSpPr/>
            <p:nvPr/>
          </p:nvSpPr>
          <p:spPr>
            <a:xfrm>
              <a:off x="5645575" y="2749725"/>
              <a:ext cx="79825" cy="95100"/>
            </a:xfrm>
            <a:custGeom>
              <a:avLst/>
              <a:gdLst/>
              <a:ahLst/>
              <a:cxnLst/>
              <a:rect l="l" t="t" r="r" b="b"/>
              <a:pathLst>
                <a:path w="3193" h="3804" extrusionOk="0">
                  <a:moveTo>
                    <a:pt x="1009" y="0"/>
                  </a:moveTo>
                  <a:cubicBezTo>
                    <a:pt x="497" y="967"/>
                    <a:pt x="154" y="2018"/>
                    <a:pt x="0" y="3105"/>
                  </a:cubicBezTo>
                  <a:lnTo>
                    <a:pt x="1295" y="3804"/>
                  </a:lnTo>
                  <a:lnTo>
                    <a:pt x="3192" y="2424"/>
                  </a:lnTo>
                  <a:lnTo>
                    <a:pt x="2467" y="196"/>
                  </a:ln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23" name="Google Shape;6723;p77"/>
            <p:cNvSpPr/>
            <p:nvPr/>
          </p:nvSpPr>
          <p:spPr>
            <a:xfrm>
              <a:off x="5836025" y="2621375"/>
              <a:ext cx="94800" cy="74100"/>
            </a:xfrm>
            <a:custGeom>
              <a:avLst/>
              <a:gdLst/>
              <a:ahLst/>
              <a:cxnLst/>
              <a:rect l="l" t="t" r="r" b="b"/>
              <a:pathLst>
                <a:path w="3792" h="2964" extrusionOk="0">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24" name="Google Shape;6724;p77"/>
          <p:cNvGrpSpPr/>
          <p:nvPr/>
        </p:nvGrpSpPr>
        <p:grpSpPr>
          <a:xfrm>
            <a:off x="4192782" y="3951803"/>
            <a:ext cx="339359" cy="339253"/>
            <a:chOff x="6235250" y="2620775"/>
            <a:chExt cx="481975" cy="481825"/>
          </a:xfrm>
        </p:grpSpPr>
        <p:sp>
          <p:nvSpPr>
            <p:cNvPr id="6725" name="Google Shape;6725;p77"/>
            <p:cNvSpPr/>
            <p:nvPr/>
          </p:nvSpPr>
          <p:spPr>
            <a:xfrm>
              <a:off x="6405675" y="2620775"/>
              <a:ext cx="28275" cy="56475"/>
            </a:xfrm>
            <a:custGeom>
              <a:avLst/>
              <a:gdLst/>
              <a:ahLst/>
              <a:cxnLst/>
              <a:rect l="l" t="t" r="r" b="b"/>
              <a:pathLst>
                <a:path w="1131"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26" name="Google Shape;6726;p77"/>
            <p:cNvSpPr/>
            <p:nvPr/>
          </p:nvSpPr>
          <p:spPr>
            <a:xfrm>
              <a:off x="6518600" y="2620775"/>
              <a:ext cx="28250" cy="56475"/>
            </a:xfrm>
            <a:custGeom>
              <a:avLst/>
              <a:gdLst/>
              <a:ahLst/>
              <a:cxnLst/>
              <a:rect l="l" t="t" r="r" b="b"/>
              <a:pathLst>
                <a:path w="1130"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27" name="Google Shape;6727;p77"/>
            <p:cNvSpPr/>
            <p:nvPr/>
          </p:nvSpPr>
          <p:spPr>
            <a:xfrm>
              <a:off x="6603300" y="2649000"/>
              <a:ext cx="28250" cy="56475"/>
            </a:xfrm>
            <a:custGeom>
              <a:avLst/>
              <a:gdLst/>
              <a:ahLst/>
              <a:cxnLst/>
              <a:rect l="l" t="t" r="r" b="b"/>
              <a:pathLst>
                <a:path w="1130" h="2259" extrusionOk="0">
                  <a:moveTo>
                    <a:pt x="567" y="0"/>
                  </a:moveTo>
                  <a:cubicBezTo>
                    <a:pt x="253" y="0"/>
                    <a:pt x="0" y="253"/>
                    <a:pt x="0" y="566"/>
                  </a:cubicBezTo>
                  <a:lnTo>
                    <a:pt x="0" y="1696"/>
                  </a:lnTo>
                  <a:cubicBezTo>
                    <a:pt x="0" y="2006"/>
                    <a:pt x="253" y="2259"/>
                    <a:pt x="567" y="2259"/>
                  </a:cubicBezTo>
                  <a:cubicBezTo>
                    <a:pt x="877" y="2259"/>
                    <a:pt x="1130" y="2006"/>
                    <a:pt x="1130" y="1696"/>
                  </a:cubicBezTo>
                  <a:lnTo>
                    <a:pt x="1130" y="566"/>
                  </a:lnTo>
                  <a:cubicBezTo>
                    <a:pt x="1130" y="253"/>
                    <a:pt x="877"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28" name="Google Shape;6728;p77"/>
            <p:cNvSpPr/>
            <p:nvPr/>
          </p:nvSpPr>
          <p:spPr>
            <a:xfrm>
              <a:off x="6321000" y="2649000"/>
              <a:ext cx="28250" cy="56475"/>
            </a:xfrm>
            <a:custGeom>
              <a:avLst/>
              <a:gdLst/>
              <a:ahLst/>
              <a:cxnLst/>
              <a:rect l="l" t="t" r="r" b="b"/>
              <a:pathLst>
                <a:path w="1130" h="2259" extrusionOk="0">
                  <a:moveTo>
                    <a:pt x="566" y="0"/>
                  </a:moveTo>
                  <a:cubicBezTo>
                    <a:pt x="253" y="0"/>
                    <a:pt x="0" y="253"/>
                    <a:pt x="0" y="566"/>
                  </a:cubicBezTo>
                  <a:lnTo>
                    <a:pt x="0" y="1696"/>
                  </a:lnTo>
                  <a:cubicBezTo>
                    <a:pt x="0" y="2006"/>
                    <a:pt x="253" y="2259"/>
                    <a:pt x="566" y="2259"/>
                  </a:cubicBezTo>
                  <a:cubicBezTo>
                    <a:pt x="876" y="2259"/>
                    <a:pt x="1129" y="2006"/>
                    <a:pt x="1129" y="1696"/>
                  </a:cubicBezTo>
                  <a:lnTo>
                    <a:pt x="1129" y="566"/>
                  </a:lnTo>
                  <a:cubicBezTo>
                    <a:pt x="1129" y="253"/>
                    <a:pt x="876" y="0"/>
                    <a:pt x="5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29" name="Google Shape;6729;p77"/>
            <p:cNvSpPr/>
            <p:nvPr/>
          </p:nvSpPr>
          <p:spPr>
            <a:xfrm>
              <a:off x="6235250" y="2677225"/>
              <a:ext cx="481975" cy="425375"/>
            </a:xfrm>
            <a:custGeom>
              <a:avLst/>
              <a:gdLst/>
              <a:ahLst/>
              <a:cxnLst/>
              <a:rect l="l" t="t" r="r" b="b"/>
              <a:pathLst>
                <a:path w="19279" h="17015" extrusionOk="0">
                  <a:moveTo>
                    <a:pt x="9639" y="1"/>
                  </a:moveTo>
                  <a:cubicBezTo>
                    <a:pt x="9326" y="1"/>
                    <a:pt x="9073" y="254"/>
                    <a:pt x="9073" y="567"/>
                  </a:cubicBezTo>
                  <a:lnTo>
                    <a:pt x="9073" y="1202"/>
                  </a:lnTo>
                  <a:cubicBezTo>
                    <a:pt x="7920" y="1470"/>
                    <a:pt x="6872" y="2548"/>
                    <a:pt x="6252" y="4156"/>
                  </a:cubicBezTo>
                  <a:cubicBezTo>
                    <a:pt x="6164" y="4380"/>
                    <a:pt x="5952" y="4518"/>
                    <a:pt x="5726" y="4518"/>
                  </a:cubicBezTo>
                  <a:cubicBezTo>
                    <a:pt x="5658" y="4518"/>
                    <a:pt x="5588" y="4505"/>
                    <a:pt x="5520" y="4478"/>
                  </a:cubicBezTo>
                  <a:cubicBezTo>
                    <a:pt x="5231" y="4367"/>
                    <a:pt x="5083" y="4042"/>
                    <a:pt x="5198" y="3750"/>
                  </a:cubicBezTo>
                  <a:cubicBezTo>
                    <a:pt x="5532" y="2876"/>
                    <a:pt x="5987" y="2130"/>
                    <a:pt x="6517" y="1536"/>
                  </a:cubicBezTo>
                  <a:lnTo>
                    <a:pt x="6517" y="1536"/>
                  </a:lnTo>
                  <a:cubicBezTo>
                    <a:pt x="2753" y="2527"/>
                    <a:pt x="0" y="5258"/>
                    <a:pt x="0" y="8468"/>
                  </a:cubicBezTo>
                  <a:lnTo>
                    <a:pt x="0" y="9034"/>
                  </a:lnTo>
                  <a:cubicBezTo>
                    <a:pt x="0" y="9347"/>
                    <a:pt x="253" y="9597"/>
                    <a:pt x="564" y="9597"/>
                  </a:cubicBezTo>
                  <a:cubicBezTo>
                    <a:pt x="877" y="9597"/>
                    <a:pt x="1130" y="9347"/>
                    <a:pt x="1130" y="9034"/>
                  </a:cubicBezTo>
                  <a:cubicBezTo>
                    <a:pt x="1130" y="8423"/>
                    <a:pt x="1904" y="7905"/>
                    <a:pt x="2822" y="7905"/>
                  </a:cubicBezTo>
                  <a:cubicBezTo>
                    <a:pt x="3740" y="7905"/>
                    <a:pt x="4553" y="8423"/>
                    <a:pt x="4553" y="9034"/>
                  </a:cubicBezTo>
                  <a:cubicBezTo>
                    <a:pt x="4553" y="9347"/>
                    <a:pt x="4806" y="9597"/>
                    <a:pt x="5120" y="9597"/>
                  </a:cubicBezTo>
                  <a:cubicBezTo>
                    <a:pt x="5430" y="9597"/>
                    <a:pt x="5683" y="9347"/>
                    <a:pt x="5683" y="9034"/>
                  </a:cubicBezTo>
                  <a:cubicBezTo>
                    <a:pt x="5683" y="8423"/>
                    <a:pt x="6460" y="7905"/>
                    <a:pt x="7378" y="7905"/>
                  </a:cubicBezTo>
                  <a:cubicBezTo>
                    <a:pt x="8296" y="7905"/>
                    <a:pt x="9070" y="8423"/>
                    <a:pt x="9070" y="9034"/>
                  </a:cubicBezTo>
                  <a:lnTo>
                    <a:pt x="9070" y="14756"/>
                  </a:lnTo>
                  <a:cubicBezTo>
                    <a:pt x="9070" y="15379"/>
                    <a:pt x="8564" y="15885"/>
                    <a:pt x="7941" y="15885"/>
                  </a:cubicBezTo>
                  <a:cubicBezTo>
                    <a:pt x="7318" y="15885"/>
                    <a:pt x="6812" y="15379"/>
                    <a:pt x="6812" y="14756"/>
                  </a:cubicBezTo>
                  <a:lnTo>
                    <a:pt x="6812" y="14190"/>
                  </a:lnTo>
                  <a:cubicBezTo>
                    <a:pt x="6812" y="13879"/>
                    <a:pt x="6559" y="13626"/>
                    <a:pt x="6249" y="13626"/>
                  </a:cubicBezTo>
                  <a:cubicBezTo>
                    <a:pt x="5936" y="13626"/>
                    <a:pt x="5683" y="13879"/>
                    <a:pt x="5683" y="14190"/>
                  </a:cubicBezTo>
                  <a:lnTo>
                    <a:pt x="5683" y="14756"/>
                  </a:lnTo>
                  <a:cubicBezTo>
                    <a:pt x="5683" y="16002"/>
                    <a:pt x="6694" y="17014"/>
                    <a:pt x="7941" y="17014"/>
                  </a:cubicBezTo>
                  <a:cubicBezTo>
                    <a:pt x="9188" y="17014"/>
                    <a:pt x="10200" y="16002"/>
                    <a:pt x="10200" y="14756"/>
                  </a:cubicBezTo>
                  <a:lnTo>
                    <a:pt x="10200" y="9034"/>
                  </a:lnTo>
                  <a:cubicBezTo>
                    <a:pt x="10200" y="8423"/>
                    <a:pt x="10976" y="7905"/>
                    <a:pt x="11895" y="7905"/>
                  </a:cubicBezTo>
                  <a:cubicBezTo>
                    <a:pt x="12813" y="7905"/>
                    <a:pt x="13587" y="8423"/>
                    <a:pt x="13587" y="9034"/>
                  </a:cubicBezTo>
                  <a:cubicBezTo>
                    <a:pt x="13587" y="9347"/>
                    <a:pt x="13840" y="9597"/>
                    <a:pt x="14153" y="9597"/>
                  </a:cubicBezTo>
                  <a:cubicBezTo>
                    <a:pt x="14463" y="9597"/>
                    <a:pt x="14716" y="9347"/>
                    <a:pt x="14716" y="9034"/>
                  </a:cubicBezTo>
                  <a:cubicBezTo>
                    <a:pt x="14716" y="8423"/>
                    <a:pt x="15529" y="7905"/>
                    <a:pt x="16448" y="7905"/>
                  </a:cubicBezTo>
                  <a:cubicBezTo>
                    <a:pt x="17366" y="7905"/>
                    <a:pt x="18143" y="8423"/>
                    <a:pt x="18143" y="9034"/>
                  </a:cubicBezTo>
                  <a:cubicBezTo>
                    <a:pt x="18143" y="9347"/>
                    <a:pt x="18396" y="9597"/>
                    <a:pt x="18706" y="9597"/>
                  </a:cubicBezTo>
                  <a:cubicBezTo>
                    <a:pt x="19019" y="9597"/>
                    <a:pt x="19272" y="9347"/>
                    <a:pt x="19272" y="9034"/>
                  </a:cubicBezTo>
                  <a:lnTo>
                    <a:pt x="19272" y="8471"/>
                  </a:lnTo>
                  <a:cubicBezTo>
                    <a:pt x="19278" y="5258"/>
                    <a:pt x="16523" y="2527"/>
                    <a:pt x="12759" y="1536"/>
                  </a:cubicBezTo>
                  <a:lnTo>
                    <a:pt x="12759" y="1536"/>
                  </a:lnTo>
                  <a:cubicBezTo>
                    <a:pt x="13292" y="2130"/>
                    <a:pt x="13744" y="2876"/>
                    <a:pt x="14081" y="3750"/>
                  </a:cubicBezTo>
                  <a:cubicBezTo>
                    <a:pt x="14192" y="4042"/>
                    <a:pt x="14048" y="4367"/>
                    <a:pt x="13756" y="4478"/>
                  </a:cubicBezTo>
                  <a:cubicBezTo>
                    <a:pt x="13688" y="4505"/>
                    <a:pt x="13618" y="4518"/>
                    <a:pt x="13550" y="4518"/>
                  </a:cubicBezTo>
                  <a:cubicBezTo>
                    <a:pt x="13324" y="4518"/>
                    <a:pt x="13113" y="4380"/>
                    <a:pt x="13027" y="4156"/>
                  </a:cubicBezTo>
                  <a:cubicBezTo>
                    <a:pt x="12407" y="2548"/>
                    <a:pt x="11359" y="1470"/>
                    <a:pt x="10203" y="1202"/>
                  </a:cubicBezTo>
                  <a:lnTo>
                    <a:pt x="10203" y="567"/>
                  </a:lnTo>
                  <a:cubicBezTo>
                    <a:pt x="10203" y="254"/>
                    <a:pt x="9950" y="1"/>
                    <a:pt x="96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730" name="Google Shape;6730;p77"/>
          <p:cNvSpPr/>
          <p:nvPr/>
        </p:nvSpPr>
        <p:spPr>
          <a:xfrm>
            <a:off x="5037584" y="2720693"/>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731" name="Google Shape;6731;p77"/>
          <p:cNvGrpSpPr/>
          <p:nvPr/>
        </p:nvGrpSpPr>
        <p:grpSpPr>
          <a:xfrm>
            <a:off x="5472652" y="2711317"/>
            <a:ext cx="341101" cy="339253"/>
            <a:chOff x="1535000" y="3223325"/>
            <a:chExt cx="484450" cy="481825"/>
          </a:xfrm>
        </p:grpSpPr>
        <p:sp>
          <p:nvSpPr>
            <p:cNvPr id="6732" name="Google Shape;6732;p77"/>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33" name="Google Shape;6733;p77"/>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34" name="Google Shape;6734;p77"/>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35" name="Google Shape;6735;p77"/>
          <p:cNvGrpSpPr/>
          <p:nvPr/>
        </p:nvGrpSpPr>
        <p:grpSpPr>
          <a:xfrm>
            <a:off x="5880219" y="2746618"/>
            <a:ext cx="339253" cy="268649"/>
            <a:chOff x="2085525" y="3263750"/>
            <a:chExt cx="481825" cy="381550"/>
          </a:xfrm>
        </p:grpSpPr>
        <p:sp>
          <p:nvSpPr>
            <p:cNvPr id="6736" name="Google Shape;6736;p77"/>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37" name="Google Shape;6737;p77"/>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738" name="Google Shape;6738;p77"/>
          <p:cNvSpPr/>
          <p:nvPr/>
        </p:nvSpPr>
        <p:spPr>
          <a:xfrm>
            <a:off x="6294404" y="2778690"/>
            <a:ext cx="339253" cy="204295"/>
          </a:xfrm>
          <a:custGeom>
            <a:avLst/>
            <a:gdLst/>
            <a:ahLst/>
            <a:cxnLst/>
            <a:rect l="l" t="t" r="r" b="b"/>
            <a:pathLst>
              <a:path w="19273" h="11606" extrusionOk="0">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739" name="Google Shape;6739;p77"/>
          <p:cNvGrpSpPr/>
          <p:nvPr/>
        </p:nvGrpSpPr>
        <p:grpSpPr>
          <a:xfrm>
            <a:off x="6711982" y="2711308"/>
            <a:ext cx="340204" cy="339271"/>
            <a:chOff x="3270450" y="3213625"/>
            <a:chExt cx="483175" cy="481850"/>
          </a:xfrm>
        </p:grpSpPr>
        <p:sp>
          <p:nvSpPr>
            <p:cNvPr id="6740" name="Google Shape;6740;p77"/>
            <p:cNvSpPr/>
            <p:nvPr/>
          </p:nvSpPr>
          <p:spPr>
            <a:xfrm>
              <a:off x="3392550" y="3335025"/>
              <a:ext cx="239050" cy="239050"/>
            </a:xfrm>
            <a:custGeom>
              <a:avLst/>
              <a:gdLst/>
              <a:ahLst/>
              <a:cxnLst/>
              <a:rect l="l" t="t" r="r" b="b"/>
              <a:pathLst>
                <a:path w="9562" h="9562" extrusionOk="0">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41" name="Google Shape;6741;p77"/>
            <p:cNvSpPr/>
            <p:nvPr/>
          </p:nvSpPr>
          <p:spPr>
            <a:xfrm>
              <a:off x="3270450" y="3213625"/>
              <a:ext cx="483175" cy="481850"/>
            </a:xfrm>
            <a:custGeom>
              <a:avLst/>
              <a:gdLst/>
              <a:ahLst/>
              <a:cxnLst/>
              <a:rect l="l" t="t" r="r" b="b"/>
              <a:pathLst>
                <a:path w="19327" h="19274" extrusionOk="0">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42" name="Google Shape;6742;p77"/>
          <p:cNvGrpSpPr/>
          <p:nvPr/>
        </p:nvGrpSpPr>
        <p:grpSpPr>
          <a:xfrm>
            <a:off x="7211250" y="2711317"/>
            <a:ext cx="168931" cy="339253"/>
            <a:chOff x="3984950" y="3213600"/>
            <a:chExt cx="239925" cy="481825"/>
          </a:xfrm>
        </p:grpSpPr>
        <p:sp>
          <p:nvSpPr>
            <p:cNvPr id="6743" name="Google Shape;6743;p77"/>
            <p:cNvSpPr/>
            <p:nvPr/>
          </p:nvSpPr>
          <p:spPr>
            <a:xfrm>
              <a:off x="3984950" y="3213600"/>
              <a:ext cx="239925" cy="481825"/>
            </a:xfrm>
            <a:custGeom>
              <a:avLst/>
              <a:gdLst/>
              <a:ahLst/>
              <a:cxnLst/>
              <a:rect l="l" t="t" r="r" b="b"/>
              <a:pathLst>
                <a:path w="9597" h="19273" extrusionOk="0">
                  <a:moveTo>
                    <a:pt x="4800" y="3355"/>
                  </a:moveTo>
                  <a:cubicBezTo>
                    <a:pt x="5110" y="3355"/>
                    <a:pt x="5363" y="3608"/>
                    <a:pt x="5363" y="3918"/>
                  </a:cubicBezTo>
                  <a:lnTo>
                    <a:pt x="5363" y="12121"/>
                  </a:lnTo>
                  <a:cubicBezTo>
                    <a:pt x="6556" y="12407"/>
                    <a:pt x="7345" y="13542"/>
                    <a:pt x="7203" y="14759"/>
                  </a:cubicBezTo>
                  <a:cubicBezTo>
                    <a:pt x="7059" y="15978"/>
                    <a:pt x="6026" y="16897"/>
                    <a:pt x="4800" y="16897"/>
                  </a:cubicBezTo>
                  <a:cubicBezTo>
                    <a:pt x="3571" y="16897"/>
                    <a:pt x="2539" y="15978"/>
                    <a:pt x="2394" y="14759"/>
                  </a:cubicBezTo>
                  <a:cubicBezTo>
                    <a:pt x="2253" y="13542"/>
                    <a:pt x="3042" y="12407"/>
                    <a:pt x="4234" y="12121"/>
                  </a:cubicBezTo>
                  <a:lnTo>
                    <a:pt x="4234" y="3918"/>
                  </a:lnTo>
                  <a:cubicBezTo>
                    <a:pt x="4234" y="3608"/>
                    <a:pt x="4487" y="3355"/>
                    <a:pt x="4800" y="3355"/>
                  </a:cubicBezTo>
                  <a:close/>
                  <a:moveTo>
                    <a:pt x="4800" y="1"/>
                  </a:moveTo>
                  <a:cubicBezTo>
                    <a:pt x="3219" y="1"/>
                    <a:pt x="1939" y="1281"/>
                    <a:pt x="1939" y="2861"/>
                  </a:cubicBezTo>
                  <a:lnTo>
                    <a:pt x="1939" y="10567"/>
                  </a:lnTo>
                  <a:cubicBezTo>
                    <a:pt x="723" y="11501"/>
                    <a:pt x="9" y="12943"/>
                    <a:pt x="0" y="14476"/>
                  </a:cubicBezTo>
                  <a:cubicBezTo>
                    <a:pt x="0" y="17123"/>
                    <a:pt x="2150" y="19273"/>
                    <a:pt x="4800" y="19273"/>
                  </a:cubicBezTo>
                  <a:cubicBezTo>
                    <a:pt x="7450" y="19273"/>
                    <a:pt x="9597" y="17123"/>
                    <a:pt x="9597" y="14476"/>
                  </a:cubicBezTo>
                  <a:cubicBezTo>
                    <a:pt x="9597" y="13651"/>
                    <a:pt x="9395" y="12844"/>
                    <a:pt x="9007" y="12118"/>
                  </a:cubicBezTo>
                  <a:cubicBezTo>
                    <a:pt x="8679" y="11510"/>
                    <a:pt x="8221" y="10980"/>
                    <a:pt x="7664" y="10567"/>
                  </a:cubicBezTo>
                  <a:lnTo>
                    <a:pt x="7661" y="2861"/>
                  </a:lnTo>
                  <a:cubicBezTo>
                    <a:pt x="7661" y="1281"/>
                    <a:pt x="6378" y="1"/>
                    <a:pt x="480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44" name="Google Shape;6744;p77"/>
            <p:cNvSpPr/>
            <p:nvPr/>
          </p:nvSpPr>
          <p:spPr>
            <a:xfrm>
              <a:off x="4072650" y="3543175"/>
              <a:ext cx="64525" cy="64625"/>
            </a:xfrm>
            <a:custGeom>
              <a:avLst/>
              <a:gdLst/>
              <a:ahLst/>
              <a:cxnLst/>
              <a:rect l="l" t="t" r="r" b="b"/>
              <a:pathLst>
                <a:path w="2581" h="2585" extrusionOk="0">
                  <a:moveTo>
                    <a:pt x="1292" y="1"/>
                  </a:moveTo>
                  <a:cubicBezTo>
                    <a:pt x="578" y="1"/>
                    <a:pt x="0" y="579"/>
                    <a:pt x="0" y="1293"/>
                  </a:cubicBezTo>
                  <a:cubicBezTo>
                    <a:pt x="0" y="2006"/>
                    <a:pt x="578" y="2585"/>
                    <a:pt x="1292" y="2585"/>
                  </a:cubicBezTo>
                  <a:cubicBezTo>
                    <a:pt x="2003" y="2585"/>
                    <a:pt x="2581" y="2006"/>
                    <a:pt x="2581" y="1293"/>
                  </a:cubicBezTo>
                  <a:cubicBezTo>
                    <a:pt x="2581" y="579"/>
                    <a:pt x="2003" y="1"/>
                    <a:pt x="12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745" name="Google Shape;6745;p77"/>
          <p:cNvSpPr/>
          <p:nvPr/>
        </p:nvSpPr>
        <p:spPr>
          <a:xfrm>
            <a:off x="7549578" y="2711214"/>
            <a:ext cx="339306" cy="339253"/>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46" name="Google Shape;6746;p77"/>
          <p:cNvSpPr/>
          <p:nvPr/>
        </p:nvSpPr>
        <p:spPr>
          <a:xfrm>
            <a:off x="7974508" y="2731069"/>
            <a:ext cx="339253" cy="299542"/>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747" name="Google Shape;6747;p77"/>
          <p:cNvGrpSpPr/>
          <p:nvPr/>
        </p:nvGrpSpPr>
        <p:grpSpPr>
          <a:xfrm>
            <a:off x="1874281" y="3981487"/>
            <a:ext cx="355218" cy="279880"/>
            <a:chOff x="5629975" y="3255775"/>
            <a:chExt cx="504500" cy="397500"/>
          </a:xfrm>
        </p:grpSpPr>
        <p:sp>
          <p:nvSpPr>
            <p:cNvPr id="6748" name="Google Shape;6748;p77"/>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49" name="Google Shape;6749;p77"/>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50" name="Google Shape;6750;p77"/>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51" name="Google Shape;6751;p77"/>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52" name="Google Shape;6752;p77"/>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53" name="Google Shape;6753;p77"/>
          <p:cNvGrpSpPr/>
          <p:nvPr/>
        </p:nvGrpSpPr>
        <p:grpSpPr>
          <a:xfrm>
            <a:off x="3755839" y="3981593"/>
            <a:ext cx="340256" cy="279669"/>
            <a:chOff x="6234950" y="3255925"/>
            <a:chExt cx="483250" cy="397200"/>
          </a:xfrm>
        </p:grpSpPr>
        <p:sp>
          <p:nvSpPr>
            <p:cNvPr id="6754" name="Google Shape;6754;p77"/>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55" name="Google Shape;6755;p77"/>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56" name="Google Shape;6756;p77"/>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57" name="Google Shape;6757;p77"/>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58" name="Google Shape;6758;p77"/>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59" name="Google Shape;6759;p77"/>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60" name="Google Shape;6760;p77"/>
          <p:cNvGrpSpPr/>
          <p:nvPr/>
        </p:nvGrpSpPr>
        <p:grpSpPr>
          <a:xfrm>
            <a:off x="5051107" y="3125970"/>
            <a:ext cx="318042" cy="339253"/>
            <a:chOff x="914900" y="3806450"/>
            <a:chExt cx="451700" cy="481825"/>
          </a:xfrm>
        </p:grpSpPr>
        <p:sp>
          <p:nvSpPr>
            <p:cNvPr id="6761" name="Google Shape;6761;p77"/>
            <p:cNvSpPr/>
            <p:nvPr/>
          </p:nvSpPr>
          <p:spPr>
            <a:xfrm>
              <a:off x="914900" y="4174425"/>
              <a:ext cx="423400" cy="113850"/>
            </a:xfrm>
            <a:custGeom>
              <a:avLst/>
              <a:gdLst/>
              <a:ahLst/>
              <a:cxnLst/>
              <a:rect l="l" t="t" r="r" b="b"/>
              <a:pathLst>
                <a:path w="16936" h="4554" extrusionOk="0">
                  <a:moveTo>
                    <a:pt x="564" y="0"/>
                  </a:moveTo>
                  <a:cubicBezTo>
                    <a:pt x="250" y="0"/>
                    <a:pt x="0" y="250"/>
                    <a:pt x="0" y="563"/>
                  </a:cubicBezTo>
                  <a:cubicBezTo>
                    <a:pt x="0" y="877"/>
                    <a:pt x="250" y="1130"/>
                    <a:pt x="564" y="1130"/>
                  </a:cubicBezTo>
                  <a:lnTo>
                    <a:pt x="2259" y="1130"/>
                  </a:lnTo>
                  <a:lnTo>
                    <a:pt x="2259" y="2861"/>
                  </a:lnTo>
                  <a:cubicBezTo>
                    <a:pt x="2259" y="3795"/>
                    <a:pt x="3015" y="4553"/>
                    <a:pt x="3951" y="4553"/>
                  </a:cubicBezTo>
                  <a:cubicBezTo>
                    <a:pt x="4264" y="4553"/>
                    <a:pt x="4517" y="4300"/>
                    <a:pt x="4517" y="3990"/>
                  </a:cubicBezTo>
                  <a:lnTo>
                    <a:pt x="4517" y="1130"/>
                  </a:lnTo>
                  <a:lnTo>
                    <a:pt x="5646" y="1130"/>
                  </a:lnTo>
                  <a:lnTo>
                    <a:pt x="5646" y="1693"/>
                  </a:lnTo>
                  <a:cubicBezTo>
                    <a:pt x="5646" y="2629"/>
                    <a:pt x="6402" y="3424"/>
                    <a:pt x="7339" y="3424"/>
                  </a:cubicBezTo>
                  <a:cubicBezTo>
                    <a:pt x="7652" y="3424"/>
                    <a:pt x="7905" y="3171"/>
                    <a:pt x="7905" y="2861"/>
                  </a:cubicBezTo>
                  <a:lnTo>
                    <a:pt x="7905" y="1130"/>
                  </a:lnTo>
                  <a:lnTo>
                    <a:pt x="9034" y="1130"/>
                  </a:lnTo>
                  <a:lnTo>
                    <a:pt x="9034" y="3990"/>
                  </a:lnTo>
                  <a:cubicBezTo>
                    <a:pt x="9034" y="4300"/>
                    <a:pt x="9284" y="4553"/>
                    <a:pt x="9597" y="4553"/>
                  </a:cubicBezTo>
                  <a:cubicBezTo>
                    <a:pt x="9910" y="4553"/>
                    <a:pt x="10163" y="4300"/>
                    <a:pt x="10163" y="3990"/>
                  </a:cubicBezTo>
                  <a:lnTo>
                    <a:pt x="10163" y="1130"/>
                  </a:lnTo>
                  <a:lnTo>
                    <a:pt x="16373" y="1130"/>
                  </a:lnTo>
                  <a:cubicBezTo>
                    <a:pt x="16686" y="1130"/>
                    <a:pt x="16936" y="877"/>
                    <a:pt x="16936" y="563"/>
                  </a:cubicBezTo>
                  <a:cubicBezTo>
                    <a:pt x="16936" y="250"/>
                    <a:pt x="16686" y="0"/>
                    <a:pt x="1637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62" name="Google Shape;6762;p77"/>
            <p:cNvSpPr/>
            <p:nvPr/>
          </p:nvSpPr>
          <p:spPr>
            <a:xfrm>
              <a:off x="971350" y="3806450"/>
              <a:ext cx="254100" cy="339775"/>
            </a:xfrm>
            <a:custGeom>
              <a:avLst/>
              <a:gdLst/>
              <a:ahLst/>
              <a:cxnLst/>
              <a:rect l="l" t="t" r="r" b="b"/>
              <a:pathLst>
                <a:path w="10164" h="13591" extrusionOk="0">
                  <a:moveTo>
                    <a:pt x="7563" y="2032"/>
                  </a:moveTo>
                  <a:cubicBezTo>
                    <a:pt x="7853" y="2032"/>
                    <a:pt x="8131" y="2256"/>
                    <a:pt x="8131" y="2596"/>
                  </a:cubicBezTo>
                  <a:cubicBezTo>
                    <a:pt x="8131" y="2937"/>
                    <a:pt x="7852" y="3163"/>
                    <a:pt x="7562" y="3163"/>
                  </a:cubicBezTo>
                  <a:cubicBezTo>
                    <a:pt x="7423" y="3163"/>
                    <a:pt x="7282" y="3111"/>
                    <a:pt x="7168" y="2997"/>
                  </a:cubicBezTo>
                  <a:cubicBezTo>
                    <a:pt x="6945" y="2777"/>
                    <a:pt x="6945" y="2418"/>
                    <a:pt x="7168" y="2199"/>
                  </a:cubicBezTo>
                  <a:cubicBezTo>
                    <a:pt x="7283" y="2083"/>
                    <a:pt x="7425" y="2032"/>
                    <a:pt x="7563" y="2032"/>
                  </a:cubicBezTo>
                  <a:close/>
                  <a:moveTo>
                    <a:pt x="7339" y="0"/>
                  </a:moveTo>
                  <a:cubicBezTo>
                    <a:pt x="5412" y="0"/>
                    <a:pt x="3759" y="1087"/>
                    <a:pt x="2901" y="2668"/>
                  </a:cubicBezTo>
                  <a:cubicBezTo>
                    <a:pt x="2852" y="2674"/>
                    <a:pt x="2804" y="2686"/>
                    <a:pt x="2762" y="2704"/>
                  </a:cubicBezTo>
                  <a:cubicBezTo>
                    <a:pt x="2602" y="2782"/>
                    <a:pt x="2431" y="2819"/>
                    <a:pt x="2260" y="2819"/>
                  </a:cubicBezTo>
                  <a:cubicBezTo>
                    <a:pt x="1967" y="2819"/>
                    <a:pt x="1678" y="2707"/>
                    <a:pt x="1458" y="2494"/>
                  </a:cubicBezTo>
                  <a:cubicBezTo>
                    <a:pt x="1247" y="2280"/>
                    <a:pt x="1127" y="1994"/>
                    <a:pt x="1130" y="1696"/>
                  </a:cubicBezTo>
                  <a:cubicBezTo>
                    <a:pt x="1130" y="1395"/>
                    <a:pt x="1247" y="1178"/>
                    <a:pt x="1458" y="964"/>
                  </a:cubicBezTo>
                  <a:cubicBezTo>
                    <a:pt x="1681" y="744"/>
                    <a:pt x="1681" y="386"/>
                    <a:pt x="1458" y="166"/>
                  </a:cubicBezTo>
                  <a:cubicBezTo>
                    <a:pt x="1348" y="56"/>
                    <a:pt x="1204" y="1"/>
                    <a:pt x="1059" y="1"/>
                  </a:cubicBezTo>
                  <a:cubicBezTo>
                    <a:pt x="915" y="1"/>
                    <a:pt x="770" y="56"/>
                    <a:pt x="660" y="166"/>
                  </a:cubicBezTo>
                  <a:cubicBezTo>
                    <a:pt x="236" y="594"/>
                    <a:pt x="1" y="1093"/>
                    <a:pt x="1" y="1696"/>
                  </a:cubicBezTo>
                  <a:cubicBezTo>
                    <a:pt x="1" y="2942"/>
                    <a:pt x="1010" y="3954"/>
                    <a:pt x="2259" y="3954"/>
                  </a:cubicBezTo>
                  <a:cubicBezTo>
                    <a:pt x="2307" y="3954"/>
                    <a:pt x="2353" y="3939"/>
                    <a:pt x="2401" y="3936"/>
                  </a:cubicBezTo>
                  <a:lnTo>
                    <a:pt x="2401" y="3936"/>
                  </a:lnTo>
                  <a:cubicBezTo>
                    <a:pt x="2319" y="4282"/>
                    <a:pt x="2274" y="4635"/>
                    <a:pt x="2265" y="4990"/>
                  </a:cubicBezTo>
                  <a:cubicBezTo>
                    <a:pt x="2976" y="4680"/>
                    <a:pt x="3741" y="4517"/>
                    <a:pt x="4518" y="4517"/>
                  </a:cubicBezTo>
                  <a:lnTo>
                    <a:pt x="5081" y="4517"/>
                  </a:lnTo>
                  <a:cubicBezTo>
                    <a:pt x="6017" y="4517"/>
                    <a:pt x="6773" y="5276"/>
                    <a:pt x="6776" y="6213"/>
                  </a:cubicBezTo>
                  <a:lnTo>
                    <a:pt x="6776" y="9073"/>
                  </a:lnTo>
                  <a:cubicBezTo>
                    <a:pt x="6776" y="10925"/>
                    <a:pt x="5864" y="12557"/>
                    <a:pt x="4482" y="13590"/>
                  </a:cubicBezTo>
                  <a:lnTo>
                    <a:pt x="6210" y="13590"/>
                  </a:lnTo>
                  <a:cubicBezTo>
                    <a:pt x="8393" y="13590"/>
                    <a:pt x="10164" y="11820"/>
                    <a:pt x="10164" y="9636"/>
                  </a:cubicBezTo>
                  <a:lnTo>
                    <a:pt x="1016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63" name="Google Shape;6763;p77"/>
            <p:cNvSpPr/>
            <p:nvPr/>
          </p:nvSpPr>
          <p:spPr>
            <a:xfrm>
              <a:off x="971350" y="3947600"/>
              <a:ext cx="141175" cy="198625"/>
            </a:xfrm>
            <a:custGeom>
              <a:avLst/>
              <a:gdLst/>
              <a:ahLst/>
              <a:cxnLst/>
              <a:rect l="l" t="t" r="r" b="b"/>
              <a:pathLst>
                <a:path w="5647" h="7945" extrusionOk="0">
                  <a:moveTo>
                    <a:pt x="4518" y="0"/>
                  </a:moveTo>
                  <a:cubicBezTo>
                    <a:pt x="2021" y="0"/>
                    <a:pt x="1" y="2060"/>
                    <a:pt x="1" y="4556"/>
                  </a:cubicBezTo>
                  <a:lnTo>
                    <a:pt x="1" y="6815"/>
                  </a:lnTo>
                  <a:cubicBezTo>
                    <a:pt x="934" y="6812"/>
                    <a:pt x="1693" y="6056"/>
                    <a:pt x="1693" y="5120"/>
                  </a:cubicBezTo>
                  <a:cubicBezTo>
                    <a:pt x="1693" y="4806"/>
                    <a:pt x="1946" y="4556"/>
                    <a:pt x="2259" y="4556"/>
                  </a:cubicBezTo>
                  <a:cubicBezTo>
                    <a:pt x="2569" y="4556"/>
                    <a:pt x="2822" y="4806"/>
                    <a:pt x="2822" y="5120"/>
                  </a:cubicBezTo>
                  <a:cubicBezTo>
                    <a:pt x="2822" y="6547"/>
                    <a:pt x="1753" y="7718"/>
                    <a:pt x="377" y="7905"/>
                  </a:cubicBezTo>
                  <a:cubicBezTo>
                    <a:pt x="434" y="7929"/>
                    <a:pt x="501" y="7941"/>
                    <a:pt x="564" y="7944"/>
                  </a:cubicBezTo>
                  <a:lnTo>
                    <a:pt x="1130" y="7944"/>
                  </a:lnTo>
                  <a:cubicBezTo>
                    <a:pt x="3623" y="7944"/>
                    <a:pt x="5647" y="5921"/>
                    <a:pt x="5647" y="3427"/>
                  </a:cubicBezTo>
                  <a:lnTo>
                    <a:pt x="5647" y="567"/>
                  </a:lnTo>
                  <a:cubicBezTo>
                    <a:pt x="5647" y="253"/>
                    <a:pt x="5394" y="0"/>
                    <a:pt x="50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64" name="Google Shape;6764;p77"/>
            <p:cNvSpPr/>
            <p:nvPr/>
          </p:nvSpPr>
          <p:spPr>
            <a:xfrm>
              <a:off x="1253675" y="3806450"/>
              <a:ext cx="112925" cy="90350"/>
            </a:xfrm>
            <a:custGeom>
              <a:avLst/>
              <a:gdLst/>
              <a:ahLst/>
              <a:cxnLst/>
              <a:rect l="l" t="t" r="r" b="b"/>
              <a:pathLst>
                <a:path w="4517" h="3614" extrusionOk="0">
                  <a:moveTo>
                    <a:pt x="0" y="0"/>
                  </a:moveTo>
                  <a:lnTo>
                    <a:pt x="0" y="1696"/>
                  </a:lnTo>
                  <a:cubicBezTo>
                    <a:pt x="142" y="1685"/>
                    <a:pt x="428" y="1669"/>
                    <a:pt x="771" y="1669"/>
                  </a:cubicBezTo>
                  <a:cubicBezTo>
                    <a:pt x="1415" y="1669"/>
                    <a:pt x="2264" y="1726"/>
                    <a:pt x="2749" y="1988"/>
                  </a:cubicBezTo>
                  <a:cubicBezTo>
                    <a:pt x="3355" y="2313"/>
                    <a:pt x="4062" y="3078"/>
                    <a:pt x="4517" y="3614"/>
                  </a:cubicBezTo>
                  <a:lnTo>
                    <a:pt x="4517" y="2259"/>
                  </a:lnTo>
                  <a:cubicBezTo>
                    <a:pt x="4517" y="1012"/>
                    <a:pt x="3505" y="0"/>
                    <a:pt x="22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65" name="Google Shape;6765;p77"/>
            <p:cNvSpPr/>
            <p:nvPr/>
          </p:nvSpPr>
          <p:spPr>
            <a:xfrm>
              <a:off x="1253600" y="3876425"/>
              <a:ext cx="95025" cy="42975"/>
            </a:xfrm>
            <a:custGeom>
              <a:avLst/>
              <a:gdLst/>
              <a:ahLst/>
              <a:cxnLst/>
              <a:rect l="l" t="t" r="r" b="b"/>
              <a:pathLst>
                <a:path w="3801" h="1719" extrusionOk="0">
                  <a:moveTo>
                    <a:pt x="726" y="0"/>
                  </a:moveTo>
                  <a:cubicBezTo>
                    <a:pt x="478" y="0"/>
                    <a:pt x="239" y="9"/>
                    <a:pt x="42" y="23"/>
                  </a:cubicBezTo>
                  <a:lnTo>
                    <a:pt x="0" y="23"/>
                  </a:lnTo>
                  <a:lnTo>
                    <a:pt x="3" y="1718"/>
                  </a:lnTo>
                  <a:lnTo>
                    <a:pt x="3800" y="1718"/>
                  </a:lnTo>
                  <a:cubicBezTo>
                    <a:pt x="3379" y="1203"/>
                    <a:pt x="2692" y="438"/>
                    <a:pt x="2219" y="182"/>
                  </a:cubicBezTo>
                  <a:cubicBezTo>
                    <a:pt x="1969" y="49"/>
                    <a:pt x="1321" y="0"/>
                    <a:pt x="7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66" name="Google Shape;6766;p77"/>
          <p:cNvGrpSpPr/>
          <p:nvPr/>
        </p:nvGrpSpPr>
        <p:grpSpPr>
          <a:xfrm>
            <a:off x="5470028" y="3125785"/>
            <a:ext cx="346347" cy="339623"/>
            <a:chOff x="1490050" y="3805975"/>
            <a:chExt cx="491900" cy="482350"/>
          </a:xfrm>
        </p:grpSpPr>
        <p:sp>
          <p:nvSpPr>
            <p:cNvPr id="6767" name="Google Shape;6767;p77"/>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68" name="Google Shape;6768;p77"/>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69" name="Google Shape;6769;p77"/>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70" name="Google Shape;6770;p77"/>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71" name="Google Shape;6771;p77"/>
          <p:cNvGrpSpPr/>
          <p:nvPr/>
        </p:nvGrpSpPr>
        <p:grpSpPr>
          <a:xfrm>
            <a:off x="5893896" y="3125970"/>
            <a:ext cx="311899" cy="339253"/>
            <a:chOff x="2104275" y="3806450"/>
            <a:chExt cx="442975" cy="481825"/>
          </a:xfrm>
        </p:grpSpPr>
        <p:sp>
          <p:nvSpPr>
            <p:cNvPr id="6772" name="Google Shape;6772;p77"/>
            <p:cNvSpPr/>
            <p:nvPr/>
          </p:nvSpPr>
          <p:spPr>
            <a:xfrm>
              <a:off x="2104275" y="3806450"/>
              <a:ext cx="442975" cy="481825"/>
            </a:xfrm>
            <a:custGeom>
              <a:avLst/>
              <a:gdLst/>
              <a:ahLst/>
              <a:cxnLst/>
              <a:rect l="l" t="t" r="r" b="b"/>
              <a:pathLst>
                <a:path w="17719" h="19273" extrusionOk="0">
                  <a:moveTo>
                    <a:pt x="8889" y="1130"/>
                  </a:moveTo>
                  <a:cubicBezTo>
                    <a:pt x="9660" y="1130"/>
                    <a:pt x="10482" y="2382"/>
                    <a:pt x="11039" y="4343"/>
                  </a:cubicBezTo>
                  <a:cubicBezTo>
                    <a:pt x="10308" y="4586"/>
                    <a:pt x="9594" y="4870"/>
                    <a:pt x="8895" y="5192"/>
                  </a:cubicBezTo>
                  <a:cubicBezTo>
                    <a:pt x="8194" y="4864"/>
                    <a:pt x="7474" y="4577"/>
                    <a:pt x="6742" y="4331"/>
                  </a:cubicBezTo>
                  <a:cubicBezTo>
                    <a:pt x="7302" y="2379"/>
                    <a:pt x="8121" y="1130"/>
                    <a:pt x="8889" y="1130"/>
                  </a:cubicBezTo>
                  <a:close/>
                  <a:moveTo>
                    <a:pt x="6471" y="5445"/>
                  </a:moveTo>
                  <a:cubicBezTo>
                    <a:pt x="6830" y="5565"/>
                    <a:pt x="7200" y="5704"/>
                    <a:pt x="7570" y="5854"/>
                  </a:cubicBezTo>
                  <a:cubicBezTo>
                    <a:pt x="6571" y="6393"/>
                    <a:pt x="6878" y="6243"/>
                    <a:pt x="6273" y="6616"/>
                  </a:cubicBezTo>
                  <a:cubicBezTo>
                    <a:pt x="6330" y="6210"/>
                    <a:pt x="6396" y="5815"/>
                    <a:pt x="6471" y="5445"/>
                  </a:cubicBezTo>
                  <a:close/>
                  <a:moveTo>
                    <a:pt x="11307" y="5445"/>
                  </a:moveTo>
                  <a:cubicBezTo>
                    <a:pt x="11386" y="5815"/>
                    <a:pt x="11449" y="6210"/>
                    <a:pt x="11506" y="6616"/>
                  </a:cubicBezTo>
                  <a:cubicBezTo>
                    <a:pt x="10895" y="6240"/>
                    <a:pt x="11220" y="6399"/>
                    <a:pt x="10208" y="5854"/>
                  </a:cubicBezTo>
                  <a:cubicBezTo>
                    <a:pt x="10582" y="5704"/>
                    <a:pt x="10949" y="5565"/>
                    <a:pt x="11307" y="5445"/>
                  </a:cubicBezTo>
                  <a:close/>
                  <a:moveTo>
                    <a:pt x="13999" y="4845"/>
                  </a:moveTo>
                  <a:cubicBezTo>
                    <a:pt x="14142" y="5686"/>
                    <a:pt x="14870" y="6249"/>
                    <a:pt x="15661" y="6249"/>
                  </a:cubicBezTo>
                  <a:cubicBezTo>
                    <a:pt x="15873" y="6249"/>
                    <a:pt x="16089" y="6209"/>
                    <a:pt x="16300" y="6122"/>
                  </a:cubicBezTo>
                  <a:lnTo>
                    <a:pt x="16300" y="6122"/>
                  </a:lnTo>
                  <a:cubicBezTo>
                    <a:pt x="16201" y="6676"/>
                    <a:pt x="15821" y="7384"/>
                    <a:pt x="15183" y="8158"/>
                  </a:cubicBezTo>
                  <a:cubicBezTo>
                    <a:pt x="14993" y="8390"/>
                    <a:pt x="14761" y="8625"/>
                    <a:pt x="14535" y="8856"/>
                  </a:cubicBezTo>
                  <a:cubicBezTo>
                    <a:pt x="13963" y="8345"/>
                    <a:pt x="13361" y="7866"/>
                    <a:pt x="12735" y="7423"/>
                  </a:cubicBezTo>
                  <a:cubicBezTo>
                    <a:pt x="12662" y="6652"/>
                    <a:pt x="12551" y="5884"/>
                    <a:pt x="12394" y="5125"/>
                  </a:cubicBezTo>
                  <a:cubicBezTo>
                    <a:pt x="12921" y="4990"/>
                    <a:pt x="13457" y="4897"/>
                    <a:pt x="13999" y="4845"/>
                  </a:cubicBezTo>
                  <a:close/>
                  <a:moveTo>
                    <a:pt x="3779" y="4845"/>
                  </a:moveTo>
                  <a:cubicBezTo>
                    <a:pt x="4321" y="4897"/>
                    <a:pt x="4857" y="4990"/>
                    <a:pt x="5384" y="5129"/>
                  </a:cubicBezTo>
                  <a:cubicBezTo>
                    <a:pt x="5231" y="5887"/>
                    <a:pt x="5116" y="6652"/>
                    <a:pt x="5047" y="7423"/>
                  </a:cubicBezTo>
                  <a:cubicBezTo>
                    <a:pt x="4421" y="7869"/>
                    <a:pt x="3818" y="8348"/>
                    <a:pt x="3246" y="8859"/>
                  </a:cubicBezTo>
                  <a:cubicBezTo>
                    <a:pt x="3020" y="8625"/>
                    <a:pt x="2789" y="8393"/>
                    <a:pt x="2599" y="8161"/>
                  </a:cubicBezTo>
                  <a:cubicBezTo>
                    <a:pt x="1963" y="7387"/>
                    <a:pt x="1584" y="6685"/>
                    <a:pt x="1485" y="6125"/>
                  </a:cubicBezTo>
                  <a:lnTo>
                    <a:pt x="1485" y="6125"/>
                  </a:lnTo>
                  <a:cubicBezTo>
                    <a:pt x="1683" y="6207"/>
                    <a:pt x="1897" y="6249"/>
                    <a:pt x="2114" y="6249"/>
                  </a:cubicBezTo>
                  <a:cubicBezTo>
                    <a:pt x="2936" y="6246"/>
                    <a:pt x="3638" y="5655"/>
                    <a:pt x="3779" y="4845"/>
                  </a:cubicBezTo>
                  <a:close/>
                  <a:moveTo>
                    <a:pt x="4951" y="8893"/>
                  </a:moveTo>
                  <a:lnTo>
                    <a:pt x="4951" y="8893"/>
                  </a:lnTo>
                  <a:cubicBezTo>
                    <a:pt x="4945" y="9143"/>
                    <a:pt x="4939" y="9389"/>
                    <a:pt x="4939" y="9636"/>
                  </a:cubicBezTo>
                  <a:cubicBezTo>
                    <a:pt x="4939" y="9882"/>
                    <a:pt x="4945" y="10128"/>
                    <a:pt x="4951" y="10377"/>
                  </a:cubicBezTo>
                  <a:lnTo>
                    <a:pt x="4951" y="10377"/>
                  </a:lnTo>
                  <a:cubicBezTo>
                    <a:pt x="4637" y="10133"/>
                    <a:pt x="4348" y="9886"/>
                    <a:pt x="4065" y="9636"/>
                  </a:cubicBezTo>
                  <a:cubicBezTo>
                    <a:pt x="4348" y="9386"/>
                    <a:pt x="4637" y="9139"/>
                    <a:pt x="4951" y="8893"/>
                  </a:cubicBezTo>
                  <a:close/>
                  <a:moveTo>
                    <a:pt x="12828" y="8896"/>
                  </a:moveTo>
                  <a:lnTo>
                    <a:pt x="12828" y="8896"/>
                  </a:lnTo>
                  <a:cubicBezTo>
                    <a:pt x="13144" y="9139"/>
                    <a:pt x="13430" y="9386"/>
                    <a:pt x="13713" y="9636"/>
                  </a:cubicBezTo>
                  <a:cubicBezTo>
                    <a:pt x="13433" y="9886"/>
                    <a:pt x="13144" y="10133"/>
                    <a:pt x="12828" y="10380"/>
                  </a:cubicBezTo>
                  <a:cubicBezTo>
                    <a:pt x="12837" y="10130"/>
                    <a:pt x="12843" y="9883"/>
                    <a:pt x="12843" y="9636"/>
                  </a:cubicBezTo>
                  <a:cubicBezTo>
                    <a:pt x="12843" y="9389"/>
                    <a:pt x="12837" y="9143"/>
                    <a:pt x="12828" y="8896"/>
                  </a:cubicBezTo>
                  <a:close/>
                  <a:moveTo>
                    <a:pt x="8889" y="6447"/>
                  </a:moveTo>
                  <a:cubicBezTo>
                    <a:pt x="9850" y="6908"/>
                    <a:pt x="10774" y="7441"/>
                    <a:pt x="11657" y="8040"/>
                  </a:cubicBezTo>
                  <a:cubicBezTo>
                    <a:pt x="11693" y="8555"/>
                    <a:pt x="11714" y="9088"/>
                    <a:pt x="11714" y="9636"/>
                  </a:cubicBezTo>
                  <a:cubicBezTo>
                    <a:pt x="11714" y="10187"/>
                    <a:pt x="11693" y="10717"/>
                    <a:pt x="11657" y="11232"/>
                  </a:cubicBezTo>
                  <a:cubicBezTo>
                    <a:pt x="10774" y="11832"/>
                    <a:pt x="9853" y="12365"/>
                    <a:pt x="8895" y="12828"/>
                  </a:cubicBezTo>
                  <a:cubicBezTo>
                    <a:pt x="7932" y="12368"/>
                    <a:pt x="7007" y="11832"/>
                    <a:pt x="6125" y="11232"/>
                  </a:cubicBezTo>
                  <a:cubicBezTo>
                    <a:pt x="6086" y="10717"/>
                    <a:pt x="6068" y="10187"/>
                    <a:pt x="6068" y="9636"/>
                  </a:cubicBezTo>
                  <a:cubicBezTo>
                    <a:pt x="6068" y="9088"/>
                    <a:pt x="6089" y="8555"/>
                    <a:pt x="6125" y="8040"/>
                  </a:cubicBezTo>
                  <a:cubicBezTo>
                    <a:pt x="7004" y="7441"/>
                    <a:pt x="7929" y="6908"/>
                    <a:pt x="8889" y="6447"/>
                  </a:cubicBezTo>
                  <a:close/>
                  <a:moveTo>
                    <a:pt x="6273" y="12657"/>
                  </a:moveTo>
                  <a:lnTo>
                    <a:pt x="6273" y="12657"/>
                  </a:lnTo>
                  <a:cubicBezTo>
                    <a:pt x="6878" y="13033"/>
                    <a:pt x="6571" y="12879"/>
                    <a:pt x="7570" y="13418"/>
                  </a:cubicBezTo>
                  <a:cubicBezTo>
                    <a:pt x="7194" y="13569"/>
                    <a:pt x="6827" y="13708"/>
                    <a:pt x="6471" y="13828"/>
                  </a:cubicBezTo>
                  <a:cubicBezTo>
                    <a:pt x="6393" y="13455"/>
                    <a:pt x="6330" y="13063"/>
                    <a:pt x="6273" y="12657"/>
                  </a:cubicBezTo>
                  <a:close/>
                  <a:moveTo>
                    <a:pt x="11506" y="12657"/>
                  </a:moveTo>
                  <a:cubicBezTo>
                    <a:pt x="11449" y="13063"/>
                    <a:pt x="11386" y="13458"/>
                    <a:pt x="11307" y="13828"/>
                  </a:cubicBezTo>
                  <a:cubicBezTo>
                    <a:pt x="10949" y="13711"/>
                    <a:pt x="10582" y="13569"/>
                    <a:pt x="10208" y="13418"/>
                  </a:cubicBezTo>
                  <a:cubicBezTo>
                    <a:pt x="11181" y="12898"/>
                    <a:pt x="10937" y="13009"/>
                    <a:pt x="11506" y="12657"/>
                  </a:cubicBezTo>
                  <a:close/>
                  <a:moveTo>
                    <a:pt x="14535" y="10416"/>
                  </a:moveTo>
                  <a:cubicBezTo>
                    <a:pt x="14761" y="10648"/>
                    <a:pt x="14993" y="10883"/>
                    <a:pt x="15183" y="11115"/>
                  </a:cubicBezTo>
                  <a:cubicBezTo>
                    <a:pt x="15818" y="11886"/>
                    <a:pt x="16198" y="12590"/>
                    <a:pt x="16294" y="13147"/>
                  </a:cubicBezTo>
                  <a:cubicBezTo>
                    <a:pt x="16095" y="13066"/>
                    <a:pt x="15881" y="13024"/>
                    <a:pt x="15665" y="13024"/>
                  </a:cubicBezTo>
                  <a:cubicBezTo>
                    <a:pt x="14843" y="13024"/>
                    <a:pt x="14141" y="13617"/>
                    <a:pt x="13999" y="14424"/>
                  </a:cubicBezTo>
                  <a:cubicBezTo>
                    <a:pt x="13457" y="14376"/>
                    <a:pt x="12921" y="14280"/>
                    <a:pt x="12394" y="14144"/>
                  </a:cubicBezTo>
                  <a:cubicBezTo>
                    <a:pt x="12551" y="13385"/>
                    <a:pt x="12662" y="12620"/>
                    <a:pt x="12735" y="11850"/>
                  </a:cubicBezTo>
                  <a:cubicBezTo>
                    <a:pt x="13361" y="11407"/>
                    <a:pt x="13963" y="10928"/>
                    <a:pt x="14535" y="10416"/>
                  </a:cubicBezTo>
                  <a:close/>
                  <a:moveTo>
                    <a:pt x="3243" y="10416"/>
                  </a:moveTo>
                  <a:cubicBezTo>
                    <a:pt x="3815" y="10928"/>
                    <a:pt x="4418" y="11407"/>
                    <a:pt x="5044" y="11850"/>
                  </a:cubicBezTo>
                  <a:cubicBezTo>
                    <a:pt x="5116" y="12620"/>
                    <a:pt x="5228" y="13385"/>
                    <a:pt x="5384" y="14144"/>
                  </a:cubicBezTo>
                  <a:cubicBezTo>
                    <a:pt x="4554" y="14353"/>
                    <a:pt x="3815" y="14456"/>
                    <a:pt x="3207" y="14456"/>
                  </a:cubicBezTo>
                  <a:cubicBezTo>
                    <a:pt x="2366" y="14456"/>
                    <a:pt x="1778" y="14258"/>
                    <a:pt x="1554" y="13870"/>
                  </a:cubicBezTo>
                  <a:cubicBezTo>
                    <a:pt x="1238" y="13322"/>
                    <a:pt x="1626" y="12292"/>
                    <a:pt x="2596" y="11115"/>
                  </a:cubicBezTo>
                  <a:cubicBezTo>
                    <a:pt x="2786" y="10883"/>
                    <a:pt x="3020" y="10648"/>
                    <a:pt x="3243" y="10416"/>
                  </a:cubicBezTo>
                  <a:close/>
                  <a:moveTo>
                    <a:pt x="8889" y="14081"/>
                  </a:moveTo>
                  <a:cubicBezTo>
                    <a:pt x="9588" y="14403"/>
                    <a:pt x="10308" y="14689"/>
                    <a:pt x="11039" y="14933"/>
                  </a:cubicBezTo>
                  <a:cubicBezTo>
                    <a:pt x="10482" y="16890"/>
                    <a:pt x="9660" y="18143"/>
                    <a:pt x="8889" y="18143"/>
                  </a:cubicBezTo>
                  <a:cubicBezTo>
                    <a:pt x="8118" y="18143"/>
                    <a:pt x="7296" y="16887"/>
                    <a:pt x="6739" y="14924"/>
                  </a:cubicBezTo>
                  <a:cubicBezTo>
                    <a:pt x="7471" y="14683"/>
                    <a:pt x="8188" y="14400"/>
                    <a:pt x="8889" y="14081"/>
                  </a:cubicBezTo>
                  <a:close/>
                  <a:moveTo>
                    <a:pt x="8889" y="0"/>
                  </a:moveTo>
                  <a:cubicBezTo>
                    <a:pt x="7396" y="0"/>
                    <a:pt x="6312" y="1708"/>
                    <a:pt x="5658" y="4014"/>
                  </a:cubicBezTo>
                  <a:cubicBezTo>
                    <a:pt x="4902" y="3825"/>
                    <a:pt x="4201" y="3719"/>
                    <a:pt x="3568" y="3698"/>
                  </a:cubicBezTo>
                  <a:cubicBezTo>
                    <a:pt x="3260" y="3171"/>
                    <a:pt x="2700" y="2861"/>
                    <a:pt x="2111" y="2861"/>
                  </a:cubicBezTo>
                  <a:cubicBezTo>
                    <a:pt x="1963" y="2861"/>
                    <a:pt x="1813" y="2881"/>
                    <a:pt x="1665" y="2921"/>
                  </a:cubicBezTo>
                  <a:cubicBezTo>
                    <a:pt x="928" y="3123"/>
                    <a:pt x="419" y="3792"/>
                    <a:pt x="422" y="4556"/>
                  </a:cubicBezTo>
                  <a:cubicBezTo>
                    <a:pt x="422" y="4716"/>
                    <a:pt x="449" y="4876"/>
                    <a:pt x="497" y="5026"/>
                  </a:cubicBezTo>
                  <a:cubicBezTo>
                    <a:pt x="63" y="6017"/>
                    <a:pt x="485" y="7372"/>
                    <a:pt x="1726" y="8878"/>
                  </a:cubicBezTo>
                  <a:cubicBezTo>
                    <a:pt x="1933" y="9130"/>
                    <a:pt x="2183" y="9383"/>
                    <a:pt x="2430" y="9636"/>
                  </a:cubicBezTo>
                  <a:cubicBezTo>
                    <a:pt x="2183" y="9892"/>
                    <a:pt x="1933" y="10145"/>
                    <a:pt x="1726" y="10398"/>
                  </a:cubicBezTo>
                  <a:cubicBezTo>
                    <a:pt x="407" y="12000"/>
                    <a:pt x="0" y="13434"/>
                    <a:pt x="578" y="14436"/>
                  </a:cubicBezTo>
                  <a:cubicBezTo>
                    <a:pt x="1045" y="15246"/>
                    <a:pt x="2003" y="15593"/>
                    <a:pt x="3225" y="15593"/>
                  </a:cubicBezTo>
                  <a:cubicBezTo>
                    <a:pt x="3954" y="15593"/>
                    <a:pt x="4782" y="15460"/>
                    <a:pt x="5652" y="15240"/>
                  </a:cubicBezTo>
                  <a:cubicBezTo>
                    <a:pt x="6306" y="17556"/>
                    <a:pt x="7396" y="19272"/>
                    <a:pt x="8889" y="19272"/>
                  </a:cubicBezTo>
                  <a:cubicBezTo>
                    <a:pt x="10383" y="19272"/>
                    <a:pt x="11473" y="17559"/>
                    <a:pt x="12126" y="15246"/>
                  </a:cubicBezTo>
                  <a:cubicBezTo>
                    <a:pt x="12810" y="15424"/>
                    <a:pt x="13509" y="15532"/>
                    <a:pt x="14210" y="15572"/>
                  </a:cubicBezTo>
                  <a:cubicBezTo>
                    <a:pt x="14519" y="16101"/>
                    <a:pt x="15083" y="16413"/>
                    <a:pt x="15674" y="16413"/>
                  </a:cubicBezTo>
                  <a:cubicBezTo>
                    <a:pt x="15820" y="16413"/>
                    <a:pt x="15968" y="16394"/>
                    <a:pt x="16113" y="16354"/>
                  </a:cubicBezTo>
                  <a:cubicBezTo>
                    <a:pt x="16851" y="16153"/>
                    <a:pt x="17363" y="15484"/>
                    <a:pt x="17360" y="14719"/>
                  </a:cubicBezTo>
                  <a:cubicBezTo>
                    <a:pt x="17357" y="14560"/>
                    <a:pt x="17333" y="14400"/>
                    <a:pt x="17285" y="14247"/>
                  </a:cubicBezTo>
                  <a:cubicBezTo>
                    <a:pt x="17718" y="13256"/>
                    <a:pt x="17297" y="11904"/>
                    <a:pt x="16056" y="10398"/>
                  </a:cubicBezTo>
                  <a:cubicBezTo>
                    <a:pt x="15848" y="10142"/>
                    <a:pt x="15595" y="9889"/>
                    <a:pt x="15351" y="9636"/>
                  </a:cubicBezTo>
                  <a:cubicBezTo>
                    <a:pt x="15595" y="9383"/>
                    <a:pt x="15848" y="9130"/>
                    <a:pt x="16056" y="8878"/>
                  </a:cubicBezTo>
                  <a:cubicBezTo>
                    <a:pt x="17261" y="7414"/>
                    <a:pt x="17694" y="6095"/>
                    <a:pt x="17279" y="5044"/>
                  </a:cubicBezTo>
                  <a:cubicBezTo>
                    <a:pt x="17330" y="4885"/>
                    <a:pt x="17357" y="4722"/>
                    <a:pt x="17360" y="4556"/>
                  </a:cubicBezTo>
                  <a:cubicBezTo>
                    <a:pt x="17363" y="3792"/>
                    <a:pt x="16851" y="3120"/>
                    <a:pt x="16113" y="2918"/>
                  </a:cubicBezTo>
                  <a:cubicBezTo>
                    <a:pt x="15967" y="2879"/>
                    <a:pt x="15819" y="2860"/>
                    <a:pt x="15673" y="2860"/>
                  </a:cubicBezTo>
                  <a:cubicBezTo>
                    <a:pt x="15080" y="2860"/>
                    <a:pt x="14517" y="3173"/>
                    <a:pt x="14210" y="3704"/>
                  </a:cubicBezTo>
                  <a:cubicBezTo>
                    <a:pt x="13506" y="3743"/>
                    <a:pt x="12810" y="3852"/>
                    <a:pt x="12126" y="4029"/>
                  </a:cubicBezTo>
                  <a:cubicBezTo>
                    <a:pt x="11473" y="1714"/>
                    <a:pt x="10383" y="0"/>
                    <a:pt x="88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73" name="Google Shape;6773;p77"/>
            <p:cNvSpPr/>
            <p:nvPr/>
          </p:nvSpPr>
          <p:spPr>
            <a:xfrm>
              <a:off x="2284200" y="4005050"/>
              <a:ext cx="84700" cy="84700"/>
            </a:xfrm>
            <a:custGeom>
              <a:avLst/>
              <a:gdLst/>
              <a:ahLst/>
              <a:cxnLst/>
              <a:rect l="l" t="t" r="r" b="b"/>
              <a:pathLst>
                <a:path w="3388" h="3388" extrusionOk="0">
                  <a:moveTo>
                    <a:pt x="1692" y="0"/>
                  </a:moveTo>
                  <a:cubicBezTo>
                    <a:pt x="756" y="0"/>
                    <a:pt x="0" y="756"/>
                    <a:pt x="0" y="1692"/>
                  </a:cubicBezTo>
                  <a:cubicBezTo>
                    <a:pt x="0" y="2629"/>
                    <a:pt x="756" y="3388"/>
                    <a:pt x="1692" y="3388"/>
                  </a:cubicBezTo>
                  <a:cubicBezTo>
                    <a:pt x="2629" y="3388"/>
                    <a:pt x="3388" y="2629"/>
                    <a:pt x="3388" y="1692"/>
                  </a:cubicBezTo>
                  <a:cubicBezTo>
                    <a:pt x="3388" y="756"/>
                    <a:pt x="2629" y="0"/>
                    <a:pt x="169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74" name="Google Shape;6774;p77"/>
          <p:cNvGrpSpPr/>
          <p:nvPr/>
        </p:nvGrpSpPr>
        <p:grpSpPr>
          <a:xfrm>
            <a:off x="6317413" y="3125970"/>
            <a:ext cx="293416" cy="339253"/>
            <a:chOff x="2710875" y="3806450"/>
            <a:chExt cx="416725" cy="481825"/>
          </a:xfrm>
        </p:grpSpPr>
        <p:sp>
          <p:nvSpPr>
            <p:cNvPr id="6775" name="Google Shape;6775;p77"/>
            <p:cNvSpPr/>
            <p:nvPr/>
          </p:nvSpPr>
          <p:spPr>
            <a:xfrm>
              <a:off x="2710875" y="4144450"/>
              <a:ext cx="416725" cy="143825"/>
            </a:xfrm>
            <a:custGeom>
              <a:avLst/>
              <a:gdLst/>
              <a:ahLst/>
              <a:cxnLst/>
              <a:rect l="l" t="t" r="r" b="b"/>
              <a:pathLst>
                <a:path w="16669" h="5753" extrusionOk="0">
                  <a:moveTo>
                    <a:pt x="2313" y="1"/>
                  </a:moveTo>
                  <a:lnTo>
                    <a:pt x="260" y="3590"/>
                  </a:lnTo>
                  <a:cubicBezTo>
                    <a:pt x="1" y="4039"/>
                    <a:pt x="1" y="4590"/>
                    <a:pt x="266" y="5036"/>
                  </a:cubicBezTo>
                  <a:cubicBezTo>
                    <a:pt x="517" y="5479"/>
                    <a:pt x="986" y="5752"/>
                    <a:pt x="1495" y="5752"/>
                  </a:cubicBezTo>
                  <a:cubicBezTo>
                    <a:pt x="1498" y="5752"/>
                    <a:pt x="1501" y="5752"/>
                    <a:pt x="1503" y="5752"/>
                  </a:cubicBezTo>
                  <a:lnTo>
                    <a:pt x="15165" y="5752"/>
                  </a:lnTo>
                  <a:cubicBezTo>
                    <a:pt x="15168" y="5752"/>
                    <a:pt x="15171" y="5752"/>
                    <a:pt x="15174" y="5752"/>
                  </a:cubicBezTo>
                  <a:cubicBezTo>
                    <a:pt x="15682" y="5752"/>
                    <a:pt x="16151" y="5479"/>
                    <a:pt x="16403" y="5036"/>
                  </a:cubicBezTo>
                  <a:cubicBezTo>
                    <a:pt x="16668" y="4590"/>
                    <a:pt x="16668" y="4039"/>
                    <a:pt x="16409" y="3590"/>
                  </a:cubicBezTo>
                  <a:lnTo>
                    <a:pt x="1435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76" name="Google Shape;6776;p77"/>
            <p:cNvSpPr/>
            <p:nvPr/>
          </p:nvSpPr>
          <p:spPr>
            <a:xfrm>
              <a:off x="2784800" y="3806450"/>
              <a:ext cx="268850" cy="309800"/>
            </a:xfrm>
            <a:custGeom>
              <a:avLst/>
              <a:gdLst/>
              <a:ahLst/>
              <a:cxnLst/>
              <a:rect l="l" t="t" r="r" b="b"/>
              <a:pathLst>
                <a:path w="10754" h="12392" extrusionOk="0">
                  <a:moveTo>
                    <a:pt x="5379" y="8113"/>
                  </a:moveTo>
                  <a:cubicBezTo>
                    <a:pt x="5882" y="8113"/>
                    <a:pt x="6132" y="8721"/>
                    <a:pt x="5776" y="9076"/>
                  </a:cubicBezTo>
                  <a:cubicBezTo>
                    <a:pt x="5661" y="9192"/>
                    <a:pt x="5519" y="9244"/>
                    <a:pt x="5380" y="9244"/>
                  </a:cubicBezTo>
                  <a:cubicBezTo>
                    <a:pt x="5091" y="9244"/>
                    <a:pt x="4813" y="9019"/>
                    <a:pt x="4813" y="8679"/>
                  </a:cubicBezTo>
                  <a:cubicBezTo>
                    <a:pt x="4813" y="8366"/>
                    <a:pt x="5066" y="8113"/>
                    <a:pt x="5379" y="8113"/>
                  </a:cubicBezTo>
                  <a:close/>
                  <a:moveTo>
                    <a:pt x="4280" y="9989"/>
                  </a:moveTo>
                  <a:cubicBezTo>
                    <a:pt x="4783" y="9989"/>
                    <a:pt x="5036" y="10597"/>
                    <a:pt x="4680" y="10952"/>
                  </a:cubicBezTo>
                  <a:cubicBezTo>
                    <a:pt x="4566" y="11067"/>
                    <a:pt x="4425" y="11118"/>
                    <a:pt x="4286" y="11118"/>
                  </a:cubicBezTo>
                  <a:cubicBezTo>
                    <a:pt x="3996" y="11118"/>
                    <a:pt x="3717" y="10892"/>
                    <a:pt x="3717" y="10552"/>
                  </a:cubicBezTo>
                  <a:cubicBezTo>
                    <a:pt x="3717" y="10242"/>
                    <a:pt x="3970" y="9989"/>
                    <a:pt x="4280" y="9989"/>
                  </a:cubicBezTo>
                  <a:close/>
                  <a:moveTo>
                    <a:pt x="6475" y="9989"/>
                  </a:moveTo>
                  <a:cubicBezTo>
                    <a:pt x="6978" y="9989"/>
                    <a:pt x="7231" y="10597"/>
                    <a:pt x="6875" y="10952"/>
                  </a:cubicBezTo>
                  <a:cubicBezTo>
                    <a:pt x="6761" y="11067"/>
                    <a:pt x="6620" y="11118"/>
                    <a:pt x="6481" y="11118"/>
                  </a:cubicBezTo>
                  <a:cubicBezTo>
                    <a:pt x="6191" y="11118"/>
                    <a:pt x="5912" y="10892"/>
                    <a:pt x="5912" y="10552"/>
                  </a:cubicBezTo>
                  <a:cubicBezTo>
                    <a:pt x="5912" y="10242"/>
                    <a:pt x="6162" y="9989"/>
                    <a:pt x="6475" y="9989"/>
                  </a:cubicBezTo>
                  <a:close/>
                  <a:moveTo>
                    <a:pt x="1744" y="0"/>
                  </a:moveTo>
                  <a:cubicBezTo>
                    <a:pt x="1434" y="0"/>
                    <a:pt x="1181" y="253"/>
                    <a:pt x="1181" y="566"/>
                  </a:cubicBezTo>
                  <a:cubicBezTo>
                    <a:pt x="1181" y="877"/>
                    <a:pt x="1434" y="1130"/>
                    <a:pt x="1744" y="1130"/>
                  </a:cubicBezTo>
                  <a:lnTo>
                    <a:pt x="2259" y="1130"/>
                  </a:lnTo>
                  <a:lnTo>
                    <a:pt x="2259" y="8444"/>
                  </a:lnTo>
                  <a:lnTo>
                    <a:pt x="1" y="12392"/>
                  </a:lnTo>
                  <a:lnTo>
                    <a:pt x="10754" y="12392"/>
                  </a:lnTo>
                  <a:lnTo>
                    <a:pt x="8496" y="8444"/>
                  </a:lnTo>
                  <a:lnTo>
                    <a:pt x="8496" y="1130"/>
                  </a:lnTo>
                  <a:lnTo>
                    <a:pt x="9010" y="1130"/>
                  </a:lnTo>
                  <a:cubicBezTo>
                    <a:pt x="9321" y="1130"/>
                    <a:pt x="9574" y="877"/>
                    <a:pt x="9574" y="566"/>
                  </a:cubicBezTo>
                  <a:cubicBezTo>
                    <a:pt x="9574" y="253"/>
                    <a:pt x="9321" y="0"/>
                    <a:pt x="90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77" name="Google Shape;6777;p77"/>
          <p:cNvGrpSpPr/>
          <p:nvPr/>
        </p:nvGrpSpPr>
        <p:grpSpPr>
          <a:xfrm>
            <a:off x="6712457" y="3166412"/>
            <a:ext cx="339253" cy="258369"/>
            <a:chOff x="3271200" y="3863875"/>
            <a:chExt cx="481825" cy="366950"/>
          </a:xfrm>
        </p:grpSpPr>
        <p:sp>
          <p:nvSpPr>
            <p:cNvPr id="6778" name="Google Shape;6778;p77"/>
            <p:cNvSpPr/>
            <p:nvPr/>
          </p:nvSpPr>
          <p:spPr>
            <a:xfrm>
              <a:off x="3271200" y="3920350"/>
              <a:ext cx="283225" cy="310475"/>
            </a:xfrm>
            <a:custGeom>
              <a:avLst/>
              <a:gdLst/>
              <a:ahLst/>
              <a:cxnLst/>
              <a:rect l="l" t="t" r="r" b="b"/>
              <a:pathLst>
                <a:path w="11329" h="12419" extrusionOk="0">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79" name="Google Shape;6779;p77"/>
            <p:cNvSpPr/>
            <p:nvPr/>
          </p:nvSpPr>
          <p:spPr>
            <a:xfrm>
              <a:off x="3526175" y="3863875"/>
              <a:ext cx="226850" cy="310575"/>
            </a:xfrm>
            <a:custGeom>
              <a:avLst/>
              <a:gdLst/>
              <a:ahLst/>
              <a:cxnLst/>
              <a:rect l="l" t="t" r="r" b="b"/>
              <a:pathLst>
                <a:path w="9074" h="12423" extrusionOk="0">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80" name="Google Shape;6780;p77"/>
          <p:cNvGrpSpPr/>
          <p:nvPr/>
        </p:nvGrpSpPr>
        <p:grpSpPr>
          <a:xfrm>
            <a:off x="7147952" y="3126199"/>
            <a:ext cx="295528" cy="338795"/>
            <a:chOff x="3895050" y="3806775"/>
            <a:chExt cx="419725" cy="481175"/>
          </a:xfrm>
        </p:grpSpPr>
        <p:sp>
          <p:nvSpPr>
            <p:cNvPr id="6781" name="Google Shape;6781;p77"/>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82" name="Google Shape;6782;p77"/>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83" name="Google Shape;6783;p77"/>
          <p:cNvGrpSpPr/>
          <p:nvPr/>
        </p:nvGrpSpPr>
        <p:grpSpPr>
          <a:xfrm>
            <a:off x="7551234" y="3125979"/>
            <a:ext cx="336296" cy="339235"/>
            <a:chOff x="4464775" y="3806475"/>
            <a:chExt cx="477625" cy="481800"/>
          </a:xfrm>
        </p:grpSpPr>
        <p:sp>
          <p:nvSpPr>
            <p:cNvPr id="6784" name="Google Shape;6784;p77"/>
            <p:cNvSpPr/>
            <p:nvPr/>
          </p:nvSpPr>
          <p:spPr>
            <a:xfrm>
              <a:off x="4726375" y="3806475"/>
              <a:ext cx="56500" cy="141125"/>
            </a:xfrm>
            <a:custGeom>
              <a:avLst/>
              <a:gdLst/>
              <a:ahLst/>
              <a:cxnLst/>
              <a:rect l="l" t="t" r="r" b="b"/>
              <a:pathLst>
                <a:path w="2260" h="5645" extrusionOk="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85" name="Google Shape;6785;p77"/>
            <p:cNvSpPr/>
            <p:nvPr/>
          </p:nvSpPr>
          <p:spPr>
            <a:xfrm>
              <a:off x="4641700" y="3806475"/>
              <a:ext cx="56475" cy="141125"/>
            </a:xfrm>
            <a:custGeom>
              <a:avLst/>
              <a:gdLst/>
              <a:ahLst/>
              <a:cxnLst/>
              <a:rect l="l" t="t" r="r" b="b"/>
              <a:pathLst>
                <a:path w="2259" h="5645" extrusionOk="0">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86" name="Google Shape;6786;p77"/>
            <p:cNvSpPr/>
            <p:nvPr/>
          </p:nvSpPr>
          <p:spPr>
            <a:xfrm>
              <a:off x="4557000" y="3806475"/>
              <a:ext cx="56500" cy="141125"/>
            </a:xfrm>
            <a:custGeom>
              <a:avLst/>
              <a:gdLst/>
              <a:ahLst/>
              <a:cxnLst/>
              <a:rect l="l" t="t" r="r" b="b"/>
              <a:pathLst>
                <a:path w="2260" h="5645" extrusionOk="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87" name="Google Shape;6787;p77"/>
            <p:cNvSpPr/>
            <p:nvPr/>
          </p:nvSpPr>
          <p:spPr>
            <a:xfrm>
              <a:off x="4464775" y="4230875"/>
              <a:ext cx="395250" cy="57400"/>
            </a:xfrm>
            <a:custGeom>
              <a:avLst/>
              <a:gdLst/>
              <a:ahLst/>
              <a:cxnLst/>
              <a:rect l="l" t="t" r="r" b="b"/>
              <a:pathLst>
                <a:path w="15810" h="2296" extrusionOk="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88" name="Google Shape;6788;p77"/>
            <p:cNvSpPr/>
            <p:nvPr/>
          </p:nvSpPr>
          <p:spPr>
            <a:xfrm>
              <a:off x="4840675" y="4007300"/>
              <a:ext cx="101725" cy="166025"/>
            </a:xfrm>
            <a:custGeom>
              <a:avLst/>
              <a:gdLst/>
              <a:ahLst/>
              <a:cxnLst/>
              <a:rect l="l" t="t" r="r" b="b"/>
              <a:pathLst>
                <a:path w="4069" h="6641" extrusionOk="0">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89" name="Google Shape;6789;p77"/>
            <p:cNvSpPr/>
            <p:nvPr/>
          </p:nvSpPr>
          <p:spPr>
            <a:xfrm>
              <a:off x="4464775" y="3976800"/>
              <a:ext cx="395250" cy="225875"/>
            </a:xfrm>
            <a:custGeom>
              <a:avLst/>
              <a:gdLst/>
              <a:ahLst/>
              <a:cxnLst/>
              <a:rect l="l" t="t" r="r" b="b"/>
              <a:pathLst>
                <a:path w="15810" h="9035" extrusionOk="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90" name="Google Shape;6790;p77"/>
          <p:cNvGrpSpPr/>
          <p:nvPr/>
        </p:nvGrpSpPr>
        <p:grpSpPr>
          <a:xfrm>
            <a:off x="7974679" y="3125970"/>
            <a:ext cx="339253" cy="339253"/>
            <a:chOff x="5049725" y="3806450"/>
            <a:chExt cx="481825" cy="481825"/>
          </a:xfrm>
        </p:grpSpPr>
        <p:sp>
          <p:nvSpPr>
            <p:cNvPr id="6791" name="Google Shape;6791;p77"/>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92" name="Google Shape;6792;p77"/>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93" name="Google Shape;6793;p77"/>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94" name="Google Shape;6794;p77"/>
          <p:cNvGrpSpPr/>
          <p:nvPr/>
        </p:nvGrpSpPr>
        <p:grpSpPr>
          <a:xfrm>
            <a:off x="1461983" y="3951798"/>
            <a:ext cx="339253" cy="339253"/>
            <a:chOff x="5651375" y="3806450"/>
            <a:chExt cx="481825" cy="481825"/>
          </a:xfrm>
        </p:grpSpPr>
        <p:sp>
          <p:nvSpPr>
            <p:cNvPr id="6795" name="Google Shape;6795;p77"/>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96" name="Google Shape;6796;p77"/>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97" name="Google Shape;6797;p77"/>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98" name="Google Shape;6798;p77"/>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99" name="Google Shape;6799;p77"/>
          <p:cNvGrpSpPr/>
          <p:nvPr/>
        </p:nvGrpSpPr>
        <p:grpSpPr>
          <a:xfrm>
            <a:off x="3360663" y="3953787"/>
            <a:ext cx="298503" cy="335275"/>
            <a:chOff x="6264300" y="3809300"/>
            <a:chExt cx="423950" cy="476175"/>
          </a:xfrm>
        </p:grpSpPr>
        <p:sp>
          <p:nvSpPr>
            <p:cNvPr id="6800" name="Google Shape;6800;p77"/>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01" name="Google Shape;6801;p77"/>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02" name="Google Shape;6802;p77"/>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03" name="Google Shape;6803;p77"/>
          <p:cNvGrpSpPr/>
          <p:nvPr/>
        </p:nvGrpSpPr>
        <p:grpSpPr>
          <a:xfrm>
            <a:off x="5039841" y="3538881"/>
            <a:ext cx="340573" cy="339271"/>
            <a:chOff x="898875" y="4399275"/>
            <a:chExt cx="483700" cy="481850"/>
          </a:xfrm>
        </p:grpSpPr>
        <p:sp>
          <p:nvSpPr>
            <p:cNvPr id="6804" name="Google Shape;6804;p77"/>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05" name="Google Shape;6805;p77"/>
            <p:cNvSpPr/>
            <p:nvPr/>
          </p:nvSpPr>
          <p:spPr>
            <a:xfrm>
              <a:off x="1138025" y="4763350"/>
              <a:ext cx="25" cy="25"/>
            </a:xfrm>
            <a:custGeom>
              <a:avLst/>
              <a:gdLst/>
              <a:ahLst/>
              <a:cxnLst/>
              <a:rect l="l" t="t" r="r" b="b"/>
              <a:pathLst>
                <a:path w="1" h="1" extrusionOk="0">
                  <a:moveTo>
                    <a:pt x="1" y="0"/>
                  </a:move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06" name="Google Shape;6806;p77"/>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07" name="Google Shape;6807;p77"/>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08" name="Google Shape;6808;p77"/>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09" name="Google Shape;6809;p77"/>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10" name="Google Shape;6810;p77"/>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11" name="Google Shape;6811;p77"/>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12" name="Google Shape;6812;p77"/>
          <p:cNvGrpSpPr/>
          <p:nvPr/>
        </p:nvGrpSpPr>
        <p:grpSpPr>
          <a:xfrm>
            <a:off x="5473575" y="3554133"/>
            <a:ext cx="339253" cy="308765"/>
            <a:chOff x="1492675" y="4420975"/>
            <a:chExt cx="481825" cy="438525"/>
          </a:xfrm>
        </p:grpSpPr>
        <p:sp>
          <p:nvSpPr>
            <p:cNvPr id="6813" name="Google Shape;6813;p77"/>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14" name="Google Shape;6814;p77"/>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15" name="Google Shape;6815;p77"/>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16" name="Google Shape;6816;p77"/>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17" name="Google Shape;6817;p77"/>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18" name="Google Shape;6818;p77"/>
          <p:cNvGrpSpPr/>
          <p:nvPr/>
        </p:nvGrpSpPr>
        <p:grpSpPr>
          <a:xfrm>
            <a:off x="5878556" y="3539558"/>
            <a:ext cx="342580" cy="337915"/>
            <a:chOff x="2084100" y="4400250"/>
            <a:chExt cx="486550" cy="479925"/>
          </a:xfrm>
        </p:grpSpPr>
        <p:sp>
          <p:nvSpPr>
            <p:cNvPr id="6819" name="Google Shape;6819;p77"/>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20" name="Google Shape;6820;p77"/>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21" name="Google Shape;6821;p77"/>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22" name="Google Shape;6822;p77"/>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23" name="Google Shape;6823;p77"/>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24" name="Google Shape;6824;p77"/>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25" name="Google Shape;6825;p77"/>
          <p:cNvGrpSpPr/>
          <p:nvPr/>
        </p:nvGrpSpPr>
        <p:grpSpPr>
          <a:xfrm>
            <a:off x="6315036" y="3538907"/>
            <a:ext cx="298169" cy="339218"/>
            <a:chOff x="2707950" y="4399325"/>
            <a:chExt cx="423475" cy="481775"/>
          </a:xfrm>
        </p:grpSpPr>
        <p:sp>
          <p:nvSpPr>
            <p:cNvPr id="6826" name="Google Shape;6826;p77"/>
            <p:cNvSpPr/>
            <p:nvPr/>
          </p:nvSpPr>
          <p:spPr>
            <a:xfrm>
              <a:off x="2905550" y="4515000"/>
              <a:ext cx="28275" cy="366100"/>
            </a:xfrm>
            <a:custGeom>
              <a:avLst/>
              <a:gdLst/>
              <a:ahLst/>
              <a:cxnLst/>
              <a:rect l="l" t="t" r="r" b="b"/>
              <a:pathLst>
                <a:path w="1131" h="14644" extrusionOk="0">
                  <a:moveTo>
                    <a:pt x="1" y="0"/>
                  </a:moveTo>
                  <a:lnTo>
                    <a:pt x="1" y="14644"/>
                  </a:lnTo>
                  <a:lnTo>
                    <a:pt x="1130" y="14644"/>
                  </a:lnTo>
                  <a:lnTo>
                    <a:pt x="11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27" name="Google Shape;6827;p77"/>
            <p:cNvSpPr/>
            <p:nvPr/>
          </p:nvSpPr>
          <p:spPr>
            <a:xfrm>
              <a:off x="2962025" y="4710725"/>
              <a:ext cx="141175" cy="29225"/>
            </a:xfrm>
            <a:custGeom>
              <a:avLst/>
              <a:gdLst/>
              <a:ahLst/>
              <a:cxnLst/>
              <a:rect l="l" t="t" r="r" b="b"/>
              <a:pathLst>
                <a:path w="5647" h="1169" extrusionOk="0">
                  <a:moveTo>
                    <a:pt x="0" y="0"/>
                  </a:moveTo>
                  <a:lnTo>
                    <a:pt x="0" y="1169"/>
                  </a:lnTo>
                  <a:lnTo>
                    <a:pt x="5646" y="1169"/>
                  </a:lnTo>
                  <a:lnTo>
                    <a:pt x="564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28" name="Google Shape;6828;p77"/>
            <p:cNvSpPr/>
            <p:nvPr/>
          </p:nvSpPr>
          <p:spPr>
            <a:xfrm>
              <a:off x="2962025" y="4768175"/>
              <a:ext cx="141175" cy="112925"/>
            </a:xfrm>
            <a:custGeom>
              <a:avLst/>
              <a:gdLst/>
              <a:ahLst/>
              <a:cxnLst/>
              <a:rect l="l" t="t" r="r" b="b"/>
              <a:pathLst>
                <a:path w="5647" h="4517" extrusionOk="0">
                  <a:moveTo>
                    <a:pt x="0" y="0"/>
                  </a:moveTo>
                  <a:lnTo>
                    <a:pt x="0" y="4517"/>
                  </a:lnTo>
                  <a:lnTo>
                    <a:pt x="3951" y="4517"/>
                  </a:lnTo>
                  <a:cubicBezTo>
                    <a:pt x="4888" y="4517"/>
                    <a:pt x="5646" y="3758"/>
                    <a:pt x="5646" y="2825"/>
                  </a:cubicBezTo>
                  <a:lnTo>
                    <a:pt x="564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29" name="Google Shape;6829;p77"/>
            <p:cNvSpPr/>
            <p:nvPr/>
          </p:nvSpPr>
          <p:spPr>
            <a:xfrm>
              <a:off x="2736175" y="4710725"/>
              <a:ext cx="141175" cy="29225"/>
            </a:xfrm>
            <a:custGeom>
              <a:avLst/>
              <a:gdLst/>
              <a:ahLst/>
              <a:cxnLst/>
              <a:rect l="l" t="t" r="r" b="b"/>
              <a:pathLst>
                <a:path w="5647" h="1169" extrusionOk="0">
                  <a:moveTo>
                    <a:pt x="1" y="0"/>
                  </a:moveTo>
                  <a:lnTo>
                    <a:pt x="1" y="1169"/>
                  </a:lnTo>
                  <a:lnTo>
                    <a:pt x="5647" y="1169"/>
                  </a:lnTo>
                  <a:lnTo>
                    <a:pt x="56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30" name="Google Shape;6830;p77"/>
            <p:cNvSpPr/>
            <p:nvPr/>
          </p:nvSpPr>
          <p:spPr>
            <a:xfrm>
              <a:off x="2736175" y="4768175"/>
              <a:ext cx="141175" cy="112925"/>
            </a:xfrm>
            <a:custGeom>
              <a:avLst/>
              <a:gdLst/>
              <a:ahLst/>
              <a:cxnLst/>
              <a:rect l="l" t="t" r="r" b="b"/>
              <a:pathLst>
                <a:path w="5647" h="4517" extrusionOk="0">
                  <a:moveTo>
                    <a:pt x="1" y="0"/>
                  </a:moveTo>
                  <a:lnTo>
                    <a:pt x="1" y="2825"/>
                  </a:lnTo>
                  <a:cubicBezTo>
                    <a:pt x="1" y="3758"/>
                    <a:pt x="759" y="4517"/>
                    <a:pt x="1693" y="4517"/>
                  </a:cubicBezTo>
                  <a:lnTo>
                    <a:pt x="5647" y="4517"/>
                  </a:lnTo>
                  <a:lnTo>
                    <a:pt x="564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31" name="Google Shape;6831;p77"/>
            <p:cNvSpPr/>
            <p:nvPr/>
          </p:nvSpPr>
          <p:spPr>
            <a:xfrm>
              <a:off x="2707950" y="4515075"/>
              <a:ext cx="169400" cy="82825"/>
            </a:xfrm>
            <a:custGeom>
              <a:avLst/>
              <a:gdLst/>
              <a:ahLst/>
              <a:cxnLst/>
              <a:rect l="l" t="t" r="r" b="b"/>
              <a:pathLst>
                <a:path w="6776" h="3313" extrusionOk="0">
                  <a:moveTo>
                    <a:pt x="1693" y="0"/>
                  </a:moveTo>
                  <a:cubicBezTo>
                    <a:pt x="759" y="0"/>
                    <a:pt x="0" y="756"/>
                    <a:pt x="0" y="1693"/>
                  </a:cubicBezTo>
                  <a:lnTo>
                    <a:pt x="0" y="2747"/>
                  </a:lnTo>
                  <a:cubicBezTo>
                    <a:pt x="0" y="3060"/>
                    <a:pt x="253" y="3313"/>
                    <a:pt x="563" y="3313"/>
                  </a:cubicBezTo>
                  <a:lnTo>
                    <a:pt x="6776" y="3313"/>
                  </a:lnTo>
                  <a:lnTo>
                    <a:pt x="677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32" name="Google Shape;6832;p77"/>
            <p:cNvSpPr/>
            <p:nvPr/>
          </p:nvSpPr>
          <p:spPr>
            <a:xfrm>
              <a:off x="2736175" y="4626025"/>
              <a:ext cx="141175" cy="56500"/>
            </a:xfrm>
            <a:custGeom>
              <a:avLst/>
              <a:gdLst/>
              <a:ahLst/>
              <a:cxnLst/>
              <a:rect l="l" t="t" r="r" b="b"/>
              <a:pathLst>
                <a:path w="5647" h="2260" extrusionOk="0">
                  <a:moveTo>
                    <a:pt x="1" y="1"/>
                  </a:moveTo>
                  <a:lnTo>
                    <a:pt x="1" y="2259"/>
                  </a:lnTo>
                  <a:lnTo>
                    <a:pt x="5647" y="2259"/>
                  </a:lnTo>
                  <a:lnTo>
                    <a:pt x="5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33" name="Google Shape;6833;p77"/>
            <p:cNvSpPr/>
            <p:nvPr/>
          </p:nvSpPr>
          <p:spPr>
            <a:xfrm>
              <a:off x="2850525" y="4430375"/>
              <a:ext cx="138325" cy="56500"/>
            </a:xfrm>
            <a:custGeom>
              <a:avLst/>
              <a:gdLst/>
              <a:ahLst/>
              <a:cxnLst/>
              <a:rect l="l" t="t" r="r" b="b"/>
              <a:pathLst>
                <a:path w="5533" h="2260" extrusionOk="0">
                  <a:moveTo>
                    <a:pt x="2765" y="1"/>
                  </a:moveTo>
                  <a:cubicBezTo>
                    <a:pt x="1500" y="1"/>
                    <a:pt x="275" y="916"/>
                    <a:pt x="1" y="2259"/>
                  </a:cubicBezTo>
                  <a:lnTo>
                    <a:pt x="5532" y="2259"/>
                  </a:lnTo>
                  <a:cubicBezTo>
                    <a:pt x="5258" y="910"/>
                    <a:pt x="4030" y="1"/>
                    <a:pt x="2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34" name="Google Shape;6834;p77"/>
            <p:cNvSpPr/>
            <p:nvPr/>
          </p:nvSpPr>
          <p:spPr>
            <a:xfrm>
              <a:off x="2974300" y="4399350"/>
              <a:ext cx="129650" cy="87525"/>
            </a:xfrm>
            <a:custGeom>
              <a:avLst/>
              <a:gdLst/>
              <a:ahLst/>
              <a:cxnLst/>
              <a:rect l="l" t="t" r="r" b="b"/>
              <a:pathLst>
                <a:path w="5186" h="3501" extrusionOk="0">
                  <a:moveTo>
                    <a:pt x="2058" y="0"/>
                  </a:moveTo>
                  <a:cubicBezTo>
                    <a:pt x="1374" y="0"/>
                    <a:pt x="670" y="239"/>
                    <a:pt x="0" y="775"/>
                  </a:cubicBezTo>
                  <a:cubicBezTo>
                    <a:pt x="931" y="1398"/>
                    <a:pt x="1554" y="2389"/>
                    <a:pt x="1714" y="3500"/>
                  </a:cubicBezTo>
                  <a:lnTo>
                    <a:pt x="4397" y="3500"/>
                  </a:lnTo>
                  <a:cubicBezTo>
                    <a:pt x="4842" y="3497"/>
                    <a:pt x="5185" y="3109"/>
                    <a:pt x="5131" y="2666"/>
                  </a:cubicBezTo>
                  <a:cubicBezTo>
                    <a:pt x="5128" y="2639"/>
                    <a:pt x="5125" y="2609"/>
                    <a:pt x="5119" y="2579"/>
                  </a:cubicBezTo>
                  <a:cubicBezTo>
                    <a:pt x="4936" y="1482"/>
                    <a:pt x="4207" y="609"/>
                    <a:pt x="3171" y="212"/>
                  </a:cubicBezTo>
                  <a:cubicBezTo>
                    <a:pt x="2813" y="74"/>
                    <a:pt x="2438" y="0"/>
                    <a:pt x="20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35" name="Google Shape;6835;p77"/>
            <p:cNvSpPr/>
            <p:nvPr/>
          </p:nvSpPr>
          <p:spPr>
            <a:xfrm>
              <a:off x="2735425" y="4399325"/>
              <a:ext cx="129650" cy="87475"/>
            </a:xfrm>
            <a:custGeom>
              <a:avLst/>
              <a:gdLst/>
              <a:ahLst/>
              <a:cxnLst/>
              <a:rect l="l" t="t" r="r" b="b"/>
              <a:pathLst>
                <a:path w="5186" h="3499" extrusionOk="0">
                  <a:moveTo>
                    <a:pt x="3150" y="0"/>
                  </a:moveTo>
                  <a:cubicBezTo>
                    <a:pt x="2765" y="0"/>
                    <a:pt x="2385" y="77"/>
                    <a:pt x="2015" y="219"/>
                  </a:cubicBezTo>
                  <a:cubicBezTo>
                    <a:pt x="979" y="616"/>
                    <a:pt x="250" y="1483"/>
                    <a:pt x="67" y="2580"/>
                  </a:cubicBezTo>
                  <a:cubicBezTo>
                    <a:pt x="64" y="2610"/>
                    <a:pt x="58" y="2637"/>
                    <a:pt x="55" y="2667"/>
                  </a:cubicBezTo>
                  <a:cubicBezTo>
                    <a:pt x="0" y="3110"/>
                    <a:pt x="344" y="3498"/>
                    <a:pt x="789" y="3498"/>
                  </a:cubicBezTo>
                  <a:lnTo>
                    <a:pt x="3475" y="3498"/>
                  </a:lnTo>
                  <a:cubicBezTo>
                    <a:pt x="3632" y="2390"/>
                    <a:pt x="4255" y="1399"/>
                    <a:pt x="5186" y="776"/>
                  </a:cubicBezTo>
                  <a:cubicBezTo>
                    <a:pt x="4510" y="236"/>
                    <a:pt x="3823" y="0"/>
                    <a:pt x="31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36" name="Google Shape;6836;p77"/>
            <p:cNvSpPr/>
            <p:nvPr/>
          </p:nvSpPr>
          <p:spPr>
            <a:xfrm>
              <a:off x="2962025" y="4515075"/>
              <a:ext cx="169400" cy="82825"/>
            </a:xfrm>
            <a:custGeom>
              <a:avLst/>
              <a:gdLst/>
              <a:ahLst/>
              <a:cxnLst/>
              <a:rect l="l" t="t" r="r" b="b"/>
              <a:pathLst>
                <a:path w="6776" h="3313" extrusionOk="0">
                  <a:moveTo>
                    <a:pt x="0" y="0"/>
                  </a:moveTo>
                  <a:lnTo>
                    <a:pt x="0" y="3313"/>
                  </a:lnTo>
                  <a:lnTo>
                    <a:pt x="6209" y="3313"/>
                  </a:lnTo>
                  <a:cubicBezTo>
                    <a:pt x="6523" y="3313"/>
                    <a:pt x="6776" y="3060"/>
                    <a:pt x="6776" y="2747"/>
                  </a:cubicBezTo>
                  <a:lnTo>
                    <a:pt x="6776" y="1693"/>
                  </a:lnTo>
                  <a:cubicBezTo>
                    <a:pt x="6776" y="756"/>
                    <a:pt x="6017" y="0"/>
                    <a:pt x="5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37" name="Google Shape;6837;p77"/>
            <p:cNvSpPr/>
            <p:nvPr/>
          </p:nvSpPr>
          <p:spPr>
            <a:xfrm>
              <a:off x="2962025" y="4626025"/>
              <a:ext cx="141175" cy="56500"/>
            </a:xfrm>
            <a:custGeom>
              <a:avLst/>
              <a:gdLst/>
              <a:ahLst/>
              <a:cxnLst/>
              <a:rect l="l" t="t" r="r" b="b"/>
              <a:pathLst>
                <a:path w="5647" h="2260" extrusionOk="0">
                  <a:moveTo>
                    <a:pt x="0" y="1"/>
                  </a:moveTo>
                  <a:lnTo>
                    <a:pt x="0" y="2259"/>
                  </a:lnTo>
                  <a:lnTo>
                    <a:pt x="5646" y="2259"/>
                  </a:lnTo>
                  <a:lnTo>
                    <a:pt x="564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38" name="Google Shape;6838;p77"/>
          <p:cNvGrpSpPr/>
          <p:nvPr/>
        </p:nvGrpSpPr>
        <p:grpSpPr>
          <a:xfrm>
            <a:off x="6744555" y="3538881"/>
            <a:ext cx="275057" cy="339271"/>
            <a:chOff x="3330525" y="4399275"/>
            <a:chExt cx="390650" cy="481850"/>
          </a:xfrm>
        </p:grpSpPr>
        <p:sp>
          <p:nvSpPr>
            <p:cNvPr id="6839" name="Google Shape;6839;p77"/>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40" name="Google Shape;6840;p77"/>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41" name="Google Shape;6841;p77"/>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42" name="Google Shape;6842;p77"/>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43" name="Google Shape;6843;p77"/>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44" name="Google Shape;6844;p77"/>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45" name="Google Shape;6845;p77"/>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46" name="Google Shape;6846;p77"/>
          <p:cNvGrpSpPr/>
          <p:nvPr/>
        </p:nvGrpSpPr>
        <p:grpSpPr>
          <a:xfrm>
            <a:off x="7169084" y="3538890"/>
            <a:ext cx="253265" cy="339253"/>
            <a:chOff x="3938800" y="4399275"/>
            <a:chExt cx="359700" cy="481825"/>
          </a:xfrm>
        </p:grpSpPr>
        <p:sp>
          <p:nvSpPr>
            <p:cNvPr id="6847" name="Google Shape;6847;p77"/>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48" name="Google Shape;6848;p77"/>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49" name="Google Shape;6849;p77"/>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50" name="Google Shape;6850;p77"/>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51" name="Google Shape;6851;p77"/>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52" name="Google Shape;6852;p77"/>
          <p:cNvGrpSpPr/>
          <p:nvPr/>
        </p:nvGrpSpPr>
        <p:grpSpPr>
          <a:xfrm>
            <a:off x="7639862" y="3538890"/>
            <a:ext cx="159039" cy="339253"/>
            <a:chOff x="4584850" y="4399275"/>
            <a:chExt cx="225875" cy="481825"/>
          </a:xfrm>
        </p:grpSpPr>
        <p:sp>
          <p:nvSpPr>
            <p:cNvPr id="6853" name="Google Shape;6853;p77"/>
            <p:cNvSpPr/>
            <p:nvPr/>
          </p:nvSpPr>
          <p:spPr>
            <a:xfrm>
              <a:off x="4655400" y="4399275"/>
              <a:ext cx="84700" cy="84725"/>
            </a:xfrm>
            <a:custGeom>
              <a:avLst/>
              <a:gdLst/>
              <a:ahLst/>
              <a:cxnLst/>
              <a:rect l="l" t="t" r="r" b="b"/>
              <a:pathLst>
                <a:path w="3388" h="3389" extrusionOk="0">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54" name="Google Shape;6854;p77"/>
            <p:cNvSpPr/>
            <p:nvPr/>
          </p:nvSpPr>
          <p:spPr>
            <a:xfrm>
              <a:off x="4584850" y="4512200"/>
              <a:ext cx="225875" cy="368900"/>
            </a:xfrm>
            <a:custGeom>
              <a:avLst/>
              <a:gdLst/>
              <a:ahLst/>
              <a:cxnLst/>
              <a:rect l="l" t="t" r="r" b="b"/>
              <a:pathLst>
                <a:path w="9035" h="14756" extrusionOk="0">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855" name="Google Shape;6855;p77"/>
          <p:cNvSpPr/>
          <p:nvPr/>
        </p:nvSpPr>
        <p:spPr>
          <a:xfrm>
            <a:off x="7957998" y="3538820"/>
            <a:ext cx="372275" cy="339112"/>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856" name="Google Shape;6856;p77"/>
          <p:cNvGrpSpPr/>
          <p:nvPr/>
        </p:nvGrpSpPr>
        <p:grpSpPr>
          <a:xfrm>
            <a:off x="1049680" y="3951795"/>
            <a:ext cx="339253" cy="339253"/>
            <a:chOff x="5642550" y="4399275"/>
            <a:chExt cx="481825" cy="481825"/>
          </a:xfrm>
        </p:grpSpPr>
        <p:sp>
          <p:nvSpPr>
            <p:cNvPr id="6857" name="Google Shape;6857;p77"/>
            <p:cNvSpPr/>
            <p:nvPr/>
          </p:nvSpPr>
          <p:spPr>
            <a:xfrm>
              <a:off x="5642550" y="4399275"/>
              <a:ext cx="481825" cy="481825"/>
            </a:xfrm>
            <a:custGeom>
              <a:avLst/>
              <a:gdLst/>
              <a:ahLst/>
              <a:cxnLst/>
              <a:rect l="l" t="t" r="r" b="b"/>
              <a:pathLst>
                <a:path w="19273" h="19273" extrusionOk="0">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58" name="Google Shape;6858;p77"/>
            <p:cNvSpPr/>
            <p:nvPr/>
          </p:nvSpPr>
          <p:spPr>
            <a:xfrm>
              <a:off x="5756375" y="4626100"/>
              <a:ext cx="254100" cy="28275"/>
            </a:xfrm>
            <a:custGeom>
              <a:avLst/>
              <a:gdLst/>
              <a:ahLst/>
              <a:cxnLst/>
              <a:rect l="l" t="t" r="r" b="b"/>
              <a:pathLst>
                <a:path w="10164" h="1131" extrusionOk="0">
                  <a:moveTo>
                    <a:pt x="1" y="1"/>
                  </a:moveTo>
                  <a:lnTo>
                    <a:pt x="1" y="1130"/>
                  </a:lnTo>
                  <a:lnTo>
                    <a:pt x="10164" y="1130"/>
                  </a:lnTo>
                  <a:lnTo>
                    <a:pt x="101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59" name="Google Shape;6859;p77"/>
          <p:cNvGrpSpPr/>
          <p:nvPr/>
        </p:nvGrpSpPr>
        <p:grpSpPr>
          <a:xfrm>
            <a:off x="2859815" y="3963703"/>
            <a:ext cx="363316" cy="315437"/>
            <a:chOff x="6218300" y="4416175"/>
            <a:chExt cx="516000" cy="448000"/>
          </a:xfrm>
        </p:grpSpPr>
        <p:sp>
          <p:nvSpPr>
            <p:cNvPr id="6860" name="Google Shape;6860;p77"/>
            <p:cNvSpPr/>
            <p:nvPr/>
          </p:nvSpPr>
          <p:spPr>
            <a:xfrm>
              <a:off x="6462150" y="4525375"/>
              <a:ext cx="28250" cy="141250"/>
            </a:xfrm>
            <a:custGeom>
              <a:avLst/>
              <a:gdLst/>
              <a:ahLst/>
              <a:cxnLst/>
              <a:rect l="l" t="t" r="r" b="b"/>
              <a:pathLst>
                <a:path w="1130" h="5650" extrusionOk="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61" name="Google Shape;6861;p77"/>
            <p:cNvSpPr/>
            <p:nvPr/>
          </p:nvSpPr>
          <p:spPr>
            <a:xfrm>
              <a:off x="6218300" y="4416175"/>
              <a:ext cx="516000" cy="448000"/>
            </a:xfrm>
            <a:custGeom>
              <a:avLst/>
              <a:gdLst/>
              <a:ahLst/>
              <a:cxnLst/>
              <a:rect l="l" t="t" r="r" b="b"/>
              <a:pathLst>
                <a:path w="20640" h="17920" extrusionOk="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62" name="Google Shape;6862;p77"/>
            <p:cNvSpPr/>
            <p:nvPr/>
          </p:nvSpPr>
          <p:spPr>
            <a:xfrm>
              <a:off x="6462150" y="4751225"/>
              <a:ext cx="28250" cy="28250"/>
            </a:xfrm>
            <a:custGeom>
              <a:avLst/>
              <a:gdLst/>
              <a:ahLst/>
              <a:cxnLst/>
              <a:rect l="l" t="t" r="r" b="b"/>
              <a:pathLst>
                <a:path w="1130" h="1130" extrusionOk="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63" name="Google Shape;6863;p77"/>
          <p:cNvGrpSpPr/>
          <p:nvPr/>
        </p:nvGrpSpPr>
        <p:grpSpPr>
          <a:xfrm>
            <a:off x="5918879" y="3951792"/>
            <a:ext cx="339253" cy="339253"/>
            <a:chOff x="899850" y="4992125"/>
            <a:chExt cx="481825" cy="481825"/>
          </a:xfrm>
        </p:grpSpPr>
        <p:sp>
          <p:nvSpPr>
            <p:cNvPr id="6864" name="Google Shape;6864;p77"/>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65" name="Google Shape;6865;p77"/>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66" name="Google Shape;6866;p77"/>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67" name="Google Shape;6867;p77"/>
          <p:cNvGrpSpPr/>
          <p:nvPr/>
        </p:nvGrpSpPr>
        <p:grpSpPr>
          <a:xfrm>
            <a:off x="5461708" y="3951792"/>
            <a:ext cx="339253" cy="339253"/>
            <a:chOff x="1492675" y="4992125"/>
            <a:chExt cx="481825" cy="481825"/>
          </a:xfrm>
        </p:grpSpPr>
        <p:sp>
          <p:nvSpPr>
            <p:cNvPr id="6868" name="Google Shape;6868;p77"/>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69" name="Google Shape;6869;p77"/>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70" name="Google Shape;6870;p77"/>
          <p:cNvGrpSpPr/>
          <p:nvPr/>
        </p:nvGrpSpPr>
        <p:grpSpPr>
          <a:xfrm>
            <a:off x="5004462" y="3951792"/>
            <a:ext cx="339253" cy="339253"/>
            <a:chOff x="2085525" y="4992125"/>
            <a:chExt cx="481825" cy="481825"/>
          </a:xfrm>
        </p:grpSpPr>
        <p:sp>
          <p:nvSpPr>
            <p:cNvPr id="6871" name="Google Shape;6871;p77"/>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72" name="Google Shape;6872;p77"/>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73" name="Google Shape;6873;p77"/>
          <p:cNvGrpSpPr/>
          <p:nvPr/>
        </p:nvGrpSpPr>
        <p:grpSpPr>
          <a:xfrm>
            <a:off x="6833221" y="3951792"/>
            <a:ext cx="339253" cy="339253"/>
            <a:chOff x="2678350" y="4992125"/>
            <a:chExt cx="481825" cy="481825"/>
          </a:xfrm>
        </p:grpSpPr>
        <p:sp>
          <p:nvSpPr>
            <p:cNvPr id="6874" name="Google Shape;6874;p77"/>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75" name="Google Shape;6875;p77"/>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76" name="Google Shape;6876;p77"/>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77" name="Google Shape;6877;p77"/>
          <p:cNvGrpSpPr/>
          <p:nvPr/>
        </p:nvGrpSpPr>
        <p:grpSpPr>
          <a:xfrm>
            <a:off x="4628816" y="3951792"/>
            <a:ext cx="339253" cy="339253"/>
            <a:chOff x="3271200" y="4992125"/>
            <a:chExt cx="481825" cy="481825"/>
          </a:xfrm>
        </p:grpSpPr>
        <p:sp>
          <p:nvSpPr>
            <p:cNvPr id="6878" name="Google Shape;6878;p77"/>
            <p:cNvSpPr/>
            <p:nvPr/>
          </p:nvSpPr>
          <p:spPr>
            <a:xfrm>
              <a:off x="3497950" y="5106025"/>
              <a:ext cx="28250" cy="28250"/>
            </a:xfrm>
            <a:custGeom>
              <a:avLst/>
              <a:gdLst/>
              <a:ahLst/>
              <a:cxnLst/>
              <a:rect l="l" t="t" r="r" b="b"/>
              <a:pathLst>
                <a:path w="1130" h="1130" extrusionOk="0">
                  <a:moveTo>
                    <a:pt x="566" y="1"/>
                  </a:moveTo>
                  <a:cubicBezTo>
                    <a:pt x="253" y="1"/>
                    <a:pt x="0" y="251"/>
                    <a:pt x="0" y="564"/>
                  </a:cubicBezTo>
                  <a:cubicBezTo>
                    <a:pt x="0" y="877"/>
                    <a:pt x="253" y="1130"/>
                    <a:pt x="566" y="1130"/>
                  </a:cubicBezTo>
                  <a:cubicBezTo>
                    <a:pt x="877" y="1130"/>
                    <a:pt x="1130" y="877"/>
                    <a:pt x="1130" y="564"/>
                  </a:cubicBezTo>
                  <a:cubicBezTo>
                    <a:pt x="1130" y="251"/>
                    <a:pt x="877" y="1"/>
                    <a:pt x="5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79" name="Google Shape;6879;p77"/>
            <p:cNvSpPr/>
            <p:nvPr/>
          </p:nvSpPr>
          <p:spPr>
            <a:xfrm>
              <a:off x="3497950" y="5218950"/>
              <a:ext cx="28250" cy="141175"/>
            </a:xfrm>
            <a:custGeom>
              <a:avLst/>
              <a:gdLst/>
              <a:ahLst/>
              <a:cxnLst/>
              <a:rect l="l" t="t" r="r" b="b"/>
              <a:pathLst>
                <a:path w="1130" h="5647" extrusionOk="0">
                  <a:moveTo>
                    <a:pt x="0" y="0"/>
                  </a:moveTo>
                  <a:lnTo>
                    <a:pt x="0" y="5647"/>
                  </a:lnTo>
                  <a:lnTo>
                    <a:pt x="1130" y="5647"/>
                  </a:lnTo>
                  <a:lnTo>
                    <a:pt x="11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80" name="Google Shape;6880;p77"/>
            <p:cNvSpPr/>
            <p:nvPr/>
          </p:nvSpPr>
          <p:spPr>
            <a:xfrm>
              <a:off x="3271200" y="4992125"/>
              <a:ext cx="481825" cy="481825"/>
            </a:xfrm>
            <a:custGeom>
              <a:avLst/>
              <a:gdLst/>
              <a:ahLst/>
              <a:cxnLst/>
              <a:rect l="l" t="t" r="r" b="b"/>
              <a:pathLst>
                <a:path w="19273" h="19273" extrusionOk="0">
                  <a:moveTo>
                    <a:pt x="9636" y="3427"/>
                  </a:moveTo>
                  <a:cubicBezTo>
                    <a:pt x="10320" y="3427"/>
                    <a:pt x="10937" y="3840"/>
                    <a:pt x="11199" y="4472"/>
                  </a:cubicBezTo>
                  <a:cubicBezTo>
                    <a:pt x="11461" y="5105"/>
                    <a:pt x="11317" y="5833"/>
                    <a:pt x="10832" y="6318"/>
                  </a:cubicBezTo>
                  <a:cubicBezTo>
                    <a:pt x="10508" y="6642"/>
                    <a:pt x="10074" y="6814"/>
                    <a:pt x="9634" y="6814"/>
                  </a:cubicBezTo>
                  <a:cubicBezTo>
                    <a:pt x="9415" y="6814"/>
                    <a:pt x="9195" y="6772"/>
                    <a:pt x="8986" y="6686"/>
                  </a:cubicBezTo>
                  <a:cubicBezTo>
                    <a:pt x="8354" y="6424"/>
                    <a:pt x="7941" y="5806"/>
                    <a:pt x="7941" y="5120"/>
                  </a:cubicBezTo>
                  <a:cubicBezTo>
                    <a:pt x="7941" y="4183"/>
                    <a:pt x="8700" y="3427"/>
                    <a:pt x="9636" y="3427"/>
                  </a:cubicBezTo>
                  <a:close/>
                  <a:moveTo>
                    <a:pt x="10766" y="7944"/>
                  </a:moveTo>
                  <a:cubicBezTo>
                    <a:pt x="11076" y="7944"/>
                    <a:pt x="11329" y="8194"/>
                    <a:pt x="11329" y="8507"/>
                  </a:cubicBezTo>
                  <a:lnTo>
                    <a:pt x="11329" y="14720"/>
                  </a:lnTo>
                  <a:lnTo>
                    <a:pt x="11895" y="14720"/>
                  </a:lnTo>
                  <a:cubicBezTo>
                    <a:pt x="12205" y="14720"/>
                    <a:pt x="12458" y="14969"/>
                    <a:pt x="12458" y="15283"/>
                  </a:cubicBezTo>
                  <a:cubicBezTo>
                    <a:pt x="12458" y="15596"/>
                    <a:pt x="12205" y="15849"/>
                    <a:pt x="11895" y="15849"/>
                  </a:cubicBezTo>
                  <a:lnTo>
                    <a:pt x="7378" y="15849"/>
                  </a:lnTo>
                  <a:cubicBezTo>
                    <a:pt x="7065" y="15849"/>
                    <a:pt x="6812" y="15596"/>
                    <a:pt x="6812" y="15283"/>
                  </a:cubicBezTo>
                  <a:cubicBezTo>
                    <a:pt x="6812" y="14969"/>
                    <a:pt x="7065" y="14720"/>
                    <a:pt x="7378" y="14720"/>
                  </a:cubicBezTo>
                  <a:lnTo>
                    <a:pt x="7941" y="14720"/>
                  </a:lnTo>
                  <a:lnTo>
                    <a:pt x="7941" y="9073"/>
                  </a:lnTo>
                  <a:lnTo>
                    <a:pt x="7378" y="9073"/>
                  </a:lnTo>
                  <a:cubicBezTo>
                    <a:pt x="7065" y="9073"/>
                    <a:pt x="6812" y="8821"/>
                    <a:pt x="6812" y="8507"/>
                  </a:cubicBezTo>
                  <a:cubicBezTo>
                    <a:pt x="6812" y="8194"/>
                    <a:pt x="7065" y="7944"/>
                    <a:pt x="7378" y="7944"/>
                  </a:cubicBezTo>
                  <a:close/>
                  <a:moveTo>
                    <a:pt x="1693" y="1"/>
                  </a:moveTo>
                  <a:cubicBezTo>
                    <a:pt x="756" y="1"/>
                    <a:pt x="0" y="759"/>
                    <a:pt x="0" y="1696"/>
                  </a:cubicBezTo>
                  <a:lnTo>
                    <a:pt x="0" y="17580"/>
                  </a:lnTo>
                  <a:cubicBezTo>
                    <a:pt x="0" y="18514"/>
                    <a:pt x="756" y="19273"/>
                    <a:pt x="1693" y="19273"/>
                  </a:cubicBezTo>
                  <a:lnTo>
                    <a:pt x="17577" y="19273"/>
                  </a:lnTo>
                  <a:cubicBezTo>
                    <a:pt x="18514" y="19273"/>
                    <a:pt x="19269" y="18514"/>
                    <a:pt x="19272" y="17580"/>
                  </a:cubicBezTo>
                  <a:lnTo>
                    <a:pt x="19272" y="1696"/>
                  </a:lnTo>
                  <a:cubicBezTo>
                    <a:pt x="19269" y="759"/>
                    <a:pt x="18514" y="1"/>
                    <a:pt x="175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81" name="Google Shape;6881;p77"/>
          <p:cNvGrpSpPr/>
          <p:nvPr/>
        </p:nvGrpSpPr>
        <p:grpSpPr>
          <a:xfrm>
            <a:off x="7290263" y="3952822"/>
            <a:ext cx="339411" cy="337193"/>
            <a:chOff x="3863900" y="4993625"/>
            <a:chExt cx="482050" cy="478900"/>
          </a:xfrm>
        </p:grpSpPr>
        <p:sp>
          <p:nvSpPr>
            <p:cNvPr id="6882" name="Google Shape;6882;p77"/>
            <p:cNvSpPr/>
            <p:nvPr/>
          </p:nvSpPr>
          <p:spPr>
            <a:xfrm>
              <a:off x="3877525"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83" name="Google Shape;6883;p77"/>
            <p:cNvSpPr/>
            <p:nvPr/>
          </p:nvSpPr>
          <p:spPr>
            <a:xfrm>
              <a:off x="4113750" y="5133350"/>
              <a:ext cx="232200" cy="339175"/>
            </a:xfrm>
            <a:custGeom>
              <a:avLst/>
              <a:gdLst/>
              <a:ahLst/>
              <a:cxnLst/>
              <a:rect l="l" t="t" r="r" b="b"/>
              <a:pathLst>
                <a:path w="9288" h="13567" extrusionOk="0">
                  <a:moveTo>
                    <a:pt x="9284" y="1"/>
                  </a:moveTo>
                  <a:lnTo>
                    <a:pt x="4836" y="2202"/>
                  </a:lnTo>
                  <a:lnTo>
                    <a:pt x="4836" y="4680"/>
                  </a:lnTo>
                  <a:cubicBezTo>
                    <a:pt x="4836" y="4993"/>
                    <a:pt x="4584" y="5246"/>
                    <a:pt x="4270" y="5246"/>
                  </a:cubicBezTo>
                  <a:cubicBezTo>
                    <a:pt x="3957" y="5246"/>
                    <a:pt x="3707" y="4993"/>
                    <a:pt x="3707" y="4680"/>
                  </a:cubicBezTo>
                  <a:lnTo>
                    <a:pt x="3707" y="2762"/>
                  </a:lnTo>
                  <a:lnTo>
                    <a:pt x="0" y="4593"/>
                  </a:lnTo>
                  <a:lnTo>
                    <a:pt x="0" y="13566"/>
                  </a:lnTo>
                  <a:cubicBezTo>
                    <a:pt x="12" y="13560"/>
                    <a:pt x="24" y="13557"/>
                    <a:pt x="37" y="13551"/>
                  </a:cubicBezTo>
                  <a:lnTo>
                    <a:pt x="8552"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84" name="Google Shape;6884;p77"/>
            <p:cNvSpPr/>
            <p:nvPr/>
          </p:nvSpPr>
          <p:spPr>
            <a:xfrm>
              <a:off x="3998800" y="4993625"/>
              <a:ext cx="334125" cy="168500"/>
            </a:xfrm>
            <a:custGeom>
              <a:avLst/>
              <a:gdLst/>
              <a:ahLst/>
              <a:cxnLst/>
              <a:rect l="l" t="t" r="r" b="b"/>
              <a:pathLst>
                <a:path w="13365" h="6740" extrusionOk="0">
                  <a:moveTo>
                    <a:pt x="4045" y="1"/>
                  </a:moveTo>
                  <a:cubicBezTo>
                    <a:pt x="3833" y="1"/>
                    <a:pt x="3623" y="51"/>
                    <a:pt x="3430" y="151"/>
                  </a:cubicBezTo>
                  <a:lnTo>
                    <a:pt x="0" y="1970"/>
                  </a:lnTo>
                  <a:lnTo>
                    <a:pt x="9013" y="6740"/>
                  </a:lnTo>
                  <a:lnTo>
                    <a:pt x="13364" y="4587"/>
                  </a:lnTo>
                  <a:cubicBezTo>
                    <a:pt x="13298" y="4536"/>
                    <a:pt x="13226" y="4491"/>
                    <a:pt x="13150" y="4454"/>
                  </a:cubicBezTo>
                  <a:lnTo>
                    <a:pt x="4638" y="139"/>
                  </a:lnTo>
                  <a:lnTo>
                    <a:pt x="4635" y="139"/>
                  </a:lnTo>
                  <a:cubicBezTo>
                    <a:pt x="4448" y="47"/>
                    <a:pt x="4246" y="1"/>
                    <a:pt x="40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85" name="Google Shape;6885;p77"/>
            <p:cNvSpPr/>
            <p:nvPr/>
          </p:nvSpPr>
          <p:spPr>
            <a:xfrm>
              <a:off x="3863900" y="5132450"/>
              <a:ext cx="221650" cy="339925"/>
            </a:xfrm>
            <a:custGeom>
              <a:avLst/>
              <a:gdLst/>
              <a:ahLst/>
              <a:cxnLst/>
              <a:rect l="l" t="t" r="r" b="b"/>
              <a:pathLst>
                <a:path w="8866" h="13597" extrusionOk="0">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86" name="Google Shape;6886;p77"/>
          <p:cNvGrpSpPr/>
          <p:nvPr/>
        </p:nvGrpSpPr>
        <p:grpSpPr>
          <a:xfrm>
            <a:off x="7747437" y="3952822"/>
            <a:ext cx="339411" cy="337193"/>
            <a:chOff x="4456725" y="4993625"/>
            <a:chExt cx="482050" cy="478900"/>
          </a:xfrm>
        </p:grpSpPr>
        <p:sp>
          <p:nvSpPr>
            <p:cNvPr id="6887" name="Google Shape;6887;p77"/>
            <p:cNvSpPr/>
            <p:nvPr/>
          </p:nvSpPr>
          <p:spPr>
            <a:xfrm>
              <a:off x="4470350" y="5058825"/>
              <a:ext cx="315450" cy="164750"/>
            </a:xfrm>
            <a:custGeom>
              <a:avLst/>
              <a:gdLst/>
              <a:ahLst/>
              <a:cxnLst/>
              <a:rect l="l" t="t" r="r" b="b"/>
              <a:pathLst>
                <a:path w="12618" h="6590" extrusionOk="0">
                  <a:moveTo>
                    <a:pt x="3647" y="1"/>
                  </a:moveTo>
                  <a:lnTo>
                    <a:pt x="169" y="1846"/>
                  </a:lnTo>
                  <a:cubicBezTo>
                    <a:pt x="109" y="1877"/>
                    <a:pt x="52" y="1913"/>
                    <a:pt x="1" y="1952"/>
                  </a:cubicBezTo>
                  <a:lnTo>
                    <a:pt x="8893" y="6589"/>
                  </a:lnTo>
                  <a:lnTo>
                    <a:pt x="12618" y="4746"/>
                  </a:lnTo>
                  <a:lnTo>
                    <a:pt x="3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88" name="Google Shape;6888;p77"/>
            <p:cNvSpPr/>
            <p:nvPr/>
          </p:nvSpPr>
          <p:spPr>
            <a:xfrm>
              <a:off x="4706575" y="5133350"/>
              <a:ext cx="232200" cy="339175"/>
            </a:xfrm>
            <a:custGeom>
              <a:avLst/>
              <a:gdLst/>
              <a:ahLst/>
              <a:cxnLst/>
              <a:rect l="l" t="t" r="r" b="b"/>
              <a:pathLst>
                <a:path w="9288" h="13567" extrusionOk="0">
                  <a:moveTo>
                    <a:pt x="9285" y="1"/>
                  </a:moveTo>
                  <a:lnTo>
                    <a:pt x="4837" y="2202"/>
                  </a:lnTo>
                  <a:lnTo>
                    <a:pt x="4837" y="4680"/>
                  </a:lnTo>
                  <a:cubicBezTo>
                    <a:pt x="4837" y="4993"/>
                    <a:pt x="4584" y="5246"/>
                    <a:pt x="4271" y="5246"/>
                  </a:cubicBezTo>
                  <a:cubicBezTo>
                    <a:pt x="3958" y="5246"/>
                    <a:pt x="3708" y="4993"/>
                    <a:pt x="3708" y="4680"/>
                  </a:cubicBezTo>
                  <a:lnTo>
                    <a:pt x="3708" y="2762"/>
                  </a:lnTo>
                  <a:lnTo>
                    <a:pt x="1" y="4593"/>
                  </a:lnTo>
                  <a:lnTo>
                    <a:pt x="1" y="13566"/>
                  </a:lnTo>
                  <a:cubicBezTo>
                    <a:pt x="13" y="13560"/>
                    <a:pt x="25" y="13557"/>
                    <a:pt x="37" y="13551"/>
                  </a:cubicBezTo>
                  <a:lnTo>
                    <a:pt x="8553" y="9236"/>
                  </a:lnTo>
                  <a:cubicBezTo>
                    <a:pt x="9005" y="9010"/>
                    <a:pt x="9288" y="8550"/>
                    <a:pt x="9288" y="8047"/>
                  </a:cubicBezTo>
                  <a:lnTo>
                    <a:pt x="9288" y="52"/>
                  </a:lnTo>
                  <a:cubicBezTo>
                    <a:pt x="9288" y="34"/>
                    <a:pt x="9288" y="19"/>
                    <a:pt x="92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89" name="Google Shape;6889;p77"/>
            <p:cNvSpPr/>
            <p:nvPr/>
          </p:nvSpPr>
          <p:spPr>
            <a:xfrm>
              <a:off x="4591625" y="4993625"/>
              <a:ext cx="334125" cy="168500"/>
            </a:xfrm>
            <a:custGeom>
              <a:avLst/>
              <a:gdLst/>
              <a:ahLst/>
              <a:cxnLst/>
              <a:rect l="l" t="t" r="r" b="b"/>
              <a:pathLst>
                <a:path w="13365" h="6740" extrusionOk="0">
                  <a:moveTo>
                    <a:pt x="4045" y="1"/>
                  </a:moveTo>
                  <a:cubicBezTo>
                    <a:pt x="3834" y="1"/>
                    <a:pt x="3623" y="51"/>
                    <a:pt x="3431" y="151"/>
                  </a:cubicBezTo>
                  <a:lnTo>
                    <a:pt x="1" y="1970"/>
                  </a:lnTo>
                  <a:lnTo>
                    <a:pt x="9013" y="6740"/>
                  </a:lnTo>
                  <a:lnTo>
                    <a:pt x="13365" y="4587"/>
                  </a:lnTo>
                  <a:cubicBezTo>
                    <a:pt x="13298" y="4536"/>
                    <a:pt x="13226" y="4491"/>
                    <a:pt x="13151" y="4454"/>
                  </a:cubicBezTo>
                  <a:lnTo>
                    <a:pt x="4638" y="139"/>
                  </a:lnTo>
                  <a:lnTo>
                    <a:pt x="4635" y="139"/>
                  </a:lnTo>
                  <a:cubicBezTo>
                    <a:pt x="4448" y="47"/>
                    <a:pt x="4247" y="1"/>
                    <a:pt x="404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90" name="Google Shape;6890;p77"/>
            <p:cNvSpPr/>
            <p:nvPr/>
          </p:nvSpPr>
          <p:spPr>
            <a:xfrm>
              <a:off x="4456725" y="5132450"/>
              <a:ext cx="221650" cy="339925"/>
            </a:xfrm>
            <a:custGeom>
              <a:avLst/>
              <a:gdLst/>
              <a:ahLst/>
              <a:cxnLst/>
              <a:rect l="l" t="t" r="r" b="b"/>
              <a:pathLst>
                <a:path w="8866" h="13597" extrusionOk="0">
                  <a:moveTo>
                    <a:pt x="3277" y="4449"/>
                  </a:moveTo>
                  <a:cubicBezTo>
                    <a:pt x="3465" y="4449"/>
                    <a:pt x="3649" y="4542"/>
                    <a:pt x="3756" y="4713"/>
                  </a:cubicBezTo>
                  <a:lnTo>
                    <a:pt x="4632" y="6104"/>
                  </a:lnTo>
                  <a:lnTo>
                    <a:pt x="5559" y="5719"/>
                  </a:lnTo>
                  <a:cubicBezTo>
                    <a:pt x="5634" y="5686"/>
                    <a:pt x="5712" y="5670"/>
                    <a:pt x="5788" y="5670"/>
                  </a:cubicBezTo>
                  <a:cubicBezTo>
                    <a:pt x="6008" y="5670"/>
                    <a:pt x="6217" y="5800"/>
                    <a:pt x="6306" y="6017"/>
                  </a:cubicBezTo>
                  <a:cubicBezTo>
                    <a:pt x="6430" y="6309"/>
                    <a:pt x="6288" y="6643"/>
                    <a:pt x="5993" y="6761"/>
                  </a:cubicBezTo>
                  <a:lnTo>
                    <a:pt x="5243" y="7074"/>
                  </a:lnTo>
                  <a:lnTo>
                    <a:pt x="6032" y="8324"/>
                  </a:lnTo>
                  <a:cubicBezTo>
                    <a:pt x="6198" y="8586"/>
                    <a:pt x="6116" y="8935"/>
                    <a:pt x="5855" y="9101"/>
                  </a:cubicBezTo>
                  <a:cubicBezTo>
                    <a:pt x="5761" y="9160"/>
                    <a:pt x="5656" y="9189"/>
                    <a:pt x="5553" y="9189"/>
                  </a:cubicBezTo>
                  <a:cubicBezTo>
                    <a:pt x="5365" y="9189"/>
                    <a:pt x="5181" y="9095"/>
                    <a:pt x="5075" y="8926"/>
                  </a:cubicBezTo>
                  <a:lnTo>
                    <a:pt x="4186" y="7514"/>
                  </a:lnTo>
                  <a:lnTo>
                    <a:pt x="3310" y="7881"/>
                  </a:lnTo>
                  <a:cubicBezTo>
                    <a:pt x="3241" y="7908"/>
                    <a:pt x="3168" y="7923"/>
                    <a:pt x="3093" y="7923"/>
                  </a:cubicBezTo>
                  <a:cubicBezTo>
                    <a:pt x="2825" y="7923"/>
                    <a:pt x="2593" y="7733"/>
                    <a:pt x="2539" y="7471"/>
                  </a:cubicBezTo>
                  <a:cubicBezTo>
                    <a:pt x="2488" y="7206"/>
                    <a:pt x="2626" y="6941"/>
                    <a:pt x="2876" y="6839"/>
                  </a:cubicBezTo>
                  <a:lnTo>
                    <a:pt x="3575" y="6547"/>
                  </a:lnTo>
                  <a:lnTo>
                    <a:pt x="2801" y="5315"/>
                  </a:lnTo>
                  <a:cubicBezTo>
                    <a:pt x="2632" y="5050"/>
                    <a:pt x="2714" y="4701"/>
                    <a:pt x="2976" y="4535"/>
                  </a:cubicBezTo>
                  <a:cubicBezTo>
                    <a:pt x="3070" y="4477"/>
                    <a:pt x="3174" y="4449"/>
                    <a:pt x="3277" y="4449"/>
                  </a:cubicBezTo>
                  <a:close/>
                  <a:moveTo>
                    <a:pt x="7" y="1"/>
                  </a:moveTo>
                  <a:cubicBezTo>
                    <a:pt x="4" y="25"/>
                    <a:pt x="1" y="52"/>
                    <a:pt x="1" y="76"/>
                  </a:cubicBezTo>
                  <a:lnTo>
                    <a:pt x="1" y="8095"/>
                  </a:lnTo>
                  <a:cubicBezTo>
                    <a:pt x="1" y="8589"/>
                    <a:pt x="275" y="9043"/>
                    <a:pt x="714" y="9269"/>
                  </a:cubicBezTo>
                  <a:lnTo>
                    <a:pt x="8821" y="13572"/>
                  </a:lnTo>
                  <a:lnTo>
                    <a:pt x="8827" y="13575"/>
                  </a:lnTo>
                  <a:lnTo>
                    <a:pt x="8866" y="13596"/>
                  </a:lnTo>
                  <a:lnTo>
                    <a:pt x="8866" y="4620"/>
                  </a:lnTo>
                  <a:lnTo>
                    <a:pt x="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91" name="Google Shape;6891;p77"/>
          <p:cNvGrpSpPr/>
          <p:nvPr/>
        </p:nvGrpSpPr>
        <p:grpSpPr>
          <a:xfrm>
            <a:off x="6376030" y="3952813"/>
            <a:ext cx="339411" cy="337211"/>
            <a:chOff x="5049575" y="4993600"/>
            <a:chExt cx="482050" cy="478925"/>
          </a:xfrm>
        </p:grpSpPr>
        <p:sp>
          <p:nvSpPr>
            <p:cNvPr id="6892" name="Google Shape;6892;p77"/>
            <p:cNvSpPr/>
            <p:nvPr/>
          </p:nvSpPr>
          <p:spPr>
            <a:xfrm>
              <a:off x="5063200"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93" name="Google Shape;6893;p77"/>
            <p:cNvSpPr/>
            <p:nvPr/>
          </p:nvSpPr>
          <p:spPr>
            <a:xfrm>
              <a:off x="5299425" y="5133350"/>
              <a:ext cx="232200" cy="339175"/>
            </a:xfrm>
            <a:custGeom>
              <a:avLst/>
              <a:gdLst/>
              <a:ahLst/>
              <a:cxnLst/>
              <a:rect l="l" t="t" r="r" b="b"/>
              <a:pathLst>
                <a:path w="9288" h="13567" extrusionOk="0">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94" name="Google Shape;6894;p77"/>
            <p:cNvSpPr/>
            <p:nvPr/>
          </p:nvSpPr>
          <p:spPr>
            <a:xfrm>
              <a:off x="5184475" y="4993600"/>
              <a:ext cx="334125" cy="168525"/>
            </a:xfrm>
            <a:custGeom>
              <a:avLst/>
              <a:gdLst/>
              <a:ahLst/>
              <a:cxnLst/>
              <a:rect l="l" t="t" r="r" b="b"/>
              <a:pathLst>
                <a:path w="13365" h="6741" extrusionOk="0">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95" name="Google Shape;6895;p77"/>
            <p:cNvSpPr/>
            <p:nvPr/>
          </p:nvSpPr>
          <p:spPr>
            <a:xfrm>
              <a:off x="5049575" y="5132450"/>
              <a:ext cx="221650" cy="339925"/>
            </a:xfrm>
            <a:custGeom>
              <a:avLst/>
              <a:gdLst/>
              <a:ahLst/>
              <a:cxnLst/>
              <a:rect l="l" t="t" r="r" b="b"/>
              <a:pathLst>
                <a:path w="8866" h="13597" extrusionOk="0">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897" name="Google Shape;6897;p77"/>
          <p:cNvSpPr txBox="1">
            <a:spLocks noGrp="1"/>
          </p:cNvSpPr>
          <p:nvPr>
            <p:ph type="title"/>
          </p:nvPr>
        </p:nvSpPr>
        <p:spPr>
          <a:xfrm>
            <a:off x="1182677" y="1129588"/>
            <a:ext cx="7047300" cy="482400"/>
          </a:xfrm>
          <a:prstGeom prst="rect">
            <a:avLst/>
          </a:prstGeom>
          <a:solidFill>
            <a:srgbClr val="D1A14A"/>
          </a:solidFill>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rPr>
              <a:t>...and our sets of editable icons</a:t>
            </a:r>
            <a:endParaRPr dirty="0"/>
          </a:p>
        </p:txBody>
      </p:sp>
      <p:sp>
        <p:nvSpPr>
          <p:cNvPr id="411" name="Google Shape;2760;p69">
            <a:extLst>
              <a:ext uri="{FF2B5EF4-FFF2-40B4-BE49-F238E27FC236}">
                <a16:creationId xmlns:a16="http://schemas.microsoft.com/office/drawing/2014/main" id="{CD97AC63-96E7-8452-CE65-2A2D31572A5C}"/>
              </a:ext>
            </a:extLst>
          </p:cNvPr>
          <p:cNvSpPr txBox="1">
            <a:spLocks/>
          </p:cNvSpPr>
          <p:nvPr/>
        </p:nvSpPr>
        <p:spPr>
          <a:xfrm>
            <a:off x="1868548" y="4307403"/>
            <a:ext cx="5406903" cy="478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PE" sz="2800" dirty="0">
                <a:solidFill>
                  <a:srgbClr val="D1A14A"/>
                </a:solidFill>
              </a:rPr>
              <a:t>www.plantillaspower-point.com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901"/>
        <p:cNvGrpSpPr/>
        <p:nvPr/>
      </p:nvGrpSpPr>
      <p:grpSpPr>
        <a:xfrm>
          <a:off x="0" y="0"/>
          <a:ext cx="0" cy="0"/>
          <a:chOff x="0" y="0"/>
          <a:chExt cx="0" cy="0"/>
        </a:xfrm>
      </p:grpSpPr>
      <p:grpSp>
        <p:nvGrpSpPr>
          <p:cNvPr id="6902" name="Google Shape;6902;p78"/>
          <p:cNvGrpSpPr/>
          <p:nvPr/>
        </p:nvGrpSpPr>
        <p:grpSpPr>
          <a:xfrm>
            <a:off x="876361" y="1308054"/>
            <a:ext cx="322099" cy="370529"/>
            <a:chOff x="-42971725" y="3217825"/>
            <a:chExt cx="275675" cy="317125"/>
          </a:xfrm>
        </p:grpSpPr>
        <p:sp>
          <p:nvSpPr>
            <p:cNvPr id="6903" name="Google Shape;6903;p78"/>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78"/>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78"/>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6" name="Google Shape;6906;p78"/>
          <p:cNvGrpSpPr/>
          <p:nvPr/>
        </p:nvGrpSpPr>
        <p:grpSpPr>
          <a:xfrm>
            <a:off x="848276" y="1776710"/>
            <a:ext cx="378270" cy="337551"/>
            <a:chOff x="-42996150" y="3612600"/>
            <a:chExt cx="323750" cy="288900"/>
          </a:xfrm>
        </p:grpSpPr>
        <p:sp>
          <p:nvSpPr>
            <p:cNvPr id="6907" name="Google Shape;6907;p78"/>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78"/>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78"/>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0" name="Google Shape;6910;p78"/>
          <p:cNvGrpSpPr/>
          <p:nvPr/>
        </p:nvGrpSpPr>
        <p:grpSpPr>
          <a:xfrm>
            <a:off x="851036" y="2186080"/>
            <a:ext cx="372749" cy="370909"/>
            <a:chOff x="-42994575" y="3950300"/>
            <a:chExt cx="319025" cy="317450"/>
          </a:xfrm>
        </p:grpSpPr>
        <p:sp>
          <p:nvSpPr>
            <p:cNvPr id="6911" name="Google Shape;6911;p78"/>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78"/>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78"/>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4" name="Google Shape;6914;p78"/>
          <p:cNvGrpSpPr/>
          <p:nvPr/>
        </p:nvGrpSpPr>
        <p:grpSpPr>
          <a:xfrm>
            <a:off x="3004431" y="1332912"/>
            <a:ext cx="371785" cy="370879"/>
            <a:chOff x="-41111350" y="3239100"/>
            <a:chExt cx="318200" cy="317425"/>
          </a:xfrm>
        </p:grpSpPr>
        <p:sp>
          <p:nvSpPr>
            <p:cNvPr id="6915" name="Google Shape;6915;p78"/>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78"/>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78"/>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78"/>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9" name="Google Shape;6919;p78"/>
          <p:cNvGrpSpPr/>
          <p:nvPr/>
        </p:nvGrpSpPr>
        <p:grpSpPr>
          <a:xfrm>
            <a:off x="3000751" y="1768444"/>
            <a:ext cx="379146" cy="370967"/>
            <a:chOff x="-41117650" y="3605525"/>
            <a:chExt cx="324500" cy="317500"/>
          </a:xfrm>
        </p:grpSpPr>
        <p:sp>
          <p:nvSpPr>
            <p:cNvPr id="6920" name="Google Shape;6920;p78"/>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78"/>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78"/>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3" name="Google Shape;6923;p78"/>
          <p:cNvSpPr/>
          <p:nvPr/>
        </p:nvSpPr>
        <p:spPr>
          <a:xfrm>
            <a:off x="3006881" y="2218029"/>
            <a:ext cx="372720" cy="361678"/>
          </a:xfrm>
          <a:custGeom>
            <a:avLst/>
            <a:gdLst/>
            <a:ahLst/>
            <a:cxnLst/>
            <a:rect l="l" t="t" r="r" b="b"/>
            <a:pathLst>
              <a:path w="12760" h="12382" extrusionOk="0">
                <a:moveTo>
                  <a:pt x="2080" y="1"/>
                </a:moveTo>
                <a:cubicBezTo>
                  <a:pt x="946" y="1"/>
                  <a:pt x="32" y="946"/>
                  <a:pt x="1" y="2080"/>
                </a:cubicBezTo>
                <a:lnTo>
                  <a:pt x="1" y="9515"/>
                </a:lnTo>
                <a:cubicBezTo>
                  <a:pt x="1" y="11090"/>
                  <a:pt x="1261" y="12382"/>
                  <a:pt x="2899" y="12382"/>
                </a:cubicBezTo>
                <a:cubicBezTo>
                  <a:pt x="4537" y="12382"/>
                  <a:pt x="5798" y="11090"/>
                  <a:pt x="5829" y="9515"/>
                </a:cubicBezTo>
                <a:cubicBezTo>
                  <a:pt x="5829" y="9295"/>
                  <a:pt x="6144" y="9137"/>
                  <a:pt x="6365" y="9074"/>
                </a:cubicBezTo>
                <a:cubicBezTo>
                  <a:pt x="6617" y="9074"/>
                  <a:pt x="6932" y="9295"/>
                  <a:pt x="6932" y="9515"/>
                </a:cubicBezTo>
                <a:cubicBezTo>
                  <a:pt x="6932" y="11122"/>
                  <a:pt x="8223" y="12382"/>
                  <a:pt x="9830" y="12382"/>
                </a:cubicBezTo>
                <a:cubicBezTo>
                  <a:pt x="11374" y="12382"/>
                  <a:pt x="12760" y="11216"/>
                  <a:pt x="12760" y="9452"/>
                </a:cubicBezTo>
                <a:lnTo>
                  <a:pt x="12760" y="2080"/>
                </a:lnTo>
                <a:cubicBezTo>
                  <a:pt x="12760" y="946"/>
                  <a:pt x="11815" y="32"/>
                  <a:pt x="10681" y="1"/>
                </a:cubicBezTo>
                <a:cubicBezTo>
                  <a:pt x="10114" y="1"/>
                  <a:pt x="9578" y="221"/>
                  <a:pt x="9200" y="568"/>
                </a:cubicBezTo>
                <a:cubicBezTo>
                  <a:pt x="9043" y="725"/>
                  <a:pt x="9043" y="1009"/>
                  <a:pt x="9200" y="1166"/>
                </a:cubicBezTo>
                <a:cubicBezTo>
                  <a:pt x="9279" y="1245"/>
                  <a:pt x="9389" y="1284"/>
                  <a:pt x="9499" y="1284"/>
                </a:cubicBezTo>
                <a:cubicBezTo>
                  <a:pt x="9610" y="1284"/>
                  <a:pt x="9720" y="1245"/>
                  <a:pt x="9799" y="1166"/>
                </a:cubicBezTo>
                <a:cubicBezTo>
                  <a:pt x="10051" y="946"/>
                  <a:pt x="10366" y="820"/>
                  <a:pt x="10681" y="820"/>
                </a:cubicBezTo>
                <a:cubicBezTo>
                  <a:pt x="11342" y="820"/>
                  <a:pt x="11878" y="1355"/>
                  <a:pt x="11878" y="2080"/>
                </a:cubicBezTo>
                <a:lnTo>
                  <a:pt x="11878" y="7499"/>
                </a:lnTo>
                <a:cubicBezTo>
                  <a:pt x="11374" y="6963"/>
                  <a:pt x="10618" y="6648"/>
                  <a:pt x="9799" y="6648"/>
                </a:cubicBezTo>
                <a:cubicBezTo>
                  <a:pt x="8570" y="6648"/>
                  <a:pt x="7562" y="7404"/>
                  <a:pt x="7121" y="8444"/>
                </a:cubicBezTo>
                <a:cubicBezTo>
                  <a:pt x="6932" y="8349"/>
                  <a:pt x="6585" y="8286"/>
                  <a:pt x="6365" y="8286"/>
                </a:cubicBezTo>
                <a:cubicBezTo>
                  <a:pt x="6144" y="8286"/>
                  <a:pt x="5798" y="8381"/>
                  <a:pt x="5640" y="8444"/>
                </a:cubicBezTo>
                <a:cubicBezTo>
                  <a:pt x="5199" y="7404"/>
                  <a:pt x="4191" y="6648"/>
                  <a:pt x="2962" y="6648"/>
                </a:cubicBezTo>
                <a:cubicBezTo>
                  <a:pt x="2111" y="6648"/>
                  <a:pt x="1418" y="6995"/>
                  <a:pt x="851" y="7499"/>
                </a:cubicBezTo>
                <a:lnTo>
                  <a:pt x="851" y="2080"/>
                </a:lnTo>
                <a:cubicBezTo>
                  <a:pt x="851" y="1418"/>
                  <a:pt x="1418" y="851"/>
                  <a:pt x="2080" y="820"/>
                </a:cubicBezTo>
                <a:cubicBezTo>
                  <a:pt x="2426" y="820"/>
                  <a:pt x="2742" y="977"/>
                  <a:pt x="2962" y="1166"/>
                </a:cubicBezTo>
                <a:cubicBezTo>
                  <a:pt x="3041" y="1245"/>
                  <a:pt x="3151" y="1284"/>
                  <a:pt x="3257" y="1284"/>
                </a:cubicBezTo>
                <a:cubicBezTo>
                  <a:pt x="3364" y="1284"/>
                  <a:pt x="3466" y="1245"/>
                  <a:pt x="3529" y="1166"/>
                </a:cubicBezTo>
                <a:cubicBezTo>
                  <a:pt x="3687" y="1009"/>
                  <a:pt x="3687" y="725"/>
                  <a:pt x="3529" y="568"/>
                </a:cubicBezTo>
                <a:cubicBezTo>
                  <a:pt x="3183" y="221"/>
                  <a:pt x="2647"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24" name="Google Shape;6924;p78"/>
          <p:cNvGrpSpPr/>
          <p:nvPr/>
        </p:nvGrpSpPr>
        <p:grpSpPr>
          <a:xfrm>
            <a:off x="1827005" y="2659967"/>
            <a:ext cx="216271" cy="371814"/>
            <a:chOff x="-39205300" y="3220175"/>
            <a:chExt cx="185100" cy="318225"/>
          </a:xfrm>
        </p:grpSpPr>
        <p:sp>
          <p:nvSpPr>
            <p:cNvPr id="6925" name="Google Shape;6925;p78"/>
            <p:cNvSpPr/>
            <p:nvPr/>
          </p:nvSpPr>
          <p:spPr>
            <a:xfrm>
              <a:off x="-39205300" y="3220175"/>
              <a:ext cx="185100" cy="111875"/>
            </a:xfrm>
            <a:custGeom>
              <a:avLst/>
              <a:gdLst/>
              <a:ahLst/>
              <a:cxnLst/>
              <a:rect l="l" t="t" r="r" b="b"/>
              <a:pathLst>
                <a:path w="7404" h="4475" extrusionOk="0">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78"/>
            <p:cNvSpPr/>
            <p:nvPr/>
          </p:nvSpPr>
          <p:spPr>
            <a:xfrm>
              <a:off x="-39184825" y="3353300"/>
              <a:ext cx="144950" cy="185100"/>
            </a:xfrm>
            <a:custGeom>
              <a:avLst/>
              <a:gdLst/>
              <a:ahLst/>
              <a:cxnLst/>
              <a:rect l="l" t="t" r="r" b="b"/>
              <a:pathLst>
                <a:path w="5798" h="7404" extrusionOk="0">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7" name="Google Shape;6927;p78"/>
          <p:cNvGrpSpPr/>
          <p:nvPr/>
        </p:nvGrpSpPr>
        <p:grpSpPr>
          <a:xfrm>
            <a:off x="1792533" y="3120038"/>
            <a:ext cx="300016" cy="369273"/>
            <a:chOff x="-39248625" y="3588600"/>
            <a:chExt cx="256775" cy="316050"/>
          </a:xfrm>
        </p:grpSpPr>
        <p:sp>
          <p:nvSpPr>
            <p:cNvPr id="6928" name="Google Shape;6928;p78"/>
            <p:cNvSpPr/>
            <p:nvPr/>
          </p:nvSpPr>
          <p:spPr>
            <a:xfrm>
              <a:off x="-39248625" y="3588600"/>
              <a:ext cx="256775" cy="316050"/>
            </a:xfrm>
            <a:custGeom>
              <a:avLst/>
              <a:gdLst/>
              <a:ahLst/>
              <a:cxnLst/>
              <a:rect l="l" t="t" r="r" b="b"/>
              <a:pathLst>
                <a:path w="10271" h="12642" extrusionOk="0">
                  <a:moveTo>
                    <a:pt x="5364" y="0"/>
                  </a:moveTo>
                  <a:cubicBezTo>
                    <a:pt x="5041" y="0"/>
                    <a:pt x="4710" y="118"/>
                    <a:pt x="4443" y="355"/>
                  </a:cubicBezTo>
                  <a:lnTo>
                    <a:pt x="3277" y="1552"/>
                  </a:lnTo>
                  <a:cubicBezTo>
                    <a:pt x="2804" y="2025"/>
                    <a:pt x="2804" y="2812"/>
                    <a:pt x="3277" y="3316"/>
                  </a:cubicBezTo>
                  <a:lnTo>
                    <a:pt x="3938" y="3978"/>
                  </a:lnTo>
                  <a:lnTo>
                    <a:pt x="1702" y="6215"/>
                  </a:lnTo>
                  <a:cubicBezTo>
                    <a:pt x="1544" y="6152"/>
                    <a:pt x="1355" y="6057"/>
                    <a:pt x="1135" y="6057"/>
                  </a:cubicBezTo>
                  <a:cubicBezTo>
                    <a:pt x="1119" y="6056"/>
                    <a:pt x="1104" y="6056"/>
                    <a:pt x="1089" y="6056"/>
                  </a:cubicBezTo>
                  <a:cubicBezTo>
                    <a:pt x="538" y="6056"/>
                    <a:pt x="0" y="6611"/>
                    <a:pt x="0" y="7286"/>
                  </a:cubicBezTo>
                  <a:cubicBezTo>
                    <a:pt x="0" y="7947"/>
                    <a:pt x="567" y="8515"/>
                    <a:pt x="1229" y="8515"/>
                  </a:cubicBezTo>
                  <a:cubicBezTo>
                    <a:pt x="1418" y="8515"/>
                    <a:pt x="1576" y="8483"/>
                    <a:pt x="1733" y="8388"/>
                  </a:cubicBezTo>
                  <a:lnTo>
                    <a:pt x="3560" y="10216"/>
                  </a:lnTo>
                  <a:cubicBezTo>
                    <a:pt x="2993" y="10720"/>
                    <a:pt x="2615" y="11381"/>
                    <a:pt x="2521" y="12169"/>
                  </a:cubicBezTo>
                  <a:cubicBezTo>
                    <a:pt x="2489" y="12421"/>
                    <a:pt x="2678" y="12642"/>
                    <a:pt x="2930" y="12642"/>
                  </a:cubicBezTo>
                  <a:lnTo>
                    <a:pt x="8633" y="12642"/>
                  </a:lnTo>
                  <a:cubicBezTo>
                    <a:pt x="8853" y="12642"/>
                    <a:pt x="9074" y="12421"/>
                    <a:pt x="9011" y="12169"/>
                  </a:cubicBezTo>
                  <a:cubicBezTo>
                    <a:pt x="8790" y="10562"/>
                    <a:pt x="7404" y="9334"/>
                    <a:pt x="5766" y="9334"/>
                  </a:cubicBezTo>
                  <a:cubicBezTo>
                    <a:pt x="5199" y="9334"/>
                    <a:pt x="4695" y="9491"/>
                    <a:pt x="4222" y="9743"/>
                  </a:cubicBezTo>
                  <a:lnTo>
                    <a:pt x="2300" y="7853"/>
                  </a:lnTo>
                  <a:cubicBezTo>
                    <a:pt x="2363" y="7695"/>
                    <a:pt x="2395" y="7475"/>
                    <a:pt x="2395" y="7286"/>
                  </a:cubicBezTo>
                  <a:cubicBezTo>
                    <a:pt x="2395" y="7097"/>
                    <a:pt x="2363" y="6939"/>
                    <a:pt x="2300" y="6782"/>
                  </a:cubicBezTo>
                  <a:lnTo>
                    <a:pt x="4285" y="4797"/>
                  </a:lnTo>
                  <a:lnTo>
                    <a:pt x="4285" y="4797"/>
                  </a:lnTo>
                  <a:cubicBezTo>
                    <a:pt x="4253" y="5742"/>
                    <a:pt x="4537" y="6624"/>
                    <a:pt x="5073" y="7317"/>
                  </a:cubicBezTo>
                  <a:lnTo>
                    <a:pt x="10271" y="2119"/>
                  </a:lnTo>
                  <a:cubicBezTo>
                    <a:pt x="9636" y="1606"/>
                    <a:pt x="8888" y="1321"/>
                    <a:pt x="8026" y="1321"/>
                  </a:cubicBezTo>
                  <a:cubicBezTo>
                    <a:pt x="7776" y="1321"/>
                    <a:pt x="7516" y="1345"/>
                    <a:pt x="7246" y="1394"/>
                  </a:cubicBezTo>
                  <a:lnTo>
                    <a:pt x="6238" y="355"/>
                  </a:lnTo>
                  <a:cubicBezTo>
                    <a:pt x="6002" y="118"/>
                    <a:pt x="5687" y="0"/>
                    <a:pt x="53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78"/>
            <p:cNvSpPr/>
            <p:nvPr/>
          </p:nvSpPr>
          <p:spPr>
            <a:xfrm>
              <a:off x="-39076150" y="3684875"/>
              <a:ext cx="84300" cy="80300"/>
            </a:xfrm>
            <a:custGeom>
              <a:avLst/>
              <a:gdLst/>
              <a:ahLst/>
              <a:cxnLst/>
              <a:rect l="l" t="t" r="r" b="b"/>
              <a:pathLst>
                <a:path w="3372" h="3212" extrusionOk="0">
                  <a:moveTo>
                    <a:pt x="2868" y="1"/>
                  </a:moveTo>
                  <a:lnTo>
                    <a:pt x="1" y="2868"/>
                  </a:lnTo>
                  <a:cubicBezTo>
                    <a:pt x="353" y="3098"/>
                    <a:pt x="757" y="3212"/>
                    <a:pt x="1156" y="3212"/>
                  </a:cubicBezTo>
                  <a:cubicBezTo>
                    <a:pt x="1686" y="3212"/>
                    <a:pt x="2207" y="3011"/>
                    <a:pt x="2584" y="2616"/>
                  </a:cubicBezTo>
                  <a:cubicBezTo>
                    <a:pt x="3309" y="1891"/>
                    <a:pt x="3372" y="851"/>
                    <a:pt x="28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30" name="Google Shape;6930;p78"/>
          <p:cNvSpPr/>
          <p:nvPr/>
        </p:nvSpPr>
        <p:spPr>
          <a:xfrm>
            <a:off x="1763554" y="3575664"/>
            <a:ext cx="363548" cy="37090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78"/>
          <p:cNvSpPr/>
          <p:nvPr/>
        </p:nvSpPr>
        <p:spPr>
          <a:xfrm>
            <a:off x="3953101" y="2647102"/>
            <a:ext cx="369974" cy="368601"/>
          </a:xfrm>
          <a:custGeom>
            <a:avLst/>
            <a:gdLst/>
            <a:ahLst/>
            <a:cxnLst/>
            <a:rect l="l" t="t" r="r" b="b"/>
            <a:pathLst>
              <a:path w="12666" h="12619" extrusionOk="0">
                <a:moveTo>
                  <a:pt x="9294" y="1"/>
                </a:moveTo>
                <a:cubicBezTo>
                  <a:pt x="9192" y="1"/>
                  <a:pt x="9089" y="40"/>
                  <a:pt x="9011" y="119"/>
                </a:cubicBezTo>
                <a:lnTo>
                  <a:pt x="7593" y="1537"/>
                </a:lnTo>
                <a:lnTo>
                  <a:pt x="9011" y="2954"/>
                </a:lnTo>
                <a:cubicBezTo>
                  <a:pt x="9168" y="3112"/>
                  <a:pt x="9168" y="3395"/>
                  <a:pt x="9011" y="3553"/>
                </a:cubicBezTo>
                <a:cubicBezTo>
                  <a:pt x="8932" y="3632"/>
                  <a:pt x="8822" y="3671"/>
                  <a:pt x="8711" y="3671"/>
                </a:cubicBezTo>
                <a:cubicBezTo>
                  <a:pt x="8601" y="3671"/>
                  <a:pt x="8491" y="3632"/>
                  <a:pt x="8412" y="3553"/>
                </a:cubicBezTo>
                <a:lnTo>
                  <a:pt x="6994" y="2135"/>
                </a:lnTo>
                <a:lnTo>
                  <a:pt x="5923" y="3206"/>
                </a:lnTo>
                <a:lnTo>
                  <a:pt x="7341" y="4624"/>
                </a:lnTo>
                <a:cubicBezTo>
                  <a:pt x="7498" y="4782"/>
                  <a:pt x="7498" y="5034"/>
                  <a:pt x="7341" y="5191"/>
                </a:cubicBezTo>
                <a:cubicBezTo>
                  <a:pt x="7262" y="5270"/>
                  <a:pt x="7160" y="5309"/>
                  <a:pt x="7053" y="5309"/>
                </a:cubicBezTo>
                <a:cubicBezTo>
                  <a:pt x="6947" y="5309"/>
                  <a:pt x="6837" y="5270"/>
                  <a:pt x="6742" y="5191"/>
                </a:cubicBezTo>
                <a:lnTo>
                  <a:pt x="5356" y="3773"/>
                </a:lnTo>
                <a:lnTo>
                  <a:pt x="4285" y="4845"/>
                </a:lnTo>
                <a:lnTo>
                  <a:pt x="5703" y="6262"/>
                </a:lnTo>
                <a:cubicBezTo>
                  <a:pt x="5860" y="6420"/>
                  <a:pt x="5860" y="6703"/>
                  <a:pt x="5703" y="6861"/>
                </a:cubicBezTo>
                <a:cubicBezTo>
                  <a:pt x="5624" y="6940"/>
                  <a:pt x="5514" y="6979"/>
                  <a:pt x="5403" y="6979"/>
                </a:cubicBezTo>
                <a:cubicBezTo>
                  <a:pt x="5293" y="6979"/>
                  <a:pt x="5183" y="6940"/>
                  <a:pt x="5104" y="6861"/>
                </a:cubicBezTo>
                <a:lnTo>
                  <a:pt x="3686" y="5443"/>
                </a:lnTo>
                <a:lnTo>
                  <a:pt x="2615" y="6514"/>
                </a:lnTo>
                <a:lnTo>
                  <a:pt x="4096" y="7932"/>
                </a:lnTo>
                <a:cubicBezTo>
                  <a:pt x="4253" y="8090"/>
                  <a:pt x="4253" y="8373"/>
                  <a:pt x="4096" y="8499"/>
                </a:cubicBezTo>
                <a:cubicBezTo>
                  <a:pt x="4017" y="8578"/>
                  <a:pt x="3907" y="8617"/>
                  <a:pt x="3797" y="8617"/>
                </a:cubicBezTo>
                <a:cubicBezTo>
                  <a:pt x="3686" y="8617"/>
                  <a:pt x="3576" y="8578"/>
                  <a:pt x="3497" y="8499"/>
                </a:cubicBezTo>
                <a:lnTo>
                  <a:pt x="2048" y="7081"/>
                </a:lnTo>
                <a:lnTo>
                  <a:pt x="158" y="8972"/>
                </a:lnTo>
                <a:cubicBezTo>
                  <a:pt x="0" y="9129"/>
                  <a:pt x="0" y="9413"/>
                  <a:pt x="158" y="9570"/>
                </a:cubicBezTo>
                <a:lnTo>
                  <a:pt x="3056" y="12500"/>
                </a:lnTo>
                <a:cubicBezTo>
                  <a:pt x="3135" y="12579"/>
                  <a:pt x="3245" y="12618"/>
                  <a:pt x="3356" y="12618"/>
                </a:cubicBezTo>
                <a:cubicBezTo>
                  <a:pt x="3466" y="12618"/>
                  <a:pt x="3576" y="12579"/>
                  <a:pt x="3655" y="12500"/>
                </a:cubicBezTo>
                <a:lnTo>
                  <a:pt x="12508" y="3616"/>
                </a:lnTo>
                <a:cubicBezTo>
                  <a:pt x="12665" y="3458"/>
                  <a:pt x="12665" y="3206"/>
                  <a:pt x="12508" y="3049"/>
                </a:cubicBezTo>
                <a:lnTo>
                  <a:pt x="9578" y="119"/>
                </a:lnTo>
                <a:cubicBezTo>
                  <a:pt x="9499" y="40"/>
                  <a:pt x="9397" y="1"/>
                  <a:pt x="92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32" name="Google Shape;6932;p78"/>
          <p:cNvGrpSpPr/>
          <p:nvPr/>
        </p:nvGrpSpPr>
        <p:grpSpPr>
          <a:xfrm>
            <a:off x="1243246" y="1308054"/>
            <a:ext cx="429504" cy="370879"/>
            <a:chOff x="-42651700" y="3217825"/>
            <a:chExt cx="367600" cy="317425"/>
          </a:xfrm>
        </p:grpSpPr>
        <p:sp>
          <p:nvSpPr>
            <p:cNvPr id="6933" name="Google Shape;6933;p78"/>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78"/>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78"/>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78"/>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7" name="Google Shape;6937;p78"/>
          <p:cNvGrpSpPr/>
          <p:nvPr/>
        </p:nvGrpSpPr>
        <p:grpSpPr>
          <a:xfrm>
            <a:off x="1278678" y="1747704"/>
            <a:ext cx="358640" cy="363226"/>
            <a:chOff x="-42617300" y="3587775"/>
            <a:chExt cx="306950" cy="310875"/>
          </a:xfrm>
        </p:grpSpPr>
        <p:sp>
          <p:nvSpPr>
            <p:cNvPr id="6938" name="Google Shape;6938;p78"/>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78"/>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40" name="Google Shape;6940;p78"/>
          <p:cNvSpPr/>
          <p:nvPr/>
        </p:nvSpPr>
        <p:spPr>
          <a:xfrm>
            <a:off x="1275131" y="2186747"/>
            <a:ext cx="371785" cy="369974"/>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1" name="Google Shape;6941;p78"/>
          <p:cNvGrpSpPr/>
          <p:nvPr/>
        </p:nvGrpSpPr>
        <p:grpSpPr>
          <a:xfrm>
            <a:off x="3450506" y="1332445"/>
            <a:ext cx="376926" cy="370324"/>
            <a:chOff x="-40748275" y="3238700"/>
            <a:chExt cx="322600" cy="316950"/>
          </a:xfrm>
        </p:grpSpPr>
        <p:sp>
          <p:nvSpPr>
            <p:cNvPr id="6942" name="Google Shape;6942;p78"/>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78"/>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78"/>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78"/>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78"/>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78"/>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8" name="Google Shape;6948;p78"/>
          <p:cNvGrpSpPr/>
          <p:nvPr/>
        </p:nvGrpSpPr>
        <p:grpSpPr>
          <a:xfrm>
            <a:off x="3453062" y="1800429"/>
            <a:ext cx="371814" cy="338690"/>
            <a:chOff x="-40745125" y="3632900"/>
            <a:chExt cx="318225" cy="289875"/>
          </a:xfrm>
        </p:grpSpPr>
        <p:sp>
          <p:nvSpPr>
            <p:cNvPr id="6949" name="Google Shape;6949;p78"/>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78"/>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78"/>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78"/>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78"/>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78"/>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78"/>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6" name="Google Shape;6956;p78"/>
          <p:cNvGrpSpPr/>
          <p:nvPr/>
        </p:nvGrpSpPr>
        <p:grpSpPr>
          <a:xfrm>
            <a:off x="3457209" y="2211639"/>
            <a:ext cx="363518" cy="370178"/>
            <a:chOff x="-40742750" y="3972175"/>
            <a:chExt cx="311125" cy="316825"/>
          </a:xfrm>
        </p:grpSpPr>
        <p:sp>
          <p:nvSpPr>
            <p:cNvPr id="6957" name="Google Shape;6957;p78"/>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78"/>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9" name="Google Shape;6959;p78"/>
          <p:cNvGrpSpPr/>
          <p:nvPr/>
        </p:nvGrpSpPr>
        <p:grpSpPr>
          <a:xfrm>
            <a:off x="2239871" y="2661807"/>
            <a:ext cx="266892" cy="369974"/>
            <a:chOff x="-38860325" y="3221750"/>
            <a:chExt cx="228425" cy="316650"/>
          </a:xfrm>
        </p:grpSpPr>
        <p:sp>
          <p:nvSpPr>
            <p:cNvPr id="6960" name="Google Shape;6960;p78"/>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78"/>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78"/>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78"/>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4" name="Google Shape;6964;p78"/>
          <p:cNvGrpSpPr/>
          <p:nvPr/>
        </p:nvGrpSpPr>
        <p:grpSpPr>
          <a:xfrm>
            <a:off x="2190678" y="3123864"/>
            <a:ext cx="380081" cy="367111"/>
            <a:chOff x="-38905225" y="3591875"/>
            <a:chExt cx="325300" cy="314200"/>
          </a:xfrm>
        </p:grpSpPr>
        <p:sp>
          <p:nvSpPr>
            <p:cNvPr id="6965" name="Google Shape;6965;p78"/>
            <p:cNvSpPr/>
            <p:nvPr/>
          </p:nvSpPr>
          <p:spPr>
            <a:xfrm>
              <a:off x="-38716975" y="3591875"/>
              <a:ext cx="137050" cy="131625"/>
            </a:xfrm>
            <a:custGeom>
              <a:avLst/>
              <a:gdLst/>
              <a:ahLst/>
              <a:cxnLst/>
              <a:rect l="l" t="t" r="r" b="b"/>
              <a:pathLst>
                <a:path w="5482" h="5265" extrusionOk="0">
                  <a:moveTo>
                    <a:pt x="1543" y="1"/>
                  </a:moveTo>
                  <a:cubicBezTo>
                    <a:pt x="987" y="1"/>
                    <a:pt x="447" y="38"/>
                    <a:pt x="0" y="98"/>
                  </a:cubicBezTo>
                  <a:lnTo>
                    <a:pt x="5167" y="5265"/>
                  </a:lnTo>
                  <a:cubicBezTo>
                    <a:pt x="5482" y="3311"/>
                    <a:pt x="5198" y="1326"/>
                    <a:pt x="4568" y="696"/>
                  </a:cubicBezTo>
                  <a:cubicBezTo>
                    <a:pt x="4029" y="178"/>
                    <a:pt x="2751" y="1"/>
                    <a:pt x="154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78"/>
            <p:cNvSpPr/>
            <p:nvPr/>
          </p:nvSpPr>
          <p:spPr>
            <a:xfrm>
              <a:off x="-38905225" y="3774675"/>
              <a:ext cx="137075" cy="131400"/>
            </a:xfrm>
            <a:custGeom>
              <a:avLst/>
              <a:gdLst/>
              <a:ahLst/>
              <a:cxnLst/>
              <a:rect l="l" t="t" r="r" b="b"/>
              <a:pathLst>
                <a:path w="5483" h="5256" extrusionOk="0">
                  <a:moveTo>
                    <a:pt x="316" y="0"/>
                  </a:moveTo>
                  <a:lnTo>
                    <a:pt x="316" y="0"/>
                  </a:lnTo>
                  <a:cubicBezTo>
                    <a:pt x="0" y="1922"/>
                    <a:pt x="253" y="3907"/>
                    <a:pt x="914" y="4569"/>
                  </a:cubicBezTo>
                  <a:cubicBezTo>
                    <a:pt x="1376" y="5031"/>
                    <a:pt x="2601" y="5256"/>
                    <a:pt x="3967" y="5256"/>
                  </a:cubicBezTo>
                  <a:cubicBezTo>
                    <a:pt x="4464" y="5256"/>
                    <a:pt x="4979" y="5226"/>
                    <a:pt x="5482" y="5167"/>
                  </a:cubicBezTo>
                  <a:lnTo>
                    <a:pt x="31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78"/>
            <p:cNvSpPr/>
            <p:nvPr/>
          </p:nvSpPr>
          <p:spPr>
            <a:xfrm>
              <a:off x="-38891050" y="3599025"/>
              <a:ext cx="298525" cy="300900"/>
            </a:xfrm>
            <a:custGeom>
              <a:avLst/>
              <a:gdLst/>
              <a:ahLst/>
              <a:cxnLst/>
              <a:rect l="l" t="t" r="r" b="b"/>
              <a:pathLst>
                <a:path w="11941" h="12036" extrusionOk="0">
                  <a:moveTo>
                    <a:pt x="6349" y="2687"/>
                  </a:moveTo>
                  <a:cubicBezTo>
                    <a:pt x="6459" y="2687"/>
                    <a:pt x="6569" y="2726"/>
                    <a:pt x="6648" y="2805"/>
                  </a:cubicBezTo>
                  <a:lnTo>
                    <a:pt x="7593" y="3750"/>
                  </a:lnTo>
                  <a:lnTo>
                    <a:pt x="7719" y="3655"/>
                  </a:lnTo>
                  <a:cubicBezTo>
                    <a:pt x="7798" y="3577"/>
                    <a:pt x="7908" y="3537"/>
                    <a:pt x="8019" y="3537"/>
                  </a:cubicBezTo>
                  <a:cubicBezTo>
                    <a:pt x="8129" y="3537"/>
                    <a:pt x="8239" y="3577"/>
                    <a:pt x="8318" y="3655"/>
                  </a:cubicBezTo>
                  <a:cubicBezTo>
                    <a:pt x="8475" y="3813"/>
                    <a:pt x="8475" y="4065"/>
                    <a:pt x="8318" y="4222"/>
                  </a:cubicBezTo>
                  <a:lnTo>
                    <a:pt x="8192" y="4348"/>
                  </a:lnTo>
                  <a:lnTo>
                    <a:pt x="9137" y="5294"/>
                  </a:lnTo>
                  <a:cubicBezTo>
                    <a:pt x="9295" y="5451"/>
                    <a:pt x="9295" y="5735"/>
                    <a:pt x="9137" y="5892"/>
                  </a:cubicBezTo>
                  <a:cubicBezTo>
                    <a:pt x="9058" y="5971"/>
                    <a:pt x="8948" y="6010"/>
                    <a:pt x="8838" y="6010"/>
                  </a:cubicBezTo>
                  <a:cubicBezTo>
                    <a:pt x="8727" y="6010"/>
                    <a:pt x="8617" y="5971"/>
                    <a:pt x="8538" y="5892"/>
                  </a:cubicBezTo>
                  <a:lnTo>
                    <a:pt x="7593" y="4947"/>
                  </a:lnTo>
                  <a:lnTo>
                    <a:pt x="6522" y="6018"/>
                  </a:lnTo>
                  <a:lnTo>
                    <a:pt x="7467" y="6963"/>
                  </a:lnTo>
                  <a:cubicBezTo>
                    <a:pt x="7625" y="7089"/>
                    <a:pt x="7625" y="7373"/>
                    <a:pt x="7467" y="7530"/>
                  </a:cubicBezTo>
                  <a:cubicBezTo>
                    <a:pt x="7388" y="7609"/>
                    <a:pt x="7286" y="7649"/>
                    <a:pt x="7184" y="7649"/>
                  </a:cubicBezTo>
                  <a:cubicBezTo>
                    <a:pt x="7081" y="7649"/>
                    <a:pt x="6979" y="7609"/>
                    <a:pt x="6900" y="7530"/>
                  </a:cubicBezTo>
                  <a:lnTo>
                    <a:pt x="5955" y="6585"/>
                  </a:lnTo>
                  <a:lnTo>
                    <a:pt x="4884" y="7656"/>
                  </a:lnTo>
                  <a:lnTo>
                    <a:pt x="5829" y="8602"/>
                  </a:lnTo>
                  <a:cubicBezTo>
                    <a:pt x="5987" y="8759"/>
                    <a:pt x="5987" y="9043"/>
                    <a:pt x="5829" y="9200"/>
                  </a:cubicBezTo>
                  <a:cubicBezTo>
                    <a:pt x="5750" y="9279"/>
                    <a:pt x="5640" y="9318"/>
                    <a:pt x="5530" y="9318"/>
                  </a:cubicBezTo>
                  <a:cubicBezTo>
                    <a:pt x="5419" y="9318"/>
                    <a:pt x="5309" y="9279"/>
                    <a:pt x="5230" y="9200"/>
                  </a:cubicBezTo>
                  <a:lnTo>
                    <a:pt x="4285" y="8255"/>
                  </a:lnTo>
                  <a:lnTo>
                    <a:pt x="4159" y="8381"/>
                  </a:lnTo>
                  <a:cubicBezTo>
                    <a:pt x="4080" y="8460"/>
                    <a:pt x="3978" y="8499"/>
                    <a:pt x="3876" y="8499"/>
                  </a:cubicBezTo>
                  <a:cubicBezTo>
                    <a:pt x="3773" y="8499"/>
                    <a:pt x="3671" y="8460"/>
                    <a:pt x="3592" y="8381"/>
                  </a:cubicBezTo>
                  <a:cubicBezTo>
                    <a:pt x="3435" y="8224"/>
                    <a:pt x="3435" y="7940"/>
                    <a:pt x="3592" y="7782"/>
                  </a:cubicBezTo>
                  <a:lnTo>
                    <a:pt x="3687" y="7656"/>
                  </a:lnTo>
                  <a:lnTo>
                    <a:pt x="2742" y="6711"/>
                  </a:lnTo>
                  <a:cubicBezTo>
                    <a:pt x="2584" y="6554"/>
                    <a:pt x="2584" y="6270"/>
                    <a:pt x="2742" y="6113"/>
                  </a:cubicBezTo>
                  <a:cubicBezTo>
                    <a:pt x="2820" y="6034"/>
                    <a:pt x="2931" y="5995"/>
                    <a:pt x="3041" y="5995"/>
                  </a:cubicBezTo>
                  <a:cubicBezTo>
                    <a:pt x="3151" y="5995"/>
                    <a:pt x="3261" y="6034"/>
                    <a:pt x="3340" y="6113"/>
                  </a:cubicBezTo>
                  <a:lnTo>
                    <a:pt x="4285" y="7058"/>
                  </a:lnTo>
                  <a:lnTo>
                    <a:pt x="5356" y="6018"/>
                  </a:lnTo>
                  <a:lnTo>
                    <a:pt x="4411" y="5073"/>
                  </a:lnTo>
                  <a:cubicBezTo>
                    <a:pt x="4254" y="4916"/>
                    <a:pt x="4254" y="4632"/>
                    <a:pt x="4411" y="4474"/>
                  </a:cubicBezTo>
                  <a:cubicBezTo>
                    <a:pt x="4490" y="4396"/>
                    <a:pt x="4600" y="4356"/>
                    <a:pt x="4711" y="4356"/>
                  </a:cubicBezTo>
                  <a:cubicBezTo>
                    <a:pt x="4821" y="4356"/>
                    <a:pt x="4931" y="4396"/>
                    <a:pt x="5010" y="4474"/>
                  </a:cubicBezTo>
                  <a:lnTo>
                    <a:pt x="5955" y="5420"/>
                  </a:lnTo>
                  <a:lnTo>
                    <a:pt x="6995" y="4348"/>
                  </a:lnTo>
                  <a:lnTo>
                    <a:pt x="6050" y="3403"/>
                  </a:lnTo>
                  <a:cubicBezTo>
                    <a:pt x="5892" y="3246"/>
                    <a:pt x="5892" y="2962"/>
                    <a:pt x="6050" y="2805"/>
                  </a:cubicBezTo>
                  <a:cubicBezTo>
                    <a:pt x="6128" y="2726"/>
                    <a:pt x="6239" y="2687"/>
                    <a:pt x="6349" y="2687"/>
                  </a:cubicBezTo>
                  <a:close/>
                  <a:moveTo>
                    <a:pt x="5987" y="1"/>
                  </a:moveTo>
                  <a:cubicBezTo>
                    <a:pt x="2805" y="757"/>
                    <a:pt x="788" y="3025"/>
                    <a:pt x="1" y="6081"/>
                  </a:cubicBezTo>
                  <a:lnTo>
                    <a:pt x="5955" y="12036"/>
                  </a:lnTo>
                  <a:cubicBezTo>
                    <a:pt x="9106" y="11248"/>
                    <a:pt x="11153" y="9043"/>
                    <a:pt x="11941" y="5955"/>
                  </a:cubicBezTo>
                  <a:lnTo>
                    <a:pt x="598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68" name="Google Shape;6968;p78"/>
          <p:cNvSpPr/>
          <p:nvPr/>
        </p:nvSpPr>
        <p:spPr>
          <a:xfrm>
            <a:off x="2198491" y="3633642"/>
            <a:ext cx="369974" cy="312927"/>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69" name="Google Shape;6969;p78"/>
          <p:cNvGrpSpPr/>
          <p:nvPr/>
        </p:nvGrpSpPr>
        <p:grpSpPr>
          <a:xfrm>
            <a:off x="3997427" y="3108944"/>
            <a:ext cx="290815" cy="369740"/>
            <a:chOff x="-37370925" y="3579105"/>
            <a:chExt cx="248900" cy="316450"/>
          </a:xfrm>
        </p:grpSpPr>
        <p:sp>
          <p:nvSpPr>
            <p:cNvPr id="6970" name="Google Shape;6970;p78"/>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78"/>
            <p:cNvSpPr/>
            <p:nvPr/>
          </p:nvSpPr>
          <p:spPr>
            <a:xfrm>
              <a:off x="-37370925"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2" name="Google Shape;6972;p78"/>
          <p:cNvSpPr/>
          <p:nvPr/>
        </p:nvSpPr>
        <p:spPr>
          <a:xfrm>
            <a:off x="1697481" y="1308742"/>
            <a:ext cx="364453" cy="369419"/>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78"/>
          <p:cNvSpPr/>
          <p:nvPr/>
        </p:nvSpPr>
        <p:spPr>
          <a:xfrm>
            <a:off x="1722323" y="1744044"/>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74" name="Google Shape;6974;p78"/>
          <p:cNvGrpSpPr/>
          <p:nvPr/>
        </p:nvGrpSpPr>
        <p:grpSpPr>
          <a:xfrm>
            <a:off x="1690803" y="2187015"/>
            <a:ext cx="371814" cy="369974"/>
            <a:chOff x="-42259725" y="3951100"/>
            <a:chExt cx="318225" cy="316650"/>
          </a:xfrm>
        </p:grpSpPr>
        <p:sp>
          <p:nvSpPr>
            <p:cNvPr id="6975" name="Google Shape;6975;p78"/>
            <p:cNvSpPr/>
            <p:nvPr/>
          </p:nvSpPr>
          <p:spPr>
            <a:xfrm>
              <a:off x="-42258150" y="3951100"/>
              <a:ext cx="316650" cy="123675"/>
            </a:xfrm>
            <a:custGeom>
              <a:avLst/>
              <a:gdLst/>
              <a:ahLst/>
              <a:cxnLst/>
              <a:rect l="l" t="t" r="r" b="b"/>
              <a:pathLst>
                <a:path w="12666" h="4947" extrusionOk="0">
                  <a:moveTo>
                    <a:pt x="2868" y="820"/>
                  </a:moveTo>
                  <a:cubicBezTo>
                    <a:pt x="3120" y="820"/>
                    <a:pt x="3277" y="1009"/>
                    <a:pt x="3277" y="1261"/>
                  </a:cubicBezTo>
                  <a:lnTo>
                    <a:pt x="3277" y="2899"/>
                  </a:lnTo>
                  <a:cubicBezTo>
                    <a:pt x="3277" y="3151"/>
                    <a:pt x="3057" y="3308"/>
                    <a:pt x="2868" y="3308"/>
                  </a:cubicBezTo>
                  <a:cubicBezTo>
                    <a:pt x="2647" y="3308"/>
                    <a:pt x="2490" y="3119"/>
                    <a:pt x="2427" y="2899"/>
                  </a:cubicBezTo>
                  <a:lnTo>
                    <a:pt x="2427" y="1261"/>
                  </a:lnTo>
                  <a:cubicBezTo>
                    <a:pt x="2427" y="1009"/>
                    <a:pt x="2647" y="851"/>
                    <a:pt x="2868" y="820"/>
                  </a:cubicBezTo>
                  <a:close/>
                  <a:moveTo>
                    <a:pt x="9767" y="820"/>
                  </a:moveTo>
                  <a:cubicBezTo>
                    <a:pt x="9988" y="820"/>
                    <a:pt x="10145" y="1009"/>
                    <a:pt x="10145" y="1261"/>
                  </a:cubicBezTo>
                  <a:lnTo>
                    <a:pt x="10145" y="2899"/>
                  </a:lnTo>
                  <a:cubicBezTo>
                    <a:pt x="10145" y="3151"/>
                    <a:pt x="9956" y="3308"/>
                    <a:pt x="9767" y="3308"/>
                  </a:cubicBezTo>
                  <a:cubicBezTo>
                    <a:pt x="9515" y="3308"/>
                    <a:pt x="9358" y="3119"/>
                    <a:pt x="9326" y="2899"/>
                  </a:cubicBezTo>
                  <a:lnTo>
                    <a:pt x="9326" y="1261"/>
                  </a:lnTo>
                  <a:cubicBezTo>
                    <a:pt x="9326" y="1009"/>
                    <a:pt x="9515" y="851"/>
                    <a:pt x="9767" y="820"/>
                  </a:cubicBezTo>
                  <a:close/>
                  <a:moveTo>
                    <a:pt x="2868" y="0"/>
                  </a:moveTo>
                  <a:cubicBezTo>
                    <a:pt x="2206" y="0"/>
                    <a:pt x="1639" y="536"/>
                    <a:pt x="1608" y="1229"/>
                  </a:cubicBezTo>
                  <a:lnTo>
                    <a:pt x="1608" y="1639"/>
                  </a:lnTo>
                  <a:lnTo>
                    <a:pt x="1230" y="1639"/>
                  </a:lnTo>
                  <a:cubicBezTo>
                    <a:pt x="536" y="1639"/>
                    <a:pt x="1" y="2206"/>
                    <a:pt x="1" y="2867"/>
                  </a:cubicBezTo>
                  <a:lnTo>
                    <a:pt x="1" y="4947"/>
                  </a:lnTo>
                  <a:lnTo>
                    <a:pt x="12666" y="4947"/>
                  </a:lnTo>
                  <a:lnTo>
                    <a:pt x="12666" y="2867"/>
                  </a:lnTo>
                  <a:cubicBezTo>
                    <a:pt x="12634" y="2206"/>
                    <a:pt x="12036" y="1639"/>
                    <a:pt x="11374" y="1639"/>
                  </a:cubicBezTo>
                  <a:lnTo>
                    <a:pt x="10996" y="1639"/>
                  </a:lnTo>
                  <a:lnTo>
                    <a:pt x="10996" y="1229"/>
                  </a:lnTo>
                  <a:cubicBezTo>
                    <a:pt x="10996" y="536"/>
                    <a:pt x="10429" y="0"/>
                    <a:pt x="9767" y="0"/>
                  </a:cubicBezTo>
                  <a:cubicBezTo>
                    <a:pt x="9106" y="0"/>
                    <a:pt x="8539" y="536"/>
                    <a:pt x="8507" y="1229"/>
                  </a:cubicBezTo>
                  <a:lnTo>
                    <a:pt x="8507" y="1639"/>
                  </a:lnTo>
                  <a:lnTo>
                    <a:pt x="4097" y="1639"/>
                  </a:lnTo>
                  <a:lnTo>
                    <a:pt x="4097" y="1229"/>
                  </a:lnTo>
                  <a:cubicBezTo>
                    <a:pt x="4097" y="536"/>
                    <a:pt x="3561" y="0"/>
                    <a:pt x="28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78"/>
            <p:cNvSpPr/>
            <p:nvPr/>
          </p:nvSpPr>
          <p:spPr>
            <a:xfrm>
              <a:off x="-42259725" y="4096800"/>
              <a:ext cx="316650" cy="170950"/>
            </a:xfrm>
            <a:custGeom>
              <a:avLst/>
              <a:gdLst/>
              <a:ahLst/>
              <a:cxnLst/>
              <a:rect l="l" t="t" r="r" b="b"/>
              <a:pathLst>
                <a:path w="12666" h="6838" extrusionOk="0">
                  <a:moveTo>
                    <a:pt x="1" y="1"/>
                  </a:moveTo>
                  <a:lnTo>
                    <a:pt x="1" y="5640"/>
                  </a:lnTo>
                  <a:lnTo>
                    <a:pt x="32" y="5640"/>
                  </a:lnTo>
                  <a:cubicBezTo>
                    <a:pt x="32" y="6302"/>
                    <a:pt x="568" y="6837"/>
                    <a:pt x="1261" y="6837"/>
                  </a:cubicBezTo>
                  <a:lnTo>
                    <a:pt x="11437" y="6837"/>
                  </a:lnTo>
                  <a:cubicBezTo>
                    <a:pt x="12099" y="6837"/>
                    <a:pt x="12666" y="6302"/>
                    <a:pt x="12666" y="5640"/>
                  </a:cubicBezTo>
                  <a:lnTo>
                    <a:pt x="1266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7" name="Google Shape;6977;p78"/>
          <p:cNvGrpSpPr/>
          <p:nvPr/>
        </p:nvGrpSpPr>
        <p:grpSpPr>
          <a:xfrm>
            <a:off x="3889164" y="1366036"/>
            <a:ext cx="370879" cy="337755"/>
            <a:chOff x="-40378075" y="3267450"/>
            <a:chExt cx="317425" cy="289075"/>
          </a:xfrm>
        </p:grpSpPr>
        <p:sp>
          <p:nvSpPr>
            <p:cNvPr id="6978" name="Google Shape;6978;p78"/>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78"/>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78"/>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78"/>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2" name="Google Shape;6982;p78"/>
          <p:cNvGrpSpPr/>
          <p:nvPr/>
        </p:nvGrpSpPr>
        <p:grpSpPr>
          <a:xfrm>
            <a:off x="3892830" y="1767304"/>
            <a:ext cx="363548" cy="369974"/>
            <a:chOff x="-40372575" y="3604550"/>
            <a:chExt cx="311150" cy="316650"/>
          </a:xfrm>
        </p:grpSpPr>
        <p:sp>
          <p:nvSpPr>
            <p:cNvPr id="6983" name="Google Shape;6983;p78"/>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78"/>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78"/>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6" name="Google Shape;6986;p78"/>
          <p:cNvSpPr/>
          <p:nvPr/>
        </p:nvSpPr>
        <p:spPr>
          <a:xfrm>
            <a:off x="3896162" y="2210581"/>
            <a:ext cx="362613" cy="371902"/>
          </a:xfrm>
          <a:custGeom>
            <a:avLst/>
            <a:gdLst/>
            <a:ahLst/>
            <a:cxnLst/>
            <a:rect l="l" t="t" r="r" b="b"/>
            <a:pathLst>
              <a:path w="12414" h="12732" extrusionOk="0">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7" name="Google Shape;6987;p78"/>
          <p:cNvGrpSpPr/>
          <p:nvPr/>
        </p:nvGrpSpPr>
        <p:grpSpPr>
          <a:xfrm>
            <a:off x="2616780" y="2659967"/>
            <a:ext cx="399038" cy="372165"/>
            <a:chOff x="-38542250" y="3220175"/>
            <a:chExt cx="341525" cy="318525"/>
          </a:xfrm>
        </p:grpSpPr>
        <p:sp>
          <p:nvSpPr>
            <p:cNvPr id="6988" name="Google Shape;6988;p78"/>
            <p:cNvSpPr/>
            <p:nvPr/>
          </p:nvSpPr>
          <p:spPr>
            <a:xfrm>
              <a:off x="-38542250" y="3440725"/>
              <a:ext cx="101750" cy="97975"/>
            </a:xfrm>
            <a:custGeom>
              <a:avLst/>
              <a:gdLst/>
              <a:ahLst/>
              <a:cxnLst/>
              <a:rect l="l" t="t" r="r" b="b"/>
              <a:pathLst>
                <a:path w="4070" h="3919" extrusionOk="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78"/>
            <p:cNvSpPr/>
            <p:nvPr/>
          </p:nvSpPr>
          <p:spPr>
            <a:xfrm>
              <a:off x="-38494875" y="3354075"/>
              <a:ext cx="141800" cy="141025"/>
            </a:xfrm>
            <a:custGeom>
              <a:avLst/>
              <a:gdLst/>
              <a:ahLst/>
              <a:cxnLst/>
              <a:rect l="l" t="t" r="r" b="b"/>
              <a:pathLst>
                <a:path w="5672" h="5641" extrusionOk="0">
                  <a:moveTo>
                    <a:pt x="2742" y="1"/>
                  </a:moveTo>
                  <a:lnTo>
                    <a:pt x="1" y="2710"/>
                  </a:lnTo>
                  <a:lnTo>
                    <a:pt x="2931" y="5640"/>
                  </a:lnTo>
                  <a:lnTo>
                    <a:pt x="5671" y="2899"/>
                  </a:lnTo>
                  <a:lnTo>
                    <a:pt x="274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78"/>
            <p:cNvSpPr/>
            <p:nvPr/>
          </p:nvSpPr>
          <p:spPr>
            <a:xfrm>
              <a:off x="-38432050" y="3220175"/>
              <a:ext cx="231325" cy="192225"/>
            </a:xfrm>
            <a:custGeom>
              <a:avLst/>
              <a:gdLst/>
              <a:ahLst/>
              <a:cxnLst/>
              <a:rect l="l" t="t" r="r" b="b"/>
              <a:pathLst>
                <a:path w="9253" h="7689" extrusionOk="0">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1" name="Google Shape;6991;p78"/>
          <p:cNvGrpSpPr/>
          <p:nvPr/>
        </p:nvGrpSpPr>
        <p:grpSpPr>
          <a:xfrm>
            <a:off x="2638712" y="3119337"/>
            <a:ext cx="369974" cy="369068"/>
            <a:chOff x="-38537400" y="3588000"/>
            <a:chExt cx="316650" cy="315875"/>
          </a:xfrm>
        </p:grpSpPr>
        <p:sp>
          <p:nvSpPr>
            <p:cNvPr id="6992" name="Google Shape;6992;p78"/>
            <p:cNvSpPr/>
            <p:nvPr/>
          </p:nvSpPr>
          <p:spPr>
            <a:xfrm>
              <a:off x="-38327900" y="3719550"/>
              <a:ext cx="20500" cy="41750"/>
            </a:xfrm>
            <a:custGeom>
              <a:avLst/>
              <a:gdLst/>
              <a:ahLst/>
              <a:cxnLst/>
              <a:rect l="l" t="t" r="r" b="b"/>
              <a:pathLst>
                <a:path w="820" h="1670" extrusionOk="0">
                  <a:moveTo>
                    <a:pt x="1" y="0"/>
                  </a:moveTo>
                  <a:lnTo>
                    <a:pt x="1" y="1229"/>
                  </a:lnTo>
                  <a:cubicBezTo>
                    <a:pt x="1" y="1449"/>
                    <a:pt x="190" y="1607"/>
                    <a:pt x="442" y="1670"/>
                  </a:cubicBezTo>
                  <a:cubicBezTo>
                    <a:pt x="631" y="1607"/>
                    <a:pt x="820" y="1449"/>
                    <a:pt x="820" y="1229"/>
                  </a:cubicBezTo>
                  <a:lnTo>
                    <a:pt x="82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78"/>
            <p:cNvSpPr/>
            <p:nvPr/>
          </p:nvSpPr>
          <p:spPr>
            <a:xfrm>
              <a:off x="-38452350" y="3719550"/>
              <a:ext cx="21300" cy="41750"/>
            </a:xfrm>
            <a:custGeom>
              <a:avLst/>
              <a:gdLst/>
              <a:ahLst/>
              <a:cxnLst/>
              <a:rect l="l" t="t" r="r" b="b"/>
              <a:pathLst>
                <a:path w="852" h="1670" extrusionOk="0">
                  <a:moveTo>
                    <a:pt x="1" y="0"/>
                  </a:moveTo>
                  <a:lnTo>
                    <a:pt x="1" y="1229"/>
                  </a:lnTo>
                  <a:cubicBezTo>
                    <a:pt x="1" y="1449"/>
                    <a:pt x="221" y="1607"/>
                    <a:pt x="410" y="1670"/>
                  </a:cubicBezTo>
                  <a:cubicBezTo>
                    <a:pt x="631" y="1607"/>
                    <a:pt x="851" y="1449"/>
                    <a:pt x="851" y="1229"/>
                  </a:cubicBezTo>
                  <a:lnTo>
                    <a:pt x="8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78"/>
            <p:cNvSpPr/>
            <p:nvPr/>
          </p:nvSpPr>
          <p:spPr>
            <a:xfrm>
              <a:off x="-38516925" y="3759700"/>
              <a:ext cx="275700" cy="144175"/>
            </a:xfrm>
            <a:custGeom>
              <a:avLst/>
              <a:gdLst/>
              <a:ahLst/>
              <a:cxnLst/>
              <a:rect l="l" t="t" r="r" b="b"/>
              <a:pathLst>
                <a:path w="11028" h="5767" extrusionOk="0">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78"/>
            <p:cNvSpPr/>
            <p:nvPr/>
          </p:nvSpPr>
          <p:spPr>
            <a:xfrm>
              <a:off x="-38537400" y="3588000"/>
              <a:ext cx="316650" cy="151250"/>
            </a:xfrm>
            <a:custGeom>
              <a:avLst/>
              <a:gdLst/>
              <a:ahLst/>
              <a:cxnLst/>
              <a:rect l="l" t="t" r="r" b="b"/>
              <a:pathLst>
                <a:path w="12666" h="6050" extrusionOk="0">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6" name="Google Shape;6996;p78"/>
          <p:cNvGrpSpPr/>
          <p:nvPr/>
        </p:nvGrpSpPr>
        <p:grpSpPr>
          <a:xfrm>
            <a:off x="2637792" y="3576866"/>
            <a:ext cx="371814" cy="369974"/>
            <a:chOff x="-38538975" y="3954250"/>
            <a:chExt cx="318225" cy="316650"/>
          </a:xfrm>
        </p:grpSpPr>
        <p:sp>
          <p:nvSpPr>
            <p:cNvPr id="6997" name="Google Shape;6997;p78"/>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78"/>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9" name="Google Shape;6999;p78"/>
          <p:cNvGrpSpPr/>
          <p:nvPr/>
        </p:nvGrpSpPr>
        <p:grpSpPr>
          <a:xfrm>
            <a:off x="3955104" y="3571793"/>
            <a:ext cx="375465" cy="371814"/>
            <a:chOff x="-37385100" y="3949908"/>
            <a:chExt cx="321350" cy="318225"/>
          </a:xfrm>
        </p:grpSpPr>
        <p:sp>
          <p:nvSpPr>
            <p:cNvPr id="7000" name="Google Shape;7000;p78"/>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78"/>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2" name="Google Shape;7002;p78"/>
          <p:cNvGrpSpPr/>
          <p:nvPr/>
        </p:nvGrpSpPr>
        <p:grpSpPr>
          <a:xfrm>
            <a:off x="2130763" y="1307353"/>
            <a:ext cx="370909" cy="370675"/>
            <a:chOff x="-41895050" y="3217225"/>
            <a:chExt cx="317450" cy="317250"/>
          </a:xfrm>
        </p:grpSpPr>
        <p:sp>
          <p:nvSpPr>
            <p:cNvPr id="7003" name="Google Shape;7003;p78"/>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78"/>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78"/>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78"/>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78"/>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8" name="Google Shape;7008;p78"/>
          <p:cNvGrpSpPr/>
          <p:nvPr/>
        </p:nvGrpSpPr>
        <p:grpSpPr>
          <a:xfrm>
            <a:off x="2130310" y="1744287"/>
            <a:ext cx="371814" cy="369974"/>
            <a:chOff x="-41893475" y="3584850"/>
            <a:chExt cx="318225" cy="316650"/>
          </a:xfrm>
        </p:grpSpPr>
        <p:sp>
          <p:nvSpPr>
            <p:cNvPr id="7009" name="Google Shape;7009;p78"/>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78"/>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78"/>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78"/>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3" name="Google Shape;7013;p78"/>
          <p:cNvSpPr/>
          <p:nvPr/>
        </p:nvSpPr>
        <p:spPr>
          <a:xfrm>
            <a:off x="2133283" y="2188587"/>
            <a:ext cx="371814" cy="369302"/>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78"/>
          <p:cNvSpPr/>
          <p:nvPr/>
        </p:nvSpPr>
        <p:spPr>
          <a:xfrm>
            <a:off x="845041" y="2680925"/>
            <a:ext cx="438997" cy="369039"/>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15" name="Google Shape;7015;p78"/>
          <p:cNvGrpSpPr/>
          <p:nvPr/>
        </p:nvGrpSpPr>
        <p:grpSpPr>
          <a:xfrm>
            <a:off x="900338" y="3139579"/>
            <a:ext cx="337522" cy="370909"/>
            <a:chOff x="-39998250" y="3605325"/>
            <a:chExt cx="288875" cy="317450"/>
          </a:xfrm>
        </p:grpSpPr>
        <p:sp>
          <p:nvSpPr>
            <p:cNvPr id="7016" name="Google Shape;7016;p78"/>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78"/>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8" name="Google Shape;7018;p78"/>
          <p:cNvGrpSpPr/>
          <p:nvPr/>
        </p:nvGrpSpPr>
        <p:grpSpPr>
          <a:xfrm>
            <a:off x="884112" y="3598043"/>
            <a:ext cx="369974" cy="369945"/>
            <a:chOff x="-40011050" y="3972375"/>
            <a:chExt cx="316650" cy="316625"/>
          </a:xfrm>
        </p:grpSpPr>
        <p:sp>
          <p:nvSpPr>
            <p:cNvPr id="7019" name="Google Shape;7019;p78"/>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78"/>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1" name="Google Shape;7021;p78"/>
          <p:cNvGrpSpPr/>
          <p:nvPr/>
        </p:nvGrpSpPr>
        <p:grpSpPr>
          <a:xfrm>
            <a:off x="3116043" y="2662742"/>
            <a:ext cx="266921" cy="369039"/>
            <a:chOff x="-38129425" y="3222550"/>
            <a:chExt cx="228450" cy="315850"/>
          </a:xfrm>
        </p:grpSpPr>
        <p:sp>
          <p:nvSpPr>
            <p:cNvPr id="7022" name="Google Shape;7022;p78"/>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78"/>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4" name="Google Shape;7024;p78"/>
          <p:cNvGrpSpPr/>
          <p:nvPr/>
        </p:nvGrpSpPr>
        <p:grpSpPr>
          <a:xfrm>
            <a:off x="3071012" y="3119337"/>
            <a:ext cx="371785" cy="369974"/>
            <a:chOff x="-38172725" y="3588000"/>
            <a:chExt cx="318200" cy="316650"/>
          </a:xfrm>
        </p:grpSpPr>
        <p:sp>
          <p:nvSpPr>
            <p:cNvPr id="7025" name="Google Shape;7025;p78"/>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78"/>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78"/>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78"/>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78"/>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78"/>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78"/>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78"/>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3" name="Google Shape;7033;p78"/>
          <p:cNvGrpSpPr/>
          <p:nvPr/>
        </p:nvGrpSpPr>
        <p:grpSpPr>
          <a:xfrm>
            <a:off x="3146914" y="3577772"/>
            <a:ext cx="219981" cy="369974"/>
            <a:chOff x="-38109725" y="3955025"/>
            <a:chExt cx="188275" cy="316650"/>
          </a:xfrm>
        </p:grpSpPr>
        <p:sp>
          <p:nvSpPr>
            <p:cNvPr id="7034" name="Google Shape;7034;p78"/>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78"/>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6" name="Google Shape;7036;p78"/>
          <p:cNvSpPr/>
          <p:nvPr/>
        </p:nvSpPr>
        <p:spPr>
          <a:xfrm>
            <a:off x="2248517" y="4037533"/>
            <a:ext cx="383790" cy="370266"/>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37" name="Google Shape;7037;p78"/>
          <p:cNvGrpSpPr/>
          <p:nvPr/>
        </p:nvGrpSpPr>
        <p:grpSpPr>
          <a:xfrm>
            <a:off x="2562313" y="1309193"/>
            <a:ext cx="373654" cy="369068"/>
            <a:chOff x="-41530375" y="3218800"/>
            <a:chExt cx="319800" cy="315875"/>
          </a:xfrm>
        </p:grpSpPr>
        <p:sp>
          <p:nvSpPr>
            <p:cNvPr id="7038" name="Google Shape;7038;p78"/>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78"/>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0" name="Google Shape;7040;p78"/>
          <p:cNvGrpSpPr/>
          <p:nvPr/>
        </p:nvGrpSpPr>
        <p:grpSpPr>
          <a:xfrm>
            <a:off x="2564607" y="1824351"/>
            <a:ext cx="369068" cy="289004"/>
            <a:chOff x="-41526450" y="3653375"/>
            <a:chExt cx="315875" cy="247350"/>
          </a:xfrm>
        </p:grpSpPr>
        <p:sp>
          <p:nvSpPr>
            <p:cNvPr id="7041" name="Google Shape;7041;p78"/>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78"/>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3" name="Google Shape;7043;p78"/>
          <p:cNvGrpSpPr/>
          <p:nvPr/>
        </p:nvGrpSpPr>
        <p:grpSpPr>
          <a:xfrm>
            <a:off x="2565994" y="2187015"/>
            <a:ext cx="366293" cy="369974"/>
            <a:chOff x="-41526450" y="3951100"/>
            <a:chExt cx="313500" cy="316650"/>
          </a:xfrm>
        </p:grpSpPr>
        <p:sp>
          <p:nvSpPr>
            <p:cNvPr id="7044" name="Google Shape;7044;p78"/>
            <p:cNvSpPr/>
            <p:nvPr/>
          </p:nvSpPr>
          <p:spPr>
            <a:xfrm>
              <a:off x="-41483125" y="4041675"/>
              <a:ext cx="226075" cy="226075"/>
            </a:xfrm>
            <a:custGeom>
              <a:avLst/>
              <a:gdLst/>
              <a:ahLst/>
              <a:cxnLst/>
              <a:rect l="l" t="t" r="r" b="b"/>
              <a:pathLst>
                <a:path w="9043" h="9043" extrusionOk="0">
                  <a:moveTo>
                    <a:pt x="4506" y="2174"/>
                  </a:moveTo>
                  <a:cubicBezTo>
                    <a:pt x="6144" y="2174"/>
                    <a:pt x="7404" y="3466"/>
                    <a:pt x="7436" y="5041"/>
                  </a:cubicBezTo>
                  <a:cubicBezTo>
                    <a:pt x="7436" y="6648"/>
                    <a:pt x="6144" y="7908"/>
                    <a:pt x="4506" y="7908"/>
                  </a:cubicBezTo>
                  <a:cubicBezTo>
                    <a:pt x="2899" y="7908"/>
                    <a:pt x="1639" y="6616"/>
                    <a:pt x="1639" y="5041"/>
                  </a:cubicBezTo>
                  <a:cubicBezTo>
                    <a:pt x="1639" y="3466"/>
                    <a:pt x="2931" y="2174"/>
                    <a:pt x="4506" y="2174"/>
                  </a:cubicBezTo>
                  <a:close/>
                  <a:moveTo>
                    <a:pt x="4506" y="0"/>
                  </a:moveTo>
                  <a:lnTo>
                    <a:pt x="1" y="3214"/>
                  </a:lnTo>
                  <a:lnTo>
                    <a:pt x="1" y="8664"/>
                  </a:lnTo>
                  <a:cubicBezTo>
                    <a:pt x="1" y="8885"/>
                    <a:pt x="190" y="9042"/>
                    <a:pt x="379" y="9042"/>
                  </a:cubicBezTo>
                  <a:lnTo>
                    <a:pt x="8665" y="9042"/>
                  </a:lnTo>
                  <a:cubicBezTo>
                    <a:pt x="8885" y="9042"/>
                    <a:pt x="9043" y="8853"/>
                    <a:pt x="9043" y="8664"/>
                  </a:cubicBezTo>
                  <a:lnTo>
                    <a:pt x="9043" y="3214"/>
                  </a:lnTo>
                  <a:lnTo>
                    <a:pt x="450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78"/>
            <p:cNvSpPr/>
            <p:nvPr/>
          </p:nvSpPr>
          <p:spPr>
            <a:xfrm>
              <a:off x="-41422475" y="4114925"/>
              <a:ext cx="104775" cy="104775"/>
            </a:xfrm>
            <a:custGeom>
              <a:avLst/>
              <a:gdLst/>
              <a:ahLst/>
              <a:cxnLst/>
              <a:rect l="l" t="t" r="r" b="b"/>
              <a:pathLst>
                <a:path w="4191" h="4191" extrusionOk="0">
                  <a:moveTo>
                    <a:pt x="2080" y="1040"/>
                  </a:moveTo>
                  <a:cubicBezTo>
                    <a:pt x="2332" y="1040"/>
                    <a:pt x="2521" y="1229"/>
                    <a:pt x="2521" y="1450"/>
                  </a:cubicBezTo>
                  <a:lnTo>
                    <a:pt x="2521" y="1859"/>
                  </a:lnTo>
                  <a:lnTo>
                    <a:pt x="2931" y="1859"/>
                  </a:lnTo>
                  <a:cubicBezTo>
                    <a:pt x="3151" y="1859"/>
                    <a:pt x="3372" y="2080"/>
                    <a:pt x="3372" y="2269"/>
                  </a:cubicBezTo>
                  <a:cubicBezTo>
                    <a:pt x="3372" y="2489"/>
                    <a:pt x="3151" y="2710"/>
                    <a:pt x="2931" y="2710"/>
                  </a:cubicBezTo>
                  <a:lnTo>
                    <a:pt x="2080" y="2710"/>
                  </a:lnTo>
                  <a:cubicBezTo>
                    <a:pt x="1859" y="2710"/>
                    <a:pt x="1702" y="2489"/>
                    <a:pt x="1702" y="2269"/>
                  </a:cubicBezTo>
                  <a:lnTo>
                    <a:pt x="1702" y="1450"/>
                  </a:lnTo>
                  <a:cubicBezTo>
                    <a:pt x="1702" y="1198"/>
                    <a:pt x="1891" y="1040"/>
                    <a:pt x="2080" y="1040"/>
                  </a:cubicBezTo>
                  <a:close/>
                  <a:moveTo>
                    <a:pt x="2080" y="0"/>
                  </a:moveTo>
                  <a:cubicBezTo>
                    <a:pt x="946" y="0"/>
                    <a:pt x="64" y="946"/>
                    <a:pt x="1" y="2111"/>
                  </a:cubicBezTo>
                  <a:cubicBezTo>
                    <a:pt x="64" y="3277"/>
                    <a:pt x="946" y="4191"/>
                    <a:pt x="2080" y="4191"/>
                  </a:cubicBezTo>
                  <a:cubicBezTo>
                    <a:pt x="3246" y="4191"/>
                    <a:pt x="4128" y="3245"/>
                    <a:pt x="4191" y="2111"/>
                  </a:cubicBezTo>
                  <a:cubicBezTo>
                    <a:pt x="4191" y="977"/>
                    <a:pt x="3246" y="63"/>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78"/>
            <p:cNvSpPr/>
            <p:nvPr/>
          </p:nvSpPr>
          <p:spPr>
            <a:xfrm>
              <a:off x="-41526450" y="3951100"/>
              <a:ext cx="313500" cy="165575"/>
            </a:xfrm>
            <a:custGeom>
              <a:avLst/>
              <a:gdLst/>
              <a:ahLst/>
              <a:cxnLst/>
              <a:rect l="l" t="t" r="r" b="b"/>
              <a:pathLst>
                <a:path w="12540" h="6623" extrusionOk="0">
                  <a:moveTo>
                    <a:pt x="6239" y="0"/>
                  </a:moveTo>
                  <a:cubicBezTo>
                    <a:pt x="6018" y="0"/>
                    <a:pt x="5861" y="189"/>
                    <a:pt x="5861" y="378"/>
                  </a:cubicBezTo>
                  <a:lnTo>
                    <a:pt x="5861" y="1859"/>
                  </a:lnTo>
                  <a:lnTo>
                    <a:pt x="1891" y="4695"/>
                  </a:lnTo>
                  <a:lnTo>
                    <a:pt x="222" y="5860"/>
                  </a:lnTo>
                  <a:cubicBezTo>
                    <a:pt x="32" y="5986"/>
                    <a:pt x="1" y="6270"/>
                    <a:pt x="159" y="6459"/>
                  </a:cubicBezTo>
                  <a:cubicBezTo>
                    <a:pt x="230" y="6566"/>
                    <a:pt x="342" y="6623"/>
                    <a:pt x="460" y="6623"/>
                  </a:cubicBezTo>
                  <a:cubicBezTo>
                    <a:pt x="550" y="6623"/>
                    <a:pt x="644" y="6590"/>
                    <a:pt x="726" y="6522"/>
                  </a:cubicBezTo>
                  <a:lnTo>
                    <a:pt x="6050" y="2741"/>
                  </a:lnTo>
                  <a:cubicBezTo>
                    <a:pt x="6129" y="2678"/>
                    <a:pt x="6215" y="2647"/>
                    <a:pt x="6298" y="2647"/>
                  </a:cubicBezTo>
                  <a:cubicBezTo>
                    <a:pt x="6381" y="2647"/>
                    <a:pt x="6459" y="2678"/>
                    <a:pt x="6523" y="2741"/>
                  </a:cubicBezTo>
                  <a:lnTo>
                    <a:pt x="11847" y="6522"/>
                  </a:lnTo>
                  <a:cubicBezTo>
                    <a:pt x="11926" y="6575"/>
                    <a:pt x="12016" y="6600"/>
                    <a:pt x="12105" y="6600"/>
                  </a:cubicBezTo>
                  <a:cubicBezTo>
                    <a:pt x="12230" y="6600"/>
                    <a:pt x="12354" y="6551"/>
                    <a:pt x="12445" y="6459"/>
                  </a:cubicBezTo>
                  <a:cubicBezTo>
                    <a:pt x="12540" y="6270"/>
                    <a:pt x="12508" y="6018"/>
                    <a:pt x="12351" y="5860"/>
                  </a:cubicBezTo>
                  <a:lnTo>
                    <a:pt x="10713" y="4695"/>
                  </a:lnTo>
                  <a:lnTo>
                    <a:pt x="6712" y="1859"/>
                  </a:lnTo>
                  <a:lnTo>
                    <a:pt x="6712" y="378"/>
                  </a:lnTo>
                  <a:cubicBezTo>
                    <a:pt x="6680" y="189"/>
                    <a:pt x="6491" y="0"/>
                    <a:pt x="62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7" name="Google Shape;7047;p78"/>
          <p:cNvGrpSpPr/>
          <p:nvPr/>
        </p:nvGrpSpPr>
        <p:grpSpPr>
          <a:xfrm>
            <a:off x="1331249" y="2681144"/>
            <a:ext cx="339595" cy="371814"/>
            <a:chOff x="-39625900" y="3238300"/>
            <a:chExt cx="290650" cy="318225"/>
          </a:xfrm>
        </p:grpSpPr>
        <p:sp>
          <p:nvSpPr>
            <p:cNvPr id="7048" name="Google Shape;7048;p78"/>
            <p:cNvSpPr/>
            <p:nvPr/>
          </p:nvSpPr>
          <p:spPr>
            <a:xfrm>
              <a:off x="-39625900" y="3238300"/>
              <a:ext cx="290650" cy="318225"/>
            </a:xfrm>
            <a:custGeom>
              <a:avLst/>
              <a:gdLst/>
              <a:ahLst/>
              <a:cxnLst/>
              <a:rect l="l" t="t" r="r" b="b"/>
              <a:pathLst>
                <a:path w="11626" h="12729" extrusionOk="0">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78"/>
            <p:cNvSpPr/>
            <p:nvPr/>
          </p:nvSpPr>
          <p:spPr>
            <a:xfrm>
              <a:off x="-39521150" y="3328875"/>
              <a:ext cx="82725" cy="227650"/>
            </a:xfrm>
            <a:custGeom>
              <a:avLst/>
              <a:gdLst/>
              <a:ahLst/>
              <a:cxnLst/>
              <a:rect l="l" t="t" r="r" b="b"/>
              <a:pathLst>
                <a:path w="3309" h="9106" extrusionOk="0">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0" name="Google Shape;7050;p78"/>
          <p:cNvSpPr/>
          <p:nvPr/>
        </p:nvSpPr>
        <p:spPr>
          <a:xfrm>
            <a:off x="1353422" y="3140270"/>
            <a:ext cx="315672" cy="369974"/>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1" name="Google Shape;7051;p78"/>
          <p:cNvGrpSpPr/>
          <p:nvPr/>
        </p:nvGrpSpPr>
        <p:grpSpPr>
          <a:xfrm>
            <a:off x="1325300" y="3597605"/>
            <a:ext cx="366293" cy="370441"/>
            <a:chOff x="-39647175" y="3972000"/>
            <a:chExt cx="313500" cy="317050"/>
          </a:xfrm>
        </p:grpSpPr>
        <p:sp>
          <p:nvSpPr>
            <p:cNvPr id="7052" name="Google Shape;7052;p78"/>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78"/>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78"/>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5" name="Google Shape;7055;p78"/>
          <p:cNvGrpSpPr/>
          <p:nvPr/>
        </p:nvGrpSpPr>
        <p:grpSpPr>
          <a:xfrm>
            <a:off x="3494427" y="2661603"/>
            <a:ext cx="375495" cy="370879"/>
            <a:chOff x="-37808850" y="3221575"/>
            <a:chExt cx="321375" cy="317425"/>
          </a:xfrm>
        </p:grpSpPr>
        <p:sp>
          <p:nvSpPr>
            <p:cNvPr id="7056" name="Google Shape;7056;p78"/>
            <p:cNvSpPr/>
            <p:nvPr/>
          </p:nvSpPr>
          <p:spPr>
            <a:xfrm>
              <a:off x="-37808850" y="3294050"/>
              <a:ext cx="261500" cy="244950"/>
            </a:xfrm>
            <a:custGeom>
              <a:avLst/>
              <a:gdLst/>
              <a:ahLst/>
              <a:cxnLst/>
              <a:rect l="l" t="t" r="r" b="b"/>
              <a:pathLst>
                <a:path w="10460" h="9798" extrusionOk="0">
                  <a:moveTo>
                    <a:pt x="6091" y="980"/>
                  </a:moveTo>
                  <a:cubicBezTo>
                    <a:pt x="6596" y="980"/>
                    <a:pt x="7119" y="1154"/>
                    <a:pt x="7562" y="1520"/>
                  </a:cubicBezTo>
                  <a:cubicBezTo>
                    <a:pt x="7719" y="1677"/>
                    <a:pt x="7751" y="1898"/>
                    <a:pt x="7593" y="2087"/>
                  </a:cubicBezTo>
                  <a:cubicBezTo>
                    <a:pt x="7518" y="2181"/>
                    <a:pt x="7387" y="2241"/>
                    <a:pt x="7260" y="2241"/>
                  </a:cubicBezTo>
                  <a:cubicBezTo>
                    <a:pt x="7174" y="2241"/>
                    <a:pt x="7090" y="2213"/>
                    <a:pt x="7026" y="2150"/>
                  </a:cubicBezTo>
                  <a:cubicBezTo>
                    <a:pt x="6747" y="1918"/>
                    <a:pt x="6415" y="1807"/>
                    <a:pt x="6101" y="1807"/>
                  </a:cubicBezTo>
                  <a:cubicBezTo>
                    <a:pt x="5776" y="1807"/>
                    <a:pt x="5470" y="1925"/>
                    <a:pt x="5262" y="2150"/>
                  </a:cubicBezTo>
                  <a:cubicBezTo>
                    <a:pt x="5183" y="2229"/>
                    <a:pt x="5073" y="2268"/>
                    <a:pt x="4962" y="2268"/>
                  </a:cubicBezTo>
                  <a:cubicBezTo>
                    <a:pt x="4852" y="2268"/>
                    <a:pt x="4742" y="2229"/>
                    <a:pt x="4663" y="2150"/>
                  </a:cubicBezTo>
                  <a:cubicBezTo>
                    <a:pt x="4506" y="1992"/>
                    <a:pt x="4506" y="1709"/>
                    <a:pt x="4663" y="1551"/>
                  </a:cubicBezTo>
                  <a:cubicBezTo>
                    <a:pt x="5037" y="1177"/>
                    <a:pt x="5553" y="980"/>
                    <a:pt x="6091" y="980"/>
                  </a:cubicBezTo>
                  <a:close/>
                  <a:moveTo>
                    <a:pt x="3781" y="7852"/>
                  </a:moveTo>
                  <a:lnTo>
                    <a:pt x="4348" y="8451"/>
                  </a:lnTo>
                  <a:lnTo>
                    <a:pt x="4002" y="8797"/>
                  </a:lnTo>
                  <a:cubicBezTo>
                    <a:pt x="3923" y="8876"/>
                    <a:pt x="3812" y="8915"/>
                    <a:pt x="3702" y="8915"/>
                  </a:cubicBezTo>
                  <a:cubicBezTo>
                    <a:pt x="3592" y="8915"/>
                    <a:pt x="3482" y="8876"/>
                    <a:pt x="3403" y="8797"/>
                  </a:cubicBezTo>
                  <a:cubicBezTo>
                    <a:pt x="3214" y="8640"/>
                    <a:pt x="3214" y="8356"/>
                    <a:pt x="3403" y="8199"/>
                  </a:cubicBezTo>
                  <a:lnTo>
                    <a:pt x="3781" y="7852"/>
                  </a:lnTo>
                  <a:close/>
                  <a:moveTo>
                    <a:pt x="6201" y="1"/>
                  </a:moveTo>
                  <a:cubicBezTo>
                    <a:pt x="5236" y="1"/>
                    <a:pt x="4264" y="375"/>
                    <a:pt x="3529" y="1110"/>
                  </a:cubicBezTo>
                  <a:lnTo>
                    <a:pt x="2363" y="2307"/>
                  </a:lnTo>
                  <a:cubicBezTo>
                    <a:pt x="2269" y="2370"/>
                    <a:pt x="2206" y="2402"/>
                    <a:pt x="2048" y="2402"/>
                  </a:cubicBezTo>
                  <a:cubicBezTo>
                    <a:pt x="1450" y="2465"/>
                    <a:pt x="851" y="2622"/>
                    <a:pt x="378" y="3095"/>
                  </a:cubicBezTo>
                  <a:cubicBezTo>
                    <a:pt x="0" y="3441"/>
                    <a:pt x="0" y="4040"/>
                    <a:pt x="347" y="4418"/>
                  </a:cubicBezTo>
                  <a:lnTo>
                    <a:pt x="3182" y="7254"/>
                  </a:lnTo>
                  <a:lnTo>
                    <a:pt x="2773" y="7663"/>
                  </a:lnTo>
                  <a:cubicBezTo>
                    <a:pt x="2300" y="8136"/>
                    <a:pt x="2300" y="8923"/>
                    <a:pt x="2773" y="9427"/>
                  </a:cubicBezTo>
                  <a:cubicBezTo>
                    <a:pt x="3009" y="9664"/>
                    <a:pt x="3324" y="9782"/>
                    <a:pt x="3647" y="9782"/>
                  </a:cubicBezTo>
                  <a:cubicBezTo>
                    <a:pt x="3970" y="9782"/>
                    <a:pt x="4301" y="9664"/>
                    <a:pt x="4569" y="9427"/>
                  </a:cubicBezTo>
                  <a:lnTo>
                    <a:pt x="4947" y="9018"/>
                  </a:lnTo>
                  <a:lnTo>
                    <a:pt x="5419" y="9490"/>
                  </a:lnTo>
                  <a:cubicBezTo>
                    <a:pt x="5624" y="9695"/>
                    <a:pt x="5868" y="9798"/>
                    <a:pt x="6112" y="9798"/>
                  </a:cubicBezTo>
                  <a:cubicBezTo>
                    <a:pt x="6357" y="9798"/>
                    <a:pt x="6601" y="9695"/>
                    <a:pt x="6805" y="9490"/>
                  </a:cubicBezTo>
                  <a:cubicBezTo>
                    <a:pt x="7278" y="9018"/>
                    <a:pt x="7436" y="8388"/>
                    <a:pt x="7467" y="7852"/>
                  </a:cubicBezTo>
                  <a:cubicBezTo>
                    <a:pt x="7467" y="7726"/>
                    <a:pt x="7499" y="7663"/>
                    <a:pt x="7593" y="7569"/>
                  </a:cubicBezTo>
                  <a:lnTo>
                    <a:pt x="8696" y="6466"/>
                  </a:lnTo>
                  <a:cubicBezTo>
                    <a:pt x="10460" y="4702"/>
                    <a:pt x="10145" y="1740"/>
                    <a:pt x="8066" y="511"/>
                  </a:cubicBezTo>
                  <a:cubicBezTo>
                    <a:pt x="7496" y="170"/>
                    <a:pt x="6850" y="1"/>
                    <a:pt x="620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78"/>
            <p:cNvSpPr/>
            <p:nvPr/>
          </p:nvSpPr>
          <p:spPr>
            <a:xfrm>
              <a:off x="-37601700" y="3221575"/>
              <a:ext cx="114225" cy="111275"/>
            </a:xfrm>
            <a:custGeom>
              <a:avLst/>
              <a:gdLst/>
              <a:ahLst/>
              <a:cxnLst/>
              <a:rect l="l" t="t" r="r" b="b"/>
              <a:pathLst>
                <a:path w="4569" h="4451" extrusionOk="0">
                  <a:moveTo>
                    <a:pt x="3226" y="0"/>
                  </a:moveTo>
                  <a:cubicBezTo>
                    <a:pt x="2907" y="0"/>
                    <a:pt x="2584" y="118"/>
                    <a:pt x="2332" y="355"/>
                  </a:cubicBezTo>
                  <a:lnTo>
                    <a:pt x="0" y="2686"/>
                  </a:lnTo>
                  <a:cubicBezTo>
                    <a:pt x="788" y="3095"/>
                    <a:pt x="1355" y="3631"/>
                    <a:pt x="1796" y="4450"/>
                  </a:cubicBezTo>
                  <a:lnTo>
                    <a:pt x="4096" y="2119"/>
                  </a:lnTo>
                  <a:cubicBezTo>
                    <a:pt x="4568" y="1646"/>
                    <a:pt x="4568" y="859"/>
                    <a:pt x="4096" y="355"/>
                  </a:cubicBezTo>
                  <a:cubicBezTo>
                    <a:pt x="3860" y="118"/>
                    <a:pt x="3545" y="0"/>
                    <a:pt x="32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8" name="Google Shape;7058;p78"/>
          <p:cNvGrpSpPr/>
          <p:nvPr/>
        </p:nvGrpSpPr>
        <p:grpSpPr>
          <a:xfrm>
            <a:off x="3503201" y="3183634"/>
            <a:ext cx="372749" cy="241158"/>
            <a:chOff x="-37806500" y="3643030"/>
            <a:chExt cx="319025" cy="206400"/>
          </a:xfrm>
        </p:grpSpPr>
        <p:sp>
          <p:nvSpPr>
            <p:cNvPr id="7059" name="Google Shape;7059;p78"/>
            <p:cNvSpPr/>
            <p:nvPr/>
          </p:nvSpPr>
          <p:spPr>
            <a:xfrm>
              <a:off x="-37615100" y="3759700"/>
              <a:ext cx="62250" cy="62250"/>
            </a:xfrm>
            <a:custGeom>
              <a:avLst/>
              <a:gdLst/>
              <a:ahLst/>
              <a:cxnLst/>
              <a:rect l="l" t="t" r="r" b="b"/>
              <a:pathLst>
                <a:path w="2490" h="2490" extrusionOk="0">
                  <a:moveTo>
                    <a:pt x="1229" y="1"/>
                  </a:moveTo>
                  <a:cubicBezTo>
                    <a:pt x="568" y="1"/>
                    <a:pt x="1" y="568"/>
                    <a:pt x="1" y="1261"/>
                  </a:cubicBezTo>
                  <a:cubicBezTo>
                    <a:pt x="1" y="1923"/>
                    <a:pt x="568" y="2490"/>
                    <a:pt x="1229" y="2490"/>
                  </a:cubicBezTo>
                  <a:cubicBezTo>
                    <a:pt x="1891" y="2490"/>
                    <a:pt x="2426" y="1954"/>
                    <a:pt x="2490" y="1261"/>
                  </a:cubicBezTo>
                  <a:cubicBezTo>
                    <a:pt x="2490" y="599"/>
                    <a:pt x="1922" y="1"/>
                    <a:pt x="122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78"/>
            <p:cNvSpPr/>
            <p:nvPr/>
          </p:nvSpPr>
          <p:spPr>
            <a:xfrm>
              <a:off x="-37806500" y="3643030"/>
              <a:ext cx="319025" cy="206400"/>
            </a:xfrm>
            <a:custGeom>
              <a:avLst/>
              <a:gdLst/>
              <a:ahLst/>
              <a:cxnLst/>
              <a:rect l="l" t="t" r="r" b="b"/>
              <a:pathLst>
                <a:path w="12761" h="8256" extrusionOk="0">
                  <a:moveTo>
                    <a:pt x="5357" y="1702"/>
                  </a:moveTo>
                  <a:cubicBezTo>
                    <a:pt x="5609" y="1702"/>
                    <a:pt x="5798" y="1923"/>
                    <a:pt x="5798" y="2112"/>
                  </a:cubicBezTo>
                  <a:cubicBezTo>
                    <a:pt x="5766" y="2332"/>
                    <a:pt x="5609" y="2490"/>
                    <a:pt x="5357" y="2490"/>
                  </a:cubicBezTo>
                  <a:lnTo>
                    <a:pt x="2049" y="2490"/>
                  </a:lnTo>
                  <a:cubicBezTo>
                    <a:pt x="1828" y="2490"/>
                    <a:pt x="1639" y="2301"/>
                    <a:pt x="1639" y="2112"/>
                  </a:cubicBezTo>
                  <a:cubicBezTo>
                    <a:pt x="1639" y="1860"/>
                    <a:pt x="1828" y="1702"/>
                    <a:pt x="2049" y="1702"/>
                  </a:cubicBezTo>
                  <a:close/>
                  <a:moveTo>
                    <a:pt x="5357" y="3309"/>
                  </a:moveTo>
                  <a:cubicBezTo>
                    <a:pt x="5609" y="3309"/>
                    <a:pt x="5798" y="3529"/>
                    <a:pt x="5798" y="3750"/>
                  </a:cubicBezTo>
                  <a:cubicBezTo>
                    <a:pt x="5766" y="4002"/>
                    <a:pt x="5609" y="4160"/>
                    <a:pt x="5357" y="4160"/>
                  </a:cubicBezTo>
                  <a:lnTo>
                    <a:pt x="2049" y="4160"/>
                  </a:lnTo>
                  <a:cubicBezTo>
                    <a:pt x="1828" y="4160"/>
                    <a:pt x="1639" y="3939"/>
                    <a:pt x="1639" y="3750"/>
                  </a:cubicBezTo>
                  <a:cubicBezTo>
                    <a:pt x="1639" y="3529"/>
                    <a:pt x="1828" y="3309"/>
                    <a:pt x="2049" y="3309"/>
                  </a:cubicBezTo>
                  <a:close/>
                  <a:moveTo>
                    <a:pt x="5357" y="4979"/>
                  </a:moveTo>
                  <a:cubicBezTo>
                    <a:pt x="5609" y="4979"/>
                    <a:pt x="5798" y="5168"/>
                    <a:pt x="5798" y="5388"/>
                  </a:cubicBezTo>
                  <a:cubicBezTo>
                    <a:pt x="5766" y="5640"/>
                    <a:pt x="5609" y="5798"/>
                    <a:pt x="5357" y="5798"/>
                  </a:cubicBezTo>
                  <a:lnTo>
                    <a:pt x="2049" y="5798"/>
                  </a:lnTo>
                  <a:cubicBezTo>
                    <a:pt x="1828" y="5798"/>
                    <a:pt x="1639" y="5609"/>
                    <a:pt x="1639" y="5388"/>
                  </a:cubicBezTo>
                  <a:cubicBezTo>
                    <a:pt x="1639" y="5136"/>
                    <a:pt x="1828" y="4979"/>
                    <a:pt x="2049" y="4979"/>
                  </a:cubicBezTo>
                  <a:close/>
                  <a:moveTo>
                    <a:pt x="8948" y="1671"/>
                  </a:moveTo>
                  <a:cubicBezTo>
                    <a:pt x="10082" y="1671"/>
                    <a:pt x="10996" y="2584"/>
                    <a:pt x="11028" y="3750"/>
                  </a:cubicBezTo>
                  <a:cubicBezTo>
                    <a:pt x="10996" y="4916"/>
                    <a:pt x="10082" y="5798"/>
                    <a:pt x="8948" y="5798"/>
                  </a:cubicBezTo>
                  <a:cubicBezTo>
                    <a:pt x="7814" y="5798"/>
                    <a:pt x="6900" y="4853"/>
                    <a:pt x="6869" y="3750"/>
                  </a:cubicBezTo>
                  <a:cubicBezTo>
                    <a:pt x="6869" y="2616"/>
                    <a:pt x="7814" y="1702"/>
                    <a:pt x="8948" y="1671"/>
                  </a:cubicBezTo>
                  <a:close/>
                  <a:moveTo>
                    <a:pt x="1230" y="1"/>
                  </a:moveTo>
                  <a:cubicBezTo>
                    <a:pt x="568" y="1"/>
                    <a:pt x="1" y="568"/>
                    <a:pt x="1" y="1230"/>
                  </a:cubicBezTo>
                  <a:lnTo>
                    <a:pt x="1" y="6207"/>
                  </a:lnTo>
                  <a:cubicBezTo>
                    <a:pt x="1" y="6743"/>
                    <a:pt x="379" y="7184"/>
                    <a:pt x="852" y="7373"/>
                  </a:cubicBezTo>
                  <a:lnTo>
                    <a:pt x="852" y="7846"/>
                  </a:lnTo>
                  <a:cubicBezTo>
                    <a:pt x="852" y="8098"/>
                    <a:pt x="1041" y="8255"/>
                    <a:pt x="1261" y="8255"/>
                  </a:cubicBezTo>
                  <a:lnTo>
                    <a:pt x="2931" y="8255"/>
                  </a:lnTo>
                  <a:cubicBezTo>
                    <a:pt x="3151" y="8255"/>
                    <a:pt x="3372" y="8066"/>
                    <a:pt x="3372" y="7846"/>
                  </a:cubicBezTo>
                  <a:lnTo>
                    <a:pt x="3372" y="7436"/>
                  </a:lnTo>
                  <a:lnTo>
                    <a:pt x="9421" y="7436"/>
                  </a:lnTo>
                  <a:lnTo>
                    <a:pt x="9421" y="7846"/>
                  </a:lnTo>
                  <a:cubicBezTo>
                    <a:pt x="9421" y="8098"/>
                    <a:pt x="9610" y="8255"/>
                    <a:pt x="9862" y="8255"/>
                  </a:cubicBezTo>
                  <a:lnTo>
                    <a:pt x="11500" y="8255"/>
                  </a:lnTo>
                  <a:cubicBezTo>
                    <a:pt x="11752" y="8255"/>
                    <a:pt x="11941" y="8066"/>
                    <a:pt x="11941" y="7846"/>
                  </a:cubicBezTo>
                  <a:lnTo>
                    <a:pt x="11941" y="7373"/>
                  </a:lnTo>
                  <a:cubicBezTo>
                    <a:pt x="12414" y="7215"/>
                    <a:pt x="12760" y="6743"/>
                    <a:pt x="12760" y="6207"/>
                  </a:cubicBezTo>
                  <a:lnTo>
                    <a:pt x="12760" y="1230"/>
                  </a:lnTo>
                  <a:cubicBezTo>
                    <a:pt x="12666" y="599"/>
                    <a:pt x="12099" y="1"/>
                    <a:pt x="114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1" name="Google Shape;7061;p78"/>
          <p:cNvGrpSpPr/>
          <p:nvPr/>
        </p:nvGrpSpPr>
        <p:grpSpPr>
          <a:xfrm>
            <a:off x="3505508" y="3575931"/>
            <a:ext cx="368134" cy="371814"/>
            <a:chOff x="-37804925" y="3953450"/>
            <a:chExt cx="315075" cy="318225"/>
          </a:xfrm>
        </p:grpSpPr>
        <p:sp>
          <p:nvSpPr>
            <p:cNvPr id="7062" name="Google Shape;7062;p78"/>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78"/>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78"/>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5" name="Google Shape;7065;p78"/>
          <p:cNvSpPr/>
          <p:nvPr/>
        </p:nvSpPr>
        <p:spPr>
          <a:xfrm>
            <a:off x="2754452" y="4040675"/>
            <a:ext cx="265986" cy="369039"/>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6" name="Google Shape;7066;p78"/>
          <p:cNvGrpSpPr/>
          <p:nvPr/>
        </p:nvGrpSpPr>
        <p:grpSpPr>
          <a:xfrm>
            <a:off x="4860977" y="1328538"/>
            <a:ext cx="355663" cy="308725"/>
            <a:chOff x="-28462125" y="3199700"/>
            <a:chExt cx="298550" cy="259150"/>
          </a:xfrm>
        </p:grpSpPr>
        <p:sp>
          <p:nvSpPr>
            <p:cNvPr id="7067" name="Google Shape;7067;p78"/>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78"/>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78"/>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0" name="Google Shape;7070;p78"/>
          <p:cNvGrpSpPr/>
          <p:nvPr/>
        </p:nvGrpSpPr>
        <p:grpSpPr>
          <a:xfrm>
            <a:off x="4861930" y="1763228"/>
            <a:ext cx="353757" cy="352833"/>
            <a:chOff x="-28461325" y="3545475"/>
            <a:chExt cx="296950" cy="296175"/>
          </a:xfrm>
        </p:grpSpPr>
        <p:sp>
          <p:nvSpPr>
            <p:cNvPr id="7071" name="Google Shape;7071;p78"/>
            <p:cNvSpPr/>
            <p:nvPr/>
          </p:nvSpPr>
          <p:spPr>
            <a:xfrm>
              <a:off x="-28461325" y="3666775"/>
              <a:ext cx="34675" cy="52775"/>
            </a:xfrm>
            <a:custGeom>
              <a:avLst/>
              <a:gdLst/>
              <a:ahLst/>
              <a:cxnLst/>
              <a:rect l="l" t="t" r="r" b="b"/>
              <a:pathLst>
                <a:path w="1387" h="2111" extrusionOk="0">
                  <a:moveTo>
                    <a:pt x="0" y="0"/>
                  </a:moveTo>
                  <a:lnTo>
                    <a:pt x="0" y="2111"/>
                  </a:lnTo>
                  <a:lnTo>
                    <a:pt x="1386" y="2111"/>
                  </a:lnTo>
                  <a:lnTo>
                    <a:pt x="138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78"/>
            <p:cNvSpPr/>
            <p:nvPr/>
          </p:nvSpPr>
          <p:spPr>
            <a:xfrm>
              <a:off x="-28461325" y="3737650"/>
              <a:ext cx="52775" cy="17350"/>
            </a:xfrm>
            <a:custGeom>
              <a:avLst/>
              <a:gdLst/>
              <a:ahLst/>
              <a:cxnLst/>
              <a:rect l="l" t="t" r="r" b="b"/>
              <a:pathLst>
                <a:path w="2111" h="694" extrusionOk="0">
                  <a:moveTo>
                    <a:pt x="0" y="1"/>
                  </a:moveTo>
                  <a:lnTo>
                    <a:pt x="0" y="694"/>
                  </a:lnTo>
                  <a:lnTo>
                    <a:pt x="1733" y="694"/>
                  </a:lnTo>
                  <a:cubicBezTo>
                    <a:pt x="1954" y="694"/>
                    <a:pt x="2111" y="536"/>
                    <a:pt x="2111" y="347"/>
                  </a:cubicBezTo>
                  <a:cubicBezTo>
                    <a:pt x="2111" y="158"/>
                    <a:pt x="1954"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78"/>
            <p:cNvSpPr/>
            <p:nvPr/>
          </p:nvSpPr>
          <p:spPr>
            <a:xfrm>
              <a:off x="-28461325" y="3632100"/>
              <a:ext cx="52775" cy="17375"/>
            </a:xfrm>
            <a:custGeom>
              <a:avLst/>
              <a:gdLst/>
              <a:ahLst/>
              <a:cxnLst/>
              <a:rect l="l" t="t" r="r" b="b"/>
              <a:pathLst>
                <a:path w="2111" h="695" extrusionOk="0">
                  <a:moveTo>
                    <a:pt x="0" y="1"/>
                  </a:moveTo>
                  <a:lnTo>
                    <a:pt x="0" y="694"/>
                  </a:lnTo>
                  <a:lnTo>
                    <a:pt x="1733" y="694"/>
                  </a:lnTo>
                  <a:cubicBezTo>
                    <a:pt x="1954" y="694"/>
                    <a:pt x="2111" y="537"/>
                    <a:pt x="2111" y="348"/>
                  </a:cubicBezTo>
                  <a:cubicBezTo>
                    <a:pt x="2111" y="159"/>
                    <a:pt x="1954"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78"/>
            <p:cNvSpPr/>
            <p:nvPr/>
          </p:nvSpPr>
          <p:spPr>
            <a:xfrm>
              <a:off x="-28460550" y="3545475"/>
              <a:ext cx="296175" cy="296175"/>
            </a:xfrm>
            <a:custGeom>
              <a:avLst/>
              <a:gdLst/>
              <a:ahLst/>
              <a:cxnLst/>
              <a:rect l="l" t="t" r="r" b="b"/>
              <a:pathLst>
                <a:path w="11847" h="11847" extrusionOk="0">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78"/>
            <p:cNvSpPr/>
            <p:nvPr/>
          </p:nvSpPr>
          <p:spPr>
            <a:xfrm>
              <a:off x="-28347925" y="3649450"/>
              <a:ext cx="86675" cy="86650"/>
            </a:xfrm>
            <a:custGeom>
              <a:avLst/>
              <a:gdLst/>
              <a:ahLst/>
              <a:cxnLst/>
              <a:rect l="l" t="t" r="r" b="b"/>
              <a:pathLst>
                <a:path w="3467" h="3466" extrusionOk="0">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78"/>
            <p:cNvSpPr/>
            <p:nvPr/>
          </p:nvSpPr>
          <p:spPr>
            <a:xfrm>
              <a:off x="-28408550" y="3597450"/>
              <a:ext cx="191400" cy="192200"/>
            </a:xfrm>
            <a:custGeom>
              <a:avLst/>
              <a:gdLst/>
              <a:ahLst/>
              <a:cxnLst/>
              <a:rect l="l" t="t" r="r" b="b"/>
              <a:pathLst>
                <a:path w="7656" h="7688" extrusionOk="0">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7" name="Google Shape;7077;p78"/>
          <p:cNvGrpSpPr/>
          <p:nvPr/>
        </p:nvGrpSpPr>
        <p:grpSpPr>
          <a:xfrm>
            <a:off x="4858162" y="2213272"/>
            <a:ext cx="361292" cy="352803"/>
            <a:chOff x="-28463700" y="3914875"/>
            <a:chExt cx="303275" cy="296150"/>
          </a:xfrm>
        </p:grpSpPr>
        <p:sp>
          <p:nvSpPr>
            <p:cNvPr id="7078" name="Google Shape;7078;p78"/>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78"/>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0" name="Google Shape;7080;p78"/>
          <p:cNvGrpSpPr/>
          <p:nvPr/>
        </p:nvGrpSpPr>
        <p:grpSpPr>
          <a:xfrm>
            <a:off x="7092947" y="1369355"/>
            <a:ext cx="351880" cy="227092"/>
            <a:chOff x="-26573400" y="3224125"/>
            <a:chExt cx="295375" cy="190625"/>
          </a:xfrm>
        </p:grpSpPr>
        <p:sp>
          <p:nvSpPr>
            <p:cNvPr id="7081" name="Google Shape;7081;p78"/>
            <p:cNvSpPr/>
            <p:nvPr/>
          </p:nvSpPr>
          <p:spPr>
            <a:xfrm>
              <a:off x="-26330800" y="3327900"/>
              <a:ext cx="52775" cy="68750"/>
            </a:xfrm>
            <a:custGeom>
              <a:avLst/>
              <a:gdLst/>
              <a:ahLst/>
              <a:cxnLst/>
              <a:rect l="l" t="t" r="r" b="b"/>
              <a:pathLst>
                <a:path w="2111" h="2750" extrusionOk="0">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78"/>
            <p:cNvSpPr/>
            <p:nvPr/>
          </p:nvSpPr>
          <p:spPr>
            <a:xfrm>
              <a:off x="-26573400" y="3224125"/>
              <a:ext cx="293025" cy="190625"/>
            </a:xfrm>
            <a:custGeom>
              <a:avLst/>
              <a:gdLst/>
              <a:ahLst/>
              <a:cxnLst/>
              <a:rect l="l" t="t" r="r" b="b"/>
              <a:pathLst>
                <a:path w="11721" h="7625" extrusionOk="0">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3" name="Google Shape;7083;p78"/>
          <p:cNvGrpSpPr/>
          <p:nvPr/>
        </p:nvGrpSpPr>
        <p:grpSpPr>
          <a:xfrm>
            <a:off x="7092947" y="1763690"/>
            <a:ext cx="351880" cy="351910"/>
            <a:chOff x="-26573400" y="3546250"/>
            <a:chExt cx="295375" cy="295400"/>
          </a:xfrm>
        </p:grpSpPr>
        <p:sp>
          <p:nvSpPr>
            <p:cNvPr id="7084" name="Google Shape;7084;p78"/>
            <p:cNvSpPr/>
            <p:nvPr/>
          </p:nvSpPr>
          <p:spPr>
            <a:xfrm>
              <a:off x="-26464700" y="3599225"/>
              <a:ext cx="77200" cy="38425"/>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78"/>
            <p:cNvSpPr/>
            <p:nvPr/>
          </p:nvSpPr>
          <p:spPr>
            <a:xfrm>
              <a:off x="-26434775" y="3686450"/>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78"/>
            <p:cNvSpPr/>
            <p:nvPr/>
          </p:nvSpPr>
          <p:spPr>
            <a:xfrm>
              <a:off x="-26520625" y="3703775"/>
              <a:ext cx="55950" cy="67775"/>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78"/>
            <p:cNvSpPr/>
            <p:nvPr/>
          </p:nvSpPr>
          <p:spPr>
            <a:xfrm>
              <a:off x="-26387525" y="3703000"/>
              <a:ext cx="55950" cy="67750"/>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78"/>
            <p:cNvSpPr/>
            <p:nvPr/>
          </p:nvSpPr>
          <p:spPr>
            <a:xfrm>
              <a:off x="-26573400" y="3546250"/>
              <a:ext cx="295375" cy="295400"/>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9" name="Google Shape;7089;p78"/>
          <p:cNvGrpSpPr/>
          <p:nvPr/>
        </p:nvGrpSpPr>
        <p:grpSpPr>
          <a:xfrm>
            <a:off x="7081228" y="2213599"/>
            <a:ext cx="375319" cy="352148"/>
            <a:chOff x="-26583625" y="3917025"/>
            <a:chExt cx="315050" cy="295600"/>
          </a:xfrm>
        </p:grpSpPr>
        <p:sp>
          <p:nvSpPr>
            <p:cNvPr id="7090" name="Google Shape;7090;p78"/>
            <p:cNvSpPr/>
            <p:nvPr/>
          </p:nvSpPr>
          <p:spPr>
            <a:xfrm>
              <a:off x="-26413500" y="3918400"/>
              <a:ext cx="144925" cy="135125"/>
            </a:xfrm>
            <a:custGeom>
              <a:avLst/>
              <a:gdLst/>
              <a:ahLst/>
              <a:cxnLst/>
              <a:rect l="l" t="t" r="r" b="b"/>
              <a:pathLst>
                <a:path w="5797" h="5405" extrusionOk="0">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78"/>
            <p:cNvSpPr/>
            <p:nvPr/>
          </p:nvSpPr>
          <p:spPr>
            <a:xfrm>
              <a:off x="-26466275" y="4026700"/>
              <a:ext cx="78775" cy="77225"/>
            </a:xfrm>
            <a:custGeom>
              <a:avLst/>
              <a:gdLst/>
              <a:ahLst/>
              <a:cxnLst/>
              <a:rect l="l" t="t" r="r" b="b"/>
              <a:pathLst>
                <a:path w="3151" h="3089" extrusionOk="0">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78"/>
            <p:cNvSpPr/>
            <p:nvPr/>
          </p:nvSpPr>
          <p:spPr>
            <a:xfrm>
              <a:off x="-26583625" y="4077125"/>
              <a:ext cx="144925" cy="134700"/>
            </a:xfrm>
            <a:custGeom>
              <a:avLst/>
              <a:gdLst/>
              <a:ahLst/>
              <a:cxnLst/>
              <a:rect l="l" t="t" r="r" b="b"/>
              <a:pathLst>
                <a:path w="5797" h="5388" extrusionOk="0">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78"/>
            <p:cNvSpPr/>
            <p:nvPr/>
          </p:nvSpPr>
          <p:spPr>
            <a:xfrm>
              <a:off x="-26581275" y="3917025"/>
              <a:ext cx="311125" cy="295600"/>
            </a:xfrm>
            <a:custGeom>
              <a:avLst/>
              <a:gdLst/>
              <a:ahLst/>
              <a:cxnLst/>
              <a:rect l="l" t="t" r="r" b="b"/>
              <a:pathLst>
                <a:path w="12445" h="11824" extrusionOk="0">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94" name="Google Shape;7094;p78"/>
          <p:cNvSpPr/>
          <p:nvPr/>
        </p:nvSpPr>
        <p:spPr>
          <a:xfrm>
            <a:off x="5748315" y="2694114"/>
            <a:ext cx="352833" cy="351880"/>
          </a:xfrm>
          <a:custGeom>
            <a:avLst/>
            <a:gdLst/>
            <a:ahLst/>
            <a:cxnLst/>
            <a:rect l="l" t="t" r="r" b="b"/>
            <a:pathLst>
              <a:path w="11847" h="11815" extrusionOk="0">
                <a:moveTo>
                  <a:pt x="4915" y="662"/>
                </a:moveTo>
                <a:cubicBezTo>
                  <a:pt x="5671" y="662"/>
                  <a:pt x="6301" y="1292"/>
                  <a:pt x="6301" y="2048"/>
                </a:cubicBezTo>
                <a:cubicBezTo>
                  <a:pt x="6301" y="2520"/>
                  <a:pt x="6081" y="2961"/>
                  <a:pt x="5577" y="3245"/>
                </a:cubicBezTo>
                <a:cubicBezTo>
                  <a:pt x="5577" y="2489"/>
                  <a:pt x="5104" y="2079"/>
                  <a:pt x="4568" y="2079"/>
                </a:cubicBezTo>
                <a:lnTo>
                  <a:pt x="1418" y="2079"/>
                </a:lnTo>
                <a:cubicBezTo>
                  <a:pt x="1008" y="2079"/>
                  <a:pt x="693" y="1764"/>
                  <a:pt x="693" y="1386"/>
                </a:cubicBezTo>
                <a:cubicBezTo>
                  <a:pt x="693" y="977"/>
                  <a:pt x="1008" y="662"/>
                  <a:pt x="1418" y="662"/>
                </a:cubicBezTo>
                <a:close/>
                <a:moveTo>
                  <a:pt x="3198" y="4915"/>
                </a:moveTo>
                <a:cubicBezTo>
                  <a:pt x="3285" y="4915"/>
                  <a:pt x="3371" y="4946"/>
                  <a:pt x="3434" y="5009"/>
                </a:cubicBezTo>
                <a:cubicBezTo>
                  <a:pt x="3529" y="5135"/>
                  <a:pt x="3529" y="5324"/>
                  <a:pt x="3434" y="5482"/>
                </a:cubicBezTo>
                <a:cubicBezTo>
                  <a:pt x="3371" y="5545"/>
                  <a:pt x="3277" y="5576"/>
                  <a:pt x="3186" y="5576"/>
                </a:cubicBezTo>
                <a:cubicBezTo>
                  <a:pt x="3096" y="5576"/>
                  <a:pt x="3009" y="5545"/>
                  <a:pt x="2962" y="5482"/>
                </a:cubicBezTo>
                <a:cubicBezTo>
                  <a:pt x="2836" y="5356"/>
                  <a:pt x="2836" y="5135"/>
                  <a:pt x="2962" y="5009"/>
                </a:cubicBezTo>
                <a:cubicBezTo>
                  <a:pt x="3025" y="4946"/>
                  <a:pt x="3111" y="4915"/>
                  <a:pt x="3198" y="4915"/>
                </a:cubicBezTo>
                <a:close/>
                <a:moveTo>
                  <a:pt x="1386" y="0"/>
                </a:moveTo>
                <a:cubicBezTo>
                  <a:pt x="630" y="0"/>
                  <a:pt x="0" y="630"/>
                  <a:pt x="0" y="1386"/>
                </a:cubicBezTo>
                <a:lnTo>
                  <a:pt x="0" y="5230"/>
                </a:lnTo>
                <a:cubicBezTo>
                  <a:pt x="0" y="5797"/>
                  <a:pt x="284" y="6301"/>
                  <a:pt x="693" y="6616"/>
                </a:cubicBezTo>
                <a:lnTo>
                  <a:pt x="693" y="4474"/>
                </a:lnTo>
                <a:cubicBezTo>
                  <a:pt x="693" y="3529"/>
                  <a:pt x="1481" y="2741"/>
                  <a:pt x="2426" y="2741"/>
                </a:cubicBezTo>
                <a:lnTo>
                  <a:pt x="4568" y="2741"/>
                </a:lnTo>
                <a:cubicBezTo>
                  <a:pt x="4758" y="2741"/>
                  <a:pt x="4915" y="2898"/>
                  <a:pt x="4915" y="3119"/>
                </a:cubicBezTo>
                <a:lnTo>
                  <a:pt x="4915" y="3466"/>
                </a:lnTo>
                <a:lnTo>
                  <a:pt x="2426" y="3466"/>
                </a:lnTo>
                <a:cubicBezTo>
                  <a:pt x="1859" y="3466"/>
                  <a:pt x="1418" y="3938"/>
                  <a:pt x="1418" y="4474"/>
                </a:cubicBezTo>
                <a:lnTo>
                  <a:pt x="1418" y="7309"/>
                </a:lnTo>
                <a:cubicBezTo>
                  <a:pt x="1418" y="7908"/>
                  <a:pt x="1922" y="8349"/>
                  <a:pt x="2521" y="8349"/>
                </a:cubicBezTo>
                <a:lnTo>
                  <a:pt x="3592" y="8349"/>
                </a:lnTo>
                <a:cubicBezTo>
                  <a:pt x="3655" y="10271"/>
                  <a:pt x="5293" y="11814"/>
                  <a:pt x="7215" y="11814"/>
                </a:cubicBezTo>
                <a:cubicBezTo>
                  <a:pt x="9263" y="11814"/>
                  <a:pt x="10838" y="9483"/>
                  <a:pt x="10838" y="7467"/>
                </a:cubicBezTo>
                <a:lnTo>
                  <a:pt x="10838" y="6931"/>
                </a:lnTo>
                <a:cubicBezTo>
                  <a:pt x="11405" y="6774"/>
                  <a:pt x="11846" y="6206"/>
                  <a:pt x="11846" y="5576"/>
                </a:cubicBezTo>
                <a:cubicBezTo>
                  <a:pt x="11846" y="4852"/>
                  <a:pt x="11216" y="4222"/>
                  <a:pt x="10460" y="4222"/>
                </a:cubicBezTo>
                <a:cubicBezTo>
                  <a:pt x="9735" y="4222"/>
                  <a:pt x="9105" y="4852"/>
                  <a:pt x="9105" y="5576"/>
                </a:cubicBezTo>
                <a:cubicBezTo>
                  <a:pt x="9105" y="6206"/>
                  <a:pt x="9515" y="6774"/>
                  <a:pt x="10113" y="6931"/>
                </a:cubicBezTo>
                <a:lnTo>
                  <a:pt x="10113" y="7467"/>
                </a:lnTo>
                <a:cubicBezTo>
                  <a:pt x="10113" y="9136"/>
                  <a:pt x="8727" y="11090"/>
                  <a:pt x="7152" y="11090"/>
                </a:cubicBezTo>
                <a:cubicBezTo>
                  <a:pt x="5577" y="11090"/>
                  <a:pt x="4316" y="9893"/>
                  <a:pt x="4253" y="8349"/>
                </a:cubicBezTo>
                <a:lnTo>
                  <a:pt x="4947" y="8349"/>
                </a:lnTo>
                <a:cubicBezTo>
                  <a:pt x="5143" y="9193"/>
                  <a:pt x="5842" y="9760"/>
                  <a:pt x="6640" y="9760"/>
                </a:cubicBezTo>
                <a:cubicBezTo>
                  <a:pt x="6736" y="9760"/>
                  <a:pt x="6833" y="9752"/>
                  <a:pt x="6931" y="9735"/>
                </a:cubicBezTo>
                <a:cubicBezTo>
                  <a:pt x="7750" y="9609"/>
                  <a:pt x="8381" y="8821"/>
                  <a:pt x="8381" y="7971"/>
                </a:cubicBezTo>
                <a:lnTo>
                  <a:pt x="8381" y="3182"/>
                </a:lnTo>
                <a:cubicBezTo>
                  <a:pt x="8381" y="3024"/>
                  <a:pt x="8412" y="2867"/>
                  <a:pt x="8507" y="2709"/>
                </a:cubicBezTo>
                <a:cubicBezTo>
                  <a:pt x="8727" y="3182"/>
                  <a:pt x="9231" y="3560"/>
                  <a:pt x="9767" y="3560"/>
                </a:cubicBezTo>
                <a:cubicBezTo>
                  <a:pt x="10460" y="3560"/>
                  <a:pt x="11846" y="2993"/>
                  <a:pt x="11846" y="2174"/>
                </a:cubicBezTo>
                <a:cubicBezTo>
                  <a:pt x="11846" y="1292"/>
                  <a:pt x="10460" y="788"/>
                  <a:pt x="9767" y="788"/>
                </a:cubicBezTo>
                <a:cubicBezTo>
                  <a:pt x="9137" y="788"/>
                  <a:pt x="8570" y="1229"/>
                  <a:pt x="8412" y="1827"/>
                </a:cubicBezTo>
                <a:cubicBezTo>
                  <a:pt x="7940" y="2142"/>
                  <a:pt x="7687" y="2646"/>
                  <a:pt x="7687" y="3245"/>
                </a:cubicBezTo>
                <a:lnTo>
                  <a:pt x="7687" y="8002"/>
                </a:lnTo>
                <a:cubicBezTo>
                  <a:pt x="7687" y="8538"/>
                  <a:pt x="7309" y="9010"/>
                  <a:pt x="6805" y="9105"/>
                </a:cubicBezTo>
                <a:cubicBezTo>
                  <a:pt x="6755" y="9111"/>
                  <a:pt x="6705" y="9114"/>
                  <a:pt x="6654" y="9114"/>
                </a:cubicBezTo>
                <a:cubicBezTo>
                  <a:pt x="6204" y="9114"/>
                  <a:pt x="5781" y="8859"/>
                  <a:pt x="5640" y="8349"/>
                </a:cubicBezTo>
                <a:cubicBezTo>
                  <a:pt x="6364" y="8160"/>
                  <a:pt x="6963" y="7498"/>
                  <a:pt x="6963" y="6648"/>
                </a:cubicBezTo>
                <a:lnTo>
                  <a:pt x="6963" y="2079"/>
                </a:lnTo>
                <a:cubicBezTo>
                  <a:pt x="6963" y="945"/>
                  <a:pt x="6018" y="0"/>
                  <a:pt x="48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5" name="Google Shape;7095;p78"/>
          <p:cNvGrpSpPr/>
          <p:nvPr/>
        </p:nvGrpSpPr>
        <p:grpSpPr>
          <a:xfrm>
            <a:off x="5779742" y="3172629"/>
            <a:ext cx="289039" cy="352833"/>
            <a:chOff x="-24694925" y="3518700"/>
            <a:chExt cx="242625" cy="296175"/>
          </a:xfrm>
        </p:grpSpPr>
        <p:sp>
          <p:nvSpPr>
            <p:cNvPr id="7096" name="Google Shape;7096;p78"/>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78"/>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78"/>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78"/>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0" name="Google Shape;7100;p78"/>
          <p:cNvGrpSpPr/>
          <p:nvPr/>
        </p:nvGrpSpPr>
        <p:grpSpPr>
          <a:xfrm>
            <a:off x="5779280" y="3622657"/>
            <a:ext cx="289962" cy="352833"/>
            <a:chOff x="-24709100" y="3888875"/>
            <a:chExt cx="243400" cy="296175"/>
          </a:xfrm>
        </p:grpSpPr>
        <p:sp>
          <p:nvSpPr>
            <p:cNvPr id="7101" name="Google Shape;7101;p78"/>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78"/>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78"/>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4" name="Google Shape;7104;p78"/>
          <p:cNvGrpSpPr/>
          <p:nvPr/>
        </p:nvGrpSpPr>
        <p:grpSpPr>
          <a:xfrm>
            <a:off x="7979280" y="2695320"/>
            <a:ext cx="356556" cy="349557"/>
            <a:chOff x="-22863675" y="3131775"/>
            <a:chExt cx="299300" cy="293425"/>
          </a:xfrm>
        </p:grpSpPr>
        <p:sp>
          <p:nvSpPr>
            <p:cNvPr id="7105" name="Google Shape;7105;p78"/>
            <p:cNvSpPr/>
            <p:nvPr/>
          </p:nvSpPr>
          <p:spPr>
            <a:xfrm>
              <a:off x="-22863675" y="3131775"/>
              <a:ext cx="299300" cy="293425"/>
            </a:xfrm>
            <a:custGeom>
              <a:avLst/>
              <a:gdLst/>
              <a:ahLst/>
              <a:cxnLst/>
              <a:rect l="l" t="t" r="r" b="b"/>
              <a:pathLst>
                <a:path w="11972" h="11737" extrusionOk="0">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78"/>
            <p:cNvSpPr/>
            <p:nvPr/>
          </p:nvSpPr>
          <p:spPr>
            <a:xfrm>
              <a:off x="-22740025" y="3217825"/>
              <a:ext cx="52000" cy="51225"/>
            </a:xfrm>
            <a:custGeom>
              <a:avLst/>
              <a:gdLst/>
              <a:ahLst/>
              <a:cxnLst/>
              <a:rect l="l" t="t" r="r" b="b"/>
              <a:pathLst>
                <a:path w="2080" h="2049" extrusionOk="0">
                  <a:moveTo>
                    <a:pt x="1040" y="0"/>
                  </a:moveTo>
                  <a:cubicBezTo>
                    <a:pt x="441" y="0"/>
                    <a:pt x="0" y="473"/>
                    <a:pt x="0" y="1009"/>
                  </a:cubicBezTo>
                  <a:cubicBezTo>
                    <a:pt x="0" y="1607"/>
                    <a:pt x="473" y="2048"/>
                    <a:pt x="1040" y="2048"/>
                  </a:cubicBezTo>
                  <a:cubicBezTo>
                    <a:pt x="1607" y="2048"/>
                    <a:pt x="2048" y="1576"/>
                    <a:pt x="2048" y="1009"/>
                  </a:cubicBezTo>
                  <a:cubicBezTo>
                    <a:pt x="2080" y="473"/>
                    <a:pt x="1607"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78"/>
            <p:cNvSpPr/>
            <p:nvPr/>
          </p:nvSpPr>
          <p:spPr>
            <a:xfrm>
              <a:off x="-22705375" y="3321800"/>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8" name="Google Shape;7108;p78"/>
          <p:cNvGrpSpPr/>
          <p:nvPr/>
        </p:nvGrpSpPr>
        <p:grpSpPr>
          <a:xfrm>
            <a:off x="5322144" y="1306499"/>
            <a:ext cx="310602" cy="352803"/>
            <a:chOff x="-28069875" y="3175300"/>
            <a:chExt cx="260725" cy="296150"/>
          </a:xfrm>
        </p:grpSpPr>
        <p:sp>
          <p:nvSpPr>
            <p:cNvPr id="7109" name="Google Shape;7109;p78"/>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78"/>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78"/>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78"/>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78"/>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78"/>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78"/>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78"/>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78"/>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8" name="Google Shape;7118;p78"/>
          <p:cNvSpPr/>
          <p:nvPr/>
        </p:nvSpPr>
        <p:spPr>
          <a:xfrm>
            <a:off x="5301578" y="1764235"/>
            <a:ext cx="352803" cy="350719"/>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9" name="Google Shape;7119;p78"/>
          <p:cNvGrpSpPr/>
          <p:nvPr/>
        </p:nvGrpSpPr>
        <p:grpSpPr>
          <a:xfrm>
            <a:off x="5363423" y="2213733"/>
            <a:ext cx="228045" cy="351880"/>
            <a:chOff x="-28032075" y="3916450"/>
            <a:chExt cx="191425" cy="295375"/>
          </a:xfrm>
        </p:grpSpPr>
        <p:sp>
          <p:nvSpPr>
            <p:cNvPr id="7120" name="Google Shape;7120;p78"/>
            <p:cNvSpPr/>
            <p:nvPr/>
          </p:nvSpPr>
          <p:spPr>
            <a:xfrm>
              <a:off x="-27996625" y="3916450"/>
              <a:ext cx="120525" cy="51225"/>
            </a:xfrm>
            <a:custGeom>
              <a:avLst/>
              <a:gdLst/>
              <a:ahLst/>
              <a:cxnLst/>
              <a:rect l="l" t="t" r="r" b="b"/>
              <a:pathLst>
                <a:path w="4821" h="2049" extrusionOk="0">
                  <a:moveTo>
                    <a:pt x="1040" y="0"/>
                  </a:moveTo>
                  <a:cubicBezTo>
                    <a:pt x="441" y="0"/>
                    <a:pt x="0" y="473"/>
                    <a:pt x="0" y="1040"/>
                  </a:cubicBezTo>
                  <a:cubicBezTo>
                    <a:pt x="0" y="1607"/>
                    <a:pt x="473" y="2048"/>
                    <a:pt x="1040" y="2048"/>
                  </a:cubicBezTo>
                  <a:lnTo>
                    <a:pt x="3781" y="2048"/>
                  </a:lnTo>
                  <a:cubicBezTo>
                    <a:pt x="4379" y="2048"/>
                    <a:pt x="4820" y="1575"/>
                    <a:pt x="4820" y="1040"/>
                  </a:cubicBezTo>
                  <a:cubicBezTo>
                    <a:pt x="4820" y="441"/>
                    <a:pt x="4348" y="0"/>
                    <a:pt x="37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78"/>
            <p:cNvSpPr/>
            <p:nvPr/>
          </p:nvSpPr>
          <p:spPr>
            <a:xfrm>
              <a:off x="-28032075" y="4089975"/>
              <a:ext cx="191425" cy="121850"/>
            </a:xfrm>
            <a:custGeom>
              <a:avLst/>
              <a:gdLst/>
              <a:ahLst/>
              <a:cxnLst/>
              <a:rect l="l" t="t" r="r" b="b"/>
              <a:pathLst>
                <a:path w="7657" h="4874" extrusionOk="0">
                  <a:moveTo>
                    <a:pt x="1733" y="715"/>
                  </a:moveTo>
                  <a:cubicBezTo>
                    <a:pt x="1954" y="715"/>
                    <a:pt x="2111" y="872"/>
                    <a:pt x="2111" y="1061"/>
                  </a:cubicBezTo>
                  <a:cubicBezTo>
                    <a:pt x="2111" y="1250"/>
                    <a:pt x="1954" y="1408"/>
                    <a:pt x="1733" y="1408"/>
                  </a:cubicBezTo>
                  <a:cubicBezTo>
                    <a:pt x="1544" y="1408"/>
                    <a:pt x="1387" y="1250"/>
                    <a:pt x="1387" y="1061"/>
                  </a:cubicBezTo>
                  <a:cubicBezTo>
                    <a:pt x="1418" y="872"/>
                    <a:pt x="1576" y="715"/>
                    <a:pt x="1733" y="715"/>
                  </a:cubicBezTo>
                  <a:close/>
                  <a:moveTo>
                    <a:pt x="3151" y="1376"/>
                  </a:moveTo>
                  <a:cubicBezTo>
                    <a:pt x="3372" y="1376"/>
                    <a:pt x="3529" y="1534"/>
                    <a:pt x="3529" y="1723"/>
                  </a:cubicBezTo>
                  <a:cubicBezTo>
                    <a:pt x="3529" y="1912"/>
                    <a:pt x="3372" y="2070"/>
                    <a:pt x="3151" y="2070"/>
                  </a:cubicBezTo>
                  <a:cubicBezTo>
                    <a:pt x="2962" y="2070"/>
                    <a:pt x="2804" y="1912"/>
                    <a:pt x="2804" y="1723"/>
                  </a:cubicBezTo>
                  <a:cubicBezTo>
                    <a:pt x="2804" y="1534"/>
                    <a:pt x="2962" y="1376"/>
                    <a:pt x="3151" y="1376"/>
                  </a:cubicBezTo>
                  <a:close/>
                  <a:moveTo>
                    <a:pt x="5199" y="2070"/>
                  </a:moveTo>
                  <a:cubicBezTo>
                    <a:pt x="5419" y="2070"/>
                    <a:pt x="5577" y="2227"/>
                    <a:pt x="5577" y="2448"/>
                  </a:cubicBezTo>
                  <a:cubicBezTo>
                    <a:pt x="5577" y="2637"/>
                    <a:pt x="5419" y="2794"/>
                    <a:pt x="5199" y="2794"/>
                  </a:cubicBezTo>
                  <a:cubicBezTo>
                    <a:pt x="5010" y="2794"/>
                    <a:pt x="4852" y="2637"/>
                    <a:pt x="4852" y="2448"/>
                  </a:cubicBezTo>
                  <a:cubicBezTo>
                    <a:pt x="4884" y="2227"/>
                    <a:pt x="5041" y="2070"/>
                    <a:pt x="5199" y="2070"/>
                  </a:cubicBezTo>
                  <a:close/>
                  <a:moveTo>
                    <a:pt x="3151" y="2794"/>
                  </a:moveTo>
                  <a:cubicBezTo>
                    <a:pt x="3372" y="2794"/>
                    <a:pt x="3529" y="2952"/>
                    <a:pt x="3529" y="3141"/>
                  </a:cubicBezTo>
                  <a:cubicBezTo>
                    <a:pt x="3529" y="3330"/>
                    <a:pt x="3372" y="3487"/>
                    <a:pt x="3151" y="3487"/>
                  </a:cubicBezTo>
                  <a:cubicBezTo>
                    <a:pt x="2962" y="3487"/>
                    <a:pt x="2804" y="3330"/>
                    <a:pt x="2804" y="3141"/>
                  </a:cubicBezTo>
                  <a:cubicBezTo>
                    <a:pt x="2804" y="2952"/>
                    <a:pt x="2962" y="2794"/>
                    <a:pt x="3151" y="2794"/>
                  </a:cubicBezTo>
                  <a:close/>
                  <a:moveTo>
                    <a:pt x="1748" y="1"/>
                  </a:moveTo>
                  <a:cubicBezTo>
                    <a:pt x="1181" y="1"/>
                    <a:pt x="615" y="166"/>
                    <a:pt x="63" y="494"/>
                  </a:cubicBezTo>
                  <a:cubicBezTo>
                    <a:pt x="63" y="715"/>
                    <a:pt x="0" y="872"/>
                    <a:pt x="0" y="1061"/>
                  </a:cubicBezTo>
                  <a:cubicBezTo>
                    <a:pt x="0" y="2196"/>
                    <a:pt x="536" y="3298"/>
                    <a:pt x="1418" y="4023"/>
                  </a:cubicBezTo>
                  <a:cubicBezTo>
                    <a:pt x="2111" y="4558"/>
                    <a:pt x="2962" y="4874"/>
                    <a:pt x="3844" y="4874"/>
                  </a:cubicBezTo>
                  <a:cubicBezTo>
                    <a:pt x="4096" y="4874"/>
                    <a:pt x="4380" y="4842"/>
                    <a:pt x="4663" y="4811"/>
                  </a:cubicBezTo>
                  <a:cubicBezTo>
                    <a:pt x="6144" y="4495"/>
                    <a:pt x="7341" y="3267"/>
                    <a:pt x="7625" y="1723"/>
                  </a:cubicBezTo>
                  <a:cubicBezTo>
                    <a:pt x="7656" y="1439"/>
                    <a:pt x="7656" y="1219"/>
                    <a:pt x="7656" y="935"/>
                  </a:cubicBezTo>
                  <a:lnTo>
                    <a:pt x="7656" y="935"/>
                  </a:lnTo>
                  <a:cubicBezTo>
                    <a:pt x="7033" y="1235"/>
                    <a:pt x="6444" y="1354"/>
                    <a:pt x="5904" y="1354"/>
                  </a:cubicBezTo>
                  <a:cubicBezTo>
                    <a:pt x="4969" y="1354"/>
                    <a:pt x="4183" y="1000"/>
                    <a:pt x="3624" y="620"/>
                  </a:cubicBezTo>
                  <a:cubicBezTo>
                    <a:pt x="3010" y="206"/>
                    <a:pt x="2378" y="1"/>
                    <a:pt x="174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78"/>
            <p:cNvSpPr/>
            <p:nvPr/>
          </p:nvSpPr>
          <p:spPr>
            <a:xfrm>
              <a:off x="-28024975" y="3985750"/>
              <a:ext cx="181950" cy="121975"/>
            </a:xfrm>
            <a:custGeom>
              <a:avLst/>
              <a:gdLst/>
              <a:ahLst/>
              <a:cxnLst/>
              <a:rect l="l" t="t" r="r" b="b"/>
              <a:pathLst>
                <a:path w="7278" h="4879" extrusionOk="0">
                  <a:moveTo>
                    <a:pt x="1827" y="1"/>
                  </a:moveTo>
                  <a:lnTo>
                    <a:pt x="1827" y="1639"/>
                  </a:lnTo>
                  <a:cubicBezTo>
                    <a:pt x="1827" y="1765"/>
                    <a:pt x="1733" y="1891"/>
                    <a:pt x="1607" y="1922"/>
                  </a:cubicBezTo>
                  <a:cubicBezTo>
                    <a:pt x="914" y="2363"/>
                    <a:pt x="315" y="3025"/>
                    <a:pt x="0" y="3813"/>
                  </a:cubicBezTo>
                  <a:cubicBezTo>
                    <a:pt x="492" y="3611"/>
                    <a:pt x="988" y="3505"/>
                    <a:pt x="1488" y="3505"/>
                  </a:cubicBezTo>
                  <a:cubicBezTo>
                    <a:pt x="2237" y="3505"/>
                    <a:pt x="2993" y="3743"/>
                    <a:pt x="3749" y="4254"/>
                  </a:cubicBezTo>
                  <a:cubicBezTo>
                    <a:pt x="4370" y="4673"/>
                    <a:pt x="5000" y="4878"/>
                    <a:pt x="5629" y="4878"/>
                  </a:cubicBezTo>
                  <a:cubicBezTo>
                    <a:pt x="6181" y="4878"/>
                    <a:pt x="6733" y="4721"/>
                    <a:pt x="7278" y="4411"/>
                  </a:cubicBezTo>
                  <a:cubicBezTo>
                    <a:pt x="7057" y="3372"/>
                    <a:pt x="6427" y="2427"/>
                    <a:pt x="5450" y="1922"/>
                  </a:cubicBezTo>
                  <a:cubicBezTo>
                    <a:pt x="5356" y="1859"/>
                    <a:pt x="5293" y="1765"/>
                    <a:pt x="5293" y="1639"/>
                  </a:cubicBezTo>
                  <a:lnTo>
                    <a:pt x="529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3" name="Google Shape;7123;p78"/>
          <p:cNvGrpSpPr/>
          <p:nvPr/>
        </p:nvGrpSpPr>
        <p:grpSpPr>
          <a:xfrm>
            <a:off x="7528769" y="1306484"/>
            <a:ext cx="352833" cy="352833"/>
            <a:chOff x="-26201650" y="3176075"/>
            <a:chExt cx="296175" cy="296175"/>
          </a:xfrm>
        </p:grpSpPr>
        <p:sp>
          <p:nvSpPr>
            <p:cNvPr id="7124" name="Google Shape;7124;p78"/>
            <p:cNvSpPr/>
            <p:nvPr/>
          </p:nvSpPr>
          <p:spPr>
            <a:xfrm>
              <a:off x="-26082700" y="3176075"/>
              <a:ext cx="51200" cy="226875"/>
            </a:xfrm>
            <a:custGeom>
              <a:avLst/>
              <a:gdLst/>
              <a:ahLst/>
              <a:cxnLst/>
              <a:rect l="l" t="t" r="r" b="b"/>
              <a:pathLst>
                <a:path w="2048" h="9075" extrusionOk="0">
                  <a:moveTo>
                    <a:pt x="1071" y="1"/>
                  </a:moveTo>
                  <a:cubicBezTo>
                    <a:pt x="882" y="1"/>
                    <a:pt x="725" y="158"/>
                    <a:pt x="725" y="347"/>
                  </a:cubicBezTo>
                  <a:lnTo>
                    <a:pt x="725" y="6554"/>
                  </a:lnTo>
                  <a:cubicBezTo>
                    <a:pt x="473" y="6900"/>
                    <a:pt x="0" y="7656"/>
                    <a:pt x="0" y="8034"/>
                  </a:cubicBezTo>
                  <a:cubicBezTo>
                    <a:pt x="0" y="8633"/>
                    <a:pt x="473" y="9074"/>
                    <a:pt x="1040" y="9074"/>
                  </a:cubicBezTo>
                  <a:cubicBezTo>
                    <a:pt x="1638" y="9074"/>
                    <a:pt x="2048" y="8602"/>
                    <a:pt x="2048" y="8034"/>
                  </a:cubicBezTo>
                  <a:cubicBezTo>
                    <a:pt x="2048" y="7656"/>
                    <a:pt x="1638" y="6900"/>
                    <a:pt x="1355" y="6554"/>
                  </a:cubicBezTo>
                  <a:lnTo>
                    <a:pt x="1355" y="347"/>
                  </a:lnTo>
                  <a:cubicBezTo>
                    <a:pt x="1386" y="158"/>
                    <a:pt x="1260"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78"/>
            <p:cNvSpPr/>
            <p:nvPr/>
          </p:nvSpPr>
          <p:spPr>
            <a:xfrm>
              <a:off x="-26201650" y="3317075"/>
              <a:ext cx="296175" cy="155175"/>
            </a:xfrm>
            <a:custGeom>
              <a:avLst/>
              <a:gdLst/>
              <a:ahLst/>
              <a:cxnLst/>
              <a:rect l="l" t="t" r="r" b="b"/>
              <a:pathLst>
                <a:path w="11847" h="6207" extrusionOk="0">
                  <a:moveTo>
                    <a:pt x="3939" y="662"/>
                  </a:moveTo>
                  <a:cubicBezTo>
                    <a:pt x="3876" y="914"/>
                    <a:pt x="3750" y="1134"/>
                    <a:pt x="3624" y="1323"/>
                  </a:cubicBezTo>
                  <a:cubicBezTo>
                    <a:pt x="3624" y="1386"/>
                    <a:pt x="3593" y="1418"/>
                    <a:pt x="3593" y="1481"/>
                  </a:cubicBezTo>
                  <a:cubicBezTo>
                    <a:pt x="3277" y="1292"/>
                    <a:pt x="2836" y="1229"/>
                    <a:pt x="2490" y="1229"/>
                  </a:cubicBezTo>
                  <a:cubicBezTo>
                    <a:pt x="1986" y="1229"/>
                    <a:pt x="1293" y="1386"/>
                    <a:pt x="1041" y="1859"/>
                  </a:cubicBezTo>
                  <a:cubicBezTo>
                    <a:pt x="915" y="2048"/>
                    <a:pt x="757" y="2111"/>
                    <a:pt x="568" y="2111"/>
                  </a:cubicBezTo>
                  <a:lnTo>
                    <a:pt x="568" y="1008"/>
                  </a:lnTo>
                  <a:cubicBezTo>
                    <a:pt x="568" y="819"/>
                    <a:pt x="726" y="662"/>
                    <a:pt x="915" y="662"/>
                  </a:cubicBezTo>
                  <a:close/>
                  <a:moveTo>
                    <a:pt x="10681" y="662"/>
                  </a:moveTo>
                  <a:cubicBezTo>
                    <a:pt x="10870" y="662"/>
                    <a:pt x="11028" y="819"/>
                    <a:pt x="11028" y="1008"/>
                  </a:cubicBezTo>
                  <a:lnTo>
                    <a:pt x="11028" y="2111"/>
                  </a:lnTo>
                  <a:cubicBezTo>
                    <a:pt x="10870" y="2111"/>
                    <a:pt x="10681" y="2048"/>
                    <a:pt x="10555" y="1859"/>
                  </a:cubicBezTo>
                  <a:cubicBezTo>
                    <a:pt x="10335" y="1449"/>
                    <a:pt x="9894" y="1229"/>
                    <a:pt x="9452" y="1229"/>
                  </a:cubicBezTo>
                  <a:cubicBezTo>
                    <a:pt x="9011" y="1229"/>
                    <a:pt x="8602" y="1449"/>
                    <a:pt x="8350" y="1859"/>
                  </a:cubicBezTo>
                  <a:cubicBezTo>
                    <a:pt x="8318" y="1922"/>
                    <a:pt x="8224" y="2016"/>
                    <a:pt x="8192" y="2048"/>
                  </a:cubicBezTo>
                  <a:cubicBezTo>
                    <a:pt x="8161" y="1733"/>
                    <a:pt x="8003" y="1292"/>
                    <a:pt x="7657" y="662"/>
                  </a:cubicBezTo>
                  <a:close/>
                  <a:moveTo>
                    <a:pt x="2332" y="2741"/>
                  </a:moveTo>
                  <a:cubicBezTo>
                    <a:pt x="2521" y="2741"/>
                    <a:pt x="2679" y="2899"/>
                    <a:pt x="2679" y="3119"/>
                  </a:cubicBezTo>
                  <a:cubicBezTo>
                    <a:pt x="2679" y="3308"/>
                    <a:pt x="2521" y="3466"/>
                    <a:pt x="2332" y="3466"/>
                  </a:cubicBezTo>
                  <a:cubicBezTo>
                    <a:pt x="2143" y="3466"/>
                    <a:pt x="1986" y="3308"/>
                    <a:pt x="1986" y="3119"/>
                  </a:cubicBezTo>
                  <a:cubicBezTo>
                    <a:pt x="1986" y="2899"/>
                    <a:pt x="2143" y="2741"/>
                    <a:pt x="2332" y="2741"/>
                  </a:cubicBezTo>
                  <a:close/>
                  <a:moveTo>
                    <a:pt x="9295" y="2741"/>
                  </a:moveTo>
                  <a:cubicBezTo>
                    <a:pt x="9484" y="2741"/>
                    <a:pt x="9641" y="2899"/>
                    <a:pt x="9641" y="3119"/>
                  </a:cubicBezTo>
                  <a:cubicBezTo>
                    <a:pt x="9641" y="3308"/>
                    <a:pt x="9484" y="3466"/>
                    <a:pt x="9295" y="3466"/>
                  </a:cubicBezTo>
                  <a:cubicBezTo>
                    <a:pt x="9106" y="3466"/>
                    <a:pt x="8948" y="3308"/>
                    <a:pt x="8948" y="3119"/>
                  </a:cubicBezTo>
                  <a:cubicBezTo>
                    <a:pt x="8948" y="2899"/>
                    <a:pt x="9106" y="2741"/>
                    <a:pt x="9295" y="2741"/>
                  </a:cubicBezTo>
                  <a:close/>
                  <a:moveTo>
                    <a:pt x="1608" y="4127"/>
                  </a:moveTo>
                  <a:cubicBezTo>
                    <a:pt x="1828" y="4127"/>
                    <a:pt x="1986" y="4285"/>
                    <a:pt x="1986" y="4474"/>
                  </a:cubicBezTo>
                  <a:cubicBezTo>
                    <a:pt x="1986" y="4694"/>
                    <a:pt x="1828" y="4852"/>
                    <a:pt x="1608" y="4852"/>
                  </a:cubicBezTo>
                  <a:cubicBezTo>
                    <a:pt x="1419" y="4852"/>
                    <a:pt x="1261" y="4694"/>
                    <a:pt x="1261" y="4474"/>
                  </a:cubicBezTo>
                  <a:cubicBezTo>
                    <a:pt x="1261" y="4285"/>
                    <a:pt x="1419" y="4127"/>
                    <a:pt x="1608" y="4127"/>
                  </a:cubicBezTo>
                  <a:close/>
                  <a:moveTo>
                    <a:pt x="3025" y="4127"/>
                  </a:moveTo>
                  <a:cubicBezTo>
                    <a:pt x="3246" y="4127"/>
                    <a:pt x="3404" y="4285"/>
                    <a:pt x="3404" y="4474"/>
                  </a:cubicBezTo>
                  <a:cubicBezTo>
                    <a:pt x="3404" y="4694"/>
                    <a:pt x="3183" y="4852"/>
                    <a:pt x="3025" y="4852"/>
                  </a:cubicBezTo>
                  <a:cubicBezTo>
                    <a:pt x="2836" y="4852"/>
                    <a:pt x="2679" y="4694"/>
                    <a:pt x="2679" y="4474"/>
                  </a:cubicBezTo>
                  <a:cubicBezTo>
                    <a:pt x="2679" y="4285"/>
                    <a:pt x="2836" y="4127"/>
                    <a:pt x="3025" y="4127"/>
                  </a:cubicBezTo>
                  <a:close/>
                  <a:moveTo>
                    <a:pt x="8602" y="4127"/>
                  </a:moveTo>
                  <a:cubicBezTo>
                    <a:pt x="8791" y="4127"/>
                    <a:pt x="8948" y="4285"/>
                    <a:pt x="8948" y="4474"/>
                  </a:cubicBezTo>
                  <a:cubicBezTo>
                    <a:pt x="8948" y="4694"/>
                    <a:pt x="8791" y="4852"/>
                    <a:pt x="8602" y="4852"/>
                  </a:cubicBezTo>
                  <a:cubicBezTo>
                    <a:pt x="8381" y="4852"/>
                    <a:pt x="8224" y="4694"/>
                    <a:pt x="8224" y="4474"/>
                  </a:cubicBezTo>
                  <a:cubicBezTo>
                    <a:pt x="8224" y="4285"/>
                    <a:pt x="8381" y="4127"/>
                    <a:pt x="8602" y="4127"/>
                  </a:cubicBezTo>
                  <a:close/>
                  <a:moveTo>
                    <a:pt x="9957" y="4127"/>
                  </a:moveTo>
                  <a:cubicBezTo>
                    <a:pt x="10177" y="4127"/>
                    <a:pt x="10335" y="4285"/>
                    <a:pt x="10335" y="4474"/>
                  </a:cubicBezTo>
                  <a:cubicBezTo>
                    <a:pt x="10335" y="4694"/>
                    <a:pt x="10177" y="4852"/>
                    <a:pt x="9957" y="4852"/>
                  </a:cubicBezTo>
                  <a:cubicBezTo>
                    <a:pt x="9768" y="4852"/>
                    <a:pt x="9610" y="4694"/>
                    <a:pt x="9610" y="4474"/>
                  </a:cubicBezTo>
                  <a:cubicBezTo>
                    <a:pt x="9610" y="4285"/>
                    <a:pt x="9768" y="4127"/>
                    <a:pt x="9957" y="4127"/>
                  </a:cubicBezTo>
                  <a:close/>
                  <a:moveTo>
                    <a:pt x="1041" y="0"/>
                  </a:moveTo>
                  <a:cubicBezTo>
                    <a:pt x="442" y="0"/>
                    <a:pt x="1" y="473"/>
                    <a:pt x="1" y="1008"/>
                  </a:cubicBezTo>
                  <a:lnTo>
                    <a:pt x="1" y="5860"/>
                  </a:lnTo>
                  <a:cubicBezTo>
                    <a:pt x="1" y="6049"/>
                    <a:pt x="159" y="6207"/>
                    <a:pt x="348" y="6207"/>
                  </a:cubicBezTo>
                  <a:lnTo>
                    <a:pt x="11500" y="6207"/>
                  </a:lnTo>
                  <a:cubicBezTo>
                    <a:pt x="11689" y="6207"/>
                    <a:pt x="11847" y="6049"/>
                    <a:pt x="11847" y="5860"/>
                  </a:cubicBezTo>
                  <a:lnTo>
                    <a:pt x="11847" y="1008"/>
                  </a:lnTo>
                  <a:cubicBezTo>
                    <a:pt x="11752" y="441"/>
                    <a:pt x="11280" y="0"/>
                    <a:pt x="10713" y="0"/>
                  </a:cubicBezTo>
                  <a:lnTo>
                    <a:pt x="7058" y="0"/>
                  </a:lnTo>
                  <a:cubicBezTo>
                    <a:pt x="6775" y="0"/>
                    <a:pt x="6617" y="315"/>
                    <a:pt x="6775" y="536"/>
                  </a:cubicBezTo>
                  <a:cubicBezTo>
                    <a:pt x="7342" y="1323"/>
                    <a:pt x="7594" y="1953"/>
                    <a:pt x="7594" y="2426"/>
                  </a:cubicBezTo>
                  <a:cubicBezTo>
                    <a:pt x="7594" y="2899"/>
                    <a:pt x="7405" y="3371"/>
                    <a:pt x="7027" y="3749"/>
                  </a:cubicBezTo>
                  <a:cubicBezTo>
                    <a:pt x="6686" y="4033"/>
                    <a:pt x="6243" y="4163"/>
                    <a:pt x="5813" y="4163"/>
                  </a:cubicBezTo>
                  <a:cubicBezTo>
                    <a:pt x="5766" y="4163"/>
                    <a:pt x="5719" y="4162"/>
                    <a:pt x="5672" y="4159"/>
                  </a:cubicBezTo>
                  <a:cubicBezTo>
                    <a:pt x="5168" y="4127"/>
                    <a:pt x="4695" y="3812"/>
                    <a:pt x="4443" y="3340"/>
                  </a:cubicBezTo>
                  <a:cubicBezTo>
                    <a:pt x="4128" y="2835"/>
                    <a:pt x="4097" y="2205"/>
                    <a:pt x="4349" y="1638"/>
                  </a:cubicBezTo>
                  <a:cubicBezTo>
                    <a:pt x="4506" y="1323"/>
                    <a:pt x="4695" y="945"/>
                    <a:pt x="4979" y="536"/>
                  </a:cubicBezTo>
                  <a:cubicBezTo>
                    <a:pt x="5136" y="315"/>
                    <a:pt x="4979" y="0"/>
                    <a:pt x="469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6" name="Google Shape;7126;p78"/>
          <p:cNvGrpSpPr/>
          <p:nvPr/>
        </p:nvGrpSpPr>
        <p:grpSpPr>
          <a:xfrm>
            <a:off x="7528293" y="1763705"/>
            <a:ext cx="353786" cy="351880"/>
            <a:chOff x="-26204800" y="3547050"/>
            <a:chExt cx="296975" cy="295375"/>
          </a:xfrm>
        </p:grpSpPr>
        <p:sp>
          <p:nvSpPr>
            <p:cNvPr id="7127" name="Google Shape;7127;p78"/>
            <p:cNvSpPr/>
            <p:nvPr/>
          </p:nvSpPr>
          <p:spPr>
            <a:xfrm>
              <a:off x="-26204000" y="3669125"/>
              <a:ext cx="296175" cy="173300"/>
            </a:xfrm>
            <a:custGeom>
              <a:avLst/>
              <a:gdLst/>
              <a:ahLst/>
              <a:cxnLst/>
              <a:rect l="l" t="t" r="r" b="b"/>
              <a:pathLst>
                <a:path w="11847" h="6932" extrusionOk="0">
                  <a:moveTo>
                    <a:pt x="7656" y="3466"/>
                  </a:moveTo>
                  <a:lnTo>
                    <a:pt x="7656" y="4852"/>
                  </a:lnTo>
                  <a:lnTo>
                    <a:pt x="6963" y="4852"/>
                  </a:lnTo>
                  <a:lnTo>
                    <a:pt x="6963" y="3466"/>
                  </a:lnTo>
                  <a:close/>
                  <a:moveTo>
                    <a:pt x="9074" y="3466"/>
                  </a:moveTo>
                  <a:lnTo>
                    <a:pt x="9074" y="4852"/>
                  </a:lnTo>
                  <a:lnTo>
                    <a:pt x="8381" y="4852"/>
                  </a:lnTo>
                  <a:lnTo>
                    <a:pt x="8381" y="3466"/>
                  </a:lnTo>
                  <a:close/>
                  <a:moveTo>
                    <a:pt x="10460" y="3435"/>
                  </a:moveTo>
                  <a:lnTo>
                    <a:pt x="10460" y="4852"/>
                  </a:lnTo>
                  <a:lnTo>
                    <a:pt x="9735" y="4852"/>
                  </a:lnTo>
                  <a:lnTo>
                    <a:pt x="9735" y="3466"/>
                  </a:lnTo>
                  <a:lnTo>
                    <a:pt x="10114" y="3466"/>
                  </a:lnTo>
                  <a:cubicBezTo>
                    <a:pt x="10208" y="3466"/>
                    <a:pt x="10334" y="3466"/>
                    <a:pt x="10460" y="3435"/>
                  </a:cubicBezTo>
                  <a:close/>
                  <a:moveTo>
                    <a:pt x="10114" y="1"/>
                  </a:moveTo>
                  <a:cubicBezTo>
                    <a:pt x="9515" y="1"/>
                    <a:pt x="9042" y="442"/>
                    <a:pt x="8633" y="788"/>
                  </a:cubicBezTo>
                  <a:cubicBezTo>
                    <a:pt x="8318" y="1103"/>
                    <a:pt x="8034" y="1387"/>
                    <a:pt x="7656" y="1387"/>
                  </a:cubicBezTo>
                  <a:cubicBezTo>
                    <a:pt x="7404" y="1387"/>
                    <a:pt x="7121" y="1229"/>
                    <a:pt x="7026" y="946"/>
                  </a:cubicBezTo>
                  <a:cubicBezTo>
                    <a:pt x="6974" y="815"/>
                    <a:pt x="6855" y="749"/>
                    <a:pt x="6708" y="749"/>
                  </a:cubicBezTo>
                  <a:cubicBezTo>
                    <a:pt x="6679" y="749"/>
                    <a:pt x="6648" y="752"/>
                    <a:pt x="6617" y="757"/>
                  </a:cubicBezTo>
                  <a:cubicBezTo>
                    <a:pt x="6018" y="914"/>
                    <a:pt x="5577" y="1481"/>
                    <a:pt x="5577" y="2080"/>
                  </a:cubicBezTo>
                  <a:cubicBezTo>
                    <a:pt x="5577" y="2616"/>
                    <a:pt x="5860" y="3025"/>
                    <a:pt x="6301" y="3277"/>
                  </a:cubicBezTo>
                  <a:lnTo>
                    <a:pt x="6301" y="4758"/>
                  </a:lnTo>
                  <a:cubicBezTo>
                    <a:pt x="6238" y="4758"/>
                    <a:pt x="6207" y="4726"/>
                    <a:pt x="6144" y="4726"/>
                  </a:cubicBezTo>
                  <a:lnTo>
                    <a:pt x="4443" y="3813"/>
                  </a:lnTo>
                  <a:cubicBezTo>
                    <a:pt x="4002" y="3592"/>
                    <a:pt x="3498" y="3466"/>
                    <a:pt x="2993" y="3466"/>
                  </a:cubicBezTo>
                  <a:lnTo>
                    <a:pt x="347" y="3466"/>
                  </a:lnTo>
                  <a:cubicBezTo>
                    <a:pt x="158" y="3466"/>
                    <a:pt x="0" y="3624"/>
                    <a:pt x="0" y="3813"/>
                  </a:cubicBezTo>
                  <a:lnTo>
                    <a:pt x="0" y="5199"/>
                  </a:lnTo>
                  <a:cubicBezTo>
                    <a:pt x="0" y="5388"/>
                    <a:pt x="158" y="5546"/>
                    <a:pt x="347" y="5546"/>
                  </a:cubicBezTo>
                  <a:lnTo>
                    <a:pt x="2993" y="5546"/>
                  </a:lnTo>
                  <a:cubicBezTo>
                    <a:pt x="3371" y="5546"/>
                    <a:pt x="3781" y="5672"/>
                    <a:pt x="4128" y="5829"/>
                  </a:cubicBezTo>
                  <a:lnTo>
                    <a:pt x="5829" y="6743"/>
                  </a:lnTo>
                  <a:cubicBezTo>
                    <a:pt x="6049" y="6869"/>
                    <a:pt x="6364" y="6932"/>
                    <a:pt x="6648" y="6932"/>
                  </a:cubicBezTo>
                  <a:lnTo>
                    <a:pt x="10807" y="6932"/>
                  </a:lnTo>
                  <a:cubicBezTo>
                    <a:pt x="11405" y="6932"/>
                    <a:pt x="11846" y="6459"/>
                    <a:pt x="11846" y="5924"/>
                  </a:cubicBezTo>
                  <a:cubicBezTo>
                    <a:pt x="11846" y="5483"/>
                    <a:pt x="11563" y="5073"/>
                    <a:pt x="11122" y="4915"/>
                  </a:cubicBezTo>
                  <a:lnTo>
                    <a:pt x="11122" y="3120"/>
                  </a:lnTo>
                  <a:cubicBezTo>
                    <a:pt x="11563" y="2805"/>
                    <a:pt x="11846" y="2301"/>
                    <a:pt x="11846" y="1733"/>
                  </a:cubicBezTo>
                  <a:cubicBezTo>
                    <a:pt x="11846" y="788"/>
                    <a:pt x="11059" y="1"/>
                    <a:pt x="101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78"/>
            <p:cNvSpPr/>
            <p:nvPr/>
          </p:nvSpPr>
          <p:spPr>
            <a:xfrm>
              <a:off x="-26204800" y="3547050"/>
              <a:ext cx="296975" cy="122100"/>
            </a:xfrm>
            <a:custGeom>
              <a:avLst/>
              <a:gdLst/>
              <a:ahLst/>
              <a:cxnLst/>
              <a:rect l="l" t="t" r="r" b="b"/>
              <a:pathLst>
                <a:path w="11879" h="4884" extrusionOk="0">
                  <a:moveTo>
                    <a:pt x="10839" y="1702"/>
                  </a:moveTo>
                  <a:cubicBezTo>
                    <a:pt x="11028" y="1702"/>
                    <a:pt x="11185" y="1859"/>
                    <a:pt x="11185" y="2048"/>
                  </a:cubicBezTo>
                  <a:cubicBezTo>
                    <a:pt x="11154" y="2269"/>
                    <a:pt x="10996" y="2426"/>
                    <a:pt x="10839" y="2426"/>
                  </a:cubicBezTo>
                  <a:lnTo>
                    <a:pt x="10492" y="2426"/>
                  </a:lnTo>
                  <a:lnTo>
                    <a:pt x="10492" y="1702"/>
                  </a:lnTo>
                  <a:close/>
                  <a:moveTo>
                    <a:pt x="726" y="725"/>
                  </a:moveTo>
                  <a:lnTo>
                    <a:pt x="1419" y="757"/>
                  </a:lnTo>
                  <a:lnTo>
                    <a:pt x="1419" y="4002"/>
                  </a:lnTo>
                  <a:lnTo>
                    <a:pt x="726" y="4096"/>
                  </a:lnTo>
                  <a:lnTo>
                    <a:pt x="726" y="725"/>
                  </a:lnTo>
                  <a:close/>
                  <a:moveTo>
                    <a:pt x="379" y="0"/>
                  </a:moveTo>
                  <a:cubicBezTo>
                    <a:pt x="158" y="0"/>
                    <a:pt x="1" y="158"/>
                    <a:pt x="1" y="347"/>
                  </a:cubicBezTo>
                  <a:lnTo>
                    <a:pt x="1" y="4537"/>
                  </a:lnTo>
                  <a:cubicBezTo>
                    <a:pt x="1" y="4726"/>
                    <a:pt x="221" y="4884"/>
                    <a:pt x="411" y="4884"/>
                  </a:cubicBezTo>
                  <a:lnTo>
                    <a:pt x="9578" y="3592"/>
                  </a:lnTo>
                  <a:cubicBezTo>
                    <a:pt x="9862" y="3561"/>
                    <a:pt x="10083" y="3403"/>
                    <a:pt x="10240" y="3151"/>
                  </a:cubicBezTo>
                  <a:lnTo>
                    <a:pt x="10807" y="3151"/>
                  </a:lnTo>
                  <a:cubicBezTo>
                    <a:pt x="11406" y="3151"/>
                    <a:pt x="11815" y="2678"/>
                    <a:pt x="11815" y="2143"/>
                  </a:cubicBezTo>
                  <a:cubicBezTo>
                    <a:pt x="11878" y="1513"/>
                    <a:pt x="11406" y="1040"/>
                    <a:pt x="10839" y="1040"/>
                  </a:cubicBezTo>
                  <a:lnTo>
                    <a:pt x="10240" y="1040"/>
                  </a:lnTo>
                  <a:cubicBezTo>
                    <a:pt x="10083" y="788"/>
                    <a:pt x="9831" y="694"/>
                    <a:pt x="9515" y="631"/>
                  </a:cubicBezTo>
                  <a:lnTo>
                    <a:pt x="3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29" name="Google Shape;7129;p78"/>
          <p:cNvSpPr/>
          <p:nvPr/>
        </p:nvSpPr>
        <p:spPr>
          <a:xfrm>
            <a:off x="7561179" y="2213200"/>
            <a:ext cx="289009" cy="352833"/>
          </a:xfrm>
          <a:custGeom>
            <a:avLst/>
            <a:gdLst/>
            <a:ahLst/>
            <a:cxnLst/>
            <a:rect l="l" t="t" r="r" b="b"/>
            <a:pathLst>
              <a:path w="9704" h="11847" extrusionOk="0">
                <a:moveTo>
                  <a:pt x="7687" y="662"/>
                </a:moveTo>
                <a:cubicBezTo>
                  <a:pt x="7813" y="945"/>
                  <a:pt x="7971" y="1134"/>
                  <a:pt x="8160" y="1386"/>
                </a:cubicBezTo>
                <a:lnTo>
                  <a:pt x="1008" y="1386"/>
                </a:lnTo>
                <a:cubicBezTo>
                  <a:pt x="788" y="1386"/>
                  <a:pt x="630" y="1229"/>
                  <a:pt x="630" y="1040"/>
                </a:cubicBezTo>
                <a:cubicBezTo>
                  <a:pt x="630" y="819"/>
                  <a:pt x="788" y="662"/>
                  <a:pt x="1008" y="662"/>
                </a:cubicBezTo>
                <a:close/>
                <a:moveTo>
                  <a:pt x="6553" y="3466"/>
                </a:moveTo>
                <a:cubicBezTo>
                  <a:pt x="6742" y="3466"/>
                  <a:pt x="6900" y="3623"/>
                  <a:pt x="6900" y="3812"/>
                </a:cubicBezTo>
                <a:lnTo>
                  <a:pt x="6900" y="4852"/>
                </a:lnTo>
                <a:lnTo>
                  <a:pt x="7939" y="4852"/>
                </a:lnTo>
                <a:cubicBezTo>
                  <a:pt x="8128" y="4852"/>
                  <a:pt x="8286" y="5009"/>
                  <a:pt x="8286" y="5199"/>
                </a:cubicBezTo>
                <a:lnTo>
                  <a:pt x="8286" y="6585"/>
                </a:lnTo>
                <a:cubicBezTo>
                  <a:pt x="8286" y="6774"/>
                  <a:pt x="8128" y="6931"/>
                  <a:pt x="7939" y="6931"/>
                </a:cubicBezTo>
                <a:lnTo>
                  <a:pt x="6900" y="6931"/>
                </a:lnTo>
                <a:lnTo>
                  <a:pt x="6900" y="7971"/>
                </a:lnTo>
                <a:cubicBezTo>
                  <a:pt x="6900" y="8160"/>
                  <a:pt x="6742" y="8317"/>
                  <a:pt x="6553" y="8317"/>
                </a:cubicBezTo>
                <a:lnTo>
                  <a:pt x="5167" y="8317"/>
                </a:lnTo>
                <a:cubicBezTo>
                  <a:pt x="4978" y="8317"/>
                  <a:pt x="4820" y="8160"/>
                  <a:pt x="4820" y="7971"/>
                </a:cubicBezTo>
                <a:lnTo>
                  <a:pt x="4820" y="6931"/>
                </a:lnTo>
                <a:lnTo>
                  <a:pt x="3781" y="6931"/>
                </a:lnTo>
                <a:cubicBezTo>
                  <a:pt x="3592" y="6931"/>
                  <a:pt x="3434" y="6774"/>
                  <a:pt x="3434" y="6585"/>
                </a:cubicBezTo>
                <a:lnTo>
                  <a:pt x="3434" y="5199"/>
                </a:lnTo>
                <a:cubicBezTo>
                  <a:pt x="3434" y="5009"/>
                  <a:pt x="3592" y="4852"/>
                  <a:pt x="3781" y="4852"/>
                </a:cubicBezTo>
                <a:lnTo>
                  <a:pt x="4820" y="4852"/>
                </a:lnTo>
                <a:lnTo>
                  <a:pt x="4820" y="3812"/>
                </a:lnTo>
                <a:cubicBezTo>
                  <a:pt x="4820" y="3623"/>
                  <a:pt x="4978" y="3466"/>
                  <a:pt x="5167" y="3466"/>
                </a:cubicBezTo>
                <a:close/>
                <a:moveTo>
                  <a:pt x="7939" y="9735"/>
                </a:moveTo>
                <a:cubicBezTo>
                  <a:pt x="8128" y="9735"/>
                  <a:pt x="8286" y="9893"/>
                  <a:pt x="8286" y="10082"/>
                </a:cubicBezTo>
                <a:cubicBezTo>
                  <a:pt x="8286" y="10334"/>
                  <a:pt x="8128" y="10428"/>
                  <a:pt x="7939" y="10428"/>
                </a:cubicBezTo>
                <a:lnTo>
                  <a:pt x="3749" y="10428"/>
                </a:lnTo>
                <a:cubicBezTo>
                  <a:pt x="3560" y="10428"/>
                  <a:pt x="3403" y="10271"/>
                  <a:pt x="3403" y="10082"/>
                </a:cubicBezTo>
                <a:cubicBezTo>
                  <a:pt x="3403" y="9893"/>
                  <a:pt x="3560" y="9735"/>
                  <a:pt x="3749" y="9735"/>
                </a:cubicBezTo>
                <a:close/>
                <a:moveTo>
                  <a:pt x="1040" y="0"/>
                </a:moveTo>
                <a:cubicBezTo>
                  <a:pt x="441" y="0"/>
                  <a:pt x="0" y="473"/>
                  <a:pt x="0" y="1040"/>
                </a:cubicBezTo>
                <a:lnTo>
                  <a:pt x="0" y="10428"/>
                </a:lnTo>
                <a:cubicBezTo>
                  <a:pt x="0" y="11184"/>
                  <a:pt x="630" y="11815"/>
                  <a:pt x="1386" y="11815"/>
                </a:cubicBezTo>
                <a:lnTo>
                  <a:pt x="1386" y="2048"/>
                </a:lnTo>
                <a:lnTo>
                  <a:pt x="2111" y="2048"/>
                </a:lnTo>
                <a:lnTo>
                  <a:pt x="2111" y="11815"/>
                </a:lnTo>
                <a:lnTo>
                  <a:pt x="9357" y="11815"/>
                </a:lnTo>
                <a:lnTo>
                  <a:pt x="9357" y="11846"/>
                </a:lnTo>
                <a:cubicBezTo>
                  <a:pt x="9546" y="11846"/>
                  <a:pt x="9704" y="11688"/>
                  <a:pt x="9704" y="11499"/>
                </a:cubicBezTo>
                <a:lnTo>
                  <a:pt x="9704" y="1733"/>
                </a:lnTo>
                <a:cubicBezTo>
                  <a:pt x="9704" y="1607"/>
                  <a:pt x="9609" y="1449"/>
                  <a:pt x="9452" y="1418"/>
                </a:cubicBezTo>
                <a:cubicBezTo>
                  <a:pt x="8822" y="1166"/>
                  <a:pt x="8443" y="756"/>
                  <a:pt x="8286" y="252"/>
                </a:cubicBezTo>
                <a:cubicBezTo>
                  <a:pt x="8254" y="95"/>
                  <a:pt x="8097" y="0"/>
                  <a:pt x="797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30" name="Google Shape;7130;p78"/>
          <p:cNvGrpSpPr/>
          <p:nvPr/>
        </p:nvGrpSpPr>
        <p:grpSpPr>
          <a:xfrm>
            <a:off x="6199548" y="2693683"/>
            <a:ext cx="345328" cy="352833"/>
            <a:chOff x="-24353875" y="3147725"/>
            <a:chExt cx="289875" cy="296175"/>
          </a:xfrm>
        </p:grpSpPr>
        <p:sp>
          <p:nvSpPr>
            <p:cNvPr id="7131" name="Google Shape;7131;p78"/>
            <p:cNvSpPr/>
            <p:nvPr/>
          </p:nvSpPr>
          <p:spPr>
            <a:xfrm>
              <a:off x="-24238100" y="3271375"/>
              <a:ext cx="52025" cy="51225"/>
            </a:xfrm>
            <a:custGeom>
              <a:avLst/>
              <a:gdLst/>
              <a:ahLst/>
              <a:cxnLst/>
              <a:rect l="l" t="t" r="r" b="b"/>
              <a:pathLst>
                <a:path w="2081" h="2049" extrusionOk="0">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78"/>
            <p:cNvSpPr/>
            <p:nvPr/>
          </p:nvSpPr>
          <p:spPr>
            <a:xfrm>
              <a:off x="-24353875" y="3147725"/>
              <a:ext cx="289875" cy="296175"/>
            </a:xfrm>
            <a:custGeom>
              <a:avLst/>
              <a:gdLst/>
              <a:ahLst/>
              <a:cxnLst/>
              <a:rect l="l" t="t" r="r" b="b"/>
              <a:pathLst>
                <a:path w="11595" h="11847" extrusionOk="0">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3" name="Google Shape;7133;p78"/>
          <p:cNvGrpSpPr/>
          <p:nvPr/>
        </p:nvGrpSpPr>
        <p:grpSpPr>
          <a:xfrm>
            <a:off x="6207530" y="3173090"/>
            <a:ext cx="329365" cy="351910"/>
            <a:chOff x="-24344425" y="3519475"/>
            <a:chExt cx="276475" cy="295400"/>
          </a:xfrm>
        </p:grpSpPr>
        <p:sp>
          <p:nvSpPr>
            <p:cNvPr id="7134" name="Google Shape;7134;p78"/>
            <p:cNvSpPr/>
            <p:nvPr/>
          </p:nvSpPr>
          <p:spPr>
            <a:xfrm>
              <a:off x="-24240450" y="3554150"/>
              <a:ext cx="69325" cy="34450"/>
            </a:xfrm>
            <a:custGeom>
              <a:avLst/>
              <a:gdLst/>
              <a:ahLst/>
              <a:cxnLst/>
              <a:rect l="l" t="t" r="r" b="b"/>
              <a:pathLst>
                <a:path w="2773" h="1378" extrusionOk="0">
                  <a:moveTo>
                    <a:pt x="1387" y="0"/>
                  </a:moveTo>
                  <a:cubicBezTo>
                    <a:pt x="788" y="0"/>
                    <a:pt x="284" y="347"/>
                    <a:pt x="95" y="914"/>
                  </a:cubicBezTo>
                  <a:cubicBezTo>
                    <a:pt x="0" y="1071"/>
                    <a:pt x="95" y="1260"/>
                    <a:pt x="284" y="1355"/>
                  </a:cubicBezTo>
                  <a:cubicBezTo>
                    <a:pt x="318" y="1366"/>
                    <a:pt x="352" y="1371"/>
                    <a:pt x="385" y="1371"/>
                  </a:cubicBezTo>
                  <a:cubicBezTo>
                    <a:pt x="537" y="1371"/>
                    <a:pt x="673" y="1263"/>
                    <a:pt x="725" y="1134"/>
                  </a:cubicBezTo>
                  <a:cubicBezTo>
                    <a:pt x="788" y="882"/>
                    <a:pt x="1072" y="662"/>
                    <a:pt x="1387" y="662"/>
                  </a:cubicBezTo>
                  <a:cubicBezTo>
                    <a:pt x="1702" y="662"/>
                    <a:pt x="1922" y="882"/>
                    <a:pt x="2048" y="1134"/>
                  </a:cubicBezTo>
                  <a:cubicBezTo>
                    <a:pt x="2120" y="1301"/>
                    <a:pt x="2246" y="1378"/>
                    <a:pt x="2371" y="1378"/>
                  </a:cubicBezTo>
                  <a:cubicBezTo>
                    <a:pt x="2411" y="1378"/>
                    <a:pt x="2451" y="1370"/>
                    <a:pt x="2489" y="1355"/>
                  </a:cubicBezTo>
                  <a:cubicBezTo>
                    <a:pt x="2678" y="1260"/>
                    <a:pt x="2773" y="1071"/>
                    <a:pt x="2678" y="914"/>
                  </a:cubicBezTo>
                  <a:cubicBezTo>
                    <a:pt x="2489" y="347"/>
                    <a:pt x="1985" y="0"/>
                    <a:pt x="13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78"/>
            <p:cNvSpPr/>
            <p:nvPr/>
          </p:nvSpPr>
          <p:spPr>
            <a:xfrm>
              <a:off x="-24344425" y="3519475"/>
              <a:ext cx="276475" cy="295400"/>
            </a:xfrm>
            <a:custGeom>
              <a:avLst/>
              <a:gdLst/>
              <a:ahLst/>
              <a:cxnLst/>
              <a:rect l="l" t="t" r="r" b="b"/>
              <a:pathLst>
                <a:path w="11059" h="11816" extrusionOk="0">
                  <a:moveTo>
                    <a:pt x="5546" y="694"/>
                  </a:moveTo>
                  <a:cubicBezTo>
                    <a:pt x="6743" y="694"/>
                    <a:pt x="7625" y="1608"/>
                    <a:pt x="7625" y="2773"/>
                  </a:cubicBezTo>
                  <a:lnTo>
                    <a:pt x="7625" y="3120"/>
                  </a:lnTo>
                  <a:cubicBezTo>
                    <a:pt x="7625" y="3309"/>
                    <a:pt x="7467" y="3466"/>
                    <a:pt x="7278" y="3466"/>
                  </a:cubicBezTo>
                  <a:lnTo>
                    <a:pt x="5892" y="3466"/>
                  </a:lnTo>
                  <a:lnTo>
                    <a:pt x="5892" y="3120"/>
                  </a:lnTo>
                  <a:cubicBezTo>
                    <a:pt x="5892" y="2931"/>
                    <a:pt x="5735" y="2773"/>
                    <a:pt x="5546" y="2773"/>
                  </a:cubicBezTo>
                  <a:cubicBezTo>
                    <a:pt x="5357" y="2773"/>
                    <a:pt x="5199" y="2931"/>
                    <a:pt x="5199" y="3120"/>
                  </a:cubicBezTo>
                  <a:lnTo>
                    <a:pt x="5199" y="3466"/>
                  </a:lnTo>
                  <a:lnTo>
                    <a:pt x="3813" y="3466"/>
                  </a:lnTo>
                  <a:cubicBezTo>
                    <a:pt x="3624" y="3466"/>
                    <a:pt x="3466" y="3309"/>
                    <a:pt x="3466" y="3120"/>
                  </a:cubicBezTo>
                  <a:lnTo>
                    <a:pt x="3466" y="2773"/>
                  </a:lnTo>
                  <a:cubicBezTo>
                    <a:pt x="3466" y="1639"/>
                    <a:pt x="4411" y="694"/>
                    <a:pt x="5546" y="694"/>
                  </a:cubicBezTo>
                  <a:close/>
                  <a:moveTo>
                    <a:pt x="7940" y="4821"/>
                  </a:moveTo>
                  <a:cubicBezTo>
                    <a:pt x="8160" y="4821"/>
                    <a:pt x="8318" y="4979"/>
                    <a:pt x="8318" y="5168"/>
                  </a:cubicBezTo>
                  <a:cubicBezTo>
                    <a:pt x="8318" y="5357"/>
                    <a:pt x="8160" y="5514"/>
                    <a:pt x="7940" y="5514"/>
                  </a:cubicBezTo>
                  <a:lnTo>
                    <a:pt x="3088" y="5514"/>
                  </a:lnTo>
                  <a:cubicBezTo>
                    <a:pt x="2899" y="5514"/>
                    <a:pt x="2742" y="5357"/>
                    <a:pt x="2742" y="5168"/>
                  </a:cubicBezTo>
                  <a:cubicBezTo>
                    <a:pt x="2742" y="4979"/>
                    <a:pt x="2899" y="4821"/>
                    <a:pt x="3088" y="4821"/>
                  </a:cubicBezTo>
                  <a:close/>
                  <a:moveTo>
                    <a:pt x="4128" y="6932"/>
                  </a:moveTo>
                  <a:cubicBezTo>
                    <a:pt x="4317" y="6932"/>
                    <a:pt x="4474" y="7089"/>
                    <a:pt x="4474" y="7310"/>
                  </a:cubicBezTo>
                  <a:cubicBezTo>
                    <a:pt x="4474" y="7499"/>
                    <a:pt x="4317" y="7656"/>
                    <a:pt x="4128" y="7656"/>
                  </a:cubicBezTo>
                  <a:lnTo>
                    <a:pt x="3088" y="7656"/>
                  </a:lnTo>
                  <a:cubicBezTo>
                    <a:pt x="2899" y="7656"/>
                    <a:pt x="2742" y="7499"/>
                    <a:pt x="2742" y="7310"/>
                  </a:cubicBezTo>
                  <a:cubicBezTo>
                    <a:pt x="2742" y="7089"/>
                    <a:pt x="2899" y="6932"/>
                    <a:pt x="3088" y="6932"/>
                  </a:cubicBezTo>
                  <a:close/>
                  <a:moveTo>
                    <a:pt x="7940" y="6932"/>
                  </a:moveTo>
                  <a:cubicBezTo>
                    <a:pt x="8160" y="6932"/>
                    <a:pt x="8318" y="7089"/>
                    <a:pt x="8318" y="7310"/>
                  </a:cubicBezTo>
                  <a:cubicBezTo>
                    <a:pt x="8286" y="7499"/>
                    <a:pt x="8160" y="7656"/>
                    <a:pt x="7940" y="7656"/>
                  </a:cubicBezTo>
                  <a:lnTo>
                    <a:pt x="6932" y="7656"/>
                  </a:lnTo>
                  <a:cubicBezTo>
                    <a:pt x="6743" y="7656"/>
                    <a:pt x="6585" y="7499"/>
                    <a:pt x="6585" y="7310"/>
                  </a:cubicBezTo>
                  <a:cubicBezTo>
                    <a:pt x="6585" y="7089"/>
                    <a:pt x="6743" y="6932"/>
                    <a:pt x="6932" y="6932"/>
                  </a:cubicBezTo>
                  <a:close/>
                  <a:moveTo>
                    <a:pt x="3781" y="8318"/>
                  </a:moveTo>
                  <a:cubicBezTo>
                    <a:pt x="4002" y="8350"/>
                    <a:pt x="4128" y="8507"/>
                    <a:pt x="4128" y="8665"/>
                  </a:cubicBezTo>
                  <a:cubicBezTo>
                    <a:pt x="4128" y="8885"/>
                    <a:pt x="3970" y="9043"/>
                    <a:pt x="3781" y="9043"/>
                  </a:cubicBezTo>
                  <a:lnTo>
                    <a:pt x="3057" y="9043"/>
                  </a:lnTo>
                  <a:cubicBezTo>
                    <a:pt x="2868" y="9043"/>
                    <a:pt x="2710" y="8885"/>
                    <a:pt x="2710" y="8665"/>
                  </a:cubicBezTo>
                  <a:cubicBezTo>
                    <a:pt x="2710" y="8476"/>
                    <a:pt x="2868" y="8318"/>
                    <a:pt x="3057" y="8318"/>
                  </a:cubicBezTo>
                  <a:close/>
                  <a:moveTo>
                    <a:pt x="7940" y="8318"/>
                  </a:moveTo>
                  <a:cubicBezTo>
                    <a:pt x="8160" y="8350"/>
                    <a:pt x="8286" y="8507"/>
                    <a:pt x="8286" y="8665"/>
                  </a:cubicBezTo>
                  <a:cubicBezTo>
                    <a:pt x="8286" y="8885"/>
                    <a:pt x="8129" y="9043"/>
                    <a:pt x="7940" y="9043"/>
                  </a:cubicBezTo>
                  <a:lnTo>
                    <a:pt x="7247" y="9043"/>
                  </a:lnTo>
                  <a:cubicBezTo>
                    <a:pt x="7026" y="9043"/>
                    <a:pt x="6869" y="8885"/>
                    <a:pt x="6869" y="8665"/>
                  </a:cubicBezTo>
                  <a:cubicBezTo>
                    <a:pt x="6869" y="8476"/>
                    <a:pt x="7026" y="8318"/>
                    <a:pt x="7247" y="8318"/>
                  </a:cubicBezTo>
                  <a:close/>
                  <a:moveTo>
                    <a:pt x="2868" y="2049"/>
                  </a:moveTo>
                  <a:lnTo>
                    <a:pt x="2868" y="2049"/>
                  </a:lnTo>
                  <a:cubicBezTo>
                    <a:pt x="2805" y="2332"/>
                    <a:pt x="2805" y="2521"/>
                    <a:pt x="2805" y="2805"/>
                  </a:cubicBezTo>
                  <a:cubicBezTo>
                    <a:pt x="2395" y="2962"/>
                    <a:pt x="2080" y="3309"/>
                    <a:pt x="2080" y="3781"/>
                  </a:cubicBezTo>
                  <a:lnTo>
                    <a:pt x="2080" y="8665"/>
                  </a:lnTo>
                  <a:cubicBezTo>
                    <a:pt x="2080" y="9263"/>
                    <a:pt x="2553" y="9704"/>
                    <a:pt x="3088" y="9704"/>
                  </a:cubicBezTo>
                  <a:lnTo>
                    <a:pt x="5199" y="9704"/>
                  </a:lnTo>
                  <a:lnTo>
                    <a:pt x="5199" y="7247"/>
                  </a:lnTo>
                  <a:cubicBezTo>
                    <a:pt x="5199" y="7058"/>
                    <a:pt x="5357" y="6900"/>
                    <a:pt x="5546" y="6900"/>
                  </a:cubicBezTo>
                  <a:cubicBezTo>
                    <a:pt x="5735" y="6900"/>
                    <a:pt x="5892" y="7058"/>
                    <a:pt x="5892" y="7247"/>
                  </a:cubicBezTo>
                  <a:lnTo>
                    <a:pt x="5892" y="9704"/>
                  </a:lnTo>
                  <a:lnTo>
                    <a:pt x="8003" y="9704"/>
                  </a:lnTo>
                  <a:cubicBezTo>
                    <a:pt x="8570" y="9704"/>
                    <a:pt x="9011" y="9232"/>
                    <a:pt x="9011" y="8665"/>
                  </a:cubicBezTo>
                  <a:lnTo>
                    <a:pt x="9011" y="3844"/>
                  </a:lnTo>
                  <a:cubicBezTo>
                    <a:pt x="9011" y="3372"/>
                    <a:pt x="8728" y="2994"/>
                    <a:pt x="8318" y="2836"/>
                  </a:cubicBezTo>
                  <a:cubicBezTo>
                    <a:pt x="8318" y="2584"/>
                    <a:pt x="8318" y="2364"/>
                    <a:pt x="8223" y="2112"/>
                  </a:cubicBezTo>
                  <a:lnTo>
                    <a:pt x="8223" y="2112"/>
                  </a:lnTo>
                  <a:cubicBezTo>
                    <a:pt x="9043" y="2269"/>
                    <a:pt x="9736" y="2962"/>
                    <a:pt x="9736" y="3844"/>
                  </a:cubicBezTo>
                  <a:lnTo>
                    <a:pt x="9736" y="8696"/>
                  </a:lnTo>
                  <a:cubicBezTo>
                    <a:pt x="9736" y="9641"/>
                    <a:pt x="8948" y="10429"/>
                    <a:pt x="8003" y="10429"/>
                  </a:cubicBezTo>
                  <a:lnTo>
                    <a:pt x="3151" y="10429"/>
                  </a:lnTo>
                  <a:cubicBezTo>
                    <a:pt x="2206" y="10429"/>
                    <a:pt x="1418" y="9641"/>
                    <a:pt x="1418" y="8696"/>
                  </a:cubicBezTo>
                  <a:lnTo>
                    <a:pt x="1418" y="3781"/>
                  </a:lnTo>
                  <a:lnTo>
                    <a:pt x="1355" y="3781"/>
                  </a:lnTo>
                  <a:cubicBezTo>
                    <a:pt x="1355" y="2931"/>
                    <a:pt x="1985" y="2206"/>
                    <a:pt x="2868" y="2049"/>
                  </a:cubicBezTo>
                  <a:close/>
                  <a:moveTo>
                    <a:pt x="3088" y="1"/>
                  </a:moveTo>
                  <a:cubicBezTo>
                    <a:pt x="1355" y="1"/>
                    <a:pt x="1" y="1419"/>
                    <a:pt x="1" y="3120"/>
                  </a:cubicBezTo>
                  <a:lnTo>
                    <a:pt x="1" y="8728"/>
                  </a:lnTo>
                  <a:cubicBezTo>
                    <a:pt x="1" y="10397"/>
                    <a:pt x="1355" y="11815"/>
                    <a:pt x="3088" y="11815"/>
                  </a:cubicBezTo>
                  <a:lnTo>
                    <a:pt x="7940" y="11815"/>
                  </a:lnTo>
                  <a:cubicBezTo>
                    <a:pt x="9673" y="11815"/>
                    <a:pt x="11059" y="10397"/>
                    <a:pt x="11059" y="8728"/>
                  </a:cubicBezTo>
                  <a:lnTo>
                    <a:pt x="11059" y="3120"/>
                  </a:lnTo>
                  <a:cubicBezTo>
                    <a:pt x="11059" y="1387"/>
                    <a:pt x="9641" y="1"/>
                    <a:pt x="79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6" name="Google Shape;7136;p78"/>
          <p:cNvGrpSpPr/>
          <p:nvPr/>
        </p:nvGrpSpPr>
        <p:grpSpPr>
          <a:xfrm>
            <a:off x="6197210" y="3625010"/>
            <a:ext cx="350004" cy="348128"/>
            <a:chOff x="-24353075" y="3891250"/>
            <a:chExt cx="293800" cy="292225"/>
          </a:xfrm>
        </p:grpSpPr>
        <p:sp>
          <p:nvSpPr>
            <p:cNvPr id="7137" name="Google Shape;7137;p78"/>
            <p:cNvSpPr/>
            <p:nvPr/>
          </p:nvSpPr>
          <p:spPr>
            <a:xfrm>
              <a:off x="-24251475" y="4012525"/>
              <a:ext cx="88225" cy="65400"/>
            </a:xfrm>
            <a:custGeom>
              <a:avLst/>
              <a:gdLst/>
              <a:ahLst/>
              <a:cxnLst/>
              <a:rect l="l" t="t" r="r" b="b"/>
              <a:pathLst>
                <a:path w="3529" h="2616" extrusionOk="0">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78"/>
            <p:cNvSpPr/>
            <p:nvPr/>
          </p:nvSpPr>
          <p:spPr>
            <a:xfrm>
              <a:off x="-24353075" y="3891250"/>
              <a:ext cx="293800" cy="292225"/>
            </a:xfrm>
            <a:custGeom>
              <a:avLst/>
              <a:gdLst/>
              <a:ahLst/>
              <a:cxnLst/>
              <a:rect l="l" t="t" r="r" b="b"/>
              <a:pathLst>
                <a:path w="11752" h="11689" extrusionOk="0">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9" name="Google Shape;7139;p78"/>
          <p:cNvGrpSpPr/>
          <p:nvPr/>
        </p:nvGrpSpPr>
        <p:grpSpPr>
          <a:xfrm>
            <a:off x="7980681" y="3173313"/>
            <a:ext cx="353757" cy="351463"/>
            <a:chOff x="-22845575" y="3504075"/>
            <a:chExt cx="296950" cy="295025"/>
          </a:xfrm>
        </p:grpSpPr>
        <p:sp>
          <p:nvSpPr>
            <p:cNvPr id="7140" name="Google Shape;7140;p78"/>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78"/>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2" name="Google Shape;7142;p78"/>
          <p:cNvGrpSpPr/>
          <p:nvPr/>
        </p:nvGrpSpPr>
        <p:grpSpPr>
          <a:xfrm>
            <a:off x="5773862" y="1306961"/>
            <a:ext cx="299344" cy="351880"/>
            <a:chOff x="-27691025" y="3175300"/>
            <a:chExt cx="251275" cy="295375"/>
          </a:xfrm>
        </p:grpSpPr>
        <p:sp>
          <p:nvSpPr>
            <p:cNvPr id="7143" name="Google Shape;7143;p78"/>
            <p:cNvSpPr/>
            <p:nvPr/>
          </p:nvSpPr>
          <p:spPr>
            <a:xfrm>
              <a:off x="-27492550" y="3298150"/>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78"/>
            <p:cNvSpPr/>
            <p:nvPr/>
          </p:nvSpPr>
          <p:spPr>
            <a:xfrm>
              <a:off x="-27613050" y="3175300"/>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78"/>
            <p:cNvSpPr/>
            <p:nvPr/>
          </p:nvSpPr>
          <p:spPr>
            <a:xfrm>
              <a:off x="-27691025" y="3175300"/>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78"/>
            <p:cNvSpPr/>
            <p:nvPr/>
          </p:nvSpPr>
          <p:spPr>
            <a:xfrm>
              <a:off x="-27691025" y="3263500"/>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7" name="Google Shape;7147;p78"/>
          <p:cNvGrpSpPr/>
          <p:nvPr/>
        </p:nvGrpSpPr>
        <p:grpSpPr>
          <a:xfrm>
            <a:off x="5746179" y="1825637"/>
            <a:ext cx="354710" cy="228015"/>
            <a:chOff x="-27721750" y="3598250"/>
            <a:chExt cx="297750" cy="191400"/>
          </a:xfrm>
        </p:grpSpPr>
        <p:sp>
          <p:nvSpPr>
            <p:cNvPr id="7148" name="Google Shape;7148;p78"/>
            <p:cNvSpPr/>
            <p:nvPr/>
          </p:nvSpPr>
          <p:spPr>
            <a:xfrm>
              <a:off x="-27616200" y="3651800"/>
              <a:ext cx="86650" cy="86675"/>
            </a:xfrm>
            <a:custGeom>
              <a:avLst/>
              <a:gdLst/>
              <a:ahLst/>
              <a:cxnLst/>
              <a:rect l="l" t="t" r="r" b="b"/>
              <a:pathLst>
                <a:path w="3466" h="3467" extrusionOk="0">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78"/>
            <p:cNvSpPr/>
            <p:nvPr/>
          </p:nvSpPr>
          <p:spPr>
            <a:xfrm>
              <a:off x="-27721750" y="3598250"/>
              <a:ext cx="297750" cy="191400"/>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0" name="Google Shape;7150;p78"/>
          <p:cNvGrpSpPr/>
          <p:nvPr/>
        </p:nvGrpSpPr>
        <p:grpSpPr>
          <a:xfrm>
            <a:off x="5747579" y="2219183"/>
            <a:ext cx="351910" cy="340980"/>
            <a:chOff x="-27719400" y="3925600"/>
            <a:chExt cx="295400" cy="286225"/>
          </a:xfrm>
        </p:grpSpPr>
        <p:sp>
          <p:nvSpPr>
            <p:cNvPr id="7151" name="Google Shape;7151;p78"/>
            <p:cNvSpPr/>
            <p:nvPr/>
          </p:nvSpPr>
          <p:spPr>
            <a:xfrm>
              <a:off x="-27596525" y="3925600"/>
              <a:ext cx="172525" cy="162575"/>
            </a:xfrm>
            <a:custGeom>
              <a:avLst/>
              <a:gdLst/>
              <a:ahLst/>
              <a:cxnLst/>
              <a:rect l="l" t="t" r="r" b="b"/>
              <a:pathLst>
                <a:path w="6901" h="6503" extrusionOk="0">
                  <a:moveTo>
                    <a:pt x="5042" y="0"/>
                  </a:moveTo>
                  <a:cubicBezTo>
                    <a:pt x="4425" y="0"/>
                    <a:pt x="3809" y="237"/>
                    <a:pt x="3340" y="705"/>
                  </a:cubicBezTo>
                  <a:lnTo>
                    <a:pt x="1765" y="2281"/>
                  </a:lnTo>
                  <a:cubicBezTo>
                    <a:pt x="1639" y="2407"/>
                    <a:pt x="1639" y="2627"/>
                    <a:pt x="1765" y="2785"/>
                  </a:cubicBezTo>
                  <a:cubicBezTo>
                    <a:pt x="1860" y="2879"/>
                    <a:pt x="1891" y="2942"/>
                    <a:pt x="1891" y="3037"/>
                  </a:cubicBezTo>
                  <a:cubicBezTo>
                    <a:pt x="1891" y="3100"/>
                    <a:pt x="1860" y="3226"/>
                    <a:pt x="1765" y="3257"/>
                  </a:cubicBezTo>
                  <a:lnTo>
                    <a:pt x="1229" y="3824"/>
                  </a:lnTo>
                  <a:cubicBezTo>
                    <a:pt x="1009" y="3856"/>
                    <a:pt x="820" y="3919"/>
                    <a:pt x="662" y="4045"/>
                  </a:cubicBezTo>
                  <a:lnTo>
                    <a:pt x="1" y="4643"/>
                  </a:lnTo>
                  <a:lnTo>
                    <a:pt x="1860" y="6502"/>
                  </a:lnTo>
                  <a:lnTo>
                    <a:pt x="2427" y="5809"/>
                  </a:lnTo>
                  <a:cubicBezTo>
                    <a:pt x="2553" y="5652"/>
                    <a:pt x="2647" y="5494"/>
                    <a:pt x="2679" y="5305"/>
                  </a:cubicBezTo>
                  <a:lnTo>
                    <a:pt x="6774" y="1209"/>
                  </a:lnTo>
                  <a:cubicBezTo>
                    <a:pt x="6900" y="1083"/>
                    <a:pt x="6900" y="863"/>
                    <a:pt x="6774" y="737"/>
                  </a:cubicBezTo>
                  <a:cubicBezTo>
                    <a:pt x="6298" y="245"/>
                    <a:pt x="5669" y="0"/>
                    <a:pt x="504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78"/>
            <p:cNvSpPr/>
            <p:nvPr/>
          </p:nvSpPr>
          <p:spPr>
            <a:xfrm>
              <a:off x="-27719400" y="4054275"/>
              <a:ext cx="157550" cy="157550"/>
            </a:xfrm>
            <a:custGeom>
              <a:avLst/>
              <a:gdLst/>
              <a:ahLst/>
              <a:cxnLst/>
              <a:rect l="l" t="t" r="r" b="b"/>
              <a:pathLst>
                <a:path w="6302" h="6302" extrusionOk="0">
                  <a:moveTo>
                    <a:pt x="4412" y="1"/>
                  </a:moveTo>
                  <a:lnTo>
                    <a:pt x="537" y="3466"/>
                  </a:lnTo>
                  <a:cubicBezTo>
                    <a:pt x="190" y="3781"/>
                    <a:pt x="1" y="4222"/>
                    <a:pt x="1" y="4695"/>
                  </a:cubicBezTo>
                  <a:cubicBezTo>
                    <a:pt x="1" y="5136"/>
                    <a:pt x="158" y="5545"/>
                    <a:pt x="474" y="5829"/>
                  </a:cubicBezTo>
                  <a:cubicBezTo>
                    <a:pt x="789" y="6144"/>
                    <a:pt x="1167" y="6302"/>
                    <a:pt x="1608" y="6302"/>
                  </a:cubicBezTo>
                  <a:lnTo>
                    <a:pt x="1639" y="6302"/>
                  </a:lnTo>
                  <a:cubicBezTo>
                    <a:pt x="1954" y="6302"/>
                    <a:pt x="2269" y="6175"/>
                    <a:pt x="2553" y="5986"/>
                  </a:cubicBezTo>
                  <a:lnTo>
                    <a:pt x="1482" y="4915"/>
                  </a:lnTo>
                  <a:cubicBezTo>
                    <a:pt x="1356" y="4789"/>
                    <a:pt x="1356" y="4569"/>
                    <a:pt x="1482" y="4443"/>
                  </a:cubicBezTo>
                  <a:cubicBezTo>
                    <a:pt x="1545" y="4395"/>
                    <a:pt x="1631" y="4372"/>
                    <a:pt x="1718" y="4372"/>
                  </a:cubicBezTo>
                  <a:cubicBezTo>
                    <a:pt x="1805" y="4372"/>
                    <a:pt x="1891" y="4395"/>
                    <a:pt x="1954" y="4443"/>
                  </a:cubicBezTo>
                  <a:lnTo>
                    <a:pt x="3025" y="5514"/>
                  </a:lnTo>
                  <a:lnTo>
                    <a:pt x="3498" y="5010"/>
                  </a:lnTo>
                  <a:lnTo>
                    <a:pt x="2521" y="4002"/>
                  </a:lnTo>
                  <a:cubicBezTo>
                    <a:pt x="2395" y="3907"/>
                    <a:pt x="2395" y="3655"/>
                    <a:pt x="2521" y="3561"/>
                  </a:cubicBezTo>
                  <a:cubicBezTo>
                    <a:pt x="2569" y="3498"/>
                    <a:pt x="2655" y="3466"/>
                    <a:pt x="2746" y="3466"/>
                  </a:cubicBezTo>
                  <a:cubicBezTo>
                    <a:pt x="2836" y="3466"/>
                    <a:pt x="2931" y="3498"/>
                    <a:pt x="2994" y="3561"/>
                  </a:cubicBezTo>
                  <a:lnTo>
                    <a:pt x="3939" y="4474"/>
                  </a:lnTo>
                  <a:lnTo>
                    <a:pt x="4412" y="3970"/>
                  </a:lnTo>
                  <a:lnTo>
                    <a:pt x="3530" y="3120"/>
                  </a:lnTo>
                  <a:cubicBezTo>
                    <a:pt x="3403" y="2994"/>
                    <a:pt x="3403" y="2773"/>
                    <a:pt x="3530" y="2647"/>
                  </a:cubicBezTo>
                  <a:cubicBezTo>
                    <a:pt x="3593" y="2584"/>
                    <a:pt x="3679" y="2552"/>
                    <a:pt x="3766" y="2552"/>
                  </a:cubicBezTo>
                  <a:cubicBezTo>
                    <a:pt x="3852" y="2552"/>
                    <a:pt x="3939" y="2584"/>
                    <a:pt x="4002" y="2647"/>
                  </a:cubicBezTo>
                  <a:lnTo>
                    <a:pt x="4884" y="3498"/>
                  </a:lnTo>
                  <a:lnTo>
                    <a:pt x="5357" y="2994"/>
                  </a:lnTo>
                  <a:lnTo>
                    <a:pt x="4601" y="2237"/>
                  </a:lnTo>
                  <a:cubicBezTo>
                    <a:pt x="4475" y="2111"/>
                    <a:pt x="4475" y="1891"/>
                    <a:pt x="4601" y="1765"/>
                  </a:cubicBezTo>
                  <a:cubicBezTo>
                    <a:pt x="4671" y="1624"/>
                    <a:pt x="4771" y="1562"/>
                    <a:pt x="4867" y="1562"/>
                  </a:cubicBezTo>
                  <a:cubicBezTo>
                    <a:pt x="4944" y="1562"/>
                    <a:pt x="5018" y="1601"/>
                    <a:pt x="5073" y="1670"/>
                  </a:cubicBezTo>
                  <a:lnTo>
                    <a:pt x="5829" y="2395"/>
                  </a:lnTo>
                  <a:lnTo>
                    <a:pt x="6302" y="1891"/>
                  </a:lnTo>
                  <a:lnTo>
                    <a:pt x="44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3" name="Google Shape;7153;p78"/>
          <p:cNvGrpSpPr/>
          <p:nvPr/>
        </p:nvGrpSpPr>
        <p:grpSpPr>
          <a:xfrm>
            <a:off x="7968851" y="1306023"/>
            <a:ext cx="353757" cy="353757"/>
            <a:chOff x="-25834600" y="3176875"/>
            <a:chExt cx="296950" cy="296950"/>
          </a:xfrm>
        </p:grpSpPr>
        <p:sp>
          <p:nvSpPr>
            <p:cNvPr id="7154" name="Google Shape;7154;p78"/>
            <p:cNvSpPr/>
            <p:nvPr/>
          </p:nvSpPr>
          <p:spPr>
            <a:xfrm>
              <a:off x="-25625875" y="3316275"/>
              <a:ext cx="69325" cy="85875"/>
            </a:xfrm>
            <a:custGeom>
              <a:avLst/>
              <a:gdLst/>
              <a:ahLst/>
              <a:cxnLst/>
              <a:rect l="l" t="t" r="r" b="b"/>
              <a:pathLst>
                <a:path w="2773" h="3435" extrusionOk="0">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78"/>
            <p:cNvSpPr/>
            <p:nvPr/>
          </p:nvSpPr>
          <p:spPr>
            <a:xfrm>
              <a:off x="-25729075" y="3176875"/>
              <a:ext cx="191425" cy="296950"/>
            </a:xfrm>
            <a:custGeom>
              <a:avLst/>
              <a:gdLst/>
              <a:ahLst/>
              <a:cxnLst/>
              <a:rect l="l" t="t" r="r" b="b"/>
              <a:pathLst>
                <a:path w="7657" h="11878" extrusionOk="0">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78"/>
            <p:cNvSpPr/>
            <p:nvPr/>
          </p:nvSpPr>
          <p:spPr>
            <a:xfrm>
              <a:off x="-25834600" y="3350150"/>
              <a:ext cx="69325" cy="96100"/>
            </a:xfrm>
            <a:custGeom>
              <a:avLst/>
              <a:gdLst/>
              <a:ahLst/>
              <a:cxnLst/>
              <a:rect l="l" t="t" r="r" b="b"/>
              <a:pathLst>
                <a:path w="2773" h="3844" extrusionOk="0">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78"/>
            <p:cNvSpPr/>
            <p:nvPr/>
          </p:nvSpPr>
          <p:spPr>
            <a:xfrm>
              <a:off x="-25799950" y="3368250"/>
              <a:ext cx="104775" cy="104000"/>
            </a:xfrm>
            <a:custGeom>
              <a:avLst/>
              <a:gdLst/>
              <a:ahLst/>
              <a:cxnLst/>
              <a:rect l="l" t="t" r="r" b="b"/>
              <a:pathLst>
                <a:path w="4191" h="4160" extrusionOk="0">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78"/>
            <p:cNvSpPr/>
            <p:nvPr/>
          </p:nvSpPr>
          <p:spPr>
            <a:xfrm>
              <a:off x="-25712525" y="3317075"/>
              <a:ext cx="34675" cy="86650"/>
            </a:xfrm>
            <a:custGeom>
              <a:avLst/>
              <a:gdLst/>
              <a:ahLst/>
              <a:cxnLst/>
              <a:rect l="l" t="t" r="r" b="b"/>
              <a:pathLst>
                <a:path w="1387" h="3466" extrusionOk="0">
                  <a:moveTo>
                    <a:pt x="1" y="0"/>
                  </a:moveTo>
                  <a:lnTo>
                    <a:pt x="1" y="1764"/>
                  </a:lnTo>
                  <a:cubicBezTo>
                    <a:pt x="631" y="2111"/>
                    <a:pt x="1072" y="2709"/>
                    <a:pt x="1261" y="3466"/>
                  </a:cubicBezTo>
                  <a:lnTo>
                    <a:pt x="1387" y="3466"/>
                  </a:lnTo>
                  <a:lnTo>
                    <a:pt x="13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9" name="Google Shape;7159;p78"/>
          <p:cNvGrpSpPr/>
          <p:nvPr/>
        </p:nvGrpSpPr>
        <p:grpSpPr>
          <a:xfrm>
            <a:off x="7968851" y="1774024"/>
            <a:ext cx="353757" cy="331241"/>
            <a:chOff x="-25834600" y="3564375"/>
            <a:chExt cx="296950" cy="278050"/>
          </a:xfrm>
        </p:grpSpPr>
        <p:sp>
          <p:nvSpPr>
            <p:cNvPr id="7160" name="Google Shape;7160;p78"/>
            <p:cNvSpPr/>
            <p:nvPr/>
          </p:nvSpPr>
          <p:spPr>
            <a:xfrm>
              <a:off x="-25694400" y="3703775"/>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3" y="537"/>
                    <a:pt x="693" y="347"/>
                  </a:cubicBezTo>
                  <a:cubicBezTo>
                    <a:pt x="693" y="158"/>
                    <a:pt x="504"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78"/>
            <p:cNvSpPr/>
            <p:nvPr/>
          </p:nvSpPr>
          <p:spPr>
            <a:xfrm>
              <a:off x="-25591225" y="3703775"/>
              <a:ext cx="53575" cy="18150"/>
            </a:xfrm>
            <a:custGeom>
              <a:avLst/>
              <a:gdLst/>
              <a:ahLst/>
              <a:cxnLst/>
              <a:rect l="l" t="t" r="r" b="b"/>
              <a:pathLst>
                <a:path w="2143" h="726" extrusionOk="0">
                  <a:moveTo>
                    <a:pt x="347" y="1"/>
                  </a:moveTo>
                  <a:cubicBezTo>
                    <a:pt x="158" y="1"/>
                    <a:pt x="0" y="158"/>
                    <a:pt x="0" y="347"/>
                  </a:cubicBezTo>
                  <a:cubicBezTo>
                    <a:pt x="0" y="537"/>
                    <a:pt x="158" y="726"/>
                    <a:pt x="347" y="726"/>
                  </a:cubicBezTo>
                  <a:lnTo>
                    <a:pt x="1765" y="726"/>
                  </a:lnTo>
                  <a:cubicBezTo>
                    <a:pt x="1985" y="726"/>
                    <a:pt x="2143" y="568"/>
                    <a:pt x="2143" y="347"/>
                  </a:cubicBezTo>
                  <a:cubicBezTo>
                    <a:pt x="2143" y="158"/>
                    <a:pt x="1985"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78"/>
            <p:cNvSpPr/>
            <p:nvPr/>
          </p:nvSpPr>
          <p:spPr>
            <a:xfrm>
              <a:off x="-25834600" y="3703775"/>
              <a:ext cx="53575" cy="18150"/>
            </a:xfrm>
            <a:custGeom>
              <a:avLst/>
              <a:gdLst/>
              <a:ahLst/>
              <a:cxnLst/>
              <a:rect l="l" t="t" r="r" b="b"/>
              <a:pathLst>
                <a:path w="2143" h="726" extrusionOk="0">
                  <a:moveTo>
                    <a:pt x="378" y="1"/>
                  </a:moveTo>
                  <a:cubicBezTo>
                    <a:pt x="158" y="1"/>
                    <a:pt x="0" y="158"/>
                    <a:pt x="0" y="347"/>
                  </a:cubicBezTo>
                  <a:cubicBezTo>
                    <a:pt x="0" y="568"/>
                    <a:pt x="158" y="726"/>
                    <a:pt x="378" y="726"/>
                  </a:cubicBezTo>
                  <a:lnTo>
                    <a:pt x="1796" y="726"/>
                  </a:lnTo>
                  <a:cubicBezTo>
                    <a:pt x="1985" y="726"/>
                    <a:pt x="2143" y="568"/>
                    <a:pt x="2143" y="347"/>
                  </a:cubicBezTo>
                  <a:cubicBezTo>
                    <a:pt x="2143" y="158"/>
                    <a:pt x="1985" y="1"/>
                    <a:pt x="17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78"/>
            <p:cNvSpPr/>
            <p:nvPr/>
          </p:nvSpPr>
          <p:spPr>
            <a:xfrm>
              <a:off x="-25695200" y="3564375"/>
              <a:ext cx="17350" cy="52800"/>
            </a:xfrm>
            <a:custGeom>
              <a:avLst/>
              <a:gdLst/>
              <a:ahLst/>
              <a:cxnLst/>
              <a:rect l="l" t="t" r="r" b="b"/>
              <a:pathLst>
                <a:path w="694" h="2112" extrusionOk="0">
                  <a:moveTo>
                    <a:pt x="347" y="1"/>
                  </a:moveTo>
                  <a:cubicBezTo>
                    <a:pt x="158" y="1"/>
                    <a:pt x="1" y="158"/>
                    <a:pt x="1" y="347"/>
                  </a:cubicBezTo>
                  <a:lnTo>
                    <a:pt x="1" y="1765"/>
                  </a:lnTo>
                  <a:cubicBezTo>
                    <a:pt x="1" y="1954"/>
                    <a:pt x="158" y="2111"/>
                    <a:pt x="347" y="2111"/>
                  </a:cubicBezTo>
                  <a:cubicBezTo>
                    <a:pt x="536" y="2111"/>
                    <a:pt x="694" y="1954"/>
                    <a:pt x="694" y="1765"/>
                  </a:cubicBezTo>
                  <a:lnTo>
                    <a:pt x="694" y="347"/>
                  </a:lnTo>
                  <a:cubicBezTo>
                    <a:pt x="694" y="158"/>
                    <a:pt x="536"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78"/>
            <p:cNvSpPr/>
            <p:nvPr/>
          </p:nvSpPr>
          <p:spPr>
            <a:xfrm>
              <a:off x="-25792850" y="3606125"/>
              <a:ext cx="42550" cy="40975"/>
            </a:xfrm>
            <a:custGeom>
              <a:avLst/>
              <a:gdLst/>
              <a:ahLst/>
              <a:cxnLst/>
              <a:rect l="l" t="t" r="r" b="b"/>
              <a:pathLst>
                <a:path w="1702" h="1639" extrusionOk="0">
                  <a:moveTo>
                    <a:pt x="351" y="0"/>
                  </a:moveTo>
                  <a:cubicBezTo>
                    <a:pt x="260" y="0"/>
                    <a:pt x="173" y="32"/>
                    <a:pt x="126" y="95"/>
                  </a:cubicBezTo>
                  <a:cubicBezTo>
                    <a:pt x="0" y="221"/>
                    <a:pt x="0" y="441"/>
                    <a:pt x="126" y="567"/>
                  </a:cubicBezTo>
                  <a:lnTo>
                    <a:pt x="1103" y="1544"/>
                  </a:lnTo>
                  <a:cubicBezTo>
                    <a:pt x="1166" y="1607"/>
                    <a:pt x="1252" y="1639"/>
                    <a:pt x="1339" y="1639"/>
                  </a:cubicBezTo>
                  <a:cubicBezTo>
                    <a:pt x="1426" y="1639"/>
                    <a:pt x="1512" y="1607"/>
                    <a:pt x="1575" y="1544"/>
                  </a:cubicBezTo>
                  <a:cubicBezTo>
                    <a:pt x="1701" y="1418"/>
                    <a:pt x="1701" y="1198"/>
                    <a:pt x="1575" y="1071"/>
                  </a:cubicBezTo>
                  <a:lnTo>
                    <a:pt x="599" y="95"/>
                  </a:lnTo>
                  <a:cubicBezTo>
                    <a:pt x="536" y="32"/>
                    <a:pt x="441" y="0"/>
                    <a:pt x="3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78"/>
            <p:cNvSpPr/>
            <p:nvPr/>
          </p:nvSpPr>
          <p:spPr>
            <a:xfrm>
              <a:off x="-25621950" y="3606125"/>
              <a:ext cx="43350" cy="40975"/>
            </a:xfrm>
            <a:custGeom>
              <a:avLst/>
              <a:gdLst/>
              <a:ahLst/>
              <a:cxnLst/>
              <a:rect l="l" t="t" r="r" b="b"/>
              <a:pathLst>
                <a:path w="1734" h="1639" extrusionOk="0">
                  <a:moveTo>
                    <a:pt x="1351" y="0"/>
                  </a:moveTo>
                  <a:cubicBezTo>
                    <a:pt x="1261" y="0"/>
                    <a:pt x="1166" y="32"/>
                    <a:pt x="1103" y="95"/>
                  </a:cubicBezTo>
                  <a:lnTo>
                    <a:pt x="127" y="1071"/>
                  </a:lnTo>
                  <a:cubicBezTo>
                    <a:pt x="1" y="1198"/>
                    <a:pt x="1" y="1418"/>
                    <a:pt x="127" y="1544"/>
                  </a:cubicBezTo>
                  <a:cubicBezTo>
                    <a:pt x="190" y="1607"/>
                    <a:pt x="284" y="1639"/>
                    <a:pt x="375" y="1639"/>
                  </a:cubicBezTo>
                  <a:cubicBezTo>
                    <a:pt x="465" y="1639"/>
                    <a:pt x="552" y="1607"/>
                    <a:pt x="599" y="1544"/>
                  </a:cubicBezTo>
                  <a:lnTo>
                    <a:pt x="1576" y="567"/>
                  </a:lnTo>
                  <a:cubicBezTo>
                    <a:pt x="1733" y="441"/>
                    <a:pt x="1733" y="221"/>
                    <a:pt x="1576" y="95"/>
                  </a:cubicBezTo>
                  <a:cubicBezTo>
                    <a:pt x="1529" y="32"/>
                    <a:pt x="1442" y="0"/>
                    <a:pt x="13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78"/>
            <p:cNvSpPr/>
            <p:nvPr/>
          </p:nvSpPr>
          <p:spPr>
            <a:xfrm>
              <a:off x="-25783400" y="3806975"/>
              <a:ext cx="192200" cy="35450"/>
            </a:xfrm>
            <a:custGeom>
              <a:avLst/>
              <a:gdLst/>
              <a:ahLst/>
              <a:cxnLst/>
              <a:rect l="l" t="t" r="r" b="b"/>
              <a:pathLst>
                <a:path w="7688" h="1418" extrusionOk="0">
                  <a:moveTo>
                    <a:pt x="725" y="0"/>
                  </a:moveTo>
                  <a:cubicBezTo>
                    <a:pt x="315" y="0"/>
                    <a:pt x="0" y="315"/>
                    <a:pt x="0" y="725"/>
                  </a:cubicBezTo>
                  <a:lnTo>
                    <a:pt x="0" y="1071"/>
                  </a:lnTo>
                  <a:cubicBezTo>
                    <a:pt x="0" y="1260"/>
                    <a:pt x="158" y="1418"/>
                    <a:pt x="378" y="1418"/>
                  </a:cubicBezTo>
                  <a:lnTo>
                    <a:pt x="7309" y="1418"/>
                  </a:lnTo>
                  <a:cubicBezTo>
                    <a:pt x="7530" y="1418"/>
                    <a:pt x="7687" y="1260"/>
                    <a:pt x="7687" y="1071"/>
                  </a:cubicBezTo>
                  <a:lnTo>
                    <a:pt x="7687" y="725"/>
                  </a:lnTo>
                  <a:cubicBezTo>
                    <a:pt x="7687" y="315"/>
                    <a:pt x="7372" y="0"/>
                    <a:pt x="69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78"/>
            <p:cNvSpPr/>
            <p:nvPr/>
          </p:nvSpPr>
          <p:spPr>
            <a:xfrm>
              <a:off x="-25764500" y="3635275"/>
              <a:ext cx="153600" cy="155175"/>
            </a:xfrm>
            <a:custGeom>
              <a:avLst/>
              <a:gdLst/>
              <a:ahLst/>
              <a:cxnLst/>
              <a:rect l="l" t="t" r="r" b="b"/>
              <a:pathLst>
                <a:path w="6144" h="6207" extrusionOk="0">
                  <a:moveTo>
                    <a:pt x="3025" y="0"/>
                  </a:moveTo>
                  <a:cubicBezTo>
                    <a:pt x="1355" y="0"/>
                    <a:pt x="0" y="1355"/>
                    <a:pt x="0" y="3087"/>
                  </a:cubicBezTo>
                  <a:lnTo>
                    <a:pt x="0" y="6206"/>
                  </a:lnTo>
                  <a:lnTo>
                    <a:pt x="2773" y="6206"/>
                  </a:lnTo>
                  <a:lnTo>
                    <a:pt x="2773" y="4064"/>
                  </a:lnTo>
                  <a:cubicBezTo>
                    <a:pt x="2363" y="3938"/>
                    <a:pt x="2048" y="3560"/>
                    <a:pt x="2048" y="3087"/>
                  </a:cubicBezTo>
                  <a:cubicBezTo>
                    <a:pt x="2048" y="2489"/>
                    <a:pt x="2521" y="2079"/>
                    <a:pt x="3088" y="2079"/>
                  </a:cubicBezTo>
                  <a:cubicBezTo>
                    <a:pt x="3655" y="2079"/>
                    <a:pt x="4096" y="2552"/>
                    <a:pt x="4096" y="3087"/>
                  </a:cubicBezTo>
                  <a:cubicBezTo>
                    <a:pt x="4096" y="3529"/>
                    <a:pt x="3812" y="3938"/>
                    <a:pt x="3403" y="4064"/>
                  </a:cubicBezTo>
                  <a:lnTo>
                    <a:pt x="3403" y="6206"/>
                  </a:lnTo>
                  <a:lnTo>
                    <a:pt x="6144" y="6206"/>
                  </a:lnTo>
                  <a:lnTo>
                    <a:pt x="6144" y="3087"/>
                  </a:lnTo>
                  <a:cubicBezTo>
                    <a:pt x="6144" y="1355"/>
                    <a:pt x="4726" y="0"/>
                    <a:pt x="302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8" name="Google Shape;7168;p78"/>
          <p:cNvGrpSpPr/>
          <p:nvPr/>
        </p:nvGrpSpPr>
        <p:grpSpPr>
          <a:xfrm>
            <a:off x="7966974" y="2213376"/>
            <a:ext cx="357509" cy="352595"/>
            <a:chOff x="-25834600" y="3915850"/>
            <a:chExt cx="300100" cy="295975"/>
          </a:xfrm>
        </p:grpSpPr>
        <p:sp>
          <p:nvSpPr>
            <p:cNvPr id="7169" name="Google Shape;7169;p78"/>
            <p:cNvSpPr/>
            <p:nvPr/>
          </p:nvSpPr>
          <p:spPr>
            <a:xfrm>
              <a:off x="-25677875" y="3915850"/>
              <a:ext cx="143375" cy="137675"/>
            </a:xfrm>
            <a:custGeom>
              <a:avLst/>
              <a:gdLst/>
              <a:ahLst/>
              <a:cxnLst/>
              <a:rect l="l" t="t" r="r" b="b"/>
              <a:pathLst>
                <a:path w="5735" h="5507" extrusionOk="0">
                  <a:moveTo>
                    <a:pt x="1123" y="1"/>
                  </a:moveTo>
                  <a:cubicBezTo>
                    <a:pt x="859" y="1"/>
                    <a:pt x="599" y="103"/>
                    <a:pt x="410" y="308"/>
                  </a:cubicBezTo>
                  <a:cubicBezTo>
                    <a:pt x="1" y="686"/>
                    <a:pt x="1" y="1379"/>
                    <a:pt x="410" y="1757"/>
                  </a:cubicBezTo>
                  <a:lnTo>
                    <a:pt x="3813" y="5191"/>
                  </a:lnTo>
                  <a:cubicBezTo>
                    <a:pt x="4033" y="5380"/>
                    <a:pt x="4285" y="5506"/>
                    <a:pt x="4569" y="5506"/>
                  </a:cubicBezTo>
                  <a:cubicBezTo>
                    <a:pt x="4853" y="5506"/>
                    <a:pt x="5136" y="5380"/>
                    <a:pt x="5325" y="5191"/>
                  </a:cubicBezTo>
                  <a:cubicBezTo>
                    <a:pt x="5735" y="4781"/>
                    <a:pt x="5735" y="4120"/>
                    <a:pt x="5325" y="3742"/>
                  </a:cubicBezTo>
                  <a:lnTo>
                    <a:pt x="1860" y="308"/>
                  </a:lnTo>
                  <a:cubicBezTo>
                    <a:pt x="1655" y="103"/>
                    <a:pt x="1387" y="1"/>
                    <a:pt x="11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78"/>
            <p:cNvSpPr/>
            <p:nvPr/>
          </p:nvSpPr>
          <p:spPr>
            <a:xfrm>
              <a:off x="-25834600" y="4167700"/>
              <a:ext cx="43350" cy="44125"/>
            </a:xfrm>
            <a:custGeom>
              <a:avLst/>
              <a:gdLst/>
              <a:ahLst/>
              <a:cxnLst/>
              <a:rect l="l" t="t" r="r" b="b"/>
              <a:pathLst>
                <a:path w="1734" h="1765" extrusionOk="0">
                  <a:moveTo>
                    <a:pt x="756" y="0"/>
                  </a:moveTo>
                  <a:lnTo>
                    <a:pt x="221" y="630"/>
                  </a:lnTo>
                  <a:cubicBezTo>
                    <a:pt x="95" y="756"/>
                    <a:pt x="0" y="945"/>
                    <a:pt x="0" y="1103"/>
                  </a:cubicBezTo>
                  <a:cubicBezTo>
                    <a:pt x="0" y="1292"/>
                    <a:pt x="95" y="1449"/>
                    <a:pt x="221" y="1575"/>
                  </a:cubicBezTo>
                  <a:cubicBezTo>
                    <a:pt x="347" y="1702"/>
                    <a:pt x="536" y="1765"/>
                    <a:pt x="693" y="1765"/>
                  </a:cubicBezTo>
                  <a:cubicBezTo>
                    <a:pt x="882" y="1765"/>
                    <a:pt x="1040" y="1702"/>
                    <a:pt x="1166" y="1575"/>
                  </a:cubicBezTo>
                  <a:lnTo>
                    <a:pt x="1733" y="977"/>
                  </a:lnTo>
                  <a:lnTo>
                    <a:pt x="75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78"/>
            <p:cNvSpPr/>
            <p:nvPr/>
          </p:nvSpPr>
          <p:spPr>
            <a:xfrm>
              <a:off x="-25800725" y="3972375"/>
              <a:ext cx="206375" cy="207950"/>
            </a:xfrm>
            <a:custGeom>
              <a:avLst/>
              <a:gdLst/>
              <a:ahLst/>
              <a:cxnLst/>
              <a:rect l="l" t="t" r="r" b="b"/>
              <a:pathLst>
                <a:path w="8255" h="8318" extrusionOk="0">
                  <a:moveTo>
                    <a:pt x="4285" y="2457"/>
                  </a:moveTo>
                  <a:lnTo>
                    <a:pt x="5797" y="3938"/>
                  </a:lnTo>
                  <a:lnTo>
                    <a:pt x="5261" y="4474"/>
                  </a:lnTo>
                  <a:cubicBezTo>
                    <a:pt x="4868" y="4868"/>
                    <a:pt x="4342" y="5064"/>
                    <a:pt x="3814" y="5064"/>
                  </a:cubicBezTo>
                  <a:cubicBezTo>
                    <a:pt x="3708" y="5064"/>
                    <a:pt x="3602" y="5057"/>
                    <a:pt x="3497" y="5041"/>
                  </a:cubicBezTo>
                  <a:lnTo>
                    <a:pt x="3214" y="5009"/>
                  </a:lnTo>
                  <a:lnTo>
                    <a:pt x="3182" y="4726"/>
                  </a:lnTo>
                  <a:cubicBezTo>
                    <a:pt x="3119" y="4096"/>
                    <a:pt x="3308" y="3434"/>
                    <a:pt x="3781" y="2962"/>
                  </a:cubicBezTo>
                  <a:lnTo>
                    <a:pt x="4285" y="2457"/>
                  </a:lnTo>
                  <a:close/>
                  <a:moveTo>
                    <a:pt x="4789" y="0"/>
                  </a:moveTo>
                  <a:lnTo>
                    <a:pt x="3056" y="1796"/>
                  </a:lnTo>
                  <a:cubicBezTo>
                    <a:pt x="2174" y="2678"/>
                    <a:pt x="1733" y="4001"/>
                    <a:pt x="1890" y="5261"/>
                  </a:cubicBezTo>
                  <a:lnTo>
                    <a:pt x="1922" y="5419"/>
                  </a:lnTo>
                  <a:lnTo>
                    <a:pt x="0" y="7341"/>
                  </a:lnTo>
                  <a:lnTo>
                    <a:pt x="977" y="8317"/>
                  </a:lnTo>
                  <a:lnTo>
                    <a:pt x="2898" y="6396"/>
                  </a:lnTo>
                  <a:lnTo>
                    <a:pt x="3056" y="6427"/>
                  </a:lnTo>
                  <a:cubicBezTo>
                    <a:pt x="3214" y="6459"/>
                    <a:pt x="3371" y="6459"/>
                    <a:pt x="3592" y="6459"/>
                  </a:cubicBezTo>
                  <a:cubicBezTo>
                    <a:pt x="4694" y="6459"/>
                    <a:pt x="5734" y="6049"/>
                    <a:pt x="6522" y="5261"/>
                  </a:cubicBezTo>
                  <a:lnTo>
                    <a:pt x="8254" y="3466"/>
                  </a:lnTo>
                  <a:lnTo>
                    <a:pt x="7278" y="2489"/>
                  </a:lnTo>
                  <a:lnTo>
                    <a:pt x="6301" y="3466"/>
                  </a:lnTo>
                  <a:lnTo>
                    <a:pt x="4852" y="2016"/>
                  </a:lnTo>
                  <a:lnTo>
                    <a:pt x="5828" y="1040"/>
                  </a:lnTo>
                  <a:lnTo>
                    <a:pt x="478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2" name="Google Shape;7172;p78"/>
          <p:cNvGrpSpPr/>
          <p:nvPr/>
        </p:nvGrpSpPr>
        <p:grpSpPr>
          <a:xfrm>
            <a:off x="6702402" y="2694606"/>
            <a:ext cx="228968" cy="350987"/>
            <a:chOff x="-23930925" y="3149300"/>
            <a:chExt cx="192200" cy="294625"/>
          </a:xfrm>
        </p:grpSpPr>
        <p:sp>
          <p:nvSpPr>
            <p:cNvPr id="7173" name="Google Shape;7173;p78"/>
            <p:cNvSpPr/>
            <p:nvPr/>
          </p:nvSpPr>
          <p:spPr>
            <a:xfrm>
              <a:off x="-23930125" y="3149300"/>
              <a:ext cx="191400" cy="35475"/>
            </a:xfrm>
            <a:custGeom>
              <a:avLst/>
              <a:gdLst/>
              <a:ahLst/>
              <a:cxnLst/>
              <a:rect l="l" t="t" r="r" b="b"/>
              <a:pathLst>
                <a:path w="7656" h="1419" extrusionOk="0">
                  <a:moveTo>
                    <a:pt x="1040" y="1"/>
                  </a:moveTo>
                  <a:cubicBezTo>
                    <a:pt x="441" y="1"/>
                    <a:pt x="0" y="473"/>
                    <a:pt x="0" y="1040"/>
                  </a:cubicBezTo>
                  <a:lnTo>
                    <a:pt x="0" y="1418"/>
                  </a:lnTo>
                  <a:lnTo>
                    <a:pt x="7656" y="1418"/>
                  </a:lnTo>
                  <a:lnTo>
                    <a:pt x="7656" y="1040"/>
                  </a:lnTo>
                  <a:lnTo>
                    <a:pt x="7593" y="1040"/>
                  </a:lnTo>
                  <a:cubicBezTo>
                    <a:pt x="7593" y="442"/>
                    <a:pt x="7120" y="1"/>
                    <a:pt x="65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78"/>
            <p:cNvSpPr/>
            <p:nvPr/>
          </p:nvSpPr>
          <p:spPr>
            <a:xfrm>
              <a:off x="-23878925" y="3237525"/>
              <a:ext cx="86650" cy="86650"/>
            </a:xfrm>
            <a:custGeom>
              <a:avLst/>
              <a:gdLst/>
              <a:ahLst/>
              <a:cxnLst/>
              <a:rect l="l" t="t" r="r" b="b"/>
              <a:pathLst>
                <a:path w="3466" h="3466" extrusionOk="0">
                  <a:moveTo>
                    <a:pt x="1386" y="0"/>
                  </a:moveTo>
                  <a:lnTo>
                    <a:pt x="1386" y="1008"/>
                  </a:lnTo>
                  <a:cubicBezTo>
                    <a:pt x="1386" y="1197"/>
                    <a:pt x="1229" y="1355"/>
                    <a:pt x="1008" y="1355"/>
                  </a:cubicBezTo>
                  <a:lnTo>
                    <a:pt x="0" y="1355"/>
                  </a:lnTo>
                  <a:lnTo>
                    <a:pt x="0" y="2079"/>
                  </a:lnTo>
                  <a:lnTo>
                    <a:pt x="1008" y="2079"/>
                  </a:lnTo>
                  <a:cubicBezTo>
                    <a:pt x="1229" y="2079"/>
                    <a:pt x="1386" y="2237"/>
                    <a:pt x="1386" y="2426"/>
                  </a:cubicBezTo>
                  <a:lnTo>
                    <a:pt x="1386" y="3466"/>
                  </a:lnTo>
                  <a:lnTo>
                    <a:pt x="2079" y="3466"/>
                  </a:lnTo>
                  <a:lnTo>
                    <a:pt x="2079" y="2426"/>
                  </a:lnTo>
                  <a:cubicBezTo>
                    <a:pt x="2079" y="2237"/>
                    <a:pt x="2237" y="2079"/>
                    <a:pt x="2426" y="2079"/>
                  </a:cubicBezTo>
                  <a:lnTo>
                    <a:pt x="3466" y="2079"/>
                  </a:lnTo>
                  <a:lnTo>
                    <a:pt x="3466" y="1355"/>
                  </a:lnTo>
                  <a:lnTo>
                    <a:pt x="2426" y="1355"/>
                  </a:lnTo>
                  <a:cubicBezTo>
                    <a:pt x="2237" y="1355"/>
                    <a:pt x="2079" y="1197"/>
                    <a:pt x="2079" y="1008"/>
                  </a:cubicBezTo>
                  <a:lnTo>
                    <a:pt x="207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78"/>
            <p:cNvSpPr/>
            <p:nvPr/>
          </p:nvSpPr>
          <p:spPr>
            <a:xfrm>
              <a:off x="-23930925" y="3375350"/>
              <a:ext cx="190625" cy="68575"/>
            </a:xfrm>
            <a:custGeom>
              <a:avLst/>
              <a:gdLst/>
              <a:ahLst/>
              <a:cxnLst/>
              <a:rect l="l" t="t" r="r" b="b"/>
              <a:pathLst>
                <a:path w="7625" h="2743" extrusionOk="0">
                  <a:moveTo>
                    <a:pt x="4159" y="694"/>
                  </a:moveTo>
                  <a:cubicBezTo>
                    <a:pt x="4348" y="694"/>
                    <a:pt x="4506" y="851"/>
                    <a:pt x="4506" y="1040"/>
                  </a:cubicBezTo>
                  <a:cubicBezTo>
                    <a:pt x="4506" y="1261"/>
                    <a:pt x="4348" y="1418"/>
                    <a:pt x="4159" y="1418"/>
                  </a:cubicBezTo>
                  <a:lnTo>
                    <a:pt x="3466" y="1418"/>
                  </a:lnTo>
                  <a:cubicBezTo>
                    <a:pt x="3246" y="1418"/>
                    <a:pt x="3088" y="1261"/>
                    <a:pt x="3088" y="1040"/>
                  </a:cubicBezTo>
                  <a:cubicBezTo>
                    <a:pt x="3088" y="851"/>
                    <a:pt x="3246" y="694"/>
                    <a:pt x="3466" y="694"/>
                  </a:cubicBezTo>
                  <a:close/>
                  <a:moveTo>
                    <a:pt x="1" y="0"/>
                  </a:moveTo>
                  <a:lnTo>
                    <a:pt x="1" y="1733"/>
                  </a:lnTo>
                  <a:cubicBezTo>
                    <a:pt x="1" y="2300"/>
                    <a:pt x="473" y="2741"/>
                    <a:pt x="1009" y="2741"/>
                  </a:cubicBezTo>
                  <a:lnTo>
                    <a:pt x="6554" y="2741"/>
                  </a:lnTo>
                  <a:cubicBezTo>
                    <a:pt x="6573" y="2742"/>
                    <a:pt x="6592" y="2743"/>
                    <a:pt x="6610" y="2743"/>
                  </a:cubicBezTo>
                  <a:cubicBezTo>
                    <a:pt x="7182" y="2743"/>
                    <a:pt x="7625" y="2282"/>
                    <a:pt x="7625" y="1733"/>
                  </a:cubicBezTo>
                  <a:lnTo>
                    <a:pt x="76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78"/>
            <p:cNvSpPr/>
            <p:nvPr/>
          </p:nvSpPr>
          <p:spPr>
            <a:xfrm>
              <a:off x="-23930925" y="3202075"/>
              <a:ext cx="190625" cy="155975"/>
            </a:xfrm>
            <a:custGeom>
              <a:avLst/>
              <a:gdLst/>
              <a:ahLst/>
              <a:cxnLst/>
              <a:rect l="l" t="t" r="r" b="b"/>
              <a:pathLst>
                <a:path w="7625" h="6239" extrusionOk="0">
                  <a:moveTo>
                    <a:pt x="4506" y="693"/>
                  </a:moveTo>
                  <a:cubicBezTo>
                    <a:pt x="4727" y="693"/>
                    <a:pt x="4884" y="851"/>
                    <a:pt x="4884" y="1040"/>
                  </a:cubicBezTo>
                  <a:lnTo>
                    <a:pt x="4884" y="2080"/>
                  </a:lnTo>
                  <a:lnTo>
                    <a:pt x="5892" y="2080"/>
                  </a:lnTo>
                  <a:cubicBezTo>
                    <a:pt x="6081" y="2080"/>
                    <a:pt x="6239" y="2237"/>
                    <a:pt x="6239" y="2426"/>
                  </a:cubicBezTo>
                  <a:lnTo>
                    <a:pt x="6239" y="3812"/>
                  </a:lnTo>
                  <a:cubicBezTo>
                    <a:pt x="6239" y="4001"/>
                    <a:pt x="6081" y="4159"/>
                    <a:pt x="5892" y="4159"/>
                  </a:cubicBezTo>
                  <a:lnTo>
                    <a:pt x="4884" y="4159"/>
                  </a:lnTo>
                  <a:lnTo>
                    <a:pt x="4884" y="5199"/>
                  </a:lnTo>
                  <a:cubicBezTo>
                    <a:pt x="4884" y="5388"/>
                    <a:pt x="4727" y="5545"/>
                    <a:pt x="4506" y="5545"/>
                  </a:cubicBezTo>
                  <a:lnTo>
                    <a:pt x="3151" y="5545"/>
                  </a:lnTo>
                  <a:cubicBezTo>
                    <a:pt x="2931" y="5545"/>
                    <a:pt x="2773" y="5388"/>
                    <a:pt x="2773" y="5199"/>
                  </a:cubicBezTo>
                  <a:lnTo>
                    <a:pt x="2773" y="4159"/>
                  </a:lnTo>
                  <a:lnTo>
                    <a:pt x="1765" y="4159"/>
                  </a:lnTo>
                  <a:cubicBezTo>
                    <a:pt x="1576" y="4159"/>
                    <a:pt x="1419" y="4001"/>
                    <a:pt x="1419" y="3812"/>
                  </a:cubicBezTo>
                  <a:lnTo>
                    <a:pt x="1419" y="2426"/>
                  </a:lnTo>
                  <a:cubicBezTo>
                    <a:pt x="1419" y="2237"/>
                    <a:pt x="1576" y="2080"/>
                    <a:pt x="1765" y="2080"/>
                  </a:cubicBezTo>
                  <a:lnTo>
                    <a:pt x="2773" y="2080"/>
                  </a:lnTo>
                  <a:lnTo>
                    <a:pt x="2773" y="1040"/>
                  </a:lnTo>
                  <a:cubicBezTo>
                    <a:pt x="2773" y="851"/>
                    <a:pt x="2931" y="693"/>
                    <a:pt x="3151" y="693"/>
                  </a:cubicBezTo>
                  <a:close/>
                  <a:moveTo>
                    <a:pt x="1" y="0"/>
                  </a:moveTo>
                  <a:lnTo>
                    <a:pt x="1" y="6238"/>
                  </a:lnTo>
                  <a:lnTo>
                    <a:pt x="7625" y="6238"/>
                  </a:lnTo>
                  <a:lnTo>
                    <a:pt x="76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7" name="Google Shape;7177;p78"/>
          <p:cNvGrpSpPr/>
          <p:nvPr/>
        </p:nvGrpSpPr>
        <p:grpSpPr>
          <a:xfrm>
            <a:off x="6659232" y="3173090"/>
            <a:ext cx="315307" cy="351910"/>
            <a:chOff x="-23962425" y="3519475"/>
            <a:chExt cx="264675" cy="295400"/>
          </a:xfrm>
        </p:grpSpPr>
        <p:sp>
          <p:nvSpPr>
            <p:cNvPr id="7178" name="Google Shape;7178;p78"/>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78"/>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0" name="Google Shape;7180;p78"/>
          <p:cNvSpPr/>
          <p:nvPr/>
        </p:nvSpPr>
        <p:spPr>
          <a:xfrm>
            <a:off x="6629668" y="3626801"/>
            <a:ext cx="375349" cy="344435"/>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1" name="Google Shape;7181;p78"/>
          <p:cNvGrpSpPr/>
          <p:nvPr/>
        </p:nvGrpSpPr>
        <p:grpSpPr>
          <a:xfrm>
            <a:off x="8037908" y="3623134"/>
            <a:ext cx="239302" cy="351880"/>
            <a:chOff x="-22788075" y="3904625"/>
            <a:chExt cx="200875" cy="295375"/>
          </a:xfrm>
        </p:grpSpPr>
        <p:sp>
          <p:nvSpPr>
            <p:cNvPr id="7182" name="Google Shape;7182;p78"/>
            <p:cNvSpPr/>
            <p:nvPr/>
          </p:nvSpPr>
          <p:spPr>
            <a:xfrm>
              <a:off x="-22775475" y="4165325"/>
              <a:ext cx="65400" cy="34675"/>
            </a:xfrm>
            <a:custGeom>
              <a:avLst/>
              <a:gdLst/>
              <a:ahLst/>
              <a:cxnLst/>
              <a:rect l="l" t="t" r="r" b="b"/>
              <a:pathLst>
                <a:path w="2616" h="1387" extrusionOk="0">
                  <a:moveTo>
                    <a:pt x="32" y="1"/>
                  </a:moveTo>
                  <a:cubicBezTo>
                    <a:pt x="1" y="883"/>
                    <a:pt x="631" y="1387"/>
                    <a:pt x="1292" y="1387"/>
                  </a:cubicBezTo>
                  <a:cubicBezTo>
                    <a:pt x="1985" y="1387"/>
                    <a:pt x="2615" y="851"/>
                    <a:pt x="255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78"/>
            <p:cNvSpPr/>
            <p:nvPr/>
          </p:nvSpPr>
          <p:spPr>
            <a:xfrm>
              <a:off x="-22669150" y="3904725"/>
              <a:ext cx="81950" cy="244100"/>
            </a:xfrm>
            <a:custGeom>
              <a:avLst/>
              <a:gdLst/>
              <a:ahLst/>
              <a:cxnLst/>
              <a:rect l="l" t="t" r="r" b="b"/>
              <a:pathLst>
                <a:path w="3278" h="9764" extrusionOk="0">
                  <a:moveTo>
                    <a:pt x="1198" y="5541"/>
                  </a:moveTo>
                  <a:cubicBezTo>
                    <a:pt x="1387" y="5604"/>
                    <a:pt x="1544" y="5699"/>
                    <a:pt x="1544" y="5888"/>
                  </a:cubicBezTo>
                  <a:lnTo>
                    <a:pt x="1576" y="6266"/>
                  </a:lnTo>
                  <a:lnTo>
                    <a:pt x="788" y="6266"/>
                  </a:lnTo>
                  <a:lnTo>
                    <a:pt x="788" y="5888"/>
                  </a:lnTo>
                  <a:cubicBezTo>
                    <a:pt x="788" y="5699"/>
                    <a:pt x="946" y="5541"/>
                    <a:pt x="1198" y="5541"/>
                  </a:cubicBezTo>
                  <a:close/>
                  <a:moveTo>
                    <a:pt x="2885" y="0"/>
                  </a:moveTo>
                  <a:cubicBezTo>
                    <a:pt x="2798" y="0"/>
                    <a:pt x="2714" y="40"/>
                    <a:pt x="2647" y="123"/>
                  </a:cubicBezTo>
                  <a:lnTo>
                    <a:pt x="914" y="2202"/>
                  </a:lnTo>
                  <a:cubicBezTo>
                    <a:pt x="883" y="2296"/>
                    <a:pt x="820" y="2360"/>
                    <a:pt x="820" y="2454"/>
                  </a:cubicBezTo>
                  <a:lnTo>
                    <a:pt x="820" y="4974"/>
                  </a:lnTo>
                  <a:cubicBezTo>
                    <a:pt x="442" y="5069"/>
                    <a:pt x="127" y="5478"/>
                    <a:pt x="127" y="5920"/>
                  </a:cubicBezTo>
                  <a:lnTo>
                    <a:pt x="1" y="9763"/>
                  </a:lnTo>
                  <a:lnTo>
                    <a:pt x="2458" y="9763"/>
                  </a:lnTo>
                  <a:lnTo>
                    <a:pt x="2238" y="5857"/>
                  </a:lnTo>
                  <a:cubicBezTo>
                    <a:pt x="2206" y="5447"/>
                    <a:pt x="1923" y="5069"/>
                    <a:pt x="1513" y="4974"/>
                  </a:cubicBezTo>
                  <a:lnTo>
                    <a:pt x="1513" y="2549"/>
                  </a:lnTo>
                  <a:lnTo>
                    <a:pt x="3151" y="595"/>
                  </a:lnTo>
                  <a:cubicBezTo>
                    <a:pt x="3277" y="375"/>
                    <a:pt x="3277" y="186"/>
                    <a:pt x="3120" y="91"/>
                  </a:cubicBezTo>
                  <a:cubicBezTo>
                    <a:pt x="3045" y="32"/>
                    <a:pt x="2964" y="0"/>
                    <a:pt x="28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78"/>
            <p:cNvSpPr/>
            <p:nvPr/>
          </p:nvSpPr>
          <p:spPr>
            <a:xfrm>
              <a:off x="-22788075" y="3904625"/>
              <a:ext cx="87450" cy="244200"/>
            </a:xfrm>
            <a:custGeom>
              <a:avLst/>
              <a:gdLst/>
              <a:ahLst/>
              <a:cxnLst/>
              <a:rect l="l" t="t" r="r" b="b"/>
              <a:pathLst>
                <a:path w="3498" h="9768" extrusionOk="0">
                  <a:moveTo>
                    <a:pt x="1733" y="1355"/>
                  </a:moveTo>
                  <a:cubicBezTo>
                    <a:pt x="1922" y="1355"/>
                    <a:pt x="2080" y="1513"/>
                    <a:pt x="2080" y="1702"/>
                  </a:cubicBezTo>
                  <a:cubicBezTo>
                    <a:pt x="2080" y="1922"/>
                    <a:pt x="1922" y="2048"/>
                    <a:pt x="1733" y="2048"/>
                  </a:cubicBezTo>
                  <a:cubicBezTo>
                    <a:pt x="1544" y="2048"/>
                    <a:pt x="1387" y="1891"/>
                    <a:pt x="1387" y="1702"/>
                  </a:cubicBezTo>
                  <a:cubicBezTo>
                    <a:pt x="1387" y="1513"/>
                    <a:pt x="1544" y="1355"/>
                    <a:pt x="1733" y="1355"/>
                  </a:cubicBezTo>
                  <a:close/>
                  <a:moveTo>
                    <a:pt x="1765" y="5545"/>
                  </a:moveTo>
                  <a:cubicBezTo>
                    <a:pt x="1954" y="5608"/>
                    <a:pt x="2111" y="5703"/>
                    <a:pt x="2111" y="5892"/>
                  </a:cubicBezTo>
                  <a:lnTo>
                    <a:pt x="2174" y="6270"/>
                  </a:lnTo>
                  <a:lnTo>
                    <a:pt x="1387" y="6270"/>
                  </a:lnTo>
                  <a:lnTo>
                    <a:pt x="1387" y="5892"/>
                  </a:lnTo>
                  <a:cubicBezTo>
                    <a:pt x="1387" y="5703"/>
                    <a:pt x="1544" y="5545"/>
                    <a:pt x="1765" y="5545"/>
                  </a:cubicBezTo>
                  <a:close/>
                  <a:moveTo>
                    <a:pt x="1733" y="1"/>
                  </a:moveTo>
                  <a:cubicBezTo>
                    <a:pt x="788" y="1"/>
                    <a:pt x="0" y="788"/>
                    <a:pt x="0" y="1733"/>
                  </a:cubicBezTo>
                  <a:cubicBezTo>
                    <a:pt x="0" y="2553"/>
                    <a:pt x="599" y="3277"/>
                    <a:pt x="1387" y="3435"/>
                  </a:cubicBezTo>
                  <a:lnTo>
                    <a:pt x="1387" y="4947"/>
                  </a:lnTo>
                  <a:cubicBezTo>
                    <a:pt x="977" y="5073"/>
                    <a:pt x="662" y="5482"/>
                    <a:pt x="662" y="5892"/>
                  </a:cubicBezTo>
                  <a:lnTo>
                    <a:pt x="536" y="9767"/>
                  </a:lnTo>
                  <a:lnTo>
                    <a:pt x="2993" y="9767"/>
                  </a:lnTo>
                  <a:lnTo>
                    <a:pt x="2804" y="5861"/>
                  </a:lnTo>
                  <a:cubicBezTo>
                    <a:pt x="2741" y="5419"/>
                    <a:pt x="2489" y="5073"/>
                    <a:pt x="2048" y="4947"/>
                  </a:cubicBezTo>
                  <a:lnTo>
                    <a:pt x="2048" y="3435"/>
                  </a:lnTo>
                  <a:cubicBezTo>
                    <a:pt x="2836" y="3277"/>
                    <a:pt x="3435" y="2553"/>
                    <a:pt x="3435" y="1733"/>
                  </a:cubicBezTo>
                  <a:cubicBezTo>
                    <a:pt x="3498" y="757"/>
                    <a:pt x="2710"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78"/>
            <p:cNvSpPr/>
            <p:nvPr/>
          </p:nvSpPr>
          <p:spPr>
            <a:xfrm>
              <a:off x="-22670725" y="4165325"/>
              <a:ext cx="64625" cy="34675"/>
            </a:xfrm>
            <a:custGeom>
              <a:avLst/>
              <a:gdLst/>
              <a:ahLst/>
              <a:cxnLst/>
              <a:rect l="l" t="t" r="r" b="b"/>
              <a:pathLst>
                <a:path w="2585" h="1387" extrusionOk="0">
                  <a:moveTo>
                    <a:pt x="32" y="1"/>
                  </a:moveTo>
                  <a:cubicBezTo>
                    <a:pt x="1" y="883"/>
                    <a:pt x="631" y="1387"/>
                    <a:pt x="1292" y="1387"/>
                  </a:cubicBezTo>
                  <a:cubicBezTo>
                    <a:pt x="1954" y="1387"/>
                    <a:pt x="2584" y="851"/>
                    <a:pt x="255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6" name="Google Shape;7186;p78"/>
          <p:cNvGrpSpPr/>
          <p:nvPr/>
        </p:nvGrpSpPr>
        <p:grpSpPr>
          <a:xfrm>
            <a:off x="6193206" y="1306499"/>
            <a:ext cx="354710" cy="352803"/>
            <a:chOff x="-27351575" y="3175300"/>
            <a:chExt cx="297750" cy="296150"/>
          </a:xfrm>
        </p:grpSpPr>
        <p:sp>
          <p:nvSpPr>
            <p:cNvPr id="7187" name="Google Shape;7187;p78"/>
            <p:cNvSpPr/>
            <p:nvPr/>
          </p:nvSpPr>
          <p:spPr>
            <a:xfrm>
              <a:off x="-27351575" y="3175300"/>
              <a:ext cx="296975" cy="157550"/>
            </a:xfrm>
            <a:custGeom>
              <a:avLst/>
              <a:gdLst/>
              <a:ahLst/>
              <a:cxnLst/>
              <a:rect l="l" t="t" r="r" b="b"/>
              <a:pathLst>
                <a:path w="11879" h="6302" extrusionOk="0">
                  <a:moveTo>
                    <a:pt x="7688" y="2080"/>
                  </a:moveTo>
                  <a:lnTo>
                    <a:pt x="7688" y="2836"/>
                  </a:lnTo>
                  <a:lnTo>
                    <a:pt x="4191" y="2836"/>
                  </a:lnTo>
                  <a:lnTo>
                    <a:pt x="4191" y="2080"/>
                  </a:lnTo>
                  <a:close/>
                  <a:moveTo>
                    <a:pt x="10177" y="3497"/>
                  </a:moveTo>
                  <a:cubicBezTo>
                    <a:pt x="10586" y="3497"/>
                    <a:pt x="10996" y="3781"/>
                    <a:pt x="11154" y="4222"/>
                  </a:cubicBezTo>
                  <a:lnTo>
                    <a:pt x="820" y="4222"/>
                  </a:lnTo>
                  <a:cubicBezTo>
                    <a:pt x="914" y="3812"/>
                    <a:pt x="1292" y="3497"/>
                    <a:pt x="1765" y="3497"/>
                  </a:cubicBezTo>
                  <a:close/>
                  <a:moveTo>
                    <a:pt x="3844" y="0"/>
                  </a:moveTo>
                  <a:cubicBezTo>
                    <a:pt x="2899" y="0"/>
                    <a:pt x="2112" y="788"/>
                    <a:pt x="2112" y="1733"/>
                  </a:cubicBezTo>
                  <a:lnTo>
                    <a:pt x="2112" y="2836"/>
                  </a:lnTo>
                  <a:lnTo>
                    <a:pt x="1734" y="2836"/>
                  </a:lnTo>
                  <a:cubicBezTo>
                    <a:pt x="788" y="2836"/>
                    <a:pt x="1" y="3623"/>
                    <a:pt x="1" y="4568"/>
                  </a:cubicBezTo>
                  <a:lnTo>
                    <a:pt x="1" y="6301"/>
                  </a:lnTo>
                  <a:lnTo>
                    <a:pt x="1387" y="6301"/>
                  </a:lnTo>
                  <a:lnTo>
                    <a:pt x="1387" y="5955"/>
                  </a:lnTo>
                  <a:lnTo>
                    <a:pt x="1418" y="5955"/>
                  </a:lnTo>
                  <a:cubicBezTo>
                    <a:pt x="1418" y="5734"/>
                    <a:pt x="1576" y="5577"/>
                    <a:pt x="1765" y="5577"/>
                  </a:cubicBezTo>
                  <a:lnTo>
                    <a:pt x="3151" y="5577"/>
                  </a:lnTo>
                  <a:cubicBezTo>
                    <a:pt x="3340" y="5577"/>
                    <a:pt x="3529" y="5734"/>
                    <a:pt x="3529" y="5955"/>
                  </a:cubicBezTo>
                  <a:lnTo>
                    <a:pt x="3529" y="6301"/>
                  </a:lnTo>
                  <a:lnTo>
                    <a:pt x="8413" y="6301"/>
                  </a:lnTo>
                  <a:lnTo>
                    <a:pt x="8413" y="5955"/>
                  </a:lnTo>
                  <a:cubicBezTo>
                    <a:pt x="8413" y="5734"/>
                    <a:pt x="8570" y="5577"/>
                    <a:pt x="8759" y="5577"/>
                  </a:cubicBezTo>
                  <a:lnTo>
                    <a:pt x="10145" y="5577"/>
                  </a:lnTo>
                  <a:cubicBezTo>
                    <a:pt x="10334" y="5577"/>
                    <a:pt x="10492" y="5734"/>
                    <a:pt x="10492" y="5955"/>
                  </a:cubicBezTo>
                  <a:lnTo>
                    <a:pt x="10492" y="6301"/>
                  </a:lnTo>
                  <a:lnTo>
                    <a:pt x="11878" y="6301"/>
                  </a:lnTo>
                  <a:lnTo>
                    <a:pt x="11878" y="4568"/>
                  </a:lnTo>
                  <a:cubicBezTo>
                    <a:pt x="11878" y="3623"/>
                    <a:pt x="11091" y="2836"/>
                    <a:pt x="10145" y="2836"/>
                  </a:cubicBezTo>
                  <a:lnTo>
                    <a:pt x="9767" y="2836"/>
                  </a:lnTo>
                  <a:lnTo>
                    <a:pt x="9767" y="1733"/>
                  </a:lnTo>
                  <a:cubicBezTo>
                    <a:pt x="9767" y="788"/>
                    <a:pt x="8980" y="0"/>
                    <a:pt x="80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78"/>
            <p:cNvSpPr/>
            <p:nvPr/>
          </p:nvSpPr>
          <p:spPr>
            <a:xfrm>
              <a:off x="-27123950" y="3332825"/>
              <a:ext cx="17350" cy="52000"/>
            </a:xfrm>
            <a:custGeom>
              <a:avLst/>
              <a:gdLst/>
              <a:ahLst/>
              <a:cxnLst/>
              <a:rect l="l" t="t" r="r" b="b"/>
              <a:pathLst>
                <a:path w="694" h="2080" extrusionOk="0">
                  <a:moveTo>
                    <a:pt x="1" y="0"/>
                  </a:moveTo>
                  <a:lnTo>
                    <a:pt x="1" y="1733"/>
                  </a:lnTo>
                  <a:cubicBezTo>
                    <a:pt x="1" y="1922"/>
                    <a:pt x="158" y="2079"/>
                    <a:pt x="347" y="2079"/>
                  </a:cubicBezTo>
                  <a:cubicBezTo>
                    <a:pt x="536" y="2079"/>
                    <a:pt x="694" y="1922"/>
                    <a:pt x="694" y="1733"/>
                  </a:cubicBez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78"/>
            <p:cNvSpPr/>
            <p:nvPr/>
          </p:nvSpPr>
          <p:spPr>
            <a:xfrm>
              <a:off x="-27350775" y="3350150"/>
              <a:ext cx="296950" cy="121300"/>
            </a:xfrm>
            <a:custGeom>
              <a:avLst/>
              <a:gdLst/>
              <a:ahLst/>
              <a:cxnLst/>
              <a:rect l="l" t="t" r="r" b="b"/>
              <a:pathLst>
                <a:path w="11878" h="4852" extrusionOk="0">
                  <a:moveTo>
                    <a:pt x="5923" y="693"/>
                  </a:moveTo>
                  <a:cubicBezTo>
                    <a:pt x="6112" y="693"/>
                    <a:pt x="6270" y="851"/>
                    <a:pt x="6270" y="1040"/>
                  </a:cubicBezTo>
                  <a:lnTo>
                    <a:pt x="6270" y="1733"/>
                  </a:lnTo>
                  <a:lnTo>
                    <a:pt x="6994" y="1733"/>
                  </a:lnTo>
                  <a:cubicBezTo>
                    <a:pt x="7183" y="1733"/>
                    <a:pt x="7341" y="1891"/>
                    <a:pt x="7341" y="2080"/>
                  </a:cubicBezTo>
                  <a:cubicBezTo>
                    <a:pt x="7341" y="2300"/>
                    <a:pt x="7183" y="2458"/>
                    <a:pt x="6994" y="2458"/>
                  </a:cubicBezTo>
                  <a:lnTo>
                    <a:pt x="6270" y="2458"/>
                  </a:lnTo>
                  <a:lnTo>
                    <a:pt x="6270" y="3151"/>
                  </a:lnTo>
                  <a:cubicBezTo>
                    <a:pt x="6270" y="3340"/>
                    <a:pt x="6112" y="3497"/>
                    <a:pt x="5923" y="3497"/>
                  </a:cubicBezTo>
                  <a:cubicBezTo>
                    <a:pt x="5734" y="3497"/>
                    <a:pt x="5577" y="3340"/>
                    <a:pt x="5577" y="3151"/>
                  </a:cubicBezTo>
                  <a:lnTo>
                    <a:pt x="5577" y="2458"/>
                  </a:lnTo>
                  <a:lnTo>
                    <a:pt x="4852" y="2458"/>
                  </a:lnTo>
                  <a:cubicBezTo>
                    <a:pt x="4663" y="2458"/>
                    <a:pt x="4505" y="2300"/>
                    <a:pt x="4505" y="2080"/>
                  </a:cubicBezTo>
                  <a:cubicBezTo>
                    <a:pt x="4537" y="1891"/>
                    <a:pt x="4695" y="1733"/>
                    <a:pt x="4852" y="1733"/>
                  </a:cubicBezTo>
                  <a:lnTo>
                    <a:pt x="5577" y="1733"/>
                  </a:lnTo>
                  <a:lnTo>
                    <a:pt x="5577" y="1040"/>
                  </a:lnTo>
                  <a:cubicBezTo>
                    <a:pt x="5577" y="851"/>
                    <a:pt x="5734" y="693"/>
                    <a:pt x="5923" y="693"/>
                  </a:cubicBezTo>
                  <a:close/>
                  <a:moveTo>
                    <a:pt x="126" y="0"/>
                  </a:moveTo>
                  <a:lnTo>
                    <a:pt x="126" y="3119"/>
                  </a:lnTo>
                  <a:cubicBezTo>
                    <a:pt x="0" y="4064"/>
                    <a:pt x="756" y="4852"/>
                    <a:pt x="1733" y="4852"/>
                  </a:cubicBezTo>
                  <a:lnTo>
                    <a:pt x="10145" y="4852"/>
                  </a:lnTo>
                  <a:cubicBezTo>
                    <a:pt x="11090" y="4852"/>
                    <a:pt x="11878" y="4064"/>
                    <a:pt x="11878" y="3119"/>
                  </a:cubicBezTo>
                  <a:lnTo>
                    <a:pt x="11878" y="0"/>
                  </a:lnTo>
                  <a:lnTo>
                    <a:pt x="10491" y="0"/>
                  </a:lnTo>
                  <a:lnTo>
                    <a:pt x="10491" y="1040"/>
                  </a:lnTo>
                  <a:cubicBezTo>
                    <a:pt x="10491" y="1639"/>
                    <a:pt x="10019" y="2048"/>
                    <a:pt x="9452" y="2048"/>
                  </a:cubicBezTo>
                  <a:cubicBezTo>
                    <a:pt x="8885" y="2048"/>
                    <a:pt x="8444" y="1576"/>
                    <a:pt x="8444" y="1040"/>
                  </a:cubicBezTo>
                  <a:lnTo>
                    <a:pt x="8444" y="0"/>
                  </a:lnTo>
                  <a:lnTo>
                    <a:pt x="3560" y="0"/>
                  </a:lnTo>
                  <a:lnTo>
                    <a:pt x="3560" y="1040"/>
                  </a:lnTo>
                  <a:cubicBezTo>
                    <a:pt x="3560" y="1639"/>
                    <a:pt x="3088" y="2048"/>
                    <a:pt x="2521" y="2048"/>
                  </a:cubicBezTo>
                  <a:cubicBezTo>
                    <a:pt x="1954" y="2048"/>
                    <a:pt x="1513" y="1576"/>
                    <a:pt x="1513" y="1040"/>
                  </a:cubicBezTo>
                  <a:lnTo>
                    <a:pt x="151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78"/>
            <p:cNvSpPr/>
            <p:nvPr/>
          </p:nvSpPr>
          <p:spPr>
            <a:xfrm>
              <a:off x="-27299575" y="3332825"/>
              <a:ext cx="18125" cy="52000"/>
            </a:xfrm>
            <a:custGeom>
              <a:avLst/>
              <a:gdLst/>
              <a:ahLst/>
              <a:cxnLst/>
              <a:rect l="l" t="t" r="r" b="b"/>
              <a:pathLst>
                <a:path w="725" h="2080" extrusionOk="0">
                  <a:moveTo>
                    <a:pt x="0" y="0"/>
                  </a:moveTo>
                  <a:lnTo>
                    <a:pt x="0" y="1733"/>
                  </a:lnTo>
                  <a:cubicBezTo>
                    <a:pt x="0" y="1922"/>
                    <a:pt x="158" y="2079"/>
                    <a:pt x="378" y="2079"/>
                  </a:cubicBezTo>
                  <a:cubicBezTo>
                    <a:pt x="567" y="2079"/>
                    <a:pt x="725" y="1922"/>
                    <a:pt x="725" y="1733"/>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1" name="Google Shape;7191;p78"/>
          <p:cNvGrpSpPr/>
          <p:nvPr/>
        </p:nvGrpSpPr>
        <p:grpSpPr>
          <a:xfrm>
            <a:off x="6235914" y="1763109"/>
            <a:ext cx="269293" cy="353072"/>
            <a:chOff x="-27313750" y="3545275"/>
            <a:chExt cx="226050" cy="296375"/>
          </a:xfrm>
        </p:grpSpPr>
        <p:sp>
          <p:nvSpPr>
            <p:cNvPr id="7192" name="Google Shape;7192;p78"/>
            <p:cNvSpPr/>
            <p:nvPr/>
          </p:nvSpPr>
          <p:spPr>
            <a:xfrm>
              <a:off x="-27305100" y="3598450"/>
              <a:ext cx="208750" cy="173100"/>
            </a:xfrm>
            <a:custGeom>
              <a:avLst/>
              <a:gdLst/>
              <a:ahLst/>
              <a:cxnLst/>
              <a:rect l="l" t="t" r="r" b="b"/>
              <a:pathLst>
                <a:path w="8350" h="6924" extrusionOk="0">
                  <a:moveTo>
                    <a:pt x="4128" y="2733"/>
                  </a:moveTo>
                  <a:cubicBezTo>
                    <a:pt x="4380" y="3048"/>
                    <a:pt x="4726" y="3269"/>
                    <a:pt x="5167" y="3552"/>
                  </a:cubicBezTo>
                  <a:lnTo>
                    <a:pt x="5167" y="4497"/>
                  </a:lnTo>
                  <a:cubicBezTo>
                    <a:pt x="5167" y="4844"/>
                    <a:pt x="5010" y="5159"/>
                    <a:pt x="4695" y="5348"/>
                  </a:cubicBezTo>
                  <a:cubicBezTo>
                    <a:pt x="4537" y="5474"/>
                    <a:pt x="4325" y="5537"/>
                    <a:pt x="4112" y="5537"/>
                  </a:cubicBezTo>
                  <a:cubicBezTo>
                    <a:pt x="3899" y="5537"/>
                    <a:pt x="3687" y="5474"/>
                    <a:pt x="3529" y="5348"/>
                  </a:cubicBezTo>
                  <a:cubicBezTo>
                    <a:pt x="3277" y="5159"/>
                    <a:pt x="3057" y="4844"/>
                    <a:pt x="3057" y="4497"/>
                  </a:cubicBezTo>
                  <a:lnTo>
                    <a:pt x="3057" y="3552"/>
                  </a:lnTo>
                  <a:lnTo>
                    <a:pt x="3120" y="3552"/>
                  </a:lnTo>
                  <a:cubicBezTo>
                    <a:pt x="3529" y="3269"/>
                    <a:pt x="3907" y="2985"/>
                    <a:pt x="4128" y="2733"/>
                  </a:cubicBezTo>
                  <a:close/>
                  <a:moveTo>
                    <a:pt x="4222" y="0"/>
                  </a:moveTo>
                  <a:cubicBezTo>
                    <a:pt x="3568" y="0"/>
                    <a:pt x="2915" y="166"/>
                    <a:pt x="2363" y="496"/>
                  </a:cubicBezTo>
                  <a:cubicBezTo>
                    <a:pt x="1702" y="906"/>
                    <a:pt x="1229" y="1473"/>
                    <a:pt x="946" y="2166"/>
                  </a:cubicBezTo>
                  <a:lnTo>
                    <a:pt x="190" y="4560"/>
                  </a:lnTo>
                  <a:cubicBezTo>
                    <a:pt x="1" y="5002"/>
                    <a:pt x="64" y="5474"/>
                    <a:pt x="316" y="5915"/>
                  </a:cubicBezTo>
                  <a:cubicBezTo>
                    <a:pt x="662" y="6514"/>
                    <a:pt x="1324" y="6892"/>
                    <a:pt x="2080" y="6923"/>
                  </a:cubicBezTo>
                  <a:cubicBezTo>
                    <a:pt x="2363" y="6923"/>
                    <a:pt x="2615" y="6892"/>
                    <a:pt x="2805" y="6766"/>
                  </a:cubicBezTo>
                  <a:cubicBezTo>
                    <a:pt x="3120" y="6608"/>
                    <a:pt x="3403" y="6419"/>
                    <a:pt x="3561" y="6104"/>
                  </a:cubicBezTo>
                  <a:cubicBezTo>
                    <a:pt x="3750" y="6199"/>
                    <a:pt x="3939" y="6230"/>
                    <a:pt x="4191" y="6230"/>
                  </a:cubicBezTo>
                  <a:cubicBezTo>
                    <a:pt x="4380" y="6230"/>
                    <a:pt x="4600" y="6199"/>
                    <a:pt x="4821" y="6104"/>
                  </a:cubicBezTo>
                  <a:cubicBezTo>
                    <a:pt x="5010" y="6388"/>
                    <a:pt x="5230" y="6608"/>
                    <a:pt x="5545" y="6766"/>
                  </a:cubicBezTo>
                  <a:cubicBezTo>
                    <a:pt x="5797" y="6892"/>
                    <a:pt x="6018" y="6923"/>
                    <a:pt x="6270" y="6923"/>
                  </a:cubicBezTo>
                  <a:lnTo>
                    <a:pt x="6302" y="6923"/>
                  </a:lnTo>
                  <a:cubicBezTo>
                    <a:pt x="7026" y="6892"/>
                    <a:pt x="7688" y="6451"/>
                    <a:pt x="8034" y="5915"/>
                  </a:cubicBezTo>
                  <a:cubicBezTo>
                    <a:pt x="8318" y="5474"/>
                    <a:pt x="8349" y="5002"/>
                    <a:pt x="8192" y="4623"/>
                  </a:cubicBezTo>
                  <a:lnTo>
                    <a:pt x="7436" y="2135"/>
                  </a:lnTo>
                  <a:cubicBezTo>
                    <a:pt x="7184" y="1473"/>
                    <a:pt x="6711" y="906"/>
                    <a:pt x="6081" y="496"/>
                  </a:cubicBezTo>
                  <a:cubicBezTo>
                    <a:pt x="5530" y="166"/>
                    <a:pt x="4876" y="0"/>
                    <a:pt x="42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78"/>
            <p:cNvSpPr/>
            <p:nvPr/>
          </p:nvSpPr>
          <p:spPr>
            <a:xfrm>
              <a:off x="-27313750" y="3770725"/>
              <a:ext cx="226050" cy="70925"/>
            </a:xfrm>
            <a:custGeom>
              <a:avLst/>
              <a:gdLst/>
              <a:ahLst/>
              <a:cxnLst/>
              <a:rect l="l" t="t" r="r" b="b"/>
              <a:pathLst>
                <a:path w="9042" h="2837" extrusionOk="0">
                  <a:moveTo>
                    <a:pt x="4159" y="1"/>
                  </a:moveTo>
                  <a:cubicBezTo>
                    <a:pt x="3970" y="190"/>
                    <a:pt x="3686" y="379"/>
                    <a:pt x="3403" y="505"/>
                  </a:cubicBezTo>
                  <a:cubicBezTo>
                    <a:pt x="3151" y="631"/>
                    <a:pt x="2772" y="694"/>
                    <a:pt x="2426" y="694"/>
                  </a:cubicBezTo>
                  <a:cubicBezTo>
                    <a:pt x="1764" y="662"/>
                    <a:pt x="1166" y="442"/>
                    <a:pt x="693" y="32"/>
                  </a:cubicBezTo>
                  <a:cubicBezTo>
                    <a:pt x="252" y="473"/>
                    <a:pt x="0" y="1072"/>
                    <a:pt x="0" y="1734"/>
                  </a:cubicBezTo>
                  <a:lnTo>
                    <a:pt x="0" y="2490"/>
                  </a:lnTo>
                  <a:cubicBezTo>
                    <a:pt x="0" y="2679"/>
                    <a:pt x="158" y="2836"/>
                    <a:pt x="347" y="2836"/>
                  </a:cubicBezTo>
                  <a:lnTo>
                    <a:pt x="8695" y="2836"/>
                  </a:lnTo>
                  <a:cubicBezTo>
                    <a:pt x="8884" y="2836"/>
                    <a:pt x="9042" y="2679"/>
                    <a:pt x="9042" y="2490"/>
                  </a:cubicBezTo>
                  <a:lnTo>
                    <a:pt x="9042" y="1765"/>
                  </a:lnTo>
                  <a:cubicBezTo>
                    <a:pt x="9042" y="1135"/>
                    <a:pt x="8821" y="505"/>
                    <a:pt x="8349" y="95"/>
                  </a:cubicBezTo>
                  <a:cubicBezTo>
                    <a:pt x="7876" y="473"/>
                    <a:pt x="7309" y="725"/>
                    <a:pt x="6679" y="757"/>
                  </a:cubicBezTo>
                  <a:lnTo>
                    <a:pt x="6616" y="757"/>
                  </a:lnTo>
                  <a:cubicBezTo>
                    <a:pt x="6238" y="757"/>
                    <a:pt x="5891" y="662"/>
                    <a:pt x="5576" y="505"/>
                  </a:cubicBezTo>
                  <a:cubicBezTo>
                    <a:pt x="5324" y="379"/>
                    <a:pt x="5072" y="221"/>
                    <a:pt x="4883" y="1"/>
                  </a:cubicBezTo>
                  <a:cubicBezTo>
                    <a:pt x="4757" y="32"/>
                    <a:pt x="4631" y="32"/>
                    <a:pt x="4505" y="32"/>
                  </a:cubicBezTo>
                  <a:cubicBezTo>
                    <a:pt x="4411" y="32"/>
                    <a:pt x="4285" y="32"/>
                    <a:pt x="415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78"/>
            <p:cNvSpPr/>
            <p:nvPr/>
          </p:nvSpPr>
          <p:spPr>
            <a:xfrm>
              <a:off x="-27261000" y="3545275"/>
              <a:ext cx="122100" cy="51425"/>
            </a:xfrm>
            <a:custGeom>
              <a:avLst/>
              <a:gdLst/>
              <a:ahLst/>
              <a:cxnLst/>
              <a:rect l="l" t="t" r="r" b="b"/>
              <a:pathLst>
                <a:path w="4884" h="2057" extrusionOk="0">
                  <a:moveTo>
                    <a:pt x="2454" y="1"/>
                  </a:moveTo>
                  <a:cubicBezTo>
                    <a:pt x="1639" y="1"/>
                    <a:pt x="820" y="339"/>
                    <a:pt x="127" y="1017"/>
                  </a:cubicBezTo>
                  <a:cubicBezTo>
                    <a:pt x="32" y="1111"/>
                    <a:pt x="1" y="1237"/>
                    <a:pt x="32" y="1332"/>
                  </a:cubicBezTo>
                  <a:lnTo>
                    <a:pt x="190" y="2056"/>
                  </a:lnTo>
                  <a:cubicBezTo>
                    <a:pt x="820" y="1647"/>
                    <a:pt x="1608" y="1458"/>
                    <a:pt x="2395" y="1458"/>
                  </a:cubicBezTo>
                  <a:cubicBezTo>
                    <a:pt x="3183" y="1458"/>
                    <a:pt x="3970" y="1647"/>
                    <a:pt x="4601" y="2056"/>
                  </a:cubicBezTo>
                  <a:lnTo>
                    <a:pt x="4664" y="2056"/>
                  </a:lnTo>
                  <a:lnTo>
                    <a:pt x="4853" y="1332"/>
                  </a:lnTo>
                  <a:cubicBezTo>
                    <a:pt x="4884" y="1237"/>
                    <a:pt x="4853" y="1111"/>
                    <a:pt x="4758" y="1017"/>
                  </a:cubicBezTo>
                  <a:cubicBezTo>
                    <a:pt x="4081" y="339"/>
                    <a:pt x="3269" y="1"/>
                    <a:pt x="24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5" name="Google Shape;7195;p78"/>
          <p:cNvGrpSpPr/>
          <p:nvPr/>
        </p:nvGrpSpPr>
        <p:grpSpPr>
          <a:xfrm>
            <a:off x="6193206" y="2211380"/>
            <a:ext cx="354710" cy="356586"/>
            <a:chOff x="-27351575" y="3915650"/>
            <a:chExt cx="297750" cy="299325"/>
          </a:xfrm>
        </p:grpSpPr>
        <p:sp>
          <p:nvSpPr>
            <p:cNvPr id="7196" name="Google Shape;7196;p78"/>
            <p:cNvSpPr/>
            <p:nvPr/>
          </p:nvSpPr>
          <p:spPr>
            <a:xfrm>
              <a:off x="-27351575" y="4059000"/>
              <a:ext cx="153625" cy="155975"/>
            </a:xfrm>
            <a:custGeom>
              <a:avLst/>
              <a:gdLst/>
              <a:ahLst/>
              <a:cxnLst/>
              <a:rect l="l" t="t" r="r" b="b"/>
              <a:pathLst>
                <a:path w="6145" h="6239" extrusionOk="0">
                  <a:moveTo>
                    <a:pt x="3183" y="1"/>
                  </a:moveTo>
                  <a:lnTo>
                    <a:pt x="2490" y="725"/>
                  </a:lnTo>
                  <a:cubicBezTo>
                    <a:pt x="2206" y="1009"/>
                    <a:pt x="1986" y="1387"/>
                    <a:pt x="1860" y="1828"/>
                  </a:cubicBezTo>
                  <a:cubicBezTo>
                    <a:pt x="1608" y="2742"/>
                    <a:pt x="1229" y="3435"/>
                    <a:pt x="725" y="4002"/>
                  </a:cubicBezTo>
                  <a:lnTo>
                    <a:pt x="316" y="4411"/>
                  </a:lnTo>
                  <a:cubicBezTo>
                    <a:pt x="127" y="4632"/>
                    <a:pt x="1" y="4884"/>
                    <a:pt x="1" y="5167"/>
                  </a:cubicBezTo>
                  <a:cubicBezTo>
                    <a:pt x="1" y="5451"/>
                    <a:pt x="127" y="5734"/>
                    <a:pt x="316" y="5923"/>
                  </a:cubicBezTo>
                  <a:cubicBezTo>
                    <a:pt x="505" y="6113"/>
                    <a:pt x="788" y="6239"/>
                    <a:pt x="1072" y="6239"/>
                  </a:cubicBezTo>
                  <a:cubicBezTo>
                    <a:pt x="1355" y="6113"/>
                    <a:pt x="1608" y="5986"/>
                    <a:pt x="1765" y="5797"/>
                  </a:cubicBezTo>
                  <a:lnTo>
                    <a:pt x="2206" y="5419"/>
                  </a:lnTo>
                  <a:cubicBezTo>
                    <a:pt x="2710" y="4884"/>
                    <a:pt x="3435" y="4506"/>
                    <a:pt x="4380" y="4254"/>
                  </a:cubicBezTo>
                  <a:cubicBezTo>
                    <a:pt x="4664" y="4191"/>
                    <a:pt x="4916" y="4033"/>
                    <a:pt x="5168" y="3876"/>
                  </a:cubicBezTo>
                  <a:lnTo>
                    <a:pt x="4664" y="3372"/>
                  </a:lnTo>
                  <a:cubicBezTo>
                    <a:pt x="4537" y="3246"/>
                    <a:pt x="4537" y="2994"/>
                    <a:pt x="4664" y="2899"/>
                  </a:cubicBezTo>
                  <a:cubicBezTo>
                    <a:pt x="4711" y="2836"/>
                    <a:pt x="4797" y="2805"/>
                    <a:pt x="4888" y="2805"/>
                  </a:cubicBezTo>
                  <a:cubicBezTo>
                    <a:pt x="4979" y="2805"/>
                    <a:pt x="5073" y="2836"/>
                    <a:pt x="5136" y="2899"/>
                  </a:cubicBezTo>
                  <a:lnTo>
                    <a:pt x="5672" y="3435"/>
                  </a:lnTo>
                  <a:lnTo>
                    <a:pt x="6144" y="2962"/>
                  </a:lnTo>
                  <a:lnTo>
                    <a:pt x="318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78"/>
            <p:cNvSpPr/>
            <p:nvPr/>
          </p:nvSpPr>
          <p:spPr>
            <a:xfrm>
              <a:off x="-27257050" y="3915650"/>
              <a:ext cx="203225" cy="202450"/>
            </a:xfrm>
            <a:custGeom>
              <a:avLst/>
              <a:gdLst/>
              <a:ahLst/>
              <a:cxnLst/>
              <a:rect l="l" t="t" r="r" b="b"/>
              <a:pathLst>
                <a:path w="8129" h="8098" extrusionOk="0">
                  <a:moveTo>
                    <a:pt x="1891" y="2364"/>
                  </a:moveTo>
                  <a:cubicBezTo>
                    <a:pt x="1985" y="2364"/>
                    <a:pt x="2048" y="2395"/>
                    <a:pt x="2143" y="2490"/>
                  </a:cubicBezTo>
                  <a:lnTo>
                    <a:pt x="5545" y="5892"/>
                  </a:lnTo>
                  <a:cubicBezTo>
                    <a:pt x="5671" y="6018"/>
                    <a:pt x="5671" y="6239"/>
                    <a:pt x="5545" y="6365"/>
                  </a:cubicBezTo>
                  <a:cubicBezTo>
                    <a:pt x="5498" y="6428"/>
                    <a:pt x="5411" y="6459"/>
                    <a:pt x="5321" y="6459"/>
                  </a:cubicBezTo>
                  <a:cubicBezTo>
                    <a:pt x="5230" y="6459"/>
                    <a:pt x="5136" y="6428"/>
                    <a:pt x="5073" y="6365"/>
                  </a:cubicBezTo>
                  <a:lnTo>
                    <a:pt x="1670" y="2962"/>
                  </a:lnTo>
                  <a:cubicBezTo>
                    <a:pt x="1544" y="2836"/>
                    <a:pt x="1544" y="2647"/>
                    <a:pt x="1670" y="2490"/>
                  </a:cubicBezTo>
                  <a:cubicBezTo>
                    <a:pt x="1733" y="2395"/>
                    <a:pt x="1828" y="2364"/>
                    <a:pt x="1891" y="2364"/>
                  </a:cubicBezTo>
                  <a:close/>
                  <a:moveTo>
                    <a:pt x="6742" y="1"/>
                  </a:moveTo>
                  <a:cubicBezTo>
                    <a:pt x="6333" y="1"/>
                    <a:pt x="6018" y="158"/>
                    <a:pt x="5766" y="379"/>
                  </a:cubicBezTo>
                  <a:lnTo>
                    <a:pt x="4128" y="2017"/>
                  </a:lnTo>
                  <a:cubicBezTo>
                    <a:pt x="3938" y="2206"/>
                    <a:pt x="3679" y="2301"/>
                    <a:pt x="3415" y="2301"/>
                  </a:cubicBezTo>
                  <a:cubicBezTo>
                    <a:pt x="3151" y="2301"/>
                    <a:pt x="2883" y="2206"/>
                    <a:pt x="2678" y="2017"/>
                  </a:cubicBezTo>
                  <a:cubicBezTo>
                    <a:pt x="2489" y="1812"/>
                    <a:pt x="2229" y="1710"/>
                    <a:pt x="1965" y="1710"/>
                  </a:cubicBezTo>
                  <a:cubicBezTo>
                    <a:pt x="1702" y="1710"/>
                    <a:pt x="1434" y="1812"/>
                    <a:pt x="1229" y="2017"/>
                  </a:cubicBezTo>
                  <a:cubicBezTo>
                    <a:pt x="851" y="2395"/>
                    <a:pt x="851" y="3057"/>
                    <a:pt x="1229" y="3466"/>
                  </a:cubicBezTo>
                  <a:lnTo>
                    <a:pt x="1481" y="3687"/>
                  </a:lnTo>
                  <a:lnTo>
                    <a:pt x="0" y="5167"/>
                  </a:lnTo>
                  <a:lnTo>
                    <a:pt x="2962" y="8097"/>
                  </a:lnTo>
                  <a:lnTo>
                    <a:pt x="3403" y="7625"/>
                  </a:lnTo>
                  <a:lnTo>
                    <a:pt x="2836" y="7089"/>
                  </a:lnTo>
                  <a:cubicBezTo>
                    <a:pt x="2710" y="6963"/>
                    <a:pt x="2710" y="6743"/>
                    <a:pt x="2836" y="6617"/>
                  </a:cubicBezTo>
                  <a:cubicBezTo>
                    <a:pt x="2899" y="6554"/>
                    <a:pt x="2985" y="6522"/>
                    <a:pt x="3072" y="6522"/>
                  </a:cubicBezTo>
                  <a:cubicBezTo>
                    <a:pt x="3159" y="6522"/>
                    <a:pt x="3245" y="6554"/>
                    <a:pt x="3308" y="6617"/>
                  </a:cubicBezTo>
                  <a:lnTo>
                    <a:pt x="3875" y="7152"/>
                  </a:lnTo>
                  <a:lnTo>
                    <a:pt x="4380" y="6648"/>
                  </a:lnTo>
                  <a:lnTo>
                    <a:pt x="4600" y="6900"/>
                  </a:lnTo>
                  <a:cubicBezTo>
                    <a:pt x="4821" y="7089"/>
                    <a:pt x="5073" y="7215"/>
                    <a:pt x="5356" y="7215"/>
                  </a:cubicBezTo>
                  <a:cubicBezTo>
                    <a:pt x="5640" y="7215"/>
                    <a:pt x="5923" y="7089"/>
                    <a:pt x="6112" y="6900"/>
                  </a:cubicBezTo>
                  <a:cubicBezTo>
                    <a:pt x="6490" y="6491"/>
                    <a:pt x="6490" y="5829"/>
                    <a:pt x="6112" y="5420"/>
                  </a:cubicBezTo>
                  <a:cubicBezTo>
                    <a:pt x="5703" y="5041"/>
                    <a:pt x="5703" y="4380"/>
                    <a:pt x="6112" y="3970"/>
                  </a:cubicBezTo>
                  <a:lnTo>
                    <a:pt x="7719" y="2364"/>
                  </a:lnTo>
                  <a:cubicBezTo>
                    <a:pt x="8003" y="2080"/>
                    <a:pt x="8129" y="1733"/>
                    <a:pt x="8129" y="1387"/>
                  </a:cubicBezTo>
                  <a:cubicBezTo>
                    <a:pt x="8129" y="1009"/>
                    <a:pt x="7971" y="662"/>
                    <a:pt x="7719" y="379"/>
                  </a:cubicBezTo>
                  <a:cubicBezTo>
                    <a:pt x="7436" y="127"/>
                    <a:pt x="7120" y="1"/>
                    <a:pt x="674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8" name="Google Shape;7198;p78"/>
          <p:cNvGrpSpPr/>
          <p:nvPr/>
        </p:nvGrpSpPr>
        <p:grpSpPr>
          <a:xfrm>
            <a:off x="4880696" y="2693579"/>
            <a:ext cx="319060" cy="353042"/>
            <a:chOff x="-25445525" y="3175900"/>
            <a:chExt cx="267825" cy="296350"/>
          </a:xfrm>
        </p:grpSpPr>
        <p:sp>
          <p:nvSpPr>
            <p:cNvPr id="7199" name="Google Shape;7199;p78"/>
            <p:cNvSpPr/>
            <p:nvPr/>
          </p:nvSpPr>
          <p:spPr>
            <a:xfrm>
              <a:off x="-25445525" y="3367475"/>
              <a:ext cx="123675" cy="104775"/>
            </a:xfrm>
            <a:custGeom>
              <a:avLst/>
              <a:gdLst/>
              <a:ahLst/>
              <a:cxnLst/>
              <a:rect l="l" t="t" r="r" b="b"/>
              <a:pathLst>
                <a:path w="4947" h="4191" extrusionOk="0">
                  <a:moveTo>
                    <a:pt x="3088" y="0"/>
                  </a:moveTo>
                  <a:cubicBezTo>
                    <a:pt x="2364" y="883"/>
                    <a:pt x="1387" y="2080"/>
                    <a:pt x="127" y="3655"/>
                  </a:cubicBezTo>
                  <a:cubicBezTo>
                    <a:pt x="1" y="3718"/>
                    <a:pt x="1" y="3875"/>
                    <a:pt x="32" y="4001"/>
                  </a:cubicBezTo>
                  <a:cubicBezTo>
                    <a:pt x="95" y="4127"/>
                    <a:pt x="253" y="4191"/>
                    <a:pt x="379" y="4191"/>
                  </a:cubicBezTo>
                  <a:lnTo>
                    <a:pt x="3246" y="4191"/>
                  </a:lnTo>
                  <a:cubicBezTo>
                    <a:pt x="3372" y="4191"/>
                    <a:pt x="3435" y="4159"/>
                    <a:pt x="3529" y="4096"/>
                  </a:cubicBezTo>
                  <a:lnTo>
                    <a:pt x="4947" y="2363"/>
                  </a:lnTo>
                  <a:lnTo>
                    <a:pt x="3466" y="536"/>
                  </a:lnTo>
                  <a:lnTo>
                    <a:pt x="3120" y="63"/>
                  </a:lnTo>
                  <a:cubicBezTo>
                    <a:pt x="3120" y="32"/>
                    <a:pt x="3088" y="32"/>
                    <a:pt x="30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78"/>
            <p:cNvSpPr/>
            <p:nvPr/>
          </p:nvSpPr>
          <p:spPr>
            <a:xfrm>
              <a:off x="-25398250" y="3175900"/>
              <a:ext cx="220550" cy="296350"/>
            </a:xfrm>
            <a:custGeom>
              <a:avLst/>
              <a:gdLst/>
              <a:ahLst/>
              <a:cxnLst/>
              <a:rect l="l" t="t" r="r" b="b"/>
              <a:pathLst>
                <a:path w="8822" h="11854" extrusionOk="0">
                  <a:moveTo>
                    <a:pt x="3491" y="1"/>
                  </a:moveTo>
                  <a:cubicBezTo>
                    <a:pt x="3420" y="1"/>
                    <a:pt x="3348" y="3"/>
                    <a:pt x="3277" y="8"/>
                  </a:cubicBezTo>
                  <a:cubicBezTo>
                    <a:pt x="1481" y="134"/>
                    <a:pt x="0" y="1709"/>
                    <a:pt x="0" y="3568"/>
                  </a:cubicBezTo>
                  <a:cubicBezTo>
                    <a:pt x="0" y="4733"/>
                    <a:pt x="945" y="6246"/>
                    <a:pt x="1764" y="7285"/>
                  </a:cubicBezTo>
                  <a:lnTo>
                    <a:pt x="2142" y="7758"/>
                  </a:lnTo>
                  <a:lnTo>
                    <a:pt x="5324" y="11759"/>
                  </a:lnTo>
                  <a:cubicBezTo>
                    <a:pt x="5387" y="11822"/>
                    <a:pt x="5482" y="11854"/>
                    <a:pt x="5608" y="11854"/>
                  </a:cubicBezTo>
                  <a:lnTo>
                    <a:pt x="8475" y="11854"/>
                  </a:lnTo>
                  <a:cubicBezTo>
                    <a:pt x="8601" y="11854"/>
                    <a:pt x="8695" y="11790"/>
                    <a:pt x="8790" y="11664"/>
                  </a:cubicBezTo>
                  <a:cubicBezTo>
                    <a:pt x="8821" y="11538"/>
                    <a:pt x="8821" y="11381"/>
                    <a:pt x="8758" y="11318"/>
                  </a:cubicBezTo>
                  <a:cubicBezTo>
                    <a:pt x="7939" y="10278"/>
                    <a:pt x="7183" y="9302"/>
                    <a:pt x="6459" y="8482"/>
                  </a:cubicBezTo>
                  <a:cubicBezTo>
                    <a:pt x="6144" y="8073"/>
                    <a:pt x="5828" y="7695"/>
                    <a:pt x="5513" y="7348"/>
                  </a:cubicBezTo>
                  <a:cubicBezTo>
                    <a:pt x="5387" y="7191"/>
                    <a:pt x="5293" y="7065"/>
                    <a:pt x="5167" y="6907"/>
                  </a:cubicBezTo>
                  <a:cubicBezTo>
                    <a:pt x="4600" y="6246"/>
                    <a:pt x="4127" y="5647"/>
                    <a:pt x="3749" y="5080"/>
                  </a:cubicBezTo>
                  <a:cubicBezTo>
                    <a:pt x="3088" y="4198"/>
                    <a:pt x="2646" y="3568"/>
                    <a:pt x="2363" y="3032"/>
                  </a:cubicBezTo>
                  <a:cubicBezTo>
                    <a:pt x="2174" y="2686"/>
                    <a:pt x="2079" y="2371"/>
                    <a:pt x="2079" y="2182"/>
                  </a:cubicBezTo>
                  <a:cubicBezTo>
                    <a:pt x="2079" y="1425"/>
                    <a:pt x="2678" y="764"/>
                    <a:pt x="3466" y="764"/>
                  </a:cubicBezTo>
                  <a:cubicBezTo>
                    <a:pt x="4253" y="764"/>
                    <a:pt x="4852" y="1425"/>
                    <a:pt x="4852" y="2182"/>
                  </a:cubicBezTo>
                  <a:cubicBezTo>
                    <a:pt x="4852" y="2308"/>
                    <a:pt x="4820" y="2528"/>
                    <a:pt x="4568" y="3001"/>
                  </a:cubicBezTo>
                  <a:cubicBezTo>
                    <a:pt x="4379" y="3347"/>
                    <a:pt x="4159" y="3757"/>
                    <a:pt x="3907" y="4103"/>
                  </a:cubicBezTo>
                  <a:cubicBezTo>
                    <a:pt x="4064" y="4292"/>
                    <a:pt x="4190" y="4513"/>
                    <a:pt x="4316" y="4670"/>
                  </a:cubicBezTo>
                  <a:cubicBezTo>
                    <a:pt x="4694" y="5206"/>
                    <a:pt x="5167" y="5805"/>
                    <a:pt x="5734" y="6435"/>
                  </a:cubicBezTo>
                  <a:lnTo>
                    <a:pt x="5765" y="6466"/>
                  </a:lnTo>
                  <a:cubicBezTo>
                    <a:pt x="6396" y="5521"/>
                    <a:pt x="6931" y="4418"/>
                    <a:pt x="6931" y="3505"/>
                  </a:cubicBezTo>
                  <a:cubicBezTo>
                    <a:pt x="6931" y="1621"/>
                    <a:pt x="5408" y="1"/>
                    <a:pt x="34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78"/>
            <p:cNvSpPr/>
            <p:nvPr/>
          </p:nvSpPr>
          <p:spPr>
            <a:xfrm>
              <a:off x="-25328950" y="3211525"/>
              <a:ext cx="35475" cy="36250"/>
            </a:xfrm>
            <a:custGeom>
              <a:avLst/>
              <a:gdLst/>
              <a:ahLst/>
              <a:cxnLst/>
              <a:rect l="l" t="t" r="r" b="b"/>
              <a:pathLst>
                <a:path w="1419" h="1450" extrusionOk="0">
                  <a:moveTo>
                    <a:pt x="694" y="0"/>
                  </a:moveTo>
                  <a:cubicBezTo>
                    <a:pt x="316" y="0"/>
                    <a:pt x="0" y="347"/>
                    <a:pt x="0" y="757"/>
                  </a:cubicBezTo>
                  <a:cubicBezTo>
                    <a:pt x="0" y="757"/>
                    <a:pt x="0" y="914"/>
                    <a:pt x="190" y="1292"/>
                  </a:cubicBezTo>
                  <a:cubicBezTo>
                    <a:pt x="221" y="1355"/>
                    <a:pt x="221" y="1418"/>
                    <a:pt x="253" y="1450"/>
                  </a:cubicBezTo>
                  <a:cubicBezTo>
                    <a:pt x="379" y="1418"/>
                    <a:pt x="536" y="1387"/>
                    <a:pt x="662" y="1387"/>
                  </a:cubicBezTo>
                  <a:cubicBezTo>
                    <a:pt x="788" y="1387"/>
                    <a:pt x="946" y="1418"/>
                    <a:pt x="1040" y="1450"/>
                  </a:cubicBezTo>
                  <a:cubicBezTo>
                    <a:pt x="1103" y="1418"/>
                    <a:pt x="1135" y="1355"/>
                    <a:pt x="1135" y="1292"/>
                  </a:cubicBezTo>
                  <a:cubicBezTo>
                    <a:pt x="1324" y="914"/>
                    <a:pt x="1324" y="757"/>
                    <a:pt x="1324" y="757"/>
                  </a:cubicBezTo>
                  <a:cubicBezTo>
                    <a:pt x="1418" y="347"/>
                    <a:pt x="1103" y="0"/>
                    <a:pt x="6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2" name="Google Shape;7202;p78"/>
          <p:cNvGrpSpPr/>
          <p:nvPr/>
        </p:nvGrpSpPr>
        <p:grpSpPr>
          <a:xfrm>
            <a:off x="4862410" y="3183902"/>
            <a:ext cx="355633" cy="330288"/>
            <a:chOff x="-25465200" y="3565175"/>
            <a:chExt cx="298525" cy="277250"/>
          </a:xfrm>
        </p:grpSpPr>
        <p:sp>
          <p:nvSpPr>
            <p:cNvPr id="7203" name="Google Shape;7203;p78"/>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78"/>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5" name="Google Shape;7205;p78"/>
          <p:cNvGrpSpPr/>
          <p:nvPr/>
        </p:nvGrpSpPr>
        <p:grpSpPr>
          <a:xfrm>
            <a:off x="4861948" y="3623432"/>
            <a:ext cx="356556" cy="351285"/>
            <a:chOff x="-25465200" y="3916150"/>
            <a:chExt cx="299300" cy="294875"/>
          </a:xfrm>
        </p:grpSpPr>
        <p:sp>
          <p:nvSpPr>
            <p:cNvPr id="7206" name="Google Shape;7206;p78"/>
            <p:cNvSpPr/>
            <p:nvPr/>
          </p:nvSpPr>
          <p:spPr>
            <a:xfrm>
              <a:off x="-25316350" y="3916150"/>
              <a:ext cx="150450" cy="149175"/>
            </a:xfrm>
            <a:custGeom>
              <a:avLst/>
              <a:gdLst/>
              <a:ahLst/>
              <a:cxnLst/>
              <a:rect l="l" t="t" r="r" b="b"/>
              <a:pathLst>
                <a:path w="6018" h="5967" extrusionOk="0">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78"/>
            <p:cNvSpPr/>
            <p:nvPr/>
          </p:nvSpPr>
          <p:spPr>
            <a:xfrm>
              <a:off x="-25465200" y="4003875"/>
              <a:ext cx="208725" cy="207150"/>
            </a:xfrm>
            <a:custGeom>
              <a:avLst/>
              <a:gdLst/>
              <a:ahLst/>
              <a:cxnLst/>
              <a:rect l="l" t="t" r="r" b="b"/>
              <a:pathLst>
                <a:path w="8349" h="8286" extrusionOk="0">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8" name="Google Shape;7208;p78"/>
          <p:cNvGrpSpPr/>
          <p:nvPr/>
        </p:nvGrpSpPr>
        <p:grpSpPr>
          <a:xfrm>
            <a:off x="7089388" y="2693698"/>
            <a:ext cx="351880" cy="352803"/>
            <a:chOff x="-23615075" y="3148525"/>
            <a:chExt cx="295375" cy="296150"/>
          </a:xfrm>
        </p:grpSpPr>
        <p:sp>
          <p:nvSpPr>
            <p:cNvPr id="7209" name="Google Shape;7209;p78"/>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78"/>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78"/>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78"/>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13" name="Google Shape;7213;p78"/>
          <p:cNvSpPr/>
          <p:nvPr/>
        </p:nvSpPr>
        <p:spPr>
          <a:xfrm>
            <a:off x="7087484" y="3172057"/>
            <a:ext cx="356586" cy="353876"/>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14" name="Google Shape;7214;p78"/>
          <p:cNvGrpSpPr/>
          <p:nvPr/>
        </p:nvGrpSpPr>
        <p:grpSpPr>
          <a:xfrm>
            <a:off x="7088911" y="3632977"/>
            <a:ext cx="352833" cy="332194"/>
            <a:chOff x="-23615075" y="3906200"/>
            <a:chExt cx="296175" cy="278850"/>
          </a:xfrm>
        </p:grpSpPr>
        <p:sp>
          <p:nvSpPr>
            <p:cNvPr id="7215" name="Google Shape;7215;p78"/>
            <p:cNvSpPr/>
            <p:nvPr/>
          </p:nvSpPr>
          <p:spPr>
            <a:xfrm>
              <a:off x="-23615075" y="3954250"/>
              <a:ext cx="296175" cy="193775"/>
            </a:xfrm>
            <a:custGeom>
              <a:avLst/>
              <a:gdLst/>
              <a:ahLst/>
              <a:cxnLst/>
              <a:rect l="l" t="t" r="r" b="b"/>
              <a:pathLst>
                <a:path w="11847" h="7751" extrusionOk="0">
                  <a:moveTo>
                    <a:pt x="10838" y="2993"/>
                  </a:moveTo>
                  <a:cubicBezTo>
                    <a:pt x="11027" y="2993"/>
                    <a:pt x="11185" y="3119"/>
                    <a:pt x="11185" y="3340"/>
                  </a:cubicBezTo>
                  <a:cubicBezTo>
                    <a:pt x="11153" y="3403"/>
                    <a:pt x="11153" y="3497"/>
                    <a:pt x="11059" y="3529"/>
                  </a:cubicBezTo>
                  <a:cubicBezTo>
                    <a:pt x="10996" y="3592"/>
                    <a:pt x="10901" y="3687"/>
                    <a:pt x="10806" y="3687"/>
                  </a:cubicBezTo>
                  <a:lnTo>
                    <a:pt x="1040" y="3687"/>
                  </a:lnTo>
                  <a:cubicBezTo>
                    <a:pt x="914" y="3687"/>
                    <a:pt x="819" y="3655"/>
                    <a:pt x="756" y="3529"/>
                  </a:cubicBezTo>
                  <a:cubicBezTo>
                    <a:pt x="725" y="3497"/>
                    <a:pt x="662" y="3403"/>
                    <a:pt x="662" y="3340"/>
                  </a:cubicBezTo>
                  <a:cubicBezTo>
                    <a:pt x="662" y="3119"/>
                    <a:pt x="819" y="2993"/>
                    <a:pt x="1040" y="2993"/>
                  </a:cubicBezTo>
                  <a:close/>
                  <a:moveTo>
                    <a:pt x="9735" y="4411"/>
                  </a:moveTo>
                  <a:cubicBezTo>
                    <a:pt x="9641" y="4947"/>
                    <a:pt x="9357" y="5671"/>
                    <a:pt x="8507" y="6364"/>
                  </a:cubicBezTo>
                  <a:cubicBezTo>
                    <a:pt x="8444" y="6396"/>
                    <a:pt x="8349" y="6459"/>
                    <a:pt x="8318" y="6459"/>
                  </a:cubicBezTo>
                  <a:cubicBezTo>
                    <a:pt x="8192" y="6459"/>
                    <a:pt x="8129" y="6396"/>
                    <a:pt x="8034" y="6333"/>
                  </a:cubicBezTo>
                  <a:cubicBezTo>
                    <a:pt x="7908" y="6175"/>
                    <a:pt x="7971" y="5986"/>
                    <a:pt x="8066" y="5860"/>
                  </a:cubicBezTo>
                  <a:cubicBezTo>
                    <a:pt x="8696" y="5356"/>
                    <a:pt x="8948" y="4821"/>
                    <a:pt x="9011" y="4411"/>
                  </a:cubicBezTo>
                  <a:close/>
                  <a:moveTo>
                    <a:pt x="3497" y="0"/>
                  </a:moveTo>
                  <a:cubicBezTo>
                    <a:pt x="3434" y="95"/>
                    <a:pt x="3340" y="221"/>
                    <a:pt x="3214" y="347"/>
                  </a:cubicBezTo>
                  <a:lnTo>
                    <a:pt x="2237" y="1324"/>
                  </a:lnTo>
                  <a:cubicBezTo>
                    <a:pt x="2111" y="1450"/>
                    <a:pt x="1985" y="1576"/>
                    <a:pt x="1765" y="1639"/>
                  </a:cubicBezTo>
                  <a:lnTo>
                    <a:pt x="2174" y="2237"/>
                  </a:lnTo>
                  <a:lnTo>
                    <a:pt x="1040" y="2237"/>
                  </a:lnTo>
                  <a:cubicBezTo>
                    <a:pt x="441" y="2237"/>
                    <a:pt x="0" y="2710"/>
                    <a:pt x="0" y="3245"/>
                  </a:cubicBezTo>
                  <a:cubicBezTo>
                    <a:pt x="0" y="3497"/>
                    <a:pt x="63" y="3687"/>
                    <a:pt x="189" y="3876"/>
                  </a:cubicBezTo>
                  <a:cubicBezTo>
                    <a:pt x="315" y="4096"/>
                    <a:pt x="504" y="4191"/>
                    <a:pt x="756" y="4254"/>
                  </a:cubicBezTo>
                  <a:cubicBezTo>
                    <a:pt x="945" y="6018"/>
                    <a:pt x="1765" y="6932"/>
                    <a:pt x="2930" y="7719"/>
                  </a:cubicBezTo>
                  <a:cubicBezTo>
                    <a:pt x="2962" y="7751"/>
                    <a:pt x="3025" y="7751"/>
                    <a:pt x="3119" y="7751"/>
                  </a:cubicBezTo>
                  <a:lnTo>
                    <a:pt x="8696" y="7751"/>
                  </a:lnTo>
                  <a:cubicBezTo>
                    <a:pt x="8790" y="7751"/>
                    <a:pt x="8822" y="7719"/>
                    <a:pt x="8916" y="7719"/>
                  </a:cubicBezTo>
                  <a:cubicBezTo>
                    <a:pt x="10239" y="6805"/>
                    <a:pt x="10932" y="5671"/>
                    <a:pt x="11090" y="4254"/>
                  </a:cubicBezTo>
                  <a:cubicBezTo>
                    <a:pt x="11311" y="4159"/>
                    <a:pt x="11500" y="4033"/>
                    <a:pt x="11626" y="3876"/>
                  </a:cubicBezTo>
                  <a:cubicBezTo>
                    <a:pt x="11752" y="3687"/>
                    <a:pt x="11815" y="3497"/>
                    <a:pt x="11815" y="3245"/>
                  </a:cubicBezTo>
                  <a:cubicBezTo>
                    <a:pt x="11846" y="2741"/>
                    <a:pt x="11374" y="2269"/>
                    <a:pt x="10775" y="2269"/>
                  </a:cubicBezTo>
                  <a:lnTo>
                    <a:pt x="10712" y="2269"/>
                  </a:lnTo>
                  <a:cubicBezTo>
                    <a:pt x="10996" y="1733"/>
                    <a:pt x="11153" y="1135"/>
                    <a:pt x="11153" y="536"/>
                  </a:cubicBezTo>
                  <a:cubicBezTo>
                    <a:pt x="11153" y="347"/>
                    <a:pt x="10996" y="189"/>
                    <a:pt x="10775" y="189"/>
                  </a:cubicBezTo>
                  <a:cubicBezTo>
                    <a:pt x="9326" y="189"/>
                    <a:pt x="8034" y="1009"/>
                    <a:pt x="7404" y="2269"/>
                  </a:cubicBezTo>
                  <a:lnTo>
                    <a:pt x="6301" y="2269"/>
                  </a:lnTo>
                  <a:lnTo>
                    <a:pt x="349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78"/>
            <p:cNvSpPr/>
            <p:nvPr/>
          </p:nvSpPr>
          <p:spPr>
            <a:xfrm>
              <a:off x="-23615075" y="3906200"/>
              <a:ext cx="77200" cy="77225"/>
            </a:xfrm>
            <a:custGeom>
              <a:avLst/>
              <a:gdLst/>
              <a:ahLst/>
              <a:cxnLst/>
              <a:rect l="l" t="t" r="r" b="b"/>
              <a:pathLst>
                <a:path w="3088" h="3089" extrusionOk="0">
                  <a:moveTo>
                    <a:pt x="2009" y="1"/>
                  </a:moveTo>
                  <a:cubicBezTo>
                    <a:pt x="1733" y="1"/>
                    <a:pt x="1465" y="95"/>
                    <a:pt x="1292" y="284"/>
                  </a:cubicBezTo>
                  <a:lnTo>
                    <a:pt x="315" y="1292"/>
                  </a:lnTo>
                  <a:cubicBezTo>
                    <a:pt x="126" y="1481"/>
                    <a:pt x="0" y="1765"/>
                    <a:pt x="0" y="2017"/>
                  </a:cubicBezTo>
                  <a:cubicBezTo>
                    <a:pt x="0" y="2301"/>
                    <a:pt x="126" y="2584"/>
                    <a:pt x="315" y="2773"/>
                  </a:cubicBezTo>
                  <a:cubicBezTo>
                    <a:pt x="504" y="2962"/>
                    <a:pt x="756" y="3088"/>
                    <a:pt x="1040" y="3088"/>
                  </a:cubicBezTo>
                  <a:cubicBezTo>
                    <a:pt x="1292" y="3088"/>
                    <a:pt x="1576" y="2962"/>
                    <a:pt x="1765" y="2773"/>
                  </a:cubicBezTo>
                  <a:lnTo>
                    <a:pt x="2773" y="1796"/>
                  </a:lnTo>
                  <a:cubicBezTo>
                    <a:pt x="2962" y="1576"/>
                    <a:pt x="3088" y="1324"/>
                    <a:pt x="3088" y="1040"/>
                  </a:cubicBezTo>
                  <a:cubicBezTo>
                    <a:pt x="3088" y="757"/>
                    <a:pt x="2962" y="505"/>
                    <a:pt x="2773" y="284"/>
                  </a:cubicBezTo>
                  <a:cubicBezTo>
                    <a:pt x="2568" y="95"/>
                    <a:pt x="2284" y="1"/>
                    <a:pt x="20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78"/>
            <p:cNvSpPr/>
            <p:nvPr/>
          </p:nvSpPr>
          <p:spPr>
            <a:xfrm>
              <a:off x="-23543400" y="4167700"/>
              <a:ext cx="153600" cy="17350"/>
            </a:xfrm>
            <a:custGeom>
              <a:avLst/>
              <a:gdLst/>
              <a:ahLst/>
              <a:cxnLst/>
              <a:rect l="l" t="t" r="r" b="b"/>
              <a:pathLst>
                <a:path w="6144" h="694" extrusionOk="0">
                  <a:moveTo>
                    <a:pt x="0" y="0"/>
                  </a:moveTo>
                  <a:cubicBezTo>
                    <a:pt x="158" y="378"/>
                    <a:pt x="536" y="693"/>
                    <a:pt x="1008" y="693"/>
                  </a:cubicBezTo>
                  <a:lnTo>
                    <a:pt x="5167" y="693"/>
                  </a:lnTo>
                  <a:cubicBezTo>
                    <a:pt x="5608" y="693"/>
                    <a:pt x="5986" y="441"/>
                    <a:pt x="61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18" name="Google Shape;7218;p78"/>
          <p:cNvSpPr/>
          <p:nvPr/>
        </p:nvSpPr>
        <p:spPr>
          <a:xfrm>
            <a:off x="6207743" y="4064945"/>
            <a:ext cx="351880" cy="350957"/>
          </a:xfrm>
          <a:custGeom>
            <a:avLst/>
            <a:gdLst/>
            <a:ahLst/>
            <a:cxnLst/>
            <a:rect l="l" t="t" r="r" b="b"/>
            <a:pathLst>
              <a:path w="11815" h="11784" extrusionOk="0">
                <a:moveTo>
                  <a:pt x="6616" y="3434"/>
                </a:moveTo>
                <a:cubicBezTo>
                  <a:pt x="7215" y="3434"/>
                  <a:pt x="7625" y="3907"/>
                  <a:pt x="7625" y="4474"/>
                </a:cubicBezTo>
                <a:lnTo>
                  <a:pt x="7625" y="5514"/>
                </a:lnTo>
                <a:lnTo>
                  <a:pt x="6742" y="5514"/>
                </a:lnTo>
                <a:cubicBezTo>
                  <a:pt x="6648" y="5451"/>
                  <a:pt x="6585" y="5325"/>
                  <a:pt x="6490" y="5262"/>
                </a:cubicBezTo>
                <a:cubicBezTo>
                  <a:pt x="5986" y="4789"/>
                  <a:pt x="5388" y="4411"/>
                  <a:pt x="4695" y="4222"/>
                </a:cubicBezTo>
                <a:lnTo>
                  <a:pt x="4569" y="3434"/>
                </a:lnTo>
                <a:close/>
                <a:moveTo>
                  <a:pt x="3466" y="4884"/>
                </a:moveTo>
                <a:lnTo>
                  <a:pt x="3466" y="5577"/>
                </a:lnTo>
                <a:cubicBezTo>
                  <a:pt x="3056" y="5640"/>
                  <a:pt x="2678" y="5797"/>
                  <a:pt x="2363" y="6018"/>
                </a:cubicBezTo>
                <a:lnTo>
                  <a:pt x="1891" y="5577"/>
                </a:lnTo>
                <a:cubicBezTo>
                  <a:pt x="2332" y="5199"/>
                  <a:pt x="2867" y="4978"/>
                  <a:pt x="3466" y="4884"/>
                </a:cubicBezTo>
                <a:close/>
                <a:moveTo>
                  <a:pt x="4128" y="4852"/>
                </a:moveTo>
                <a:cubicBezTo>
                  <a:pt x="4726" y="4947"/>
                  <a:pt x="5262" y="5167"/>
                  <a:pt x="5703" y="5514"/>
                </a:cubicBezTo>
                <a:lnTo>
                  <a:pt x="5230" y="6049"/>
                </a:lnTo>
                <a:cubicBezTo>
                  <a:pt x="4915" y="5797"/>
                  <a:pt x="4537" y="5640"/>
                  <a:pt x="4128" y="5577"/>
                </a:cubicBezTo>
                <a:lnTo>
                  <a:pt x="4128" y="4852"/>
                </a:lnTo>
                <a:close/>
                <a:moveTo>
                  <a:pt x="1387" y="6049"/>
                </a:moveTo>
                <a:lnTo>
                  <a:pt x="1859" y="6522"/>
                </a:lnTo>
                <a:cubicBezTo>
                  <a:pt x="1607" y="6837"/>
                  <a:pt x="1450" y="7215"/>
                  <a:pt x="1387" y="7625"/>
                </a:cubicBezTo>
                <a:lnTo>
                  <a:pt x="662" y="7625"/>
                </a:lnTo>
                <a:cubicBezTo>
                  <a:pt x="788" y="7026"/>
                  <a:pt x="1009" y="6459"/>
                  <a:pt x="1387" y="6049"/>
                </a:cubicBezTo>
                <a:close/>
                <a:moveTo>
                  <a:pt x="6175" y="6049"/>
                </a:moveTo>
                <a:cubicBezTo>
                  <a:pt x="6553" y="6459"/>
                  <a:pt x="6774" y="7026"/>
                  <a:pt x="6837" y="7625"/>
                </a:cubicBezTo>
                <a:lnTo>
                  <a:pt x="6175" y="7625"/>
                </a:lnTo>
                <a:cubicBezTo>
                  <a:pt x="6112" y="7215"/>
                  <a:pt x="5955" y="6837"/>
                  <a:pt x="5703" y="6522"/>
                </a:cubicBezTo>
                <a:lnTo>
                  <a:pt x="6175" y="6049"/>
                </a:lnTo>
                <a:close/>
                <a:moveTo>
                  <a:pt x="1418" y="8318"/>
                </a:moveTo>
                <a:cubicBezTo>
                  <a:pt x="1481" y="8727"/>
                  <a:pt x="1670" y="9105"/>
                  <a:pt x="1891" y="9420"/>
                </a:cubicBezTo>
                <a:lnTo>
                  <a:pt x="1418" y="9893"/>
                </a:lnTo>
                <a:cubicBezTo>
                  <a:pt x="1009" y="9452"/>
                  <a:pt x="788" y="8916"/>
                  <a:pt x="693" y="8318"/>
                </a:cubicBezTo>
                <a:close/>
                <a:moveTo>
                  <a:pt x="6931" y="8318"/>
                </a:moveTo>
                <a:cubicBezTo>
                  <a:pt x="6805" y="8916"/>
                  <a:pt x="6585" y="9452"/>
                  <a:pt x="6207" y="9893"/>
                </a:cubicBezTo>
                <a:lnTo>
                  <a:pt x="5766" y="9420"/>
                </a:lnTo>
                <a:cubicBezTo>
                  <a:pt x="5986" y="9105"/>
                  <a:pt x="6144" y="8727"/>
                  <a:pt x="6207" y="8318"/>
                </a:cubicBezTo>
                <a:close/>
                <a:moveTo>
                  <a:pt x="2363" y="9893"/>
                </a:moveTo>
                <a:cubicBezTo>
                  <a:pt x="2678" y="10145"/>
                  <a:pt x="3056" y="10303"/>
                  <a:pt x="3466" y="10366"/>
                </a:cubicBezTo>
                <a:lnTo>
                  <a:pt x="3466" y="11027"/>
                </a:lnTo>
                <a:cubicBezTo>
                  <a:pt x="2867" y="10964"/>
                  <a:pt x="2332" y="10712"/>
                  <a:pt x="1891" y="10366"/>
                </a:cubicBezTo>
                <a:lnTo>
                  <a:pt x="2363" y="9893"/>
                </a:lnTo>
                <a:close/>
                <a:moveTo>
                  <a:pt x="5230" y="9861"/>
                </a:moveTo>
                <a:lnTo>
                  <a:pt x="5703" y="10334"/>
                </a:lnTo>
                <a:cubicBezTo>
                  <a:pt x="5262" y="10744"/>
                  <a:pt x="4726" y="10996"/>
                  <a:pt x="4128" y="11027"/>
                </a:cubicBezTo>
                <a:lnTo>
                  <a:pt x="4128" y="10334"/>
                </a:lnTo>
                <a:cubicBezTo>
                  <a:pt x="4537" y="10240"/>
                  <a:pt x="4915" y="10082"/>
                  <a:pt x="5230" y="9861"/>
                </a:cubicBezTo>
                <a:close/>
                <a:moveTo>
                  <a:pt x="9326" y="10366"/>
                </a:moveTo>
                <a:cubicBezTo>
                  <a:pt x="9546" y="10366"/>
                  <a:pt x="9704" y="10523"/>
                  <a:pt x="9704" y="10712"/>
                </a:cubicBezTo>
                <a:cubicBezTo>
                  <a:pt x="9672" y="10933"/>
                  <a:pt x="9546" y="11090"/>
                  <a:pt x="9326" y="11090"/>
                </a:cubicBezTo>
                <a:cubicBezTo>
                  <a:pt x="9137" y="11090"/>
                  <a:pt x="8979" y="10933"/>
                  <a:pt x="8979" y="10712"/>
                </a:cubicBezTo>
                <a:cubicBezTo>
                  <a:pt x="8979" y="10523"/>
                  <a:pt x="9137" y="10366"/>
                  <a:pt x="9326" y="10366"/>
                </a:cubicBezTo>
                <a:close/>
                <a:moveTo>
                  <a:pt x="1103" y="0"/>
                </a:moveTo>
                <a:cubicBezTo>
                  <a:pt x="504" y="0"/>
                  <a:pt x="63" y="473"/>
                  <a:pt x="63" y="1040"/>
                </a:cubicBezTo>
                <a:cubicBezTo>
                  <a:pt x="63" y="1576"/>
                  <a:pt x="536" y="2048"/>
                  <a:pt x="1103" y="2048"/>
                </a:cubicBezTo>
                <a:cubicBezTo>
                  <a:pt x="2048" y="2048"/>
                  <a:pt x="2363" y="2836"/>
                  <a:pt x="2489" y="3497"/>
                </a:cubicBezTo>
                <a:lnTo>
                  <a:pt x="2584" y="4348"/>
                </a:lnTo>
                <a:cubicBezTo>
                  <a:pt x="1072" y="4852"/>
                  <a:pt x="0" y="6301"/>
                  <a:pt x="0" y="7971"/>
                </a:cubicBezTo>
                <a:cubicBezTo>
                  <a:pt x="0" y="10050"/>
                  <a:pt x="1702" y="11783"/>
                  <a:pt x="3812" y="11783"/>
                </a:cubicBezTo>
                <a:cubicBezTo>
                  <a:pt x="5797" y="11783"/>
                  <a:pt x="7436" y="10240"/>
                  <a:pt x="7593" y="8318"/>
                </a:cubicBezTo>
                <a:lnTo>
                  <a:pt x="9011" y="8318"/>
                </a:lnTo>
                <a:lnTo>
                  <a:pt x="9011" y="9767"/>
                </a:lnTo>
                <a:cubicBezTo>
                  <a:pt x="8633" y="9924"/>
                  <a:pt x="8318" y="10271"/>
                  <a:pt x="8318" y="10744"/>
                </a:cubicBezTo>
                <a:cubicBezTo>
                  <a:pt x="8318" y="11342"/>
                  <a:pt x="8790" y="11783"/>
                  <a:pt x="9326" y="11783"/>
                </a:cubicBezTo>
                <a:cubicBezTo>
                  <a:pt x="9767" y="11783"/>
                  <a:pt x="10145" y="11500"/>
                  <a:pt x="10302" y="11059"/>
                </a:cubicBezTo>
                <a:lnTo>
                  <a:pt x="11468" y="11059"/>
                </a:lnTo>
                <a:cubicBezTo>
                  <a:pt x="11657" y="11059"/>
                  <a:pt x="11815" y="10901"/>
                  <a:pt x="11815" y="10712"/>
                </a:cubicBezTo>
                <a:cubicBezTo>
                  <a:pt x="11815" y="10555"/>
                  <a:pt x="11657" y="10397"/>
                  <a:pt x="11468" y="10397"/>
                </a:cubicBezTo>
                <a:lnTo>
                  <a:pt x="10302" y="10397"/>
                </a:lnTo>
                <a:cubicBezTo>
                  <a:pt x="10208" y="10145"/>
                  <a:pt x="9956" y="9893"/>
                  <a:pt x="9672" y="9767"/>
                </a:cubicBezTo>
                <a:lnTo>
                  <a:pt x="9672" y="8318"/>
                </a:lnTo>
                <a:lnTo>
                  <a:pt x="10744" y="8318"/>
                </a:lnTo>
                <a:cubicBezTo>
                  <a:pt x="10933" y="8318"/>
                  <a:pt x="11122" y="8160"/>
                  <a:pt x="11122" y="7971"/>
                </a:cubicBezTo>
                <a:cubicBezTo>
                  <a:pt x="11122" y="7782"/>
                  <a:pt x="10933" y="7593"/>
                  <a:pt x="10744" y="7593"/>
                </a:cubicBezTo>
                <a:lnTo>
                  <a:pt x="10397" y="7593"/>
                </a:lnTo>
                <a:lnTo>
                  <a:pt x="10397" y="7247"/>
                </a:lnTo>
                <a:cubicBezTo>
                  <a:pt x="10397" y="6301"/>
                  <a:pt x="9609" y="5514"/>
                  <a:pt x="8664" y="5514"/>
                </a:cubicBezTo>
                <a:lnTo>
                  <a:pt x="8318" y="5514"/>
                </a:lnTo>
                <a:lnTo>
                  <a:pt x="8318" y="4506"/>
                </a:lnTo>
                <a:cubicBezTo>
                  <a:pt x="8318" y="3560"/>
                  <a:pt x="7530" y="2773"/>
                  <a:pt x="6585" y="2773"/>
                </a:cubicBezTo>
                <a:lnTo>
                  <a:pt x="4411" y="2773"/>
                </a:lnTo>
                <a:cubicBezTo>
                  <a:pt x="3970" y="1040"/>
                  <a:pt x="2741"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19" name="Google Shape;7219;p78"/>
          <p:cNvGrpSpPr/>
          <p:nvPr/>
        </p:nvGrpSpPr>
        <p:grpSpPr>
          <a:xfrm>
            <a:off x="6637880" y="1306618"/>
            <a:ext cx="353757" cy="352565"/>
            <a:chOff x="-26980600" y="3175500"/>
            <a:chExt cx="296950" cy="295950"/>
          </a:xfrm>
        </p:grpSpPr>
        <p:sp>
          <p:nvSpPr>
            <p:cNvPr id="7220" name="Google Shape;7220;p78"/>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78"/>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78"/>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3" name="Google Shape;7223;p78"/>
          <p:cNvSpPr/>
          <p:nvPr/>
        </p:nvSpPr>
        <p:spPr>
          <a:xfrm>
            <a:off x="6660447" y="1763639"/>
            <a:ext cx="309649" cy="351910"/>
          </a:xfrm>
          <a:custGeom>
            <a:avLst/>
            <a:gdLst/>
            <a:ahLst/>
            <a:cxnLst/>
            <a:rect l="l" t="t" r="r" b="b"/>
            <a:pathLst>
              <a:path w="10397" h="11816" extrusionOk="0">
                <a:moveTo>
                  <a:pt x="6939" y="1373"/>
                </a:moveTo>
                <a:cubicBezTo>
                  <a:pt x="7177" y="1373"/>
                  <a:pt x="7419" y="1418"/>
                  <a:pt x="7656" y="1513"/>
                </a:cubicBezTo>
                <a:cubicBezTo>
                  <a:pt x="8255" y="1734"/>
                  <a:pt x="8696" y="2206"/>
                  <a:pt x="8853" y="2836"/>
                </a:cubicBezTo>
                <a:cubicBezTo>
                  <a:pt x="8916" y="3435"/>
                  <a:pt x="8822" y="4065"/>
                  <a:pt x="8412" y="4538"/>
                </a:cubicBezTo>
                <a:cubicBezTo>
                  <a:pt x="8349" y="4601"/>
                  <a:pt x="8255" y="4664"/>
                  <a:pt x="8129" y="4664"/>
                </a:cubicBezTo>
                <a:cubicBezTo>
                  <a:pt x="8066" y="4664"/>
                  <a:pt x="7971" y="4601"/>
                  <a:pt x="7939" y="4569"/>
                </a:cubicBezTo>
                <a:cubicBezTo>
                  <a:pt x="7782" y="4443"/>
                  <a:pt x="7782" y="4223"/>
                  <a:pt x="7908" y="4097"/>
                </a:cubicBezTo>
                <a:cubicBezTo>
                  <a:pt x="8129" y="3782"/>
                  <a:pt x="8223" y="3403"/>
                  <a:pt x="8129" y="2962"/>
                </a:cubicBezTo>
                <a:cubicBezTo>
                  <a:pt x="8066" y="2553"/>
                  <a:pt x="7750" y="2238"/>
                  <a:pt x="7404" y="2143"/>
                </a:cubicBezTo>
                <a:cubicBezTo>
                  <a:pt x="7254" y="2086"/>
                  <a:pt x="7095" y="2057"/>
                  <a:pt x="6939" y="2057"/>
                </a:cubicBezTo>
                <a:cubicBezTo>
                  <a:pt x="6669" y="2057"/>
                  <a:pt x="6406" y="2141"/>
                  <a:pt x="6207" y="2301"/>
                </a:cubicBezTo>
                <a:cubicBezTo>
                  <a:pt x="6148" y="2336"/>
                  <a:pt x="6084" y="2354"/>
                  <a:pt x="6021" y="2354"/>
                </a:cubicBezTo>
                <a:cubicBezTo>
                  <a:pt x="5916" y="2354"/>
                  <a:pt x="5813" y="2305"/>
                  <a:pt x="5734" y="2206"/>
                </a:cubicBezTo>
                <a:cubicBezTo>
                  <a:pt x="5608" y="2049"/>
                  <a:pt x="5671" y="1860"/>
                  <a:pt x="5829" y="1734"/>
                </a:cubicBezTo>
                <a:cubicBezTo>
                  <a:pt x="6163" y="1498"/>
                  <a:pt x="6545" y="1373"/>
                  <a:pt x="6939" y="1373"/>
                </a:cubicBezTo>
                <a:close/>
                <a:moveTo>
                  <a:pt x="3466" y="1"/>
                </a:moveTo>
                <a:cubicBezTo>
                  <a:pt x="3182" y="1"/>
                  <a:pt x="2899" y="32"/>
                  <a:pt x="2678" y="95"/>
                </a:cubicBezTo>
                <a:cubicBezTo>
                  <a:pt x="1481" y="348"/>
                  <a:pt x="504" y="1293"/>
                  <a:pt x="221" y="2490"/>
                </a:cubicBezTo>
                <a:cubicBezTo>
                  <a:pt x="0" y="3498"/>
                  <a:pt x="189" y="4569"/>
                  <a:pt x="851" y="5388"/>
                </a:cubicBezTo>
                <a:cubicBezTo>
                  <a:pt x="1292" y="5955"/>
                  <a:pt x="1512" y="6711"/>
                  <a:pt x="1512" y="7499"/>
                </a:cubicBezTo>
                <a:lnTo>
                  <a:pt x="1512" y="10209"/>
                </a:lnTo>
                <a:cubicBezTo>
                  <a:pt x="1512" y="11122"/>
                  <a:pt x="2237" y="11815"/>
                  <a:pt x="3151" y="11815"/>
                </a:cubicBezTo>
                <a:cubicBezTo>
                  <a:pt x="4033" y="11815"/>
                  <a:pt x="4757" y="11122"/>
                  <a:pt x="4757" y="10209"/>
                </a:cubicBezTo>
                <a:lnTo>
                  <a:pt x="4757" y="8539"/>
                </a:lnTo>
                <a:cubicBezTo>
                  <a:pt x="4757" y="8318"/>
                  <a:pt x="4947" y="8066"/>
                  <a:pt x="5230" y="8066"/>
                </a:cubicBezTo>
                <a:cubicBezTo>
                  <a:pt x="5451" y="8066"/>
                  <a:pt x="5703" y="8287"/>
                  <a:pt x="5703" y="8539"/>
                </a:cubicBezTo>
                <a:lnTo>
                  <a:pt x="5703" y="10209"/>
                </a:lnTo>
                <a:cubicBezTo>
                  <a:pt x="5703" y="11122"/>
                  <a:pt x="6396" y="11815"/>
                  <a:pt x="7309" y="11815"/>
                </a:cubicBezTo>
                <a:cubicBezTo>
                  <a:pt x="8223" y="11815"/>
                  <a:pt x="8916" y="11122"/>
                  <a:pt x="8916" y="10209"/>
                </a:cubicBezTo>
                <a:lnTo>
                  <a:pt x="8916" y="7499"/>
                </a:lnTo>
                <a:cubicBezTo>
                  <a:pt x="8916" y="6711"/>
                  <a:pt x="9168" y="5955"/>
                  <a:pt x="9609" y="5388"/>
                </a:cubicBezTo>
                <a:cubicBezTo>
                  <a:pt x="10145" y="4569"/>
                  <a:pt x="10397" y="3498"/>
                  <a:pt x="10145" y="2490"/>
                </a:cubicBezTo>
                <a:cubicBezTo>
                  <a:pt x="9893" y="1293"/>
                  <a:pt x="8885" y="348"/>
                  <a:pt x="7719" y="95"/>
                </a:cubicBezTo>
                <a:cubicBezTo>
                  <a:pt x="7435" y="1"/>
                  <a:pt x="7152" y="1"/>
                  <a:pt x="6931" y="1"/>
                </a:cubicBezTo>
                <a:cubicBezTo>
                  <a:pt x="6333" y="1"/>
                  <a:pt x="5703" y="158"/>
                  <a:pt x="5199" y="474"/>
                </a:cubicBezTo>
                <a:cubicBezTo>
                  <a:pt x="4663" y="158"/>
                  <a:pt x="4033" y="1"/>
                  <a:pt x="34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24" name="Google Shape;7224;p78"/>
          <p:cNvGrpSpPr/>
          <p:nvPr/>
        </p:nvGrpSpPr>
        <p:grpSpPr>
          <a:xfrm>
            <a:off x="6638357" y="2245154"/>
            <a:ext cx="352803" cy="289039"/>
            <a:chOff x="-26981375" y="3951875"/>
            <a:chExt cx="296150" cy="242625"/>
          </a:xfrm>
        </p:grpSpPr>
        <p:sp>
          <p:nvSpPr>
            <p:cNvPr id="7225" name="Google Shape;7225;p78"/>
            <p:cNvSpPr/>
            <p:nvPr/>
          </p:nvSpPr>
          <p:spPr>
            <a:xfrm>
              <a:off x="-26978225" y="3951875"/>
              <a:ext cx="173300" cy="155975"/>
            </a:xfrm>
            <a:custGeom>
              <a:avLst/>
              <a:gdLst/>
              <a:ahLst/>
              <a:cxnLst/>
              <a:rect l="l" t="t" r="r" b="b"/>
              <a:pathLst>
                <a:path w="6932" h="6239" extrusionOk="0">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78"/>
            <p:cNvSpPr/>
            <p:nvPr/>
          </p:nvSpPr>
          <p:spPr>
            <a:xfrm>
              <a:off x="-26981375" y="4124375"/>
              <a:ext cx="174075" cy="70125"/>
            </a:xfrm>
            <a:custGeom>
              <a:avLst/>
              <a:gdLst/>
              <a:ahLst/>
              <a:cxnLst/>
              <a:rect l="l" t="t" r="r" b="b"/>
              <a:pathLst>
                <a:path w="6963" h="2805" extrusionOk="0">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78"/>
            <p:cNvSpPr/>
            <p:nvPr/>
          </p:nvSpPr>
          <p:spPr>
            <a:xfrm>
              <a:off x="-26790000" y="4002300"/>
              <a:ext cx="104775" cy="192200"/>
            </a:xfrm>
            <a:custGeom>
              <a:avLst/>
              <a:gdLst/>
              <a:ahLst/>
              <a:cxnLst/>
              <a:rect l="l" t="t" r="r" b="b"/>
              <a:pathLst>
                <a:path w="4191" h="7688" extrusionOk="0">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8" name="Google Shape;7228;p78"/>
          <p:cNvGrpSpPr/>
          <p:nvPr/>
        </p:nvGrpSpPr>
        <p:grpSpPr>
          <a:xfrm>
            <a:off x="5303399" y="2692745"/>
            <a:ext cx="351910" cy="354710"/>
            <a:chOff x="-25094250" y="3176075"/>
            <a:chExt cx="295400" cy="297750"/>
          </a:xfrm>
        </p:grpSpPr>
        <p:sp>
          <p:nvSpPr>
            <p:cNvPr id="7229" name="Google Shape;7229;p78"/>
            <p:cNvSpPr/>
            <p:nvPr/>
          </p:nvSpPr>
          <p:spPr>
            <a:xfrm>
              <a:off x="-24989225" y="3176075"/>
              <a:ext cx="87200" cy="122500"/>
            </a:xfrm>
            <a:custGeom>
              <a:avLst/>
              <a:gdLst/>
              <a:ahLst/>
              <a:cxnLst/>
              <a:rect l="l" t="t" r="r" b="b"/>
              <a:pathLst>
                <a:path w="3488" h="4900" extrusionOk="0">
                  <a:moveTo>
                    <a:pt x="1408" y="1"/>
                  </a:moveTo>
                  <a:lnTo>
                    <a:pt x="1408" y="1922"/>
                  </a:lnTo>
                  <a:cubicBezTo>
                    <a:pt x="1408" y="2647"/>
                    <a:pt x="998" y="3277"/>
                    <a:pt x="463" y="3561"/>
                  </a:cubicBezTo>
                  <a:cubicBezTo>
                    <a:pt x="211" y="3655"/>
                    <a:pt x="53" y="3907"/>
                    <a:pt x="22" y="4128"/>
                  </a:cubicBezTo>
                  <a:cubicBezTo>
                    <a:pt x="1" y="4609"/>
                    <a:pt x="369" y="4896"/>
                    <a:pt x="738" y="4896"/>
                  </a:cubicBezTo>
                  <a:cubicBezTo>
                    <a:pt x="925" y="4896"/>
                    <a:pt x="1113" y="4822"/>
                    <a:pt x="1250" y="4663"/>
                  </a:cubicBezTo>
                  <a:cubicBezTo>
                    <a:pt x="1361" y="4506"/>
                    <a:pt x="1557" y="4427"/>
                    <a:pt x="1754" y="4427"/>
                  </a:cubicBezTo>
                  <a:cubicBezTo>
                    <a:pt x="1951" y="4427"/>
                    <a:pt x="2148" y="4506"/>
                    <a:pt x="2258" y="4663"/>
                  </a:cubicBezTo>
                  <a:cubicBezTo>
                    <a:pt x="2411" y="4826"/>
                    <a:pt x="2604" y="4899"/>
                    <a:pt x="2792" y="4899"/>
                  </a:cubicBezTo>
                  <a:cubicBezTo>
                    <a:pt x="3149" y="4899"/>
                    <a:pt x="3487" y="4635"/>
                    <a:pt x="3487" y="4222"/>
                  </a:cubicBezTo>
                  <a:cubicBezTo>
                    <a:pt x="3487" y="3939"/>
                    <a:pt x="3330" y="3718"/>
                    <a:pt x="3109" y="3592"/>
                  </a:cubicBezTo>
                  <a:cubicBezTo>
                    <a:pt x="2479" y="3277"/>
                    <a:pt x="2101" y="2710"/>
                    <a:pt x="2101" y="2143"/>
                  </a:cubicBezTo>
                  <a:lnTo>
                    <a:pt x="2101" y="32"/>
                  </a:lnTo>
                  <a:cubicBezTo>
                    <a:pt x="2006" y="32"/>
                    <a:pt x="1880" y="1"/>
                    <a:pt x="17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78"/>
            <p:cNvSpPr/>
            <p:nvPr/>
          </p:nvSpPr>
          <p:spPr>
            <a:xfrm>
              <a:off x="-25094250" y="3179225"/>
              <a:ext cx="295400" cy="291450"/>
            </a:xfrm>
            <a:custGeom>
              <a:avLst/>
              <a:gdLst/>
              <a:ahLst/>
              <a:cxnLst/>
              <a:rect l="l" t="t" r="r" b="b"/>
              <a:pathLst>
                <a:path w="11816" h="11658" extrusionOk="0">
                  <a:moveTo>
                    <a:pt x="4884" y="1"/>
                  </a:moveTo>
                  <a:cubicBezTo>
                    <a:pt x="2143" y="505"/>
                    <a:pt x="1" y="2899"/>
                    <a:pt x="1" y="5829"/>
                  </a:cubicBezTo>
                  <a:cubicBezTo>
                    <a:pt x="1" y="8696"/>
                    <a:pt x="2143" y="11153"/>
                    <a:pt x="4884" y="11657"/>
                  </a:cubicBezTo>
                  <a:lnTo>
                    <a:pt x="4884" y="9799"/>
                  </a:lnTo>
                  <a:cubicBezTo>
                    <a:pt x="4884" y="9358"/>
                    <a:pt x="4664" y="8980"/>
                    <a:pt x="4349" y="8822"/>
                  </a:cubicBezTo>
                  <a:cubicBezTo>
                    <a:pt x="3876" y="8633"/>
                    <a:pt x="3561" y="8160"/>
                    <a:pt x="3530" y="7625"/>
                  </a:cubicBezTo>
                  <a:cubicBezTo>
                    <a:pt x="3446" y="6731"/>
                    <a:pt x="4186" y="6180"/>
                    <a:pt x="4925" y="6180"/>
                  </a:cubicBezTo>
                  <a:cubicBezTo>
                    <a:pt x="5306" y="6180"/>
                    <a:pt x="5687" y="6327"/>
                    <a:pt x="5955" y="6648"/>
                  </a:cubicBezTo>
                  <a:cubicBezTo>
                    <a:pt x="6188" y="6316"/>
                    <a:pt x="6553" y="6163"/>
                    <a:pt x="6929" y="6163"/>
                  </a:cubicBezTo>
                  <a:cubicBezTo>
                    <a:pt x="7621" y="6163"/>
                    <a:pt x="8350" y="6684"/>
                    <a:pt x="8350" y="7562"/>
                  </a:cubicBezTo>
                  <a:cubicBezTo>
                    <a:pt x="8350" y="8066"/>
                    <a:pt x="8035" y="8570"/>
                    <a:pt x="7562" y="8822"/>
                  </a:cubicBezTo>
                  <a:cubicBezTo>
                    <a:pt x="7184" y="9011"/>
                    <a:pt x="6995" y="9326"/>
                    <a:pt x="6995" y="9641"/>
                  </a:cubicBezTo>
                  <a:lnTo>
                    <a:pt x="6995" y="11657"/>
                  </a:lnTo>
                  <a:cubicBezTo>
                    <a:pt x="9736" y="11153"/>
                    <a:pt x="11815" y="8728"/>
                    <a:pt x="11815" y="5829"/>
                  </a:cubicBezTo>
                  <a:cubicBezTo>
                    <a:pt x="11815" y="2899"/>
                    <a:pt x="9736" y="505"/>
                    <a:pt x="6995" y="1"/>
                  </a:cubicBezTo>
                  <a:lnTo>
                    <a:pt x="6995" y="2017"/>
                  </a:lnTo>
                  <a:cubicBezTo>
                    <a:pt x="6995" y="2364"/>
                    <a:pt x="7216" y="2679"/>
                    <a:pt x="7562" y="2836"/>
                  </a:cubicBezTo>
                  <a:cubicBezTo>
                    <a:pt x="8035" y="3057"/>
                    <a:pt x="8350" y="3529"/>
                    <a:pt x="8350" y="4096"/>
                  </a:cubicBezTo>
                  <a:cubicBezTo>
                    <a:pt x="8350" y="4945"/>
                    <a:pt x="7656" y="5495"/>
                    <a:pt x="6948" y="5495"/>
                  </a:cubicBezTo>
                  <a:cubicBezTo>
                    <a:pt x="6578" y="5495"/>
                    <a:pt x="6205" y="5345"/>
                    <a:pt x="5924" y="5010"/>
                  </a:cubicBezTo>
                  <a:cubicBezTo>
                    <a:pt x="5691" y="5321"/>
                    <a:pt x="5310" y="5471"/>
                    <a:pt x="4919" y="5471"/>
                  </a:cubicBezTo>
                  <a:cubicBezTo>
                    <a:pt x="4200" y="5471"/>
                    <a:pt x="3448" y="4961"/>
                    <a:pt x="3530" y="4002"/>
                  </a:cubicBezTo>
                  <a:cubicBezTo>
                    <a:pt x="3561" y="3498"/>
                    <a:pt x="3876" y="3057"/>
                    <a:pt x="4349" y="2836"/>
                  </a:cubicBezTo>
                  <a:cubicBezTo>
                    <a:pt x="4664" y="2679"/>
                    <a:pt x="4884" y="2269"/>
                    <a:pt x="4884" y="1859"/>
                  </a:cubicBezTo>
                  <a:lnTo>
                    <a:pt x="48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78"/>
            <p:cNvSpPr/>
            <p:nvPr/>
          </p:nvSpPr>
          <p:spPr>
            <a:xfrm>
              <a:off x="-24989225" y="3350975"/>
              <a:ext cx="87200" cy="122850"/>
            </a:xfrm>
            <a:custGeom>
              <a:avLst/>
              <a:gdLst/>
              <a:ahLst/>
              <a:cxnLst/>
              <a:rect l="l" t="t" r="r" b="b"/>
              <a:pathLst>
                <a:path w="3488" h="4914" extrusionOk="0">
                  <a:moveTo>
                    <a:pt x="2777" y="1"/>
                  </a:moveTo>
                  <a:cubicBezTo>
                    <a:pt x="2589" y="1"/>
                    <a:pt x="2399" y="77"/>
                    <a:pt x="2258" y="251"/>
                  </a:cubicBezTo>
                  <a:cubicBezTo>
                    <a:pt x="2148" y="408"/>
                    <a:pt x="1951" y="487"/>
                    <a:pt x="1754" y="487"/>
                  </a:cubicBezTo>
                  <a:cubicBezTo>
                    <a:pt x="1557" y="487"/>
                    <a:pt x="1361" y="408"/>
                    <a:pt x="1250" y="251"/>
                  </a:cubicBezTo>
                  <a:cubicBezTo>
                    <a:pt x="1122" y="91"/>
                    <a:pt x="936" y="17"/>
                    <a:pt x="748" y="17"/>
                  </a:cubicBezTo>
                  <a:cubicBezTo>
                    <a:pt x="379" y="17"/>
                    <a:pt x="1" y="297"/>
                    <a:pt x="22" y="755"/>
                  </a:cubicBezTo>
                  <a:cubicBezTo>
                    <a:pt x="22" y="1007"/>
                    <a:pt x="242" y="1227"/>
                    <a:pt x="463" y="1353"/>
                  </a:cubicBezTo>
                  <a:cubicBezTo>
                    <a:pt x="1061" y="1637"/>
                    <a:pt x="1408" y="2267"/>
                    <a:pt x="1408" y="2960"/>
                  </a:cubicBezTo>
                  <a:lnTo>
                    <a:pt x="1408" y="4914"/>
                  </a:lnTo>
                  <a:cubicBezTo>
                    <a:pt x="1534" y="4851"/>
                    <a:pt x="1660" y="4851"/>
                    <a:pt x="1754" y="4851"/>
                  </a:cubicBezTo>
                  <a:lnTo>
                    <a:pt x="2101" y="4851"/>
                  </a:lnTo>
                  <a:lnTo>
                    <a:pt x="2101" y="2771"/>
                  </a:lnTo>
                  <a:cubicBezTo>
                    <a:pt x="2101" y="2141"/>
                    <a:pt x="2479" y="1606"/>
                    <a:pt x="3109" y="1322"/>
                  </a:cubicBezTo>
                  <a:cubicBezTo>
                    <a:pt x="3330" y="1196"/>
                    <a:pt x="3487" y="975"/>
                    <a:pt x="3487" y="692"/>
                  </a:cubicBezTo>
                  <a:cubicBezTo>
                    <a:pt x="3487" y="279"/>
                    <a:pt x="3135" y="1"/>
                    <a:pt x="27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2" name="Google Shape;7232;p78"/>
          <p:cNvGrpSpPr/>
          <p:nvPr/>
        </p:nvGrpSpPr>
        <p:grpSpPr>
          <a:xfrm>
            <a:off x="5303399" y="3173106"/>
            <a:ext cx="351910" cy="351880"/>
            <a:chOff x="-25094250" y="3547050"/>
            <a:chExt cx="295400" cy="295375"/>
          </a:xfrm>
        </p:grpSpPr>
        <p:sp>
          <p:nvSpPr>
            <p:cNvPr id="7233" name="Google Shape;7233;p78"/>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78"/>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78"/>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78"/>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78"/>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8" name="Google Shape;7238;p78"/>
          <p:cNvSpPr/>
          <p:nvPr/>
        </p:nvSpPr>
        <p:spPr>
          <a:xfrm>
            <a:off x="5303415" y="3678086"/>
            <a:ext cx="352833" cy="241864"/>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9" name="Google Shape;7239;p78"/>
          <p:cNvGrpSpPr/>
          <p:nvPr/>
        </p:nvGrpSpPr>
        <p:grpSpPr>
          <a:xfrm>
            <a:off x="7535476" y="2693698"/>
            <a:ext cx="352803" cy="352803"/>
            <a:chOff x="-23245675" y="3148525"/>
            <a:chExt cx="296150" cy="296150"/>
          </a:xfrm>
        </p:grpSpPr>
        <p:sp>
          <p:nvSpPr>
            <p:cNvPr id="7240" name="Google Shape;7240;p78"/>
            <p:cNvSpPr/>
            <p:nvPr/>
          </p:nvSpPr>
          <p:spPr>
            <a:xfrm>
              <a:off x="-23192925" y="3251700"/>
              <a:ext cx="192225" cy="105550"/>
            </a:xfrm>
            <a:custGeom>
              <a:avLst/>
              <a:gdLst/>
              <a:ahLst/>
              <a:cxnLst/>
              <a:rect l="l" t="t" r="r" b="b"/>
              <a:pathLst>
                <a:path w="7689" h="4222" extrusionOk="0">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78"/>
            <p:cNvSpPr/>
            <p:nvPr/>
          </p:nvSpPr>
          <p:spPr>
            <a:xfrm>
              <a:off x="-23193700" y="3200500"/>
              <a:ext cx="192200" cy="106350"/>
            </a:xfrm>
            <a:custGeom>
              <a:avLst/>
              <a:gdLst/>
              <a:ahLst/>
              <a:cxnLst/>
              <a:rect l="l" t="t" r="r" b="b"/>
              <a:pathLst>
                <a:path w="7688" h="4254" extrusionOk="0">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78"/>
            <p:cNvSpPr/>
            <p:nvPr/>
          </p:nvSpPr>
          <p:spPr>
            <a:xfrm>
              <a:off x="-23245675" y="3148525"/>
              <a:ext cx="296150" cy="296150"/>
            </a:xfrm>
            <a:custGeom>
              <a:avLst/>
              <a:gdLst/>
              <a:ahLst/>
              <a:cxnLst/>
              <a:rect l="l" t="t" r="r" b="b"/>
              <a:pathLst>
                <a:path w="11846" h="11846" extrusionOk="0">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3" name="Google Shape;7243;p78"/>
          <p:cNvSpPr/>
          <p:nvPr/>
        </p:nvSpPr>
        <p:spPr>
          <a:xfrm>
            <a:off x="7577658" y="3173040"/>
            <a:ext cx="269323" cy="351910"/>
          </a:xfrm>
          <a:custGeom>
            <a:avLst/>
            <a:gdLst/>
            <a:ahLst/>
            <a:cxnLst/>
            <a:rect l="l" t="t" r="r" b="b"/>
            <a:pathLst>
              <a:path w="9043" h="11816" extrusionOk="0">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4" name="Google Shape;7244;p78"/>
          <p:cNvGrpSpPr/>
          <p:nvPr/>
        </p:nvGrpSpPr>
        <p:grpSpPr>
          <a:xfrm>
            <a:off x="7535938" y="3622672"/>
            <a:ext cx="351880" cy="352803"/>
            <a:chOff x="-23244900" y="3888100"/>
            <a:chExt cx="295375" cy="296150"/>
          </a:xfrm>
        </p:grpSpPr>
        <p:sp>
          <p:nvSpPr>
            <p:cNvPr id="7245" name="Google Shape;7245;p78"/>
            <p:cNvSpPr/>
            <p:nvPr/>
          </p:nvSpPr>
          <p:spPr>
            <a:xfrm>
              <a:off x="-23106275" y="3958975"/>
              <a:ext cx="18150" cy="17350"/>
            </a:xfrm>
            <a:custGeom>
              <a:avLst/>
              <a:gdLst/>
              <a:ahLst/>
              <a:cxnLst/>
              <a:rect l="l" t="t" r="r" b="b"/>
              <a:pathLst>
                <a:path w="726" h="694" extrusionOk="0">
                  <a:moveTo>
                    <a:pt x="0" y="0"/>
                  </a:moveTo>
                  <a:lnTo>
                    <a:pt x="0" y="694"/>
                  </a:lnTo>
                  <a:lnTo>
                    <a:pt x="725" y="694"/>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78"/>
            <p:cNvSpPr/>
            <p:nvPr/>
          </p:nvSpPr>
          <p:spPr>
            <a:xfrm>
              <a:off x="-23106275" y="3992850"/>
              <a:ext cx="18150" cy="18125"/>
            </a:xfrm>
            <a:custGeom>
              <a:avLst/>
              <a:gdLst/>
              <a:ahLst/>
              <a:cxnLst/>
              <a:rect l="l" t="t" r="r" b="b"/>
              <a:pathLst>
                <a:path w="726" h="725" extrusionOk="0">
                  <a:moveTo>
                    <a:pt x="0" y="0"/>
                  </a:moveTo>
                  <a:lnTo>
                    <a:pt x="0" y="725"/>
                  </a:lnTo>
                  <a:lnTo>
                    <a:pt x="725" y="725"/>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78"/>
            <p:cNvSpPr/>
            <p:nvPr/>
          </p:nvSpPr>
          <p:spPr>
            <a:xfrm>
              <a:off x="-23106275" y="4062950"/>
              <a:ext cx="18150" cy="34675"/>
            </a:xfrm>
            <a:custGeom>
              <a:avLst/>
              <a:gdLst/>
              <a:ahLst/>
              <a:cxnLst/>
              <a:rect l="l" t="t" r="r" b="b"/>
              <a:pathLst>
                <a:path w="726" h="1387" extrusionOk="0">
                  <a:moveTo>
                    <a:pt x="0" y="0"/>
                  </a:moveTo>
                  <a:lnTo>
                    <a:pt x="0" y="1040"/>
                  </a:lnTo>
                  <a:cubicBezTo>
                    <a:pt x="0" y="1229"/>
                    <a:pt x="158" y="1386"/>
                    <a:pt x="379" y="1386"/>
                  </a:cubicBezTo>
                  <a:cubicBezTo>
                    <a:pt x="568" y="1386"/>
                    <a:pt x="725" y="1229"/>
                    <a:pt x="725" y="1040"/>
                  </a:cubicBez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78"/>
            <p:cNvSpPr/>
            <p:nvPr/>
          </p:nvSpPr>
          <p:spPr>
            <a:xfrm>
              <a:off x="-23070825" y="3940850"/>
              <a:ext cx="52775" cy="26825"/>
            </a:xfrm>
            <a:custGeom>
              <a:avLst/>
              <a:gdLst/>
              <a:ahLst/>
              <a:cxnLst/>
              <a:rect l="l" t="t" r="r" b="b"/>
              <a:pathLst>
                <a:path w="2111" h="1073" extrusionOk="0">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78"/>
            <p:cNvSpPr/>
            <p:nvPr/>
          </p:nvSpPr>
          <p:spPr>
            <a:xfrm>
              <a:off x="-23106275" y="3923525"/>
              <a:ext cx="18150" cy="17350"/>
            </a:xfrm>
            <a:custGeom>
              <a:avLst/>
              <a:gdLst/>
              <a:ahLst/>
              <a:cxnLst/>
              <a:rect l="l" t="t" r="r" b="b"/>
              <a:pathLst>
                <a:path w="726" h="694" extrusionOk="0">
                  <a:moveTo>
                    <a:pt x="347" y="1"/>
                  </a:moveTo>
                  <a:cubicBezTo>
                    <a:pt x="158" y="1"/>
                    <a:pt x="0" y="158"/>
                    <a:pt x="0" y="347"/>
                  </a:cubicBezTo>
                  <a:lnTo>
                    <a:pt x="0" y="694"/>
                  </a:lnTo>
                  <a:lnTo>
                    <a:pt x="725" y="694"/>
                  </a:lnTo>
                  <a:lnTo>
                    <a:pt x="725" y="347"/>
                  </a:lnTo>
                  <a:cubicBezTo>
                    <a:pt x="725" y="158"/>
                    <a:pt x="568" y="1"/>
                    <a:pt x="34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78"/>
            <p:cNvSpPr/>
            <p:nvPr/>
          </p:nvSpPr>
          <p:spPr>
            <a:xfrm>
              <a:off x="-23106275" y="4027500"/>
              <a:ext cx="18150" cy="18125"/>
            </a:xfrm>
            <a:custGeom>
              <a:avLst/>
              <a:gdLst/>
              <a:ahLst/>
              <a:cxnLst/>
              <a:rect l="l" t="t" r="r" b="b"/>
              <a:pathLst>
                <a:path w="726" h="725" extrusionOk="0">
                  <a:moveTo>
                    <a:pt x="0" y="0"/>
                  </a:moveTo>
                  <a:lnTo>
                    <a:pt x="0" y="725"/>
                  </a:lnTo>
                  <a:lnTo>
                    <a:pt x="725" y="725"/>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78"/>
            <p:cNvSpPr/>
            <p:nvPr/>
          </p:nvSpPr>
          <p:spPr>
            <a:xfrm>
              <a:off x="-23244900" y="3888100"/>
              <a:ext cx="295375" cy="296150"/>
            </a:xfrm>
            <a:custGeom>
              <a:avLst/>
              <a:gdLst/>
              <a:ahLst/>
              <a:cxnLst/>
              <a:rect l="l" t="t" r="r" b="b"/>
              <a:pathLst>
                <a:path w="11815" h="11846" extrusionOk="0">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78"/>
            <p:cNvSpPr/>
            <p:nvPr/>
          </p:nvSpPr>
          <p:spPr>
            <a:xfrm>
              <a:off x="-23070825" y="3975525"/>
              <a:ext cx="43325" cy="26800"/>
            </a:xfrm>
            <a:custGeom>
              <a:avLst/>
              <a:gdLst/>
              <a:ahLst/>
              <a:cxnLst/>
              <a:rect l="l" t="t" r="r" b="b"/>
              <a:pathLst>
                <a:path w="1733" h="1072" extrusionOk="0">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78"/>
            <p:cNvSpPr/>
            <p:nvPr/>
          </p:nvSpPr>
          <p:spPr>
            <a:xfrm>
              <a:off x="-23158250" y="4097600"/>
              <a:ext cx="121300" cy="52000"/>
            </a:xfrm>
            <a:custGeom>
              <a:avLst/>
              <a:gdLst/>
              <a:ahLst/>
              <a:cxnLst/>
              <a:rect l="l" t="t" r="r" b="b"/>
              <a:pathLst>
                <a:path w="4852" h="2080" extrusionOk="0">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78"/>
            <p:cNvSpPr/>
            <p:nvPr/>
          </p:nvSpPr>
          <p:spPr>
            <a:xfrm>
              <a:off x="-23176375" y="3940850"/>
              <a:ext cx="52800" cy="26825"/>
            </a:xfrm>
            <a:custGeom>
              <a:avLst/>
              <a:gdLst/>
              <a:ahLst/>
              <a:cxnLst/>
              <a:rect l="l" t="t" r="r" b="b"/>
              <a:pathLst>
                <a:path w="2112" h="1073" extrusionOk="0">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78"/>
            <p:cNvSpPr/>
            <p:nvPr/>
          </p:nvSpPr>
          <p:spPr>
            <a:xfrm>
              <a:off x="-23166125" y="3976300"/>
              <a:ext cx="44125" cy="26800"/>
            </a:xfrm>
            <a:custGeom>
              <a:avLst/>
              <a:gdLst/>
              <a:ahLst/>
              <a:cxnLst/>
              <a:rect l="l" t="t" r="r" b="b"/>
              <a:pathLst>
                <a:path w="1765" h="1072" extrusionOk="0">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6" name="Google Shape;7256;p78"/>
          <p:cNvSpPr/>
          <p:nvPr/>
        </p:nvSpPr>
        <p:spPr>
          <a:xfrm>
            <a:off x="6612202" y="4063538"/>
            <a:ext cx="353786" cy="353757"/>
          </a:xfrm>
          <a:custGeom>
            <a:avLst/>
            <a:gdLst/>
            <a:ahLst/>
            <a:cxnLst/>
            <a:rect l="l" t="t" r="r" b="b"/>
            <a:pathLst>
              <a:path w="11879" h="11878" extrusionOk="0">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78"/>
          <p:cNvSpPr txBox="1"/>
          <p:nvPr/>
        </p:nvSpPr>
        <p:spPr>
          <a:xfrm>
            <a:off x="849675" y="722092"/>
            <a:ext cx="3482100" cy="482400"/>
          </a:xfrm>
          <a:prstGeom prst="rect">
            <a:avLst/>
          </a:prstGeom>
          <a:solidFill>
            <a:srgbClr val="D1A14A"/>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Educational Icons</a:t>
            </a:r>
            <a:endParaRPr sz="2400">
              <a:solidFill>
                <a:srgbClr val="FFFFFF"/>
              </a:solidFill>
            </a:endParaRPr>
          </a:p>
        </p:txBody>
      </p:sp>
      <p:sp>
        <p:nvSpPr>
          <p:cNvPr id="7258" name="Google Shape;7258;p78"/>
          <p:cNvSpPr txBox="1"/>
          <p:nvPr/>
        </p:nvSpPr>
        <p:spPr>
          <a:xfrm>
            <a:off x="4858400" y="722092"/>
            <a:ext cx="3482100" cy="482400"/>
          </a:xfrm>
          <a:prstGeom prst="rect">
            <a:avLst/>
          </a:prstGeom>
          <a:solidFill>
            <a:srgbClr val="D1A14A"/>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Medical Icons</a:t>
            </a:r>
            <a:endParaRPr sz="2400">
              <a:solidFill>
                <a:srgbClr val="FFFFFF"/>
              </a:solidFill>
            </a:endParaRPr>
          </a:p>
        </p:txBody>
      </p:sp>
      <p:sp>
        <p:nvSpPr>
          <p:cNvPr id="359" name="Google Shape;2760;p69">
            <a:extLst>
              <a:ext uri="{FF2B5EF4-FFF2-40B4-BE49-F238E27FC236}">
                <a16:creationId xmlns:a16="http://schemas.microsoft.com/office/drawing/2014/main" id="{73A52D21-D301-6B17-E6E3-9B5CD12776FF}"/>
              </a:ext>
            </a:extLst>
          </p:cNvPr>
          <p:cNvSpPr txBox="1">
            <a:spLocks/>
          </p:cNvSpPr>
          <p:nvPr/>
        </p:nvSpPr>
        <p:spPr>
          <a:xfrm>
            <a:off x="1935140" y="4463895"/>
            <a:ext cx="5324662" cy="478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PE" sz="2800" dirty="0">
                <a:solidFill>
                  <a:srgbClr val="D1A14A"/>
                </a:solidFill>
              </a:rPr>
              <a:t>www.plantillaspower-point.com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6" name="Google Shape;686;p39"/>
          <p:cNvSpPr/>
          <p:nvPr/>
        </p:nvSpPr>
        <p:spPr>
          <a:xfrm>
            <a:off x="3562121" y="2777700"/>
            <a:ext cx="20199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p:nvPr/>
        </p:nvSpPr>
        <p:spPr>
          <a:xfrm>
            <a:off x="6108849" y="2777700"/>
            <a:ext cx="20199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1015400" y="2777700"/>
            <a:ext cx="2019900" cy="511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txBox="1">
            <a:spLocks noGrp="1"/>
          </p:cNvSpPr>
          <p:nvPr>
            <p:ph type="title" idx="2"/>
          </p:nvPr>
        </p:nvSpPr>
        <p:spPr>
          <a:xfrm>
            <a:off x="1228300" y="2800350"/>
            <a:ext cx="15942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a:t>
            </a:r>
            <a:endParaRPr/>
          </a:p>
        </p:txBody>
      </p:sp>
      <p:sp>
        <p:nvSpPr>
          <p:cNvPr id="690" name="Google Shape;690;p39"/>
          <p:cNvSpPr txBox="1">
            <a:spLocks noGrp="1"/>
          </p:cNvSpPr>
          <p:nvPr>
            <p:ph type="subTitle" idx="1"/>
          </p:nvPr>
        </p:nvSpPr>
        <p:spPr>
          <a:xfrm>
            <a:off x="937700" y="3266575"/>
            <a:ext cx="2175300" cy="8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the closest planet to the Sun and the smallest in the Solar System</a:t>
            </a:r>
            <a:endParaRPr/>
          </a:p>
        </p:txBody>
      </p:sp>
      <p:sp>
        <p:nvSpPr>
          <p:cNvPr id="691" name="Google Shape;691;p39"/>
          <p:cNvSpPr txBox="1">
            <a:spLocks noGrp="1"/>
          </p:cNvSpPr>
          <p:nvPr>
            <p:ph type="title" idx="3"/>
          </p:nvPr>
        </p:nvSpPr>
        <p:spPr>
          <a:xfrm>
            <a:off x="3785574" y="2800350"/>
            <a:ext cx="1580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a:t>
            </a:r>
            <a:endParaRPr/>
          </a:p>
        </p:txBody>
      </p:sp>
      <p:sp>
        <p:nvSpPr>
          <p:cNvPr id="692" name="Google Shape;692;p39"/>
          <p:cNvSpPr txBox="1">
            <a:spLocks noGrp="1"/>
          </p:cNvSpPr>
          <p:nvPr>
            <p:ph type="subTitle" idx="4"/>
          </p:nvPr>
        </p:nvSpPr>
        <p:spPr>
          <a:xfrm>
            <a:off x="3484421" y="3266575"/>
            <a:ext cx="2175300" cy="8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Sun</a:t>
            </a:r>
            <a:endParaRPr/>
          </a:p>
        </p:txBody>
      </p:sp>
      <p:sp>
        <p:nvSpPr>
          <p:cNvPr id="693" name="Google Shape;693;p39"/>
          <p:cNvSpPr txBox="1">
            <a:spLocks noGrp="1"/>
          </p:cNvSpPr>
          <p:nvPr>
            <p:ph type="title" idx="5"/>
          </p:nvPr>
        </p:nvSpPr>
        <p:spPr>
          <a:xfrm>
            <a:off x="6328749" y="2800350"/>
            <a:ext cx="1580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a:t>
            </a:r>
            <a:endParaRPr/>
          </a:p>
        </p:txBody>
      </p:sp>
      <p:sp>
        <p:nvSpPr>
          <p:cNvPr id="694" name="Google Shape;694;p39"/>
          <p:cNvSpPr txBox="1">
            <a:spLocks noGrp="1"/>
          </p:cNvSpPr>
          <p:nvPr>
            <p:ph type="subTitle" idx="6"/>
          </p:nvPr>
        </p:nvSpPr>
        <p:spPr>
          <a:xfrm>
            <a:off x="6031149" y="3266575"/>
            <a:ext cx="2175300" cy="8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actually a cold place. It’s full of iron oxide dust</a:t>
            </a:r>
            <a:endParaRPr/>
          </a:p>
        </p:txBody>
      </p:sp>
      <p:sp>
        <p:nvSpPr>
          <p:cNvPr id="695" name="Google Shape;695;p39"/>
          <p:cNvSpPr/>
          <p:nvPr/>
        </p:nvSpPr>
        <p:spPr>
          <a:xfrm>
            <a:off x="1594700" y="189973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4141425" y="189973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p:nvPr/>
        </p:nvSpPr>
        <p:spPr>
          <a:xfrm>
            <a:off x="6688150" y="1899738"/>
            <a:ext cx="861301" cy="801753"/>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39"/>
          <p:cNvGrpSpPr/>
          <p:nvPr/>
        </p:nvGrpSpPr>
        <p:grpSpPr>
          <a:xfrm>
            <a:off x="1821952" y="2072502"/>
            <a:ext cx="406886" cy="456227"/>
            <a:chOff x="3452364" y="2220814"/>
            <a:chExt cx="406886" cy="456227"/>
          </a:xfrm>
        </p:grpSpPr>
        <p:sp>
          <p:nvSpPr>
            <p:cNvPr id="699" name="Google Shape;699;p39"/>
            <p:cNvSpPr/>
            <p:nvPr/>
          </p:nvSpPr>
          <p:spPr>
            <a:xfrm>
              <a:off x="3559464" y="2296579"/>
              <a:ext cx="169068" cy="166964"/>
            </a:xfrm>
            <a:custGeom>
              <a:avLst/>
              <a:gdLst/>
              <a:ahLst/>
              <a:cxnLst/>
              <a:rect l="l" t="t" r="r" b="b"/>
              <a:pathLst>
                <a:path w="2169" h="2142" extrusionOk="0">
                  <a:moveTo>
                    <a:pt x="1250" y="1018"/>
                  </a:moveTo>
                  <a:cubicBezTo>
                    <a:pt x="1250" y="1125"/>
                    <a:pt x="1160" y="1205"/>
                    <a:pt x="1062" y="1196"/>
                  </a:cubicBezTo>
                  <a:cubicBezTo>
                    <a:pt x="973" y="1178"/>
                    <a:pt x="911" y="1107"/>
                    <a:pt x="911" y="1018"/>
                  </a:cubicBezTo>
                  <a:lnTo>
                    <a:pt x="911" y="581"/>
                  </a:lnTo>
                  <a:cubicBezTo>
                    <a:pt x="911" y="492"/>
                    <a:pt x="973" y="411"/>
                    <a:pt x="1062" y="402"/>
                  </a:cubicBezTo>
                  <a:cubicBezTo>
                    <a:pt x="1160" y="393"/>
                    <a:pt x="1250" y="474"/>
                    <a:pt x="1250" y="572"/>
                  </a:cubicBezTo>
                  <a:close/>
                  <a:moveTo>
                    <a:pt x="1080" y="1767"/>
                  </a:moveTo>
                  <a:cubicBezTo>
                    <a:pt x="991" y="1767"/>
                    <a:pt x="911" y="1696"/>
                    <a:pt x="911" y="1598"/>
                  </a:cubicBezTo>
                  <a:cubicBezTo>
                    <a:pt x="911" y="1509"/>
                    <a:pt x="991" y="1428"/>
                    <a:pt x="1080" y="1428"/>
                  </a:cubicBezTo>
                  <a:cubicBezTo>
                    <a:pt x="1178" y="1428"/>
                    <a:pt x="1250" y="1509"/>
                    <a:pt x="1250" y="1598"/>
                  </a:cubicBezTo>
                  <a:cubicBezTo>
                    <a:pt x="1250" y="1696"/>
                    <a:pt x="1178" y="1767"/>
                    <a:pt x="1080" y="1767"/>
                  </a:cubicBezTo>
                  <a:close/>
                  <a:moveTo>
                    <a:pt x="1990" y="1205"/>
                  </a:moveTo>
                  <a:lnTo>
                    <a:pt x="2169" y="911"/>
                  </a:lnTo>
                  <a:lnTo>
                    <a:pt x="1901" y="706"/>
                  </a:lnTo>
                  <a:cubicBezTo>
                    <a:pt x="1874" y="679"/>
                    <a:pt x="1847" y="634"/>
                    <a:pt x="1838" y="599"/>
                  </a:cubicBezTo>
                  <a:lnTo>
                    <a:pt x="1794" y="260"/>
                  </a:lnTo>
                  <a:lnTo>
                    <a:pt x="1455" y="269"/>
                  </a:lnTo>
                  <a:cubicBezTo>
                    <a:pt x="1410" y="269"/>
                    <a:pt x="1366" y="251"/>
                    <a:pt x="1339" y="224"/>
                  </a:cubicBezTo>
                  <a:lnTo>
                    <a:pt x="1080" y="1"/>
                  </a:lnTo>
                  <a:lnTo>
                    <a:pt x="830" y="224"/>
                  </a:lnTo>
                  <a:cubicBezTo>
                    <a:pt x="795" y="251"/>
                    <a:pt x="759" y="269"/>
                    <a:pt x="714" y="269"/>
                  </a:cubicBezTo>
                  <a:lnTo>
                    <a:pt x="375" y="260"/>
                  </a:lnTo>
                  <a:lnTo>
                    <a:pt x="322" y="599"/>
                  </a:lnTo>
                  <a:cubicBezTo>
                    <a:pt x="313" y="634"/>
                    <a:pt x="295" y="679"/>
                    <a:pt x="259" y="706"/>
                  </a:cubicBezTo>
                  <a:lnTo>
                    <a:pt x="1" y="911"/>
                  </a:lnTo>
                  <a:lnTo>
                    <a:pt x="170" y="1205"/>
                  </a:lnTo>
                  <a:cubicBezTo>
                    <a:pt x="197" y="1241"/>
                    <a:pt x="206" y="1286"/>
                    <a:pt x="197" y="1321"/>
                  </a:cubicBezTo>
                  <a:lnTo>
                    <a:pt x="126" y="1651"/>
                  </a:lnTo>
                  <a:lnTo>
                    <a:pt x="447" y="1767"/>
                  </a:lnTo>
                  <a:cubicBezTo>
                    <a:pt x="491" y="1776"/>
                    <a:pt x="527" y="1803"/>
                    <a:pt x="545" y="1848"/>
                  </a:cubicBezTo>
                  <a:lnTo>
                    <a:pt x="705" y="2142"/>
                  </a:lnTo>
                  <a:lnTo>
                    <a:pt x="1018" y="2017"/>
                  </a:lnTo>
                  <a:cubicBezTo>
                    <a:pt x="1062" y="1999"/>
                    <a:pt x="1107" y="1999"/>
                    <a:pt x="1143" y="2017"/>
                  </a:cubicBezTo>
                  <a:lnTo>
                    <a:pt x="1464" y="2142"/>
                  </a:lnTo>
                  <a:lnTo>
                    <a:pt x="1624" y="1848"/>
                  </a:lnTo>
                  <a:cubicBezTo>
                    <a:pt x="1642" y="1803"/>
                    <a:pt x="1678" y="1776"/>
                    <a:pt x="1714" y="1767"/>
                  </a:cubicBezTo>
                  <a:lnTo>
                    <a:pt x="2035" y="1651"/>
                  </a:lnTo>
                  <a:lnTo>
                    <a:pt x="1972" y="1321"/>
                  </a:lnTo>
                  <a:cubicBezTo>
                    <a:pt x="1963" y="1286"/>
                    <a:pt x="1972" y="1241"/>
                    <a:pt x="1990" y="12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3452364" y="2220814"/>
              <a:ext cx="406886" cy="456227"/>
            </a:xfrm>
            <a:custGeom>
              <a:avLst/>
              <a:gdLst/>
              <a:ahLst/>
              <a:cxnLst/>
              <a:rect l="l" t="t" r="r" b="b"/>
              <a:pathLst>
                <a:path w="5220" h="5853" extrusionOk="0">
                  <a:moveTo>
                    <a:pt x="3908" y="1936"/>
                  </a:moveTo>
                  <a:lnTo>
                    <a:pt x="3694" y="2293"/>
                  </a:lnTo>
                  <a:lnTo>
                    <a:pt x="3774" y="2712"/>
                  </a:lnTo>
                  <a:cubicBezTo>
                    <a:pt x="3792" y="2793"/>
                    <a:pt x="3748" y="2873"/>
                    <a:pt x="3659" y="2900"/>
                  </a:cubicBezTo>
                  <a:lnTo>
                    <a:pt x="3266" y="3043"/>
                  </a:lnTo>
                  <a:lnTo>
                    <a:pt x="3061" y="3408"/>
                  </a:lnTo>
                  <a:cubicBezTo>
                    <a:pt x="3016" y="3480"/>
                    <a:pt x="2927" y="3515"/>
                    <a:pt x="2847" y="3489"/>
                  </a:cubicBezTo>
                  <a:lnTo>
                    <a:pt x="2454" y="3337"/>
                  </a:lnTo>
                  <a:lnTo>
                    <a:pt x="2062" y="3489"/>
                  </a:lnTo>
                  <a:cubicBezTo>
                    <a:pt x="1981" y="3515"/>
                    <a:pt x="1892" y="3480"/>
                    <a:pt x="1848" y="3408"/>
                  </a:cubicBezTo>
                  <a:lnTo>
                    <a:pt x="1651" y="3043"/>
                  </a:lnTo>
                  <a:lnTo>
                    <a:pt x="1250" y="2900"/>
                  </a:lnTo>
                  <a:cubicBezTo>
                    <a:pt x="1170" y="2873"/>
                    <a:pt x="1125" y="2793"/>
                    <a:pt x="1134" y="2712"/>
                  </a:cubicBezTo>
                  <a:lnTo>
                    <a:pt x="1223" y="2293"/>
                  </a:lnTo>
                  <a:lnTo>
                    <a:pt x="1000" y="1936"/>
                  </a:lnTo>
                  <a:cubicBezTo>
                    <a:pt x="955" y="1865"/>
                    <a:pt x="973" y="1767"/>
                    <a:pt x="1045" y="1713"/>
                  </a:cubicBezTo>
                  <a:lnTo>
                    <a:pt x="1366" y="1446"/>
                  </a:lnTo>
                  <a:lnTo>
                    <a:pt x="1437" y="1035"/>
                  </a:lnTo>
                  <a:cubicBezTo>
                    <a:pt x="1446" y="946"/>
                    <a:pt x="1517" y="884"/>
                    <a:pt x="1607" y="884"/>
                  </a:cubicBezTo>
                  <a:lnTo>
                    <a:pt x="2026" y="893"/>
                  </a:lnTo>
                  <a:lnTo>
                    <a:pt x="2347" y="616"/>
                  </a:lnTo>
                  <a:cubicBezTo>
                    <a:pt x="2410" y="563"/>
                    <a:pt x="2508" y="563"/>
                    <a:pt x="2570" y="616"/>
                  </a:cubicBezTo>
                  <a:lnTo>
                    <a:pt x="2882" y="893"/>
                  </a:lnTo>
                  <a:lnTo>
                    <a:pt x="3311" y="884"/>
                  </a:lnTo>
                  <a:cubicBezTo>
                    <a:pt x="3391" y="884"/>
                    <a:pt x="3471" y="946"/>
                    <a:pt x="3480" y="1035"/>
                  </a:cubicBezTo>
                  <a:lnTo>
                    <a:pt x="3543" y="1446"/>
                  </a:lnTo>
                  <a:lnTo>
                    <a:pt x="3873" y="1713"/>
                  </a:lnTo>
                  <a:cubicBezTo>
                    <a:pt x="3944" y="1767"/>
                    <a:pt x="3953" y="1865"/>
                    <a:pt x="3908" y="1936"/>
                  </a:cubicBezTo>
                  <a:close/>
                  <a:moveTo>
                    <a:pt x="5166" y="3275"/>
                  </a:moveTo>
                  <a:lnTo>
                    <a:pt x="4667" y="2454"/>
                  </a:lnTo>
                  <a:cubicBezTo>
                    <a:pt x="4586" y="2284"/>
                    <a:pt x="4551" y="2097"/>
                    <a:pt x="4551" y="1910"/>
                  </a:cubicBezTo>
                  <a:cubicBezTo>
                    <a:pt x="4551" y="1365"/>
                    <a:pt x="4363" y="108"/>
                    <a:pt x="2695" y="9"/>
                  </a:cubicBezTo>
                  <a:cubicBezTo>
                    <a:pt x="2517" y="1"/>
                    <a:pt x="2347" y="1"/>
                    <a:pt x="2133" y="18"/>
                  </a:cubicBezTo>
                  <a:cubicBezTo>
                    <a:pt x="1178" y="99"/>
                    <a:pt x="599" y="527"/>
                    <a:pt x="313" y="1080"/>
                  </a:cubicBezTo>
                  <a:cubicBezTo>
                    <a:pt x="313" y="1080"/>
                    <a:pt x="313" y="1080"/>
                    <a:pt x="313" y="1080"/>
                  </a:cubicBezTo>
                  <a:cubicBezTo>
                    <a:pt x="1" y="1713"/>
                    <a:pt x="81" y="2498"/>
                    <a:pt x="474" y="3123"/>
                  </a:cubicBezTo>
                  <a:cubicBezTo>
                    <a:pt x="661" y="3408"/>
                    <a:pt x="768" y="3729"/>
                    <a:pt x="795" y="4068"/>
                  </a:cubicBezTo>
                  <a:cubicBezTo>
                    <a:pt x="831" y="4497"/>
                    <a:pt x="822" y="5085"/>
                    <a:pt x="616" y="5585"/>
                  </a:cubicBezTo>
                  <a:cubicBezTo>
                    <a:pt x="563" y="5719"/>
                    <a:pt x="661" y="5853"/>
                    <a:pt x="804" y="5853"/>
                  </a:cubicBezTo>
                  <a:lnTo>
                    <a:pt x="3105" y="5853"/>
                  </a:lnTo>
                  <a:cubicBezTo>
                    <a:pt x="3221" y="5853"/>
                    <a:pt x="3311" y="5746"/>
                    <a:pt x="3293" y="5630"/>
                  </a:cubicBezTo>
                  <a:cubicBezTo>
                    <a:pt x="3275" y="5487"/>
                    <a:pt x="3257" y="5335"/>
                    <a:pt x="3239" y="5184"/>
                  </a:cubicBezTo>
                  <a:cubicBezTo>
                    <a:pt x="3578" y="5264"/>
                    <a:pt x="4051" y="5326"/>
                    <a:pt x="4390" y="5166"/>
                  </a:cubicBezTo>
                  <a:cubicBezTo>
                    <a:pt x="4711" y="5005"/>
                    <a:pt x="4461" y="4613"/>
                    <a:pt x="4506" y="3605"/>
                  </a:cubicBezTo>
                  <a:lnTo>
                    <a:pt x="5023" y="3542"/>
                  </a:lnTo>
                  <a:cubicBezTo>
                    <a:pt x="5148" y="3515"/>
                    <a:pt x="5220" y="3382"/>
                    <a:pt x="5166" y="32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 name="Google Shape;701;p39"/>
          <p:cNvSpPr/>
          <p:nvPr/>
        </p:nvSpPr>
        <p:spPr>
          <a:xfrm>
            <a:off x="4368981" y="2042239"/>
            <a:ext cx="406184" cy="456227"/>
          </a:xfrm>
          <a:custGeom>
            <a:avLst/>
            <a:gdLst/>
            <a:ahLst/>
            <a:cxnLst/>
            <a:rect l="l" t="t" r="r" b="b"/>
            <a:pathLst>
              <a:path w="5211" h="5853" extrusionOk="0">
                <a:moveTo>
                  <a:pt x="3739" y="2391"/>
                </a:moveTo>
                <a:lnTo>
                  <a:pt x="3739" y="2391"/>
                </a:lnTo>
                <a:cubicBezTo>
                  <a:pt x="3641" y="2391"/>
                  <a:pt x="3569" y="2320"/>
                  <a:pt x="3560" y="2222"/>
                </a:cubicBezTo>
                <a:cubicBezTo>
                  <a:pt x="3560" y="1865"/>
                  <a:pt x="3391" y="1526"/>
                  <a:pt x="3105" y="1303"/>
                </a:cubicBezTo>
                <a:cubicBezTo>
                  <a:pt x="2855" y="1107"/>
                  <a:pt x="2543" y="1018"/>
                  <a:pt x="2222" y="1053"/>
                </a:cubicBezTo>
                <a:cubicBezTo>
                  <a:pt x="1910" y="1089"/>
                  <a:pt x="1624" y="1249"/>
                  <a:pt x="1428" y="1499"/>
                </a:cubicBezTo>
                <a:lnTo>
                  <a:pt x="1419" y="1499"/>
                </a:lnTo>
                <a:cubicBezTo>
                  <a:pt x="1285" y="1678"/>
                  <a:pt x="1214" y="1901"/>
                  <a:pt x="1241" y="2124"/>
                </a:cubicBezTo>
                <a:cubicBezTo>
                  <a:pt x="1268" y="2356"/>
                  <a:pt x="1384" y="2561"/>
                  <a:pt x="1562" y="2704"/>
                </a:cubicBezTo>
                <a:cubicBezTo>
                  <a:pt x="1740" y="2846"/>
                  <a:pt x="1963" y="2909"/>
                  <a:pt x="2195" y="2882"/>
                </a:cubicBezTo>
                <a:cubicBezTo>
                  <a:pt x="2418" y="2855"/>
                  <a:pt x="2624" y="2739"/>
                  <a:pt x="2766" y="2561"/>
                </a:cubicBezTo>
                <a:cubicBezTo>
                  <a:pt x="2945" y="2338"/>
                  <a:pt x="2909" y="2017"/>
                  <a:pt x="2686" y="1838"/>
                </a:cubicBezTo>
                <a:cubicBezTo>
                  <a:pt x="2579" y="1758"/>
                  <a:pt x="2445" y="1713"/>
                  <a:pt x="2302" y="1731"/>
                </a:cubicBezTo>
                <a:cubicBezTo>
                  <a:pt x="2240" y="1740"/>
                  <a:pt x="2169" y="1758"/>
                  <a:pt x="2115" y="1794"/>
                </a:cubicBezTo>
                <a:cubicBezTo>
                  <a:pt x="2053" y="1820"/>
                  <a:pt x="2008" y="1865"/>
                  <a:pt x="1963" y="1919"/>
                </a:cubicBezTo>
                <a:cubicBezTo>
                  <a:pt x="1901" y="1999"/>
                  <a:pt x="1919" y="2106"/>
                  <a:pt x="1990" y="2159"/>
                </a:cubicBezTo>
                <a:cubicBezTo>
                  <a:pt x="2062" y="2222"/>
                  <a:pt x="2169" y="2213"/>
                  <a:pt x="2231" y="2133"/>
                </a:cubicBezTo>
                <a:cubicBezTo>
                  <a:pt x="2285" y="2061"/>
                  <a:pt x="2401" y="2052"/>
                  <a:pt x="2472" y="2106"/>
                </a:cubicBezTo>
                <a:cubicBezTo>
                  <a:pt x="2543" y="2168"/>
                  <a:pt x="2561" y="2275"/>
                  <a:pt x="2499" y="2347"/>
                </a:cubicBezTo>
                <a:cubicBezTo>
                  <a:pt x="2401" y="2481"/>
                  <a:pt x="2249" y="2543"/>
                  <a:pt x="2097" y="2543"/>
                </a:cubicBezTo>
                <a:cubicBezTo>
                  <a:pt x="1981" y="2543"/>
                  <a:pt x="1874" y="2507"/>
                  <a:pt x="1776" y="2436"/>
                </a:cubicBezTo>
                <a:cubicBezTo>
                  <a:pt x="1553" y="2258"/>
                  <a:pt x="1517" y="1927"/>
                  <a:pt x="1696" y="1713"/>
                </a:cubicBezTo>
                <a:cubicBezTo>
                  <a:pt x="1838" y="1526"/>
                  <a:pt x="2035" y="1419"/>
                  <a:pt x="2267" y="1392"/>
                </a:cubicBezTo>
                <a:cubicBezTo>
                  <a:pt x="2490" y="1365"/>
                  <a:pt x="2713" y="1428"/>
                  <a:pt x="2900" y="1571"/>
                </a:cubicBezTo>
                <a:cubicBezTo>
                  <a:pt x="3266" y="1865"/>
                  <a:pt x="3328" y="2400"/>
                  <a:pt x="3034" y="2775"/>
                </a:cubicBezTo>
                <a:cubicBezTo>
                  <a:pt x="2838" y="3025"/>
                  <a:pt x="2552" y="3185"/>
                  <a:pt x="2231" y="3221"/>
                </a:cubicBezTo>
                <a:cubicBezTo>
                  <a:pt x="2186" y="3230"/>
                  <a:pt x="2142" y="3230"/>
                  <a:pt x="2097" y="3230"/>
                </a:cubicBezTo>
                <a:cubicBezTo>
                  <a:pt x="1821" y="3230"/>
                  <a:pt x="1562" y="3141"/>
                  <a:pt x="1348" y="2971"/>
                </a:cubicBezTo>
                <a:cubicBezTo>
                  <a:pt x="1098" y="2766"/>
                  <a:pt x="937" y="2481"/>
                  <a:pt x="902" y="2168"/>
                </a:cubicBezTo>
                <a:cubicBezTo>
                  <a:pt x="866" y="1847"/>
                  <a:pt x="955" y="1535"/>
                  <a:pt x="1152" y="1285"/>
                </a:cubicBezTo>
                <a:cubicBezTo>
                  <a:pt x="1152" y="1285"/>
                  <a:pt x="1160" y="1285"/>
                  <a:pt x="1160" y="1285"/>
                </a:cubicBezTo>
                <a:cubicBezTo>
                  <a:pt x="1410" y="964"/>
                  <a:pt x="1776" y="759"/>
                  <a:pt x="2186" y="705"/>
                </a:cubicBezTo>
                <a:cubicBezTo>
                  <a:pt x="2597" y="661"/>
                  <a:pt x="2998" y="777"/>
                  <a:pt x="3319" y="1035"/>
                </a:cubicBezTo>
                <a:cubicBezTo>
                  <a:pt x="3685" y="1321"/>
                  <a:pt x="3899" y="1758"/>
                  <a:pt x="3908" y="2222"/>
                </a:cubicBezTo>
                <a:cubicBezTo>
                  <a:pt x="3908" y="2320"/>
                  <a:pt x="3828" y="2391"/>
                  <a:pt x="3739" y="2391"/>
                </a:cubicBezTo>
                <a:close/>
                <a:moveTo>
                  <a:pt x="5166" y="3275"/>
                </a:moveTo>
                <a:lnTo>
                  <a:pt x="4658" y="2454"/>
                </a:lnTo>
                <a:cubicBezTo>
                  <a:pt x="4586" y="2284"/>
                  <a:pt x="4542" y="2097"/>
                  <a:pt x="4542" y="1910"/>
                </a:cubicBezTo>
                <a:cubicBezTo>
                  <a:pt x="4542" y="1365"/>
                  <a:pt x="4363" y="108"/>
                  <a:pt x="2686" y="9"/>
                </a:cubicBezTo>
                <a:cubicBezTo>
                  <a:pt x="2508" y="1"/>
                  <a:pt x="2347" y="1"/>
                  <a:pt x="2124" y="18"/>
                </a:cubicBezTo>
                <a:cubicBezTo>
                  <a:pt x="1178" y="99"/>
                  <a:pt x="590" y="527"/>
                  <a:pt x="313" y="1080"/>
                </a:cubicBezTo>
                <a:cubicBezTo>
                  <a:pt x="313" y="1080"/>
                  <a:pt x="313" y="1080"/>
                  <a:pt x="313" y="1080"/>
                </a:cubicBezTo>
                <a:cubicBezTo>
                  <a:pt x="1" y="1713"/>
                  <a:pt x="81" y="2498"/>
                  <a:pt x="474" y="3123"/>
                </a:cubicBezTo>
                <a:cubicBezTo>
                  <a:pt x="652" y="3408"/>
                  <a:pt x="768" y="3729"/>
                  <a:pt x="795" y="4068"/>
                </a:cubicBezTo>
                <a:cubicBezTo>
                  <a:pt x="821" y="4497"/>
                  <a:pt x="813" y="5085"/>
                  <a:pt x="616" y="5585"/>
                </a:cubicBezTo>
                <a:cubicBezTo>
                  <a:pt x="563" y="5719"/>
                  <a:pt x="661" y="5853"/>
                  <a:pt x="795" y="5853"/>
                </a:cubicBezTo>
                <a:lnTo>
                  <a:pt x="3096" y="5853"/>
                </a:lnTo>
                <a:cubicBezTo>
                  <a:pt x="3221" y="5853"/>
                  <a:pt x="3310" y="5746"/>
                  <a:pt x="3293" y="5630"/>
                </a:cubicBezTo>
                <a:cubicBezTo>
                  <a:pt x="3266" y="5487"/>
                  <a:pt x="3248" y="5335"/>
                  <a:pt x="3239" y="5184"/>
                </a:cubicBezTo>
                <a:cubicBezTo>
                  <a:pt x="3569" y="5264"/>
                  <a:pt x="4051" y="5326"/>
                  <a:pt x="4381" y="5166"/>
                </a:cubicBezTo>
                <a:cubicBezTo>
                  <a:pt x="4711" y="5005"/>
                  <a:pt x="4461" y="4613"/>
                  <a:pt x="4497" y="3605"/>
                </a:cubicBezTo>
                <a:lnTo>
                  <a:pt x="5023" y="3542"/>
                </a:lnTo>
                <a:cubicBezTo>
                  <a:pt x="5139" y="3515"/>
                  <a:pt x="5211" y="3382"/>
                  <a:pt x="5166" y="32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p:nvPr/>
        </p:nvSpPr>
        <p:spPr>
          <a:xfrm>
            <a:off x="6915309" y="2072152"/>
            <a:ext cx="406886" cy="456928"/>
          </a:xfrm>
          <a:custGeom>
            <a:avLst/>
            <a:gdLst/>
            <a:ahLst/>
            <a:cxnLst/>
            <a:rect l="l" t="t" r="r" b="b"/>
            <a:pathLst>
              <a:path w="5220" h="5862" extrusionOk="0">
                <a:moveTo>
                  <a:pt x="3614" y="1080"/>
                </a:moveTo>
                <a:lnTo>
                  <a:pt x="3186" y="1508"/>
                </a:lnTo>
                <a:lnTo>
                  <a:pt x="3391" y="1508"/>
                </a:lnTo>
                <a:cubicBezTo>
                  <a:pt x="3480" y="1508"/>
                  <a:pt x="3560" y="1580"/>
                  <a:pt x="3560" y="1678"/>
                </a:cubicBezTo>
                <a:cubicBezTo>
                  <a:pt x="3560" y="1767"/>
                  <a:pt x="3480" y="1847"/>
                  <a:pt x="3391" y="1847"/>
                </a:cubicBezTo>
                <a:lnTo>
                  <a:pt x="2766" y="1847"/>
                </a:lnTo>
                <a:cubicBezTo>
                  <a:pt x="2766" y="1847"/>
                  <a:pt x="2713" y="1838"/>
                  <a:pt x="2704" y="1838"/>
                </a:cubicBezTo>
                <a:lnTo>
                  <a:pt x="2704" y="1838"/>
                </a:lnTo>
                <a:cubicBezTo>
                  <a:pt x="2641" y="1811"/>
                  <a:pt x="2606" y="1678"/>
                  <a:pt x="2606" y="1678"/>
                </a:cubicBezTo>
                <a:lnTo>
                  <a:pt x="2606" y="1062"/>
                </a:lnTo>
                <a:cubicBezTo>
                  <a:pt x="2606" y="982"/>
                  <a:pt x="2668" y="902"/>
                  <a:pt x="2757" y="893"/>
                </a:cubicBezTo>
                <a:cubicBezTo>
                  <a:pt x="2855" y="875"/>
                  <a:pt x="2945" y="964"/>
                  <a:pt x="2945" y="1062"/>
                </a:cubicBezTo>
                <a:lnTo>
                  <a:pt x="2945" y="1258"/>
                </a:lnTo>
                <a:lnTo>
                  <a:pt x="3373" y="839"/>
                </a:lnTo>
                <a:cubicBezTo>
                  <a:pt x="3435" y="768"/>
                  <a:pt x="3542" y="768"/>
                  <a:pt x="3614" y="839"/>
                </a:cubicBezTo>
                <a:cubicBezTo>
                  <a:pt x="3676" y="902"/>
                  <a:pt x="3676" y="1009"/>
                  <a:pt x="3614" y="1080"/>
                </a:cubicBezTo>
                <a:close/>
                <a:moveTo>
                  <a:pt x="3614" y="3203"/>
                </a:moveTo>
                <a:cubicBezTo>
                  <a:pt x="3551" y="3275"/>
                  <a:pt x="3435" y="3275"/>
                  <a:pt x="3373" y="3203"/>
                </a:cubicBezTo>
                <a:lnTo>
                  <a:pt x="2945" y="2775"/>
                </a:lnTo>
                <a:lnTo>
                  <a:pt x="2945" y="3016"/>
                </a:lnTo>
                <a:cubicBezTo>
                  <a:pt x="2945" y="3051"/>
                  <a:pt x="2936" y="3078"/>
                  <a:pt x="2909" y="3096"/>
                </a:cubicBezTo>
                <a:cubicBezTo>
                  <a:pt x="2766" y="3221"/>
                  <a:pt x="2597" y="3114"/>
                  <a:pt x="2597" y="2980"/>
                </a:cubicBezTo>
                <a:cubicBezTo>
                  <a:pt x="2597" y="2311"/>
                  <a:pt x="2597" y="2329"/>
                  <a:pt x="2623" y="2284"/>
                </a:cubicBezTo>
                <a:cubicBezTo>
                  <a:pt x="2641" y="2249"/>
                  <a:pt x="2668" y="2213"/>
                  <a:pt x="2704" y="2204"/>
                </a:cubicBezTo>
                <a:lnTo>
                  <a:pt x="2704" y="2204"/>
                </a:lnTo>
                <a:cubicBezTo>
                  <a:pt x="2757" y="2177"/>
                  <a:pt x="2766" y="2186"/>
                  <a:pt x="3391" y="2186"/>
                </a:cubicBezTo>
                <a:cubicBezTo>
                  <a:pt x="3533" y="2186"/>
                  <a:pt x="3632" y="2356"/>
                  <a:pt x="3507" y="2498"/>
                </a:cubicBezTo>
                <a:cubicBezTo>
                  <a:pt x="3489" y="2516"/>
                  <a:pt x="3462" y="2534"/>
                  <a:pt x="3435" y="2534"/>
                </a:cubicBezTo>
                <a:lnTo>
                  <a:pt x="3186" y="2534"/>
                </a:lnTo>
                <a:lnTo>
                  <a:pt x="3614" y="2962"/>
                </a:lnTo>
                <a:cubicBezTo>
                  <a:pt x="3685" y="3025"/>
                  <a:pt x="3685" y="3132"/>
                  <a:pt x="3614" y="3203"/>
                </a:cubicBezTo>
                <a:close/>
                <a:moveTo>
                  <a:pt x="2258" y="1678"/>
                </a:moveTo>
                <a:cubicBezTo>
                  <a:pt x="2258" y="1749"/>
                  <a:pt x="2213" y="1811"/>
                  <a:pt x="2151" y="1838"/>
                </a:cubicBezTo>
                <a:lnTo>
                  <a:pt x="2151" y="1838"/>
                </a:lnTo>
                <a:cubicBezTo>
                  <a:pt x="2142" y="1838"/>
                  <a:pt x="2088" y="1847"/>
                  <a:pt x="2088" y="1847"/>
                </a:cubicBezTo>
                <a:lnTo>
                  <a:pt x="2088" y="1847"/>
                </a:lnTo>
                <a:lnTo>
                  <a:pt x="1482" y="1847"/>
                </a:lnTo>
                <a:cubicBezTo>
                  <a:pt x="1392" y="1847"/>
                  <a:pt x="1312" y="1785"/>
                  <a:pt x="1303" y="1695"/>
                </a:cubicBezTo>
                <a:cubicBezTo>
                  <a:pt x="1294" y="1588"/>
                  <a:pt x="1375" y="1508"/>
                  <a:pt x="1473" y="1508"/>
                </a:cubicBezTo>
                <a:lnTo>
                  <a:pt x="1678" y="1508"/>
                </a:lnTo>
                <a:lnTo>
                  <a:pt x="1250" y="1080"/>
                </a:lnTo>
                <a:cubicBezTo>
                  <a:pt x="1178" y="1009"/>
                  <a:pt x="1178" y="902"/>
                  <a:pt x="1250" y="839"/>
                </a:cubicBezTo>
                <a:cubicBezTo>
                  <a:pt x="1312" y="768"/>
                  <a:pt x="1428" y="768"/>
                  <a:pt x="1491" y="839"/>
                </a:cubicBezTo>
                <a:lnTo>
                  <a:pt x="1919" y="1258"/>
                </a:lnTo>
                <a:lnTo>
                  <a:pt x="1919" y="1062"/>
                </a:lnTo>
                <a:cubicBezTo>
                  <a:pt x="1919" y="1062"/>
                  <a:pt x="1990" y="893"/>
                  <a:pt x="2088" y="893"/>
                </a:cubicBezTo>
                <a:cubicBezTo>
                  <a:pt x="2177" y="893"/>
                  <a:pt x="2258" y="964"/>
                  <a:pt x="2258" y="1062"/>
                </a:cubicBezTo>
                <a:close/>
                <a:moveTo>
                  <a:pt x="2258" y="2980"/>
                </a:moveTo>
                <a:cubicBezTo>
                  <a:pt x="2258" y="3114"/>
                  <a:pt x="2097" y="3221"/>
                  <a:pt x="1954" y="3096"/>
                </a:cubicBezTo>
                <a:cubicBezTo>
                  <a:pt x="1928" y="3078"/>
                  <a:pt x="1919" y="3051"/>
                  <a:pt x="1919" y="3016"/>
                </a:cubicBezTo>
                <a:lnTo>
                  <a:pt x="1919" y="2775"/>
                </a:lnTo>
                <a:lnTo>
                  <a:pt x="1491" y="3203"/>
                </a:lnTo>
                <a:cubicBezTo>
                  <a:pt x="1428" y="3275"/>
                  <a:pt x="1312" y="3275"/>
                  <a:pt x="1250" y="3203"/>
                </a:cubicBezTo>
                <a:cubicBezTo>
                  <a:pt x="1178" y="3132"/>
                  <a:pt x="1178" y="3025"/>
                  <a:pt x="1250" y="2962"/>
                </a:cubicBezTo>
                <a:lnTo>
                  <a:pt x="1678" y="2534"/>
                </a:lnTo>
                <a:lnTo>
                  <a:pt x="1437" y="2534"/>
                </a:lnTo>
                <a:cubicBezTo>
                  <a:pt x="1401" y="2534"/>
                  <a:pt x="1375" y="2516"/>
                  <a:pt x="1357" y="2498"/>
                </a:cubicBezTo>
                <a:cubicBezTo>
                  <a:pt x="1232" y="2356"/>
                  <a:pt x="1339" y="2186"/>
                  <a:pt x="1473" y="2186"/>
                </a:cubicBezTo>
                <a:cubicBezTo>
                  <a:pt x="2088" y="2186"/>
                  <a:pt x="2106" y="2177"/>
                  <a:pt x="2151" y="2204"/>
                </a:cubicBezTo>
                <a:lnTo>
                  <a:pt x="2151" y="2204"/>
                </a:lnTo>
                <a:cubicBezTo>
                  <a:pt x="2213" y="2222"/>
                  <a:pt x="2258" y="2284"/>
                  <a:pt x="2258" y="2356"/>
                </a:cubicBezTo>
                <a:close/>
                <a:moveTo>
                  <a:pt x="5166" y="3275"/>
                </a:moveTo>
                <a:lnTo>
                  <a:pt x="4666" y="2454"/>
                </a:lnTo>
                <a:cubicBezTo>
                  <a:pt x="4586" y="2284"/>
                  <a:pt x="4550" y="2097"/>
                  <a:pt x="4550" y="1910"/>
                </a:cubicBezTo>
                <a:cubicBezTo>
                  <a:pt x="4550" y="1365"/>
                  <a:pt x="4363" y="108"/>
                  <a:pt x="2695" y="9"/>
                </a:cubicBezTo>
                <a:cubicBezTo>
                  <a:pt x="2516" y="1"/>
                  <a:pt x="2347" y="1"/>
                  <a:pt x="2133" y="18"/>
                </a:cubicBezTo>
                <a:cubicBezTo>
                  <a:pt x="1178" y="99"/>
                  <a:pt x="598" y="527"/>
                  <a:pt x="322" y="1080"/>
                </a:cubicBezTo>
                <a:cubicBezTo>
                  <a:pt x="322" y="1080"/>
                  <a:pt x="322" y="1080"/>
                  <a:pt x="322" y="1080"/>
                </a:cubicBezTo>
                <a:cubicBezTo>
                  <a:pt x="1" y="1713"/>
                  <a:pt x="81" y="2498"/>
                  <a:pt x="482" y="3123"/>
                </a:cubicBezTo>
                <a:cubicBezTo>
                  <a:pt x="661" y="3408"/>
                  <a:pt x="768" y="3729"/>
                  <a:pt x="795" y="4068"/>
                </a:cubicBezTo>
                <a:cubicBezTo>
                  <a:pt x="830" y="4497"/>
                  <a:pt x="821" y="5085"/>
                  <a:pt x="616" y="5594"/>
                </a:cubicBezTo>
                <a:cubicBezTo>
                  <a:pt x="572" y="5719"/>
                  <a:pt x="661" y="5862"/>
                  <a:pt x="804" y="5862"/>
                </a:cubicBezTo>
                <a:lnTo>
                  <a:pt x="3105" y="5862"/>
                </a:lnTo>
                <a:cubicBezTo>
                  <a:pt x="3221" y="5862"/>
                  <a:pt x="3319" y="5746"/>
                  <a:pt x="3301" y="5630"/>
                </a:cubicBezTo>
                <a:cubicBezTo>
                  <a:pt x="3275" y="5487"/>
                  <a:pt x="3257" y="5335"/>
                  <a:pt x="3248" y="5184"/>
                </a:cubicBezTo>
                <a:cubicBezTo>
                  <a:pt x="3578" y="5264"/>
                  <a:pt x="4051" y="5326"/>
                  <a:pt x="4390" y="5166"/>
                </a:cubicBezTo>
                <a:cubicBezTo>
                  <a:pt x="4711" y="5005"/>
                  <a:pt x="4461" y="4613"/>
                  <a:pt x="4506" y="3605"/>
                </a:cubicBezTo>
                <a:lnTo>
                  <a:pt x="5023" y="3542"/>
                </a:lnTo>
                <a:cubicBezTo>
                  <a:pt x="5148" y="3515"/>
                  <a:pt x="5220" y="3382"/>
                  <a:pt x="5166" y="32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9"/>
          <p:cNvSpPr txBox="1">
            <a:spLocks noGrp="1"/>
          </p:cNvSpPr>
          <p:nvPr>
            <p:ph type="title"/>
          </p:nvPr>
        </p:nvSpPr>
        <p:spPr>
          <a:xfrm>
            <a:off x="879679" y="32249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10029"/>
                </a:solidFill>
              </a:rPr>
              <a:t>Identifying information</a:t>
            </a:r>
            <a:endParaRPr dirty="0">
              <a:solidFill>
                <a:srgbClr val="010029"/>
              </a:solidFill>
            </a:endParaRPr>
          </a:p>
        </p:txBody>
      </p:sp>
      <p:grpSp>
        <p:nvGrpSpPr>
          <p:cNvPr id="21" name="Grupo 20"/>
          <p:cNvGrpSpPr/>
          <p:nvPr/>
        </p:nvGrpSpPr>
        <p:grpSpPr>
          <a:xfrm>
            <a:off x="256636" y="1415039"/>
            <a:ext cx="1284514" cy="798805"/>
            <a:chOff x="-5861051" y="-3741738"/>
            <a:chExt cx="3236913" cy="2012950"/>
          </a:xfrm>
        </p:grpSpPr>
        <p:sp>
          <p:nvSpPr>
            <p:cNvPr id="22" name="Freeform 30"/>
            <p:cNvSpPr>
              <a:spLocks/>
            </p:cNvSpPr>
            <p:nvPr/>
          </p:nvSpPr>
          <p:spPr bwMode="auto">
            <a:xfrm>
              <a:off x="-5861051" y="-3741738"/>
              <a:ext cx="2970213" cy="1060450"/>
            </a:xfrm>
            <a:custGeom>
              <a:avLst/>
              <a:gdLst>
                <a:gd name="T0" fmla="*/ 128 w 791"/>
                <a:gd name="T1" fmla="*/ 267 h 282"/>
                <a:gd name="T2" fmla="*/ 198 w 791"/>
                <a:gd name="T3" fmla="*/ 176 h 282"/>
                <a:gd name="T4" fmla="*/ 231 w 791"/>
                <a:gd name="T5" fmla="*/ 171 h 282"/>
                <a:gd name="T6" fmla="*/ 265 w 791"/>
                <a:gd name="T7" fmla="*/ 140 h 282"/>
                <a:gd name="T8" fmla="*/ 272 w 791"/>
                <a:gd name="T9" fmla="*/ 130 h 282"/>
                <a:gd name="T10" fmla="*/ 334 w 791"/>
                <a:gd name="T11" fmla="*/ 65 h 282"/>
                <a:gd name="T12" fmla="*/ 338 w 791"/>
                <a:gd name="T13" fmla="*/ 58 h 282"/>
                <a:gd name="T14" fmla="*/ 293 w 791"/>
                <a:gd name="T15" fmla="*/ 71 h 282"/>
                <a:gd name="T16" fmla="*/ 268 w 791"/>
                <a:gd name="T17" fmla="*/ 67 h 282"/>
                <a:gd name="T18" fmla="*/ 138 w 791"/>
                <a:gd name="T19" fmla="*/ 96 h 282"/>
                <a:gd name="T20" fmla="*/ 119 w 791"/>
                <a:gd name="T21" fmla="*/ 113 h 282"/>
                <a:gd name="T22" fmla="*/ 43 w 791"/>
                <a:gd name="T23" fmla="*/ 161 h 282"/>
                <a:gd name="T24" fmla="*/ 73 w 791"/>
                <a:gd name="T25" fmla="*/ 247 h 282"/>
                <a:gd name="T26" fmla="*/ 81 w 791"/>
                <a:gd name="T27" fmla="*/ 254 h 282"/>
                <a:gd name="T28" fmla="*/ 46 w 791"/>
                <a:gd name="T29" fmla="*/ 122 h 282"/>
                <a:gd name="T30" fmla="*/ 100 w 791"/>
                <a:gd name="T31" fmla="*/ 91 h 282"/>
                <a:gd name="T32" fmla="*/ 119 w 791"/>
                <a:gd name="T33" fmla="*/ 76 h 282"/>
                <a:gd name="T34" fmla="*/ 275 w 791"/>
                <a:gd name="T35" fmla="*/ 51 h 282"/>
                <a:gd name="T36" fmla="*/ 294 w 791"/>
                <a:gd name="T37" fmla="*/ 57 h 282"/>
                <a:gd name="T38" fmla="*/ 360 w 791"/>
                <a:gd name="T39" fmla="*/ 66 h 282"/>
                <a:gd name="T40" fmla="*/ 365 w 791"/>
                <a:gd name="T41" fmla="*/ 55 h 282"/>
                <a:gd name="T42" fmla="*/ 447 w 791"/>
                <a:gd name="T43" fmla="*/ 5 h 282"/>
                <a:gd name="T44" fmla="*/ 512 w 791"/>
                <a:gd name="T45" fmla="*/ 71 h 282"/>
                <a:gd name="T46" fmla="*/ 556 w 791"/>
                <a:gd name="T47" fmla="*/ 99 h 282"/>
                <a:gd name="T48" fmla="*/ 636 w 791"/>
                <a:gd name="T49" fmla="*/ 147 h 282"/>
                <a:gd name="T50" fmla="*/ 653 w 791"/>
                <a:gd name="T51" fmla="*/ 174 h 282"/>
                <a:gd name="T52" fmla="*/ 674 w 791"/>
                <a:gd name="T53" fmla="*/ 196 h 282"/>
                <a:gd name="T54" fmla="*/ 767 w 791"/>
                <a:gd name="T55" fmla="*/ 209 h 282"/>
                <a:gd name="T56" fmla="*/ 782 w 791"/>
                <a:gd name="T57" fmla="*/ 282 h 282"/>
                <a:gd name="T58" fmla="*/ 745 w 791"/>
                <a:gd name="T59" fmla="*/ 207 h 282"/>
                <a:gd name="T60" fmla="*/ 667 w 791"/>
                <a:gd name="T61" fmla="*/ 222 h 282"/>
                <a:gd name="T62" fmla="*/ 658 w 791"/>
                <a:gd name="T63" fmla="*/ 208 h 282"/>
                <a:gd name="T64" fmla="*/ 631 w 791"/>
                <a:gd name="T65" fmla="*/ 183 h 282"/>
                <a:gd name="T66" fmla="*/ 618 w 791"/>
                <a:gd name="T67" fmla="*/ 165 h 282"/>
                <a:gd name="T68" fmla="*/ 551 w 791"/>
                <a:gd name="T69" fmla="*/ 127 h 282"/>
                <a:gd name="T70" fmla="*/ 547 w 791"/>
                <a:gd name="T71" fmla="*/ 129 h 282"/>
                <a:gd name="T72" fmla="*/ 532 w 791"/>
                <a:gd name="T73" fmla="*/ 128 h 282"/>
                <a:gd name="T74" fmla="*/ 485 w 791"/>
                <a:gd name="T75" fmla="*/ 88 h 282"/>
                <a:gd name="T76" fmla="*/ 440 w 791"/>
                <a:gd name="T77" fmla="*/ 31 h 282"/>
                <a:gd name="T78" fmla="*/ 385 w 791"/>
                <a:gd name="T79" fmla="*/ 77 h 282"/>
                <a:gd name="T80" fmla="*/ 364 w 791"/>
                <a:gd name="T81" fmla="*/ 91 h 282"/>
                <a:gd name="T82" fmla="*/ 291 w 791"/>
                <a:gd name="T83" fmla="*/ 138 h 282"/>
                <a:gd name="T84" fmla="*/ 275 w 791"/>
                <a:gd name="T85" fmla="*/ 156 h 282"/>
                <a:gd name="T86" fmla="*/ 248 w 791"/>
                <a:gd name="T87" fmla="*/ 193 h 282"/>
                <a:gd name="T88" fmla="*/ 155 w 791"/>
                <a:gd name="T89" fmla="*/ 211 h 282"/>
                <a:gd name="T90" fmla="*/ 128 w 791"/>
                <a:gd name="T91" fmla="*/ 26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1" h="282">
                  <a:moveTo>
                    <a:pt x="128" y="267"/>
                  </a:moveTo>
                  <a:cubicBezTo>
                    <a:pt x="119" y="228"/>
                    <a:pt x="154" y="184"/>
                    <a:pt x="198" y="176"/>
                  </a:cubicBezTo>
                  <a:cubicBezTo>
                    <a:pt x="210" y="174"/>
                    <a:pt x="222" y="175"/>
                    <a:pt x="231" y="171"/>
                  </a:cubicBezTo>
                  <a:cubicBezTo>
                    <a:pt x="242" y="161"/>
                    <a:pt x="254" y="150"/>
                    <a:pt x="265" y="140"/>
                  </a:cubicBezTo>
                  <a:cubicBezTo>
                    <a:pt x="268" y="137"/>
                    <a:pt x="272" y="133"/>
                    <a:pt x="272" y="130"/>
                  </a:cubicBezTo>
                  <a:cubicBezTo>
                    <a:pt x="278" y="93"/>
                    <a:pt x="299" y="73"/>
                    <a:pt x="334" y="65"/>
                  </a:cubicBezTo>
                  <a:cubicBezTo>
                    <a:pt x="336" y="65"/>
                    <a:pt x="337" y="63"/>
                    <a:pt x="338" y="58"/>
                  </a:cubicBezTo>
                  <a:cubicBezTo>
                    <a:pt x="323" y="62"/>
                    <a:pt x="307" y="65"/>
                    <a:pt x="293" y="71"/>
                  </a:cubicBezTo>
                  <a:cubicBezTo>
                    <a:pt x="282" y="76"/>
                    <a:pt x="277" y="77"/>
                    <a:pt x="268" y="67"/>
                  </a:cubicBezTo>
                  <a:cubicBezTo>
                    <a:pt x="226" y="20"/>
                    <a:pt x="158" y="36"/>
                    <a:pt x="138" y="96"/>
                  </a:cubicBezTo>
                  <a:cubicBezTo>
                    <a:pt x="135" y="106"/>
                    <a:pt x="132" y="113"/>
                    <a:pt x="119" y="113"/>
                  </a:cubicBezTo>
                  <a:cubicBezTo>
                    <a:pt x="79" y="112"/>
                    <a:pt x="54" y="129"/>
                    <a:pt x="43" y="161"/>
                  </a:cubicBezTo>
                  <a:cubicBezTo>
                    <a:pt x="32" y="193"/>
                    <a:pt x="43" y="225"/>
                    <a:pt x="73" y="247"/>
                  </a:cubicBezTo>
                  <a:cubicBezTo>
                    <a:pt x="75" y="249"/>
                    <a:pt x="78" y="252"/>
                    <a:pt x="81" y="254"/>
                  </a:cubicBezTo>
                  <a:cubicBezTo>
                    <a:pt x="35" y="248"/>
                    <a:pt x="0" y="175"/>
                    <a:pt x="46" y="122"/>
                  </a:cubicBezTo>
                  <a:cubicBezTo>
                    <a:pt x="59" y="108"/>
                    <a:pt x="82" y="102"/>
                    <a:pt x="100" y="91"/>
                  </a:cubicBezTo>
                  <a:cubicBezTo>
                    <a:pt x="107" y="87"/>
                    <a:pt x="116" y="83"/>
                    <a:pt x="119" y="76"/>
                  </a:cubicBezTo>
                  <a:cubicBezTo>
                    <a:pt x="150" y="14"/>
                    <a:pt x="227" y="2"/>
                    <a:pt x="275" y="51"/>
                  </a:cubicBezTo>
                  <a:cubicBezTo>
                    <a:pt x="279" y="56"/>
                    <a:pt x="288" y="58"/>
                    <a:pt x="294" y="57"/>
                  </a:cubicBezTo>
                  <a:cubicBezTo>
                    <a:pt x="317" y="51"/>
                    <a:pt x="339" y="51"/>
                    <a:pt x="360" y="66"/>
                  </a:cubicBezTo>
                  <a:cubicBezTo>
                    <a:pt x="362" y="62"/>
                    <a:pt x="364" y="59"/>
                    <a:pt x="365" y="55"/>
                  </a:cubicBezTo>
                  <a:cubicBezTo>
                    <a:pt x="379" y="20"/>
                    <a:pt x="411" y="0"/>
                    <a:pt x="447" y="5"/>
                  </a:cubicBezTo>
                  <a:cubicBezTo>
                    <a:pt x="480" y="8"/>
                    <a:pt x="506" y="35"/>
                    <a:pt x="512" y="71"/>
                  </a:cubicBezTo>
                  <a:cubicBezTo>
                    <a:pt x="515" y="93"/>
                    <a:pt x="535" y="105"/>
                    <a:pt x="556" y="99"/>
                  </a:cubicBezTo>
                  <a:cubicBezTo>
                    <a:pt x="592" y="89"/>
                    <a:pt x="628" y="110"/>
                    <a:pt x="636" y="147"/>
                  </a:cubicBezTo>
                  <a:cubicBezTo>
                    <a:pt x="638" y="159"/>
                    <a:pt x="642" y="168"/>
                    <a:pt x="653" y="174"/>
                  </a:cubicBezTo>
                  <a:cubicBezTo>
                    <a:pt x="661" y="179"/>
                    <a:pt x="666" y="188"/>
                    <a:pt x="674" y="196"/>
                  </a:cubicBezTo>
                  <a:cubicBezTo>
                    <a:pt x="707" y="179"/>
                    <a:pt x="739" y="181"/>
                    <a:pt x="767" y="209"/>
                  </a:cubicBezTo>
                  <a:cubicBezTo>
                    <a:pt x="786" y="227"/>
                    <a:pt x="791" y="251"/>
                    <a:pt x="782" y="282"/>
                  </a:cubicBezTo>
                  <a:cubicBezTo>
                    <a:pt x="782" y="247"/>
                    <a:pt x="774" y="221"/>
                    <a:pt x="745" y="207"/>
                  </a:cubicBezTo>
                  <a:cubicBezTo>
                    <a:pt x="716" y="192"/>
                    <a:pt x="691" y="201"/>
                    <a:pt x="667" y="222"/>
                  </a:cubicBezTo>
                  <a:cubicBezTo>
                    <a:pt x="664" y="217"/>
                    <a:pt x="661" y="212"/>
                    <a:pt x="658" y="208"/>
                  </a:cubicBezTo>
                  <a:cubicBezTo>
                    <a:pt x="649" y="200"/>
                    <a:pt x="640" y="192"/>
                    <a:pt x="631" y="183"/>
                  </a:cubicBezTo>
                  <a:cubicBezTo>
                    <a:pt x="626" y="178"/>
                    <a:pt x="619" y="172"/>
                    <a:pt x="618" y="165"/>
                  </a:cubicBezTo>
                  <a:cubicBezTo>
                    <a:pt x="615" y="126"/>
                    <a:pt x="586" y="109"/>
                    <a:pt x="551" y="127"/>
                  </a:cubicBezTo>
                  <a:cubicBezTo>
                    <a:pt x="550" y="128"/>
                    <a:pt x="549" y="129"/>
                    <a:pt x="547" y="129"/>
                  </a:cubicBezTo>
                  <a:cubicBezTo>
                    <a:pt x="542" y="129"/>
                    <a:pt x="532" y="130"/>
                    <a:pt x="532" y="128"/>
                  </a:cubicBezTo>
                  <a:cubicBezTo>
                    <a:pt x="524" y="105"/>
                    <a:pt x="480" y="127"/>
                    <a:pt x="485" y="88"/>
                  </a:cubicBezTo>
                  <a:cubicBezTo>
                    <a:pt x="489" y="56"/>
                    <a:pt x="469" y="34"/>
                    <a:pt x="440" y="31"/>
                  </a:cubicBezTo>
                  <a:cubicBezTo>
                    <a:pt x="411" y="29"/>
                    <a:pt x="390" y="46"/>
                    <a:pt x="385" y="77"/>
                  </a:cubicBezTo>
                  <a:cubicBezTo>
                    <a:pt x="383" y="92"/>
                    <a:pt x="377" y="95"/>
                    <a:pt x="364" y="91"/>
                  </a:cubicBezTo>
                  <a:cubicBezTo>
                    <a:pt x="324" y="79"/>
                    <a:pt x="296" y="97"/>
                    <a:pt x="291" y="138"/>
                  </a:cubicBezTo>
                  <a:cubicBezTo>
                    <a:pt x="290" y="148"/>
                    <a:pt x="288" y="155"/>
                    <a:pt x="275" y="156"/>
                  </a:cubicBezTo>
                  <a:cubicBezTo>
                    <a:pt x="255" y="158"/>
                    <a:pt x="252" y="175"/>
                    <a:pt x="248" y="193"/>
                  </a:cubicBezTo>
                  <a:cubicBezTo>
                    <a:pt x="214" y="184"/>
                    <a:pt x="182" y="186"/>
                    <a:pt x="155" y="211"/>
                  </a:cubicBezTo>
                  <a:cubicBezTo>
                    <a:pt x="139" y="226"/>
                    <a:pt x="129" y="244"/>
                    <a:pt x="128" y="267"/>
                  </a:cubicBezTo>
                  <a:close/>
                </a:path>
              </a:pathLst>
            </a:custGeom>
            <a:solidFill>
              <a:srgbClr val="F7A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3" name="Freeform 34"/>
            <p:cNvSpPr>
              <a:spLocks/>
            </p:cNvSpPr>
            <p:nvPr/>
          </p:nvSpPr>
          <p:spPr bwMode="auto">
            <a:xfrm>
              <a:off x="-5786438" y="-2794001"/>
              <a:ext cx="2081213" cy="1065213"/>
            </a:xfrm>
            <a:custGeom>
              <a:avLst/>
              <a:gdLst>
                <a:gd name="T0" fmla="*/ 108 w 554"/>
                <a:gd name="T1" fmla="*/ 15 h 283"/>
                <a:gd name="T2" fmla="*/ 84 w 554"/>
                <a:gd name="T3" fmla="*/ 18 h 283"/>
                <a:gd name="T4" fmla="*/ 35 w 554"/>
                <a:gd name="T5" fmla="*/ 92 h 283"/>
                <a:gd name="T6" fmla="*/ 114 w 554"/>
                <a:gd name="T7" fmla="*/ 132 h 283"/>
                <a:gd name="T8" fmla="*/ 130 w 554"/>
                <a:gd name="T9" fmla="*/ 125 h 283"/>
                <a:gd name="T10" fmla="*/ 138 w 554"/>
                <a:gd name="T11" fmla="*/ 142 h 283"/>
                <a:gd name="T12" fmla="*/ 238 w 554"/>
                <a:gd name="T13" fmla="*/ 180 h 283"/>
                <a:gd name="T14" fmla="*/ 259 w 554"/>
                <a:gd name="T15" fmla="*/ 193 h 283"/>
                <a:gd name="T16" fmla="*/ 283 w 554"/>
                <a:gd name="T17" fmla="*/ 235 h 283"/>
                <a:gd name="T18" fmla="*/ 329 w 554"/>
                <a:gd name="T19" fmla="*/ 222 h 283"/>
                <a:gd name="T20" fmla="*/ 356 w 554"/>
                <a:gd name="T21" fmla="*/ 212 h 283"/>
                <a:gd name="T22" fmla="*/ 541 w 554"/>
                <a:gd name="T23" fmla="*/ 159 h 283"/>
                <a:gd name="T24" fmla="*/ 550 w 554"/>
                <a:gd name="T25" fmla="*/ 149 h 283"/>
                <a:gd name="T26" fmla="*/ 554 w 554"/>
                <a:gd name="T27" fmla="*/ 152 h 283"/>
                <a:gd name="T28" fmla="*/ 537 w 554"/>
                <a:gd name="T29" fmla="*/ 178 h 283"/>
                <a:gd name="T30" fmla="*/ 380 w 554"/>
                <a:gd name="T31" fmla="*/ 241 h 283"/>
                <a:gd name="T32" fmla="*/ 336 w 554"/>
                <a:gd name="T33" fmla="*/ 252 h 283"/>
                <a:gd name="T34" fmla="*/ 237 w 554"/>
                <a:gd name="T35" fmla="*/ 210 h 283"/>
                <a:gd name="T36" fmla="*/ 167 w 554"/>
                <a:gd name="T37" fmla="*/ 192 h 283"/>
                <a:gd name="T38" fmla="*/ 129 w 554"/>
                <a:gd name="T39" fmla="*/ 134 h 283"/>
                <a:gd name="T40" fmla="*/ 24 w 554"/>
                <a:gd name="T41" fmla="*/ 127 h 283"/>
                <a:gd name="T42" fmla="*/ 20 w 554"/>
                <a:gd name="T43" fmla="*/ 38 h 283"/>
                <a:gd name="T44" fmla="*/ 108 w 554"/>
                <a:gd name="T45" fmla="*/ 15 h 283"/>
                <a:gd name="T46" fmla="*/ 108 w 554"/>
                <a:gd name="T47" fmla="*/ 1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4" h="283">
                  <a:moveTo>
                    <a:pt x="108" y="15"/>
                  </a:moveTo>
                  <a:cubicBezTo>
                    <a:pt x="100" y="16"/>
                    <a:pt x="92" y="16"/>
                    <a:pt x="84" y="18"/>
                  </a:cubicBezTo>
                  <a:cubicBezTo>
                    <a:pt x="46" y="25"/>
                    <a:pt x="25" y="56"/>
                    <a:pt x="35" y="92"/>
                  </a:cubicBezTo>
                  <a:cubicBezTo>
                    <a:pt x="45" y="128"/>
                    <a:pt x="78" y="144"/>
                    <a:pt x="114" y="132"/>
                  </a:cubicBezTo>
                  <a:cubicBezTo>
                    <a:pt x="119" y="130"/>
                    <a:pt x="123" y="127"/>
                    <a:pt x="130" y="125"/>
                  </a:cubicBezTo>
                  <a:cubicBezTo>
                    <a:pt x="133" y="131"/>
                    <a:pt x="135" y="137"/>
                    <a:pt x="138" y="142"/>
                  </a:cubicBezTo>
                  <a:cubicBezTo>
                    <a:pt x="156" y="182"/>
                    <a:pt x="198" y="198"/>
                    <a:pt x="238" y="180"/>
                  </a:cubicBezTo>
                  <a:cubicBezTo>
                    <a:pt x="256" y="173"/>
                    <a:pt x="260" y="175"/>
                    <a:pt x="259" y="193"/>
                  </a:cubicBezTo>
                  <a:cubicBezTo>
                    <a:pt x="258" y="212"/>
                    <a:pt x="265" y="228"/>
                    <a:pt x="283" y="235"/>
                  </a:cubicBezTo>
                  <a:cubicBezTo>
                    <a:pt x="301" y="242"/>
                    <a:pt x="317" y="238"/>
                    <a:pt x="329" y="222"/>
                  </a:cubicBezTo>
                  <a:cubicBezTo>
                    <a:pt x="337" y="213"/>
                    <a:pt x="342" y="208"/>
                    <a:pt x="356" y="212"/>
                  </a:cubicBezTo>
                  <a:cubicBezTo>
                    <a:pt x="428" y="233"/>
                    <a:pt x="489" y="212"/>
                    <a:pt x="541" y="159"/>
                  </a:cubicBezTo>
                  <a:cubicBezTo>
                    <a:pt x="544" y="156"/>
                    <a:pt x="547" y="152"/>
                    <a:pt x="550" y="149"/>
                  </a:cubicBezTo>
                  <a:cubicBezTo>
                    <a:pt x="551" y="150"/>
                    <a:pt x="553" y="151"/>
                    <a:pt x="554" y="152"/>
                  </a:cubicBezTo>
                  <a:cubicBezTo>
                    <a:pt x="548" y="160"/>
                    <a:pt x="544" y="170"/>
                    <a:pt x="537" y="178"/>
                  </a:cubicBezTo>
                  <a:cubicBezTo>
                    <a:pt x="495" y="224"/>
                    <a:pt x="443" y="246"/>
                    <a:pt x="380" y="241"/>
                  </a:cubicBezTo>
                  <a:cubicBezTo>
                    <a:pt x="364" y="240"/>
                    <a:pt x="351" y="240"/>
                    <a:pt x="336" y="252"/>
                  </a:cubicBezTo>
                  <a:cubicBezTo>
                    <a:pt x="298" y="283"/>
                    <a:pt x="249" y="259"/>
                    <a:pt x="237" y="210"/>
                  </a:cubicBezTo>
                  <a:cubicBezTo>
                    <a:pt x="212" y="204"/>
                    <a:pt x="188" y="201"/>
                    <a:pt x="167" y="192"/>
                  </a:cubicBezTo>
                  <a:cubicBezTo>
                    <a:pt x="144" y="182"/>
                    <a:pt x="134" y="159"/>
                    <a:pt x="129" y="134"/>
                  </a:cubicBezTo>
                  <a:cubicBezTo>
                    <a:pt x="86" y="160"/>
                    <a:pt x="53" y="157"/>
                    <a:pt x="24" y="127"/>
                  </a:cubicBezTo>
                  <a:cubicBezTo>
                    <a:pt x="2" y="102"/>
                    <a:pt x="0" y="67"/>
                    <a:pt x="20" y="38"/>
                  </a:cubicBezTo>
                  <a:cubicBezTo>
                    <a:pt x="40" y="9"/>
                    <a:pt x="73" y="0"/>
                    <a:pt x="108" y="15"/>
                  </a:cubicBezTo>
                  <a:cubicBezTo>
                    <a:pt x="108" y="15"/>
                    <a:pt x="108" y="15"/>
                    <a:pt x="108" y="15"/>
                  </a:cubicBezTo>
                  <a:close/>
                </a:path>
              </a:pathLst>
            </a:custGeom>
            <a:solidFill>
              <a:srgbClr val="F7A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 name="Freeform 37"/>
            <p:cNvSpPr>
              <a:spLocks/>
            </p:cNvSpPr>
            <p:nvPr/>
          </p:nvSpPr>
          <p:spPr bwMode="auto">
            <a:xfrm>
              <a:off x="-5203825" y="-3176588"/>
              <a:ext cx="1344613" cy="898525"/>
            </a:xfrm>
            <a:custGeom>
              <a:avLst/>
              <a:gdLst>
                <a:gd name="T0" fmla="*/ 103 w 358"/>
                <a:gd name="T1" fmla="*/ 224 h 239"/>
                <a:gd name="T2" fmla="*/ 33 w 358"/>
                <a:gd name="T3" fmla="*/ 224 h 239"/>
                <a:gd name="T4" fmla="*/ 7 w 358"/>
                <a:gd name="T5" fmla="*/ 154 h 239"/>
                <a:gd name="T6" fmla="*/ 76 w 358"/>
                <a:gd name="T7" fmla="*/ 101 h 239"/>
                <a:gd name="T8" fmla="*/ 80 w 358"/>
                <a:gd name="T9" fmla="*/ 67 h 239"/>
                <a:gd name="T10" fmla="*/ 195 w 358"/>
                <a:gd name="T11" fmla="*/ 38 h 239"/>
                <a:gd name="T12" fmla="*/ 227 w 358"/>
                <a:gd name="T13" fmla="*/ 48 h 239"/>
                <a:gd name="T14" fmla="*/ 308 w 358"/>
                <a:gd name="T15" fmla="*/ 80 h 239"/>
                <a:gd name="T16" fmla="*/ 327 w 358"/>
                <a:gd name="T17" fmla="*/ 95 h 239"/>
                <a:gd name="T18" fmla="*/ 357 w 358"/>
                <a:gd name="T19" fmla="*/ 152 h 239"/>
                <a:gd name="T20" fmla="*/ 310 w 358"/>
                <a:gd name="T21" fmla="*/ 101 h 239"/>
                <a:gd name="T22" fmla="*/ 304 w 358"/>
                <a:gd name="T23" fmla="*/ 96 h 239"/>
                <a:gd name="T24" fmla="*/ 202 w 358"/>
                <a:gd name="T25" fmla="*/ 74 h 239"/>
                <a:gd name="T26" fmla="*/ 193 w 358"/>
                <a:gd name="T27" fmla="*/ 62 h 239"/>
                <a:gd name="T28" fmla="*/ 130 w 358"/>
                <a:gd name="T29" fmla="*/ 41 h 239"/>
                <a:gd name="T30" fmla="*/ 99 w 358"/>
                <a:gd name="T31" fmla="*/ 103 h 239"/>
                <a:gd name="T32" fmla="*/ 82 w 358"/>
                <a:gd name="T33" fmla="*/ 121 h 239"/>
                <a:gd name="T34" fmla="*/ 19 w 358"/>
                <a:gd name="T35" fmla="*/ 166 h 239"/>
                <a:gd name="T36" fmla="*/ 71 w 358"/>
                <a:gd name="T37" fmla="*/ 227 h 239"/>
                <a:gd name="T38" fmla="*/ 103 w 358"/>
                <a:gd name="T39" fmla="*/ 22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8" h="239">
                  <a:moveTo>
                    <a:pt x="103" y="224"/>
                  </a:moveTo>
                  <a:cubicBezTo>
                    <a:pt x="80" y="239"/>
                    <a:pt x="54" y="239"/>
                    <a:pt x="33" y="224"/>
                  </a:cubicBezTo>
                  <a:cubicBezTo>
                    <a:pt x="9" y="206"/>
                    <a:pt x="0" y="182"/>
                    <a:pt x="7" y="154"/>
                  </a:cubicBezTo>
                  <a:cubicBezTo>
                    <a:pt x="15" y="119"/>
                    <a:pt x="41" y="103"/>
                    <a:pt x="76" y="101"/>
                  </a:cubicBezTo>
                  <a:cubicBezTo>
                    <a:pt x="77" y="89"/>
                    <a:pt x="77" y="78"/>
                    <a:pt x="80" y="67"/>
                  </a:cubicBezTo>
                  <a:cubicBezTo>
                    <a:pt x="94" y="17"/>
                    <a:pt x="159" y="0"/>
                    <a:pt x="195" y="38"/>
                  </a:cubicBezTo>
                  <a:cubicBezTo>
                    <a:pt x="205" y="48"/>
                    <a:pt x="213" y="50"/>
                    <a:pt x="227" y="48"/>
                  </a:cubicBezTo>
                  <a:cubicBezTo>
                    <a:pt x="260" y="42"/>
                    <a:pt x="287" y="53"/>
                    <a:pt x="308" y="80"/>
                  </a:cubicBezTo>
                  <a:cubicBezTo>
                    <a:pt x="313" y="86"/>
                    <a:pt x="320" y="91"/>
                    <a:pt x="327" y="95"/>
                  </a:cubicBezTo>
                  <a:cubicBezTo>
                    <a:pt x="348" y="105"/>
                    <a:pt x="358" y="121"/>
                    <a:pt x="357" y="152"/>
                  </a:cubicBezTo>
                  <a:cubicBezTo>
                    <a:pt x="350" y="122"/>
                    <a:pt x="338" y="103"/>
                    <a:pt x="310" y="101"/>
                  </a:cubicBezTo>
                  <a:cubicBezTo>
                    <a:pt x="308" y="101"/>
                    <a:pt x="306" y="98"/>
                    <a:pt x="304" y="96"/>
                  </a:cubicBezTo>
                  <a:cubicBezTo>
                    <a:pt x="271" y="57"/>
                    <a:pt x="250" y="52"/>
                    <a:pt x="202" y="74"/>
                  </a:cubicBezTo>
                  <a:cubicBezTo>
                    <a:pt x="199" y="70"/>
                    <a:pt x="196" y="66"/>
                    <a:pt x="193" y="62"/>
                  </a:cubicBezTo>
                  <a:cubicBezTo>
                    <a:pt x="177" y="40"/>
                    <a:pt x="153" y="32"/>
                    <a:pt x="130" y="41"/>
                  </a:cubicBezTo>
                  <a:cubicBezTo>
                    <a:pt x="105" y="51"/>
                    <a:pt x="92" y="75"/>
                    <a:pt x="99" y="103"/>
                  </a:cubicBezTo>
                  <a:cubicBezTo>
                    <a:pt x="104" y="121"/>
                    <a:pt x="98" y="124"/>
                    <a:pt x="82" y="121"/>
                  </a:cubicBezTo>
                  <a:cubicBezTo>
                    <a:pt x="51" y="115"/>
                    <a:pt x="22" y="136"/>
                    <a:pt x="19" y="166"/>
                  </a:cubicBezTo>
                  <a:cubicBezTo>
                    <a:pt x="15" y="197"/>
                    <a:pt x="39" y="226"/>
                    <a:pt x="71" y="227"/>
                  </a:cubicBezTo>
                  <a:cubicBezTo>
                    <a:pt x="81" y="228"/>
                    <a:pt x="91" y="225"/>
                    <a:pt x="103" y="224"/>
                  </a:cubicBezTo>
                  <a:close/>
                </a:path>
              </a:pathLst>
            </a:custGeom>
            <a:solidFill>
              <a:srgbClr val="F7A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5" name="Freeform 39"/>
            <p:cNvSpPr>
              <a:spLocks/>
            </p:cNvSpPr>
            <p:nvPr/>
          </p:nvSpPr>
          <p:spPr bwMode="auto">
            <a:xfrm>
              <a:off x="-3675063" y="-2247901"/>
              <a:ext cx="855663" cy="296863"/>
            </a:xfrm>
            <a:custGeom>
              <a:avLst/>
              <a:gdLst>
                <a:gd name="T0" fmla="*/ 227 w 228"/>
                <a:gd name="T1" fmla="*/ 0 h 79"/>
                <a:gd name="T2" fmla="*/ 179 w 228"/>
                <a:gd name="T3" fmla="*/ 69 h 79"/>
                <a:gd name="T4" fmla="*/ 95 w 228"/>
                <a:gd name="T5" fmla="*/ 41 h 79"/>
                <a:gd name="T6" fmla="*/ 72 w 228"/>
                <a:gd name="T7" fmla="*/ 31 h 79"/>
                <a:gd name="T8" fmla="*/ 0 w 228"/>
                <a:gd name="T9" fmla="*/ 3 h 79"/>
                <a:gd name="T10" fmla="*/ 30 w 228"/>
                <a:gd name="T11" fmla="*/ 12 h 79"/>
                <a:gd name="T12" fmla="*/ 84 w 228"/>
                <a:gd name="T13" fmla="*/ 6 h 79"/>
                <a:gd name="T14" fmla="*/ 105 w 228"/>
                <a:gd name="T15" fmla="*/ 10 h 79"/>
                <a:gd name="T16" fmla="*/ 223 w 228"/>
                <a:gd name="T17" fmla="*/ 5 h 79"/>
                <a:gd name="T18" fmla="*/ 228 w 228"/>
                <a:gd name="T19" fmla="*/ 0 h 79"/>
                <a:gd name="T20" fmla="*/ 227 w 228"/>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79">
                  <a:moveTo>
                    <a:pt x="227" y="0"/>
                  </a:moveTo>
                  <a:cubicBezTo>
                    <a:pt x="227" y="34"/>
                    <a:pt x="210" y="59"/>
                    <a:pt x="179" y="69"/>
                  </a:cubicBezTo>
                  <a:cubicBezTo>
                    <a:pt x="147" y="79"/>
                    <a:pt x="113" y="69"/>
                    <a:pt x="95" y="41"/>
                  </a:cubicBezTo>
                  <a:cubicBezTo>
                    <a:pt x="88" y="32"/>
                    <a:pt x="82" y="30"/>
                    <a:pt x="72" y="31"/>
                  </a:cubicBezTo>
                  <a:cubicBezTo>
                    <a:pt x="44" y="34"/>
                    <a:pt x="18" y="29"/>
                    <a:pt x="0" y="3"/>
                  </a:cubicBezTo>
                  <a:cubicBezTo>
                    <a:pt x="10" y="6"/>
                    <a:pt x="20" y="12"/>
                    <a:pt x="30" y="12"/>
                  </a:cubicBezTo>
                  <a:cubicBezTo>
                    <a:pt x="48" y="11"/>
                    <a:pt x="66" y="7"/>
                    <a:pt x="84" y="6"/>
                  </a:cubicBezTo>
                  <a:cubicBezTo>
                    <a:pt x="91" y="5"/>
                    <a:pt x="103" y="6"/>
                    <a:pt x="105" y="10"/>
                  </a:cubicBezTo>
                  <a:cubicBezTo>
                    <a:pt x="134" y="68"/>
                    <a:pt x="201" y="60"/>
                    <a:pt x="223" y="5"/>
                  </a:cubicBezTo>
                  <a:cubicBezTo>
                    <a:pt x="223" y="3"/>
                    <a:pt x="226" y="2"/>
                    <a:pt x="228" y="0"/>
                  </a:cubicBezTo>
                  <a:lnTo>
                    <a:pt x="227" y="0"/>
                  </a:lnTo>
                  <a:close/>
                </a:path>
              </a:pathLst>
            </a:custGeom>
            <a:solidFill>
              <a:srgbClr val="F7A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6" name="Freeform 40"/>
            <p:cNvSpPr>
              <a:spLocks/>
            </p:cNvSpPr>
            <p:nvPr/>
          </p:nvSpPr>
          <p:spPr bwMode="auto">
            <a:xfrm>
              <a:off x="-4733925" y="-2613026"/>
              <a:ext cx="885825" cy="319088"/>
            </a:xfrm>
            <a:custGeom>
              <a:avLst/>
              <a:gdLst>
                <a:gd name="T0" fmla="*/ 0 w 236"/>
                <a:gd name="T1" fmla="*/ 61 h 85"/>
                <a:gd name="T2" fmla="*/ 60 w 236"/>
                <a:gd name="T3" fmla="*/ 5 h 85"/>
                <a:gd name="T4" fmla="*/ 148 w 236"/>
                <a:gd name="T5" fmla="*/ 52 h 85"/>
                <a:gd name="T6" fmla="*/ 236 w 236"/>
                <a:gd name="T7" fmla="*/ 55 h 85"/>
                <a:gd name="T8" fmla="*/ 148 w 236"/>
                <a:gd name="T9" fmla="*/ 76 h 85"/>
                <a:gd name="T10" fmla="*/ 133 w 236"/>
                <a:gd name="T11" fmla="*/ 70 h 85"/>
                <a:gd name="T12" fmla="*/ 108 w 236"/>
                <a:gd name="T13" fmla="*/ 37 h 85"/>
                <a:gd name="T14" fmla="*/ 14 w 236"/>
                <a:gd name="T15" fmla="*/ 44 h 85"/>
                <a:gd name="T16" fmla="*/ 0 w 236"/>
                <a:gd name="T17" fmla="*/ 6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85">
                  <a:moveTo>
                    <a:pt x="0" y="61"/>
                  </a:moveTo>
                  <a:cubicBezTo>
                    <a:pt x="8" y="29"/>
                    <a:pt x="28" y="8"/>
                    <a:pt x="60" y="5"/>
                  </a:cubicBezTo>
                  <a:cubicBezTo>
                    <a:pt x="99" y="0"/>
                    <a:pt x="129" y="16"/>
                    <a:pt x="148" y="52"/>
                  </a:cubicBezTo>
                  <a:cubicBezTo>
                    <a:pt x="178" y="37"/>
                    <a:pt x="207" y="32"/>
                    <a:pt x="236" y="55"/>
                  </a:cubicBezTo>
                  <a:cubicBezTo>
                    <a:pt x="203" y="47"/>
                    <a:pt x="173" y="49"/>
                    <a:pt x="148" y="76"/>
                  </a:cubicBezTo>
                  <a:cubicBezTo>
                    <a:pt x="141" y="85"/>
                    <a:pt x="137" y="78"/>
                    <a:pt x="133" y="70"/>
                  </a:cubicBezTo>
                  <a:cubicBezTo>
                    <a:pt x="126" y="58"/>
                    <a:pt x="118" y="46"/>
                    <a:pt x="108" y="37"/>
                  </a:cubicBezTo>
                  <a:cubicBezTo>
                    <a:pt x="78" y="11"/>
                    <a:pt x="41" y="15"/>
                    <a:pt x="14" y="44"/>
                  </a:cubicBezTo>
                  <a:cubicBezTo>
                    <a:pt x="9" y="50"/>
                    <a:pt x="4" y="55"/>
                    <a:pt x="0" y="61"/>
                  </a:cubicBezTo>
                  <a:close/>
                </a:path>
              </a:pathLst>
            </a:custGeom>
            <a:solidFill>
              <a:srgbClr val="F7A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7" name="Freeform 41"/>
            <p:cNvSpPr>
              <a:spLocks/>
            </p:cNvSpPr>
            <p:nvPr/>
          </p:nvSpPr>
          <p:spPr bwMode="auto">
            <a:xfrm>
              <a:off x="-2935288" y="-2714626"/>
              <a:ext cx="311150" cy="466725"/>
            </a:xfrm>
            <a:custGeom>
              <a:avLst/>
              <a:gdLst>
                <a:gd name="T0" fmla="*/ 31 w 83"/>
                <a:gd name="T1" fmla="*/ 124 h 124"/>
                <a:gd name="T2" fmla="*/ 37 w 83"/>
                <a:gd name="T3" fmla="*/ 112 h 124"/>
                <a:gd name="T4" fmla="*/ 12 w 83"/>
                <a:gd name="T5" fmla="*/ 21 h 124"/>
                <a:gd name="T6" fmla="*/ 0 w 83"/>
                <a:gd name="T7" fmla="*/ 15 h 124"/>
                <a:gd name="T8" fmla="*/ 76 w 83"/>
                <a:gd name="T9" fmla="*/ 54 h 124"/>
                <a:gd name="T10" fmla="*/ 30 w 83"/>
                <a:gd name="T11" fmla="*/ 124 h 124"/>
                <a:gd name="T12" fmla="*/ 31 w 83"/>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83" h="124">
                  <a:moveTo>
                    <a:pt x="31" y="124"/>
                  </a:moveTo>
                  <a:cubicBezTo>
                    <a:pt x="33" y="120"/>
                    <a:pt x="34" y="116"/>
                    <a:pt x="37" y="112"/>
                  </a:cubicBezTo>
                  <a:cubicBezTo>
                    <a:pt x="64" y="77"/>
                    <a:pt x="54" y="37"/>
                    <a:pt x="12" y="21"/>
                  </a:cubicBezTo>
                  <a:cubicBezTo>
                    <a:pt x="8" y="19"/>
                    <a:pt x="5" y="17"/>
                    <a:pt x="0" y="15"/>
                  </a:cubicBezTo>
                  <a:cubicBezTo>
                    <a:pt x="32" y="0"/>
                    <a:pt x="69" y="26"/>
                    <a:pt x="76" y="54"/>
                  </a:cubicBezTo>
                  <a:cubicBezTo>
                    <a:pt x="83" y="85"/>
                    <a:pt x="63" y="116"/>
                    <a:pt x="30" y="124"/>
                  </a:cubicBezTo>
                  <a:cubicBezTo>
                    <a:pt x="30" y="124"/>
                    <a:pt x="31" y="124"/>
                    <a:pt x="31" y="124"/>
                  </a:cubicBezTo>
                  <a:close/>
                </a:path>
              </a:pathLst>
            </a:custGeom>
            <a:solidFill>
              <a:srgbClr val="F7A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
        <p:nvSpPr>
          <p:cNvPr id="28" name="Freeform 29"/>
          <p:cNvSpPr>
            <a:spLocks/>
          </p:cNvSpPr>
          <p:nvPr/>
        </p:nvSpPr>
        <p:spPr bwMode="auto">
          <a:xfrm>
            <a:off x="7781956" y="1283009"/>
            <a:ext cx="1284237" cy="684882"/>
          </a:xfrm>
          <a:custGeom>
            <a:avLst/>
            <a:gdLst>
              <a:gd name="T0" fmla="*/ 115 w 819"/>
              <a:gd name="T1" fmla="*/ 357 h 436"/>
              <a:gd name="T2" fmla="*/ 211 w 819"/>
              <a:gd name="T3" fmla="*/ 275 h 436"/>
              <a:gd name="T4" fmla="*/ 452 w 819"/>
              <a:gd name="T5" fmla="*/ 229 h 436"/>
              <a:gd name="T6" fmla="*/ 505 w 819"/>
              <a:gd name="T7" fmla="*/ 275 h 436"/>
              <a:gd name="T8" fmla="*/ 336 w 819"/>
              <a:gd name="T9" fmla="*/ 290 h 436"/>
              <a:gd name="T10" fmla="*/ 280 w 819"/>
              <a:gd name="T11" fmla="*/ 244 h 436"/>
              <a:gd name="T12" fmla="*/ 234 w 819"/>
              <a:gd name="T13" fmla="*/ 300 h 436"/>
              <a:gd name="T14" fmla="*/ 216 w 819"/>
              <a:gd name="T15" fmla="*/ 307 h 436"/>
              <a:gd name="T16" fmla="*/ 128 w 819"/>
              <a:gd name="T17" fmla="*/ 358 h 436"/>
              <a:gd name="T18" fmla="*/ 205 w 819"/>
              <a:gd name="T19" fmla="*/ 384 h 436"/>
              <a:gd name="T20" fmla="*/ 2 w 819"/>
              <a:gd name="T21" fmla="*/ 303 h 436"/>
              <a:gd name="T22" fmla="*/ 143 w 819"/>
              <a:gd name="T23" fmla="*/ 150 h 436"/>
              <a:gd name="T24" fmla="*/ 459 w 819"/>
              <a:gd name="T25" fmla="*/ 96 h 436"/>
              <a:gd name="T26" fmla="*/ 633 w 819"/>
              <a:gd name="T27" fmla="*/ 189 h 436"/>
              <a:gd name="T28" fmla="*/ 733 w 819"/>
              <a:gd name="T29" fmla="*/ 258 h 436"/>
              <a:gd name="T30" fmla="*/ 752 w 819"/>
              <a:gd name="T31" fmla="*/ 424 h 436"/>
              <a:gd name="T32" fmla="*/ 666 w 819"/>
              <a:gd name="T33" fmla="*/ 411 h 436"/>
              <a:gd name="T34" fmla="*/ 402 w 819"/>
              <a:gd name="T35" fmla="*/ 408 h 436"/>
              <a:gd name="T36" fmla="*/ 229 w 819"/>
              <a:gd name="T37" fmla="*/ 391 h 436"/>
              <a:gd name="T38" fmla="*/ 279 w 819"/>
              <a:gd name="T39" fmla="*/ 407 h 436"/>
              <a:gd name="T40" fmla="*/ 412 w 819"/>
              <a:gd name="T41" fmla="*/ 398 h 436"/>
              <a:gd name="T42" fmla="*/ 542 w 819"/>
              <a:gd name="T43" fmla="*/ 381 h 436"/>
              <a:gd name="T44" fmla="*/ 603 w 819"/>
              <a:gd name="T45" fmla="*/ 348 h 436"/>
              <a:gd name="T46" fmla="*/ 539 w 819"/>
              <a:gd name="T47" fmla="*/ 269 h 436"/>
              <a:gd name="T48" fmla="*/ 588 w 819"/>
              <a:gd name="T49" fmla="*/ 301 h 436"/>
              <a:gd name="T50" fmla="*/ 599 w 819"/>
              <a:gd name="T51" fmla="*/ 391 h 436"/>
              <a:gd name="T52" fmla="*/ 658 w 819"/>
              <a:gd name="T53" fmla="*/ 390 h 436"/>
              <a:gd name="T54" fmla="*/ 757 w 819"/>
              <a:gd name="T55" fmla="*/ 396 h 436"/>
              <a:gd name="T56" fmla="*/ 753 w 819"/>
              <a:gd name="T57" fmla="*/ 290 h 436"/>
              <a:gd name="T58" fmla="*/ 693 w 819"/>
              <a:gd name="T59" fmla="*/ 274 h 436"/>
              <a:gd name="T60" fmla="*/ 599 w 819"/>
              <a:gd name="T61" fmla="*/ 192 h 436"/>
              <a:gd name="T62" fmla="*/ 475 w 819"/>
              <a:gd name="T63" fmla="*/ 124 h 436"/>
              <a:gd name="T64" fmla="*/ 156 w 819"/>
              <a:gd name="T65" fmla="*/ 176 h 436"/>
              <a:gd name="T66" fmla="*/ 26 w 819"/>
              <a:gd name="T67" fmla="*/ 258 h 436"/>
              <a:gd name="T68" fmla="*/ 177 w 819"/>
              <a:gd name="T69" fmla="*/ 402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9" h="436">
                <a:moveTo>
                  <a:pt x="185" y="395"/>
                </a:moveTo>
                <a:cubicBezTo>
                  <a:pt x="151" y="398"/>
                  <a:pt x="128" y="386"/>
                  <a:pt x="115" y="357"/>
                </a:cubicBezTo>
                <a:cubicBezTo>
                  <a:pt x="104" y="332"/>
                  <a:pt x="110" y="308"/>
                  <a:pt x="128" y="289"/>
                </a:cubicBezTo>
                <a:cubicBezTo>
                  <a:pt x="151" y="263"/>
                  <a:pt x="181" y="261"/>
                  <a:pt x="211" y="275"/>
                </a:cubicBezTo>
                <a:cubicBezTo>
                  <a:pt x="243" y="211"/>
                  <a:pt x="302" y="203"/>
                  <a:pt x="344" y="257"/>
                </a:cubicBezTo>
                <a:cubicBezTo>
                  <a:pt x="375" y="229"/>
                  <a:pt x="411" y="217"/>
                  <a:pt x="452" y="229"/>
                </a:cubicBezTo>
                <a:cubicBezTo>
                  <a:pt x="482" y="237"/>
                  <a:pt x="504" y="256"/>
                  <a:pt x="515" y="287"/>
                </a:cubicBezTo>
                <a:cubicBezTo>
                  <a:pt x="511" y="283"/>
                  <a:pt x="508" y="279"/>
                  <a:pt x="505" y="275"/>
                </a:cubicBezTo>
                <a:cubicBezTo>
                  <a:pt x="463" y="223"/>
                  <a:pt x="389" y="225"/>
                  <a:pt x="350" y="279"/>
                </a:cubicBezTo>
                <a:cubicBezTo>
                  <a:pt x="347" y="283"/>
                  <a:pt x="341" y="286"/>
                  <a:pt x="336" y="290"/>
                </a:cubicBezTo>
                <a:cubicBezTo>
                  <a:pt x="333" y="285"/>
                  <a:pt x="329" y="281"/>
                  <a:pt x="328" y="276"/>
                </a:cubicBezTo>
                <a:cubicBezTo>
                  <a:pt x="321" y="254"/>
                  <a:pt x="302" y="241"/>
                  <a:pt x="280" y="244"/>
                </a:cubicBezTo>
                <a:cubicBezTo>
                  <a:pt x="253" y="247"/>
                  <a:pt x="235" y="263"/>
                  <a:pt x="234" y="286"/>
                </a:cubicBezTo>
                <a:cubicBezTo>
                  <a:pt x="234" y="290"/>
                  <a:pt x="235" y="295"/>
                  <a:pt x="234" y="300"/>
                </a:cubicBezTo>
                <a:cubicBezTo>
                  <a:pt x="233" y="304"/>
                  <a:pt x="232" y="311"/>
                  <a:pt x="229" y="311"/>
                </a:cubicBezTo>
                <a:cubicBezTo>
                  <a:pt x="225" y="312"/>
                  <a:pt x="219" y="310"/>
                  <a:pt x="216" y="307"/>
                </a:cubicBezTo>
                <a:cubicBezTo>
                  <a:pt x="189" y="282"/>
                  <a:pt x="168" y="278"/>
                  <a:pt x="145" y="294"/>
                </a:cubicBezTo>
                <a:cubicBezTo>
                  <a:pt x="125" y="308"/>
                  <a:pt x="118" y="335"/>
                  <a:pt x="128" y="358"/>
                </a:cubicBezTo>
                <a:cubicBezTo>
                  <a:pt x="140" y="382"/>
                  <a:pt x="166" y="394"/>
                  <a:pt x="198" y="386"/>
                </a:cubicBezTo>
                <a:cubicBezTo>
                  <a:pt x="200" y="386"/>
                  <a:pt x="202" y="385"/>
                  <a:pt x="205" y="384"/>
                </a:cubicBezTo>
                <a:cubicBezTo>
                  <a:pt x="193" y="405"/>
                  <a:pt x="159" y="420"/>
                  <a:pt x="124" y="420"/>
                </a:cubicBezTo>
                <a:cubicBezTo>
                  <a:pt x="60" y="420"/>
                  <a:pt x="5" y="367"/>
                  <a:pt x="2" y="303"/>
                </a:cubicBezTo>
                <a:cubicBezTo>
                  <a:pt x="0" y="235"/>
                  <a:pt x="49" y="175"/>
                  <a:pt x="114" y="170"/>
                </a:cubicBezTo>
                <a:cubicBezTo>
                  <a:pt x="129" y="169"/>
                  <a:pt x="137" y="165"/>
                  <a:pt x="143" y="150"/>
                </a:cubicBezTo>
                <a:cubicBezTo>
                  <a:pt x="198" y="31"/>
                  <a:pt x="351" y="0"/>
                  <a:pt x="449" y="87"/>
                </a:cubicBezTo>
                <a:cubicBezTo>
                  <a:pt x="452" y="90"/>
                  <a:pt x="455" y="92"/>
                  <a:pt x="459" y="96"/>
                </a:cubicBezTo>
                <a:cubicBezTo>
                  <a:pt x="497" y="65"/>
                  <a:pt x="538" y="57"/>
                  <a:pt x="582" y="81"/>
                </a:cubicBezTo>
                <a:cubicBezTo>
                  <a:pt x="623" y="105"/>
                  <a:pt x="636" y="143"/>
                  <a:pt x="633" y="189"/>
                </a:cubicBezTo>
                <a:cubicBezTo>
                  <a:pt x="668" y="199"/>
                  <a:pt x="696" y="218"/>
                  <a:pt x="714" y="251"/>
                </a:cubicBezTo>
                <a:cubicBezTo>
                  <a:pt x="717" y="256"/>
                  <a:pt x="727" y="257"/>
                  <a:pt x="733" y="258"/>
                </a:cubicBezTo>
                <a:cubicBezTo>
                  <a:pt x="775" y="260"/>
                  <a:pt x="809" y="291"/>
                  <a:pt x="814" y="333"/>
                </a:cubicBezTo>
                <a:cubicBezTo>
                  <a:pt x="819" y="373"/>
                  <a:pt x="792" y="412"/>
                  <a:pt x="752" y="424"/>
                </a:cubicBezTo>
                <a:cubicBezTo>
                  <a:pt x="728" y="431"/>
                  <a:pt x="705" y="426"/>
                  <a:pt x="683" y="413"/>
                </a:cubicBezTo>
                <a:cubicBezTo>
                  <a:pt x="678" y="411"/>
                  <a:pt x="670" y="409"/>
                  <a:pt x="666" y="411"/>
                </a:cubicBezTo>
                <a:cubicBezTo>
                  <a:pt x="617" y="436"/>
                  <a:pt x="572" y="429"/>
                  <a:pt x="529" y="395"/>
                </a:cubicBezTo>
                <a:cubicBezTo>
                  <a:pt x="490" y="426"/>
                  <a:pt x="447" y="433"/>
                  <a:pt x="402" y="408"/>
                </a:cubicBezTo>
                <a:cubicBezTo>
                  <a:pt x="397" y="405"/>
                  <a:pt x="388" y="409"/>
                  <a:pt x="381" y="411"/>
                </a:cubicBezTo>
                <a:cubicBezTo>
                  <a:pt x="327" y="427"/>
                  <a:pt x="276" y="423"/>
                  <a:pt x="229" y="391"/>
                </a:cubicBezTo>
                <a:cubicBezTo>
                  <a:pt x="236" y="394"/>
                  <a:pt x="244" y="397"/>
                  <a:pt x="252" y="399"/>
                </a:cubicBezTo>
                <a:cubicBezTo>
                  <a:pt x="261" y="402"/>
                  <a:pt x="270" y="405"/>
                  <a:pt x="279" y="407"/>
                </a:cubicBezTo>
                <a:cubicBezTo>
                  <a:pt x="315" y="415"/>
                  <a:pt x="349" y="410"/>
                  <a:pt x="383" y="397"/>
                </a:cubicBezTo>
                <a:cubicBezTo>
                  <a:pt x="391" y="393"/>
                  <a:pt x="404" y="394"/>
                  <a:pt x="412" y="398"/>
                </a:cubicBezTo>
                <a:cubicBezTo>
                  <a:pt x="450" y="415"/>
                  <a:pt x="486" y="411"/>
                  <a:pt x="517" y="381"/>
                </a:cubicBezTo>
                <a:cubicBezTo>
                  <a:pt x="526" y="372"/>
                  <a:pt x="533" y="372"/>
                  <a:pt x="542" y="381"/>
                </a:cubicBezTo>
                <a:cubicBezTo>
                  <a:pt x="554" y="393"/>
                  <a:pt x="568" y="391"/>
                  <a:pt x="582" y="384"/>
                </a:cubicBezTo>
                <a:cubicBezTo>
                  <a:pt x="597" y="377"/>
                  <a:pt x="604" y="364"/>
                  <a:pt x="603" y="348"/>
                </a:cubicBezTo>
                <a:cubicBezTo>
                  <a:pt x="602" y="332"/>
                  <a:pt x="596" y="315"/>
                  <a:pt x="581" y="314"/>
                </a:cubicBezTo>
                <a:cubicBezTo>
                  <a:pt x="553" y="311"/>
                  <a:pt x="552" y="289"/>
                  <a:pt x="539" y="269"/>
                </a:cubicBezTo>
                <a:cubicBezTo>
                  <a:pt x="545" y="273"/>
                  <a:pt x="548" y="273"/>
                  <a:pt x="549" y="275"/>
                </a:cubicBezTo>
                <a:cubicBezTo>
                  <a:pt x="559" y="289"/>
                  <a:pt x="571" y="297"/>
                  <a:pt x="588" y="301"/>
                </a:cubicBezTo>
                <a:cubicBezTo>
                  <a:pt x="607" y="305"/>
                  <a:pt x="620" y="321"/>
                  <a:pt x="622" y="341"/>
                </a:cubicBezTo>
                <a:cubicBezTo>
                  <a:pt x="625" y="362"/>
                  <a:pt x="616" y="379"/>
                  <a:pt x="599" y="391"/>
                </a:cubicBezTo>
                <a:cubicBezTo>
                  <a:pt x="594" y="394"/>
                  <a:pt x="589" y="397"/>
                  <a:pt x="581" y="401"/>
                </a:cubicBezTo>
                <a:cubicBezTo>
                  <a:pt x="610" y="411"/>
                  <a:pt x="635" y="405"/>
                  <a:pt x="658" y="390"/>
                </a:cubicBezTo>
                <a:cubicBezTo>
                  <a:pt x="671" y="380"/>
                  <a:pt x="679" y="380"/>
                  <a:pt x="692" y="391"/>
                </a:cubicBezTo>
                <a:cubicBezTo>
                  <a:pt x="711" y="407"/>
                  <a:pt x="735" y="408"/>
                  <a:pt x="757" y="396"/>
                </a:cubicBezTo>
                <a:cubicBezTo>
                  <a:pt x="777" y="385"/>
                  <a:pt x="789" y="367"/>
                  <a:pt x="788" y="344"/>
                </a:cubicBezTo>
                <a:cubicBezTo>
                  <a:pt x="787" y="319"/>
                  <a:pt x="777" y="300"/>
                  <a:pt x="753" y="290"/>
                </a:cubicBezTo>
                <a:cubicBezTo>
                  <a:pt x="742" y="286"/>
                  <a:pt x="728" y="286"/>
                  <a:pt x="716" y="287"/>
                </a:cubicBezTo>
                <a:cubicBezTo>
                  <a:pt x="705" y="288"/>
                  <a:pt x="698" y="286"/>
                  <a:pt x="693" y="274"/>
                </a:cubicBezTo>
                <a:cubicBezTo>
                  <a:pt x="679" y="241"/>
                  <a:pt x="653" y="222"/>
                  <a:pt x="617" y="218"/>
                </a:cubicBezTo>
                <a:cubicBezTo>
                  <a:pt x="600" y="216"/>
                  <a:pt x="596" y="207"/>
                  <a:pt x="599" y="192"/>
                </a:cubicBezTo>
                <a:cubicBezTo>
                  <a:pt x="607" y="154"/>
                  <a:pt x="594" y="124"/>
                  <a:pt x="563" y="107"/>
                </a:cubicBezTo>
                <a:cubicBezTo>
                  <a:pt x="533" y="91"/>
                  <a:pt x="501" y="96"/>
                  <a:pt x="475" y="124"/>
                </a:cubicBezTo>
                <a:cubicBezTo>
                  <a:pt x="462" y="136"/>
                  <a:pt x="454" y="134"/>
                  <a:pt x="443" y="123"/>
                </a:cubicBezTo>
                <a:cubicBezTo>
                  <a:pt x="349" y="25"/>
                  <a:pt x="209" y="51"/>
                  <a:pt x="156" y="176"/>
                </a:cubicBezTo>
                <a:cubicBezTo>
                  <a:pt x="151" y="188"/>
                  <a:pt x="145" y="191"/>
                  <a:pt x="133" y="190"/>
                </a:cubicBezTo>
                <a:cubicBezTo>
                  <a:pt x="83" y="186"/>
                  <a:pt x="41" y="219"/>
                  <a:pt x="26" y="258"/>
                </a:cubicBezTo>
                <a:cubicBezTo>
                  <a:pt x="9" y="302"/>
                  <a:pt x="18" y="342"/>
                  <a:pt x="50" y="376"/>
                </a:cubicBezTo>
                <a:cubicBezTo>
                  <a:pt x="83" y="411"/>
                  <a:pt x="132" y="420"/>
                  <a:pt x="177" y="402"/>
                </a:cubicBezTo>
                <a:cubicBezTo>
                  <a:pt x="179" y="401"/>
                  <a:pt x="180" y="399"/>
                  <a:pt x="185" y="395"/>
                </a:cubicBezTo>
                <a:close/>
              </a:path>
            </a:pathLst>
          </a:custGeom>
          <a:solidFill>
            <a:srgbClr val="F7A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pic>
        <p:nvPicPr>
          <p:cNvPr id="30" name="Imagen 29"/>
          <p:cNvPicPr>
            <a:picLocks noChangeAspect="1"/>
          </p:cNvPicPr>
          <p:nvPr/>
        </p:nvPicPr>
        <p:blipFill>
          <a:blip r:embed="rId3"/>
          <a:stretch>
            <a:fillRect/>
          </a:stretch>
        </p:blipFill>
        <p:spPr>
          <a:xfrm>
            <a:off x="6445666" y="618153"/>
            <a:ext cx="2438356" cy="4690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39"/>
          <p:cNvSpPr txBox="1">
            <a:spLocks noGrp="1"/>
          </p:cNvSpPr>
          <p:nvPr>
            <p:ph type="subTitle" idx="1"/>
          </p:nvPr>
        </p:nvSpPr>
        <p:spPr>
          <a:xfrm flipH="1">
            <a:off x="719975" y="2211300"/>
            <a:ext cx="3355350" cy="208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rgbClr val="8EB4BD"/>
                </a:solidFill>
              </a:rPr>
              <a:t>Do you know what helps you make your point clear? Lists like this one:</a:t>
            </a:r>
            <a:br>
              <a:rPr lang="en" b="1" dirty="0">
                <a:solidFill>
                  <a:srgbClr val="8EB4BD"/>
                </a:solidFill>
              </a:rPr>
            </a:br>
            <a:endParaRPr b="1" dirty="0">
              <a:solidFill>
                <a:srgbClr val="8EB4BD"/>
              </a:solidFill>
            </a:endParaRPr>
          </a:p>
          <a:p>
            <a:pPr marL="457200" lvl="0" indent="-317500" algn="l" rtl="0">
              <a:spcBef>
                <a:spcPts val="0"/>
              </a:spcBef>
              <a:spcAft>
                <a:spcPts val="0"/>
              </a:spcAft>
              <a:buClr>
                <a:schemeClr val="accent3"/>
              </a:buClr>
              <a:buSzPts val="1400"/>
              <a:buFont typeface="Roboto Condensed Light"/>
              <a:buChar char="●"/>
            </a:pPr>
            <a:r>
              <a:rPr lang="en" b="1" dirty="0">
                <a:solidFill>
                  <a:srgbClr val="8EB4BD"/>
                </a:solidFill>
              </a:rPr>
              <a:t>They’re simple </a:t>
            </a:r>
            <a:endParaRPr b="1" dirty="0">
              <a:solidFill>
                <a:srgbClr val="8EB4BD"/>
              </a:solidFill>
            </a:endParaRPr>
          </a:p>
          <a:p>
            <a:pPr marL="457200" lvl="0" indent="-317500" algn="l" rtl="0">
              <a:spcBef>
                <a:spcPts val="0"/>
              </a:spcBef>
              <a:spcAft>
                <a:spcPts val="0"/>
              </a:spcAft>
              <a:buClr>
                <a:schemeClr val="accent3"/>
              </a:buClr>
              <a:buSzPts val="1400"/>
              <a:buFont typeface="Roboto Condensed Light"/>
              <a:buChar char="●"/>
            </a:pPr>
            <a:r>
              <a:rPr lang="en" b="1" dirty="0">
                <a:solidFill>
                  <a:srgbClr val="8EB4BD"/>
                </a:solidFill>
              </a:rPr>
              <a:t>You can organize your ideas clearly</a:t>
            </a:r>
            <a:endParaRPr b="1" dirty="0">
              <a:solidFill>
                <a:srgbClr val="8EB4BD"/>
              </a:solidFill>
            </a:endParaRPr>
          </a:p>
          <a:p>
            <a:pPr marL="457200" lvl="0" indent="-317500" algn="l" rtl="0">
              <a:spcBef>
                <a:spcPts val="0"/>
              </a:spcBef>
              <a:spcAft>
                <a:spcPts val="0"/>
              </a:spcAft>
              <a:buClr>
                <a:schemeClr val="accent3"/>
              </a:buClr>
              <a:buSzPts val="1400"/>
              <a:buFont typeface="Roboto Condensed Light"/>
              <a:buChar char="●"/>
            </a:pPr>
            <a:r>
              <a:rPr lang="en" b="1" dirty="0">
                <a:solidFill>
                  <a:srgbClr val="8EB4BD"/>
                </a:solidFill>
              </a:rPr>
              <a:t>You’ll never forget to buy milk!</a:t>
            </a:r>
            <a:endParaRPr b="1" dirty="0">
              <a:solidFill>
                <a:srgbClr val="8EB4BD"/>
              </a:solidFill>
            </a:endParaRPr>
          </a:p>
          <a:p>
            <a:pPr marL="0" lvl="0" indent="0" algn="l" rtl="0">
              <a:spcBef>
                <a:spcPts val="0"/>
              </a:spcBef>
              <a:spcAft>
                <a:spcPts val="0"/>
              </a:spcAft>
              <a:buNone/>
            </a:pPr>
            <a:endParaRPr b="1" dirty="0">
              <a:solidFill>
                <a:srgbClr val="8EB4BD"/>
              </a:solidFill>
            </a:endParaRPr>
          </a:p>
          <a:p>
            <a:pPr marL="0" lvl="0" indent="0" algn="l" rtl="0">
              <a:spcBef>
                <a:spcPts val="0"/>
              </a:spcBef>
              <a:spcAft>
                <a:spcPts val="0"/>
              </a:spcAft>
              <a:buNone/>
            </a:pPr>
            <a:r>
              <a:rPr lang="en" b="1" dirty="0">
                <a:solidFill>
                  <a:srgbClr val="8EB4BD"/>
                </a:solidFill>
              </a:rPr>
              <a:t>And the most important thing: the audience won’t miss the point of your presentation</a:t>
            </a:r>
            <a:endParaRPr b="1" dirty="0">
              <a:solidFill>
                <a:srgbClr val="8EB4BD"/>
              </a:solidFill>
            </a:endParaRPr>
          </a:p>
        </p:txBody>
      </p:sp>
      <p:sp>
        <p:nvSpPr>
          <p:cNvPr id="754" name="Google Shape;754;p39"/>
          <p:cNvSpPr txBox="1">
            <a:spLocks noGrp="1"/>
          </p:cNvSpPr>
          <p:nvPr>
            <p:ph type="title"/>
          </p:nvPr>
        </p:nvSpPr>
        <p:spPr>
          <a:xfrm>
            <a:off x="719975" y="254992"/>
            <a:ext cx="4348800" cy="1671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solidFill>
                  <a:srgbClr val="D1A14A"/>
                </a:solidFill>
              </a:rPr>
              <a:t>THE SLIDE TITLE GOES HERE!</a:t>
            </a:r>
            <a:endParaRPr dirty="0">
              <a:solidFill>
                <a:srgbClr val="D1A14A"/>
              </a:solidFill>
            </a:endParaRPr>
          </a:p>
        </p:txBody>
      </p:sp>
      <p:pic>
        <p:nvPicPr>
          <p:cNvPr id="2" name="Imagen 1"/>
          <p:cNvPicPr>
            <a:picLocks noChangeAspect="1"/>
          </p:cNvPicPr>
          <p:nvPr/>
        </p:nvPicPr>
        <p:blipFill>
          <a:blip r:embed="rId3"/>
          <a:stretch>
            <a:fillRect/>
          </a:stretch>
        </p:blipFill>
        <p:spPr>
          <a:xfrm>
            <a:off x="4656718" y="2470067"/>
            <a:ext cx="3888478" cy="2231094"/>
          </a:xfrm>
          <a:prstGeom prst="rect">
            <a:avLst/>
          </a:prstGeom>
        </p:spPr>
      </p:pic>
      <p:pic>
        <p:nvPicPr>
          <p:cNvPr id="3" name="Imagen 2"/>
          <p:cNvPicPr>
            <a:picLocks noChangeAspect="1"/>
          </p:cNvPicPr>
          <p:nvPr/>
        </p:nvPicPr>
        <p:blipFill>
          <a:blip r:embed="rId4"/>
          <a:stretch>
            <a:fillRect/>
          </a:stretch>
        </p:blipFill>
        <p:spPr>
          <a:xfrm>
            <a:off x="5827223" y="280225"/>
            <a:ext cx="2248256" cy="19310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pic>
        <p:nvPicPr>
          <p:cNvPr id="31" name="Imagen 30"/>
          <p:cNvPicPr>
            <a:picLocks noChangeAspect="1"/>
          </p:cNvPicPr>
          <p:nvPr/>
        </p:nvPicPr>
        <p:blipFill>
          <a:blip r:embed="rId3"/>
          <a:stretch>
            <a:fillRect/>
          </a:stretch>
        </p:blipFill>
        <p:spPr>
          <a:xfrm>
            <a:off x="6445666" y="618153"/>
            <a:ext cx="2438356" cy="469070"/>
          </a:xfrm>
          <a:prstGeom prst="rect">
            <a:avLst/>
          </a:prstGeom>
        </p:spPr>
      </p:pic>
      <p:cxnSp>
        <p:nvCxnSpPr>
          <p:cNvPr id="710" name="Google Shape;710;p40"/>
          <p:cNvCxnSpPr>
            <a:stCxn id="711" idx="0"/>
          </p:cNvCxnSpPr>
          <p:nvPr/>
        </p:nvCxnSpPr>
        <p:spPr>
          <a:xfrm rot="10800000">
            <a:off x="5015363" y="1523725"/>
            <a:ext cx="0" cy="408600"/>
          </a:xfrm>
          <a:prstGeom prst="straightConnector1">
            <a:avLst/>
          </a:prstGeom>
          <a:noFill/>
          <a:ln w="9525" cap="flat" cmpd="sng">
            <a:solidFill>
              <a:schemeClr val="accent4"/>
            </a:solidFill>
            <a:prstDash val="solid"/>
            <a:round/>
            <a:headEnd type="none" w="med" len="med"/>
            <a:tailEnd type="none" w="med" len="med"/>
          </a:ln>
        </p:spPr>
      </p:cxnSp>
      <p:cxnSp>
        <p:nvCxnSpPr>
          <p:cNvPr id="712" name="Google Shape;712;p40"/>
          <p:cNvCxnSpPr>
            <a:endCxn id="713" idx="2"/>
          </p:cNvCxnSpPr>
          <p:nvPr/>
        </p:nvCxnSpPr>
        <p:spPr>
          <a:xfrm rot="10800000">
            <a:off x="5015363" y="3273075"/>
            <a:ext cx="0" cy="408600"/>
          </a:xfrm>
          <a:prstGeom prst="straightConnector1">
            <a:avLst/>
          </a:prstGeom>
          <a:noFill/>
          <a:ln w="9525" cap="flat" cmpd="sng">
            <a:solidFill>
              <a:schemeClr val="accent4"/>
            </a:solidFill>
            <a:prstDash val="solid"/>
            <a:round/>
            <a:headEnd type="none" w="med" len="med"/>
            <a:tailEnd type="none" w="med" len="med"/>
          </a:ln>
        </p:spPr>
      </p:cxnSp>
      <p:sp>
        <p:nvSpPr>
          <p:cNvPr id="715" name="Google Shape;715;p40"/>
          <p:cNvSpPr/>
          <p:nvPr/>
        </p:nvSpPr>
        <p:spPr>
          <a:xfrm>
            <a:off x="1795200" y="1465375"/>
            <a:ext cx="1191368" cy="1108996"/>
          </a:xfrm>
          <a:custGeom>
            <a:avLst/>
            <a:gdLst/>
            <a:ahLst/>
            <a:cxnLst/>
            <a:rect l="l" t="t" r="r" b="b"/>
            <a:pathLst>
              <a:path w="6932" h="6453" extrusionOk="0">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0"/>
          <p:cNvSpPr/>
          <p:nvPr/>
        </p:nvSpPr>
        <p:spPr>
          <a:xfrm>
            <a:off x="877550" y="2693050"/>
            <a:ext cx="1513500" cy="400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0"/>
          <p:cNvSpPr/>
          <p:nvPr/>
        </p:nvSpPr>
        <p:spPr>
          <a:xfrm>
            <a:off x="877550" y="3180675"/>
            <a:ext cx="1513500" cy="400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0"/>
          <p:cNvSpPr/>
          <p:nvPr/>
        </p:nvSpPr>
        <p:spPr>
          <a:xfrm>
            <a:off x="877550" y="3668475"/>
            <a:ext cx="1513500" cy="400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0"/>
          <p:cNvSpPr/>
          <p:nvPr/>
        </p:nvSpPr>
        <p:spPr>
          <a:xfrm>
            <a:off x="877550" y="4155975"/>
            <a:ext cx="1513500" cy="400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20" name="Google Shape;720;p40"/>
          <p:cNvGraphicFramePr/>
          <p:nvPr/>
        </p:nvGraphicFramePr>
        <p:xfrm>
          <a:off x="953750" y="2649375"/>
          <a:ext cx="3026650" cy="1950600"/>
        </p:xfrm>
        <a:graphic>
          <a:graphicData uri="http://schemas.openxmlformats.org/drawingml/2006/table">
            <a:tbl>
              <a:tblPr>
                <a:noFill/>
                <a:tableStyleId>{7A59CA79-8AC9-4906-BF4F-59495DAB81B0}</a:tableStyleId>
              </a:tblPr>
              <a:tblGrid>
                <a:gridCol w="1437300">
                  <a:extLst>
                    <a:ext uri="{9D8B030D-6E8A-4147-A177-3AD203B41FA5}">
                      <a16:colId xmlns:a16="http://schemas.microsoft.com/office/drawing/2014/main" val="20000"/>
                    </a:ext>
                  </a:extLst>
                </a:gridCol>
                <a:gridCol w="1589350">
                  <a:extLst>
                    <a:ext uri="{9D8B030D-6E8A-4147-A177-3AD203B41FA5}">
                      <a16:colId xmlns:a16="http://schemas.microsoft.com/office/drawing/2014/main" val="20001"/>
                    </a:ext>
                  </a:extLst>
                </a:gridCol>
              </a:tblGrid>
              <a:tr h="414250">
                <a:tc>
                  <a:txBody>
                    <a:bodyPr/>
                    <a:lstStyle/>
                    <a:p>
                      <a:pPr marL="0" lvl="0" indent="0" algn="l" rtl="0">
                        <a:spcBef>
                          <a:spcPts val="0"/>
                        </a:spcBef>
                        <a:spcAft>
                          <a:spcPts val="0"/>
                        </a:spcAft>
                        <a:buNone/>
                      </a:pPr>
                      <a:r>
                        <a:rPr lang="en" sz="2000" b="1">
                          <a:solidFill>
                            <a:schemeClr val="lt1"/>
                          </a:solidFill>
                          <a:latin typeface="Rubik"/>
                          <a:ea typeface="Rubik"/>
                          <a:cs typeface="Rubik"/>
                          <a:sym typeface="Rubik"/>
                        </a:rPr>
                        <a:t>Age</a:t>
                      </a:r>
                      <a:endParaRPr>
                        <a:solidFill>
                          <a:schemeClr val="lt1"/>
                        </a:solidFill>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latin typeface="Nunito"/>
                          <a:ea typeface="Nunito"/>
                          <a:cs typeface="Nunito"/>
                          <a:sym typeface="Nunito"/>
                        </a:rPr>
                        <a:t>30</a:t>
                      </a:r>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0"/>
                  </a:ext>
                </a:extLst>
              </a:tr>
              <a:tr h="414250">
                <a:tc>
                  <a:txBody>
                    <a:bodyPr/>
                    <a:lstStyle/>
                    <a:p>
                      <a:pPr marL="0" lvl="0" indent="0" algn="l" rtl="0">
                        <a:spcBef>
                          <a:spcPts val="0"/>
                        </a:spcBef>
                        <a:spcAft>
                          <a:spcPts val="0"/>
                        </a:spcAft>
                        <a:buNone/>
                      </a:pPr>
                      <a:r>
                        <a:rPr lang="en" sz="2000" b="1">
                          <a:solidFill>
                            <a:schemeClr val="lt1"/>
                          </a:solidFill>
                          <a:latin typeface="Rubik"/>
                          <a:ea typeface="Rubik"/>
                          <a:cs typeface="Rubik"/>
                          <a:sym typeface="Rubik"/>
                        </a:rPr>
                        <a:t>Gender</a:t>
                      </a:r>
                      <a:endParaRPr>
                        <a:solidFill>
                          <a:schemeClr val="lt1"/>
                        </a:solidFill>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latin typeface="Nunito"/>
                          <a:ea typeface="Nunito"/>
                          <a:cs typeface="Nunito"/>
                          <a:sym typeface="Nunito"/>
                        </a:rPr>
                        <a:t>Male</a:t>
                      </a:r>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1"/>
                  </a:ext>
                </a:extLst>
              </a:tr>
              <a:tr h="414250">
                <a:tc>
                  <a:txBody>
                    <a:bodyPr/>
                    <a:lstStyle/>
                    <a:p>
                      <a:pPr marL="0" lvl="0" indent="0" algn="l" rtl="0">
                        <a:spcBef>
                          <a:spcPts val="0"/>
                        </a:spcBef>
                        <a:spcAft>
                          <a:spcPts val="0"/>
                        </a:spcAft>
                        <a:buNone/>
                      </a:pPr>
                      <a:r>
                        <a:rPr lang="en" sz="2000" b="1">
                          <a:solidFill>
                            <a:schemeClr val="lt1"/>
                          </a:solidFill>
                          <a:latin typeface="Rubik"/>
                          <a:ea typeface="Rubik"/>
                          <a:cs typeface="Rubik"/>
                          <a:sym typeface="Rubik"/>
                        </a:rPr>
                        <a:t>Diseases</a:t>
                      </a:r>
                      <a:endParaRPr>
                        <a:solidFill>
                          <a:schemeClr val="lt1"/>
                        </a:solidFill>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latin typeface="Nunito"/>
                          <a:ea typeface="Nunito"/>
                          <a:cs typeface="Nunito"/>
                          <a:sym typeface="Nunito"/>
                        </a:rPr>
                        <a:t>None</a:t>
                      </a:r>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extLst>
                  <a:ext uri="{0D108BD9-81ED-4DB2-BD59-A6C34878D82A}">
                    <a16:rowId xmlns:a16="http://schemas.microsoft.com/office/drawing/2014/main" val="10002"/>
                  </a:ext>
                </a:extLst>
              </a:tr>
              <a:tr h="414250">
                <a:tc>
                  <a:txBody>
                    <a:bodyPr/>
                    <a:lstStyle/>
                    <a:p>
                      <a:pPr marL="0" lvl="0" indent="0" algn="l" rtl="0">
                        <a:spcBef>
                          <a:spcPts val="0"/>
                        </a:spcBef>
                        <a:spcAft>
                          <a:spcPts val="0"/>
                        </a:spcAft>
                        <a:buNone/>
                      </a:pPr>
                      <a:r>
                        <a:rPr lang="en" sz="2000" b="1">
                          <a:solidFill>
                            <a:schemeClr val="lt1"/>
                          </a:solidFill>
                          <a:latin typeface="Rubik"/>
                          <a:ea typeface="Rubik"/>
                          <a:cs typeface="Rubik"/>
                          <a:sym typeface="Rubik"/>
                        </a:rPr>
                        <a:t>Location</a:t>
                      </a:r>
                      <a:endParaRPr>
                        <a:solidFill>
                          <a:schemeClr val="lt1"/>
                        </a:solidFill>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19050" cap="flat" cmpd="sng">
                      <a:solidFill>
                        <a:schemeClr val="accent1">
                          <a:alpha val="0"/>
                        </a:schemeClr>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latin typeface="Nunito"/>
                          <a:ea typeface="Nunito"/>
                          <a:cs typeface="Nunito"/>
                          <a:sym typeface="Nunito"/>
                        </a:rPr>
                        <a:t>Spain</a:t>
                      </a:r>
                      <a:endParaRPr/>
                    </a:p>
                  </a:txBody>
                  <a:tcPr marL="91425" marR="91425" marT="91425" marB="91425" anchor="ctr">
                    <a:lnL w="19050" cap="flat" cmpd="sng">
                      <a:solidFill>
                        <a:schemeClr val="accent1">
                          <a:alpha val="0"/>
                        </a:schemeClr>
                      </a:solidFill>
                      <a:prstDash val="solid"/>
                      <a:round/>
                      <a:headEnd type="none" w="sm" len="sm"/>
                      <a:tailEnd type="none" w="sm" len="sm"/>
                    </a:lnL>
                    <a:lnR w="19050" cap="flat" cmpd="sng">
                      <a:solidFill>
                        <a:schemeClr val="accent1">
                          <a:alpha val="0"/>
                        </a:schemeClr>
                      </a:solidFill>
                      <a:prstDash val="solid"/>
                      <a:round/>
                      <a:headEnd type="none" w="sm" len="sm"/>
                      <a:tailEnd type="none" w="sm" len="sm"/>
                    </a:lnR>
                    <a:lnT w="9525" cap="flat" cmpd="sng">
                      <a:solidFill>
                        <a:schemeClr val="accent4"/>
                      </a:solidFill>
                      <a:prstDash val="solid"/>
                      <a:round/>
                      <a:headEnd type="none" w="sm" len="sm"/>
                      <a:tailEnd type="none" w="sm" len="sm"/>
                    </a:lnT>
                    <a:lnB w="19050" cap="flat" cmpd="sng">
                      <a:solidFill>
                        <a:schemeClr val="accent1">
                          <a:alpha val="0"/>
                        </a:scheme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721" name="Google Shape;721;p40"/>
          <p:cNvSpPr/>
          <p:nvPr/>
        </p:nvSpPr>
        <p:spPr>
          <a:xfrm>
            <a:off x="4419612" y="1909675"/>
            <a:ext cx="11913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0"/>
          <p:cNvSpPr txBox="1"/>
          <p:nvPr/>
        </p:nvSpPr>
        <p:spPr>
          <a:xfrm>
            <a:off x="4549313" y="1932325"/>
            <a:ext cx="932100" cy="46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FFFFFF"/>
                </a:solidFill>
                <a:latin typeface="Rubik"/>
                <a:ea typeface="Rubik"/>
                <a:cs typeface="Rubik"/>
                <a:sym typeface="Rubik"/>
              </a:rPr>
              <a:t>2022</a:t>
            </a:r>
            <a:endParaRPr sz="2000" b="1" dirty="0">
              <a:solidFill>
                <a:srgbClr val="FFFFFF"/>
              </a:solidFill>
              <a:latin typeface="Rubik"/>
              <a:ea typeface="Rubik"/>
              <a:cs typeface="Rubik"/>
              <a:sym typeface="Rubik"/>
            </a:endParaRPr>
          </a:p>
        </p:txBody>
      </p:sp>
      <p:sp>
        <p:nvSpPr>
          <p:cNvPr id="722" name="Google Shape;722;p40"/>
          <p:cNvSpPr txBox="1"/>
          <p:nvPr/>
        </p:nvSpPr>
        <p:spPr>
          <a:xfrm>
            <a:off x="5676350" y="1857775"/>
            <a:ext cx="2754600" cy="615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010029"/>
                </a:solidFill>
                <a:latin typeface="Nunito"/>
                <a:ea typeface="Nunito"/>
                <a:cs typeface="Nunito"/>
                <a:sym typeface="Nunito"/>
              </a:rPr>
              <a:t>Venus has a beautiful name and very high temperatures</a:t>
            </a:r>
            <a:endParaRPr>
              <a:solidFill>
                <a:srgbClr val="010029"/>
              </a:solidFill>
              <a:latin typeface="Nunito"/>
              <a:ea typeface="Nunito"/>
              <a:cs typeface="Nunito"/>
              <a:sym typeface="Nunito"/>
            </a:endParaRPr>
          </a:p>
        </p:txBody>
      </p:sp>
      <p:cxnSp>
        <p:nvCxnSpPr>
          <p:cNvPr id="723" name="Google Shape;723;p40"/>
          <p:cNvCxnSpPr>
            <a:stCxn id="713" idx="0"/>
            <a:endCxn id="721" idx="2"/>
          </p:cNvCxnSpPr>
          <p:nvPr/>
        </p:nvCxnSpPr>
        <p:spPr>
          <a:xfrm rot="10800000">
            <a:off x="5015363" y="2421200"/>
            <a:ext cx="0" cy="385800"/>
          </a:xfrm>
          <a:prstGeom prst="straightConnector1">
            <a:avLst/>
          </a:prstGeom>
          <a:noFill/>
          <a:ln w="9525" cap="flat" cmpd="sng">
            <a:solidFill>
              <a:schemeClr val="accent4"/>
            </a:solidFill>
            <a:prstDash val="solid"/>
            <a:round/>
            <a:headEnd type="none" w="med" len="med"/>
            <a:tailEnd type="none" w="med" len="med"/>
          </a:ln>
        </p:spPr>
      </p:cxnSp>
      <p:sp>
        <p:nvSpPr>
          <p:cNvPr id="724" name="Google Shape;724;p40"/>
          <p:cNvSpPr/>
          <p:nvPr/>
        </p:nvSpPr>
        <p:spPr>
          <a:xfrm>
            <a:off x="4419612" y="2784350"/>
            <a:ext cx="11913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0"/>
          <p:cNvSpPr txBox="1"/>
          <p:nvPr/>
        </p:nvSpPr>
        <p:spPr>
          <a:xfrm>
            <a:off x="4549313" y="2807000"/>
            <a:ext cx="932100" cy="46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FFFFFF"/>
                </a:solidFill>
                <a:latin typeface="Rubik"/>
                <a:ea typeface="Rubik"/>
                <a:cs typeface="Rubik"/>
                <a:sym typeface="Rubik"/>
              </a:rPr>
              <a:t>2021</a:t>
            </a:r>
            <a:endParaRPr sz="2000" b="1" dirty="0">
              <a:solidFill>
                <a:srgbClr val="FFFFFF"/>
              </a:solidFill>
              <a:latin typeface="Rubik"/>
              <a:ea typeface="Rubik"/>
              <a:cs typeface="Rubik"/>
              <a:sym typeface="Rubik"/>
            </a:endParaRPr>
          </a:p>
        </p:txBody>
      </p:sp>
      <p:sp>
        <p:nvSpPr>
          <p:cNvPr id="726" name="Google Shape;726;p40"/>
          <p:cNvSpPr txBox="1"/>
          <p:nvPr/>
        </p:nvSpPr>
        <p:spPr>
          <a:xfrm>
            <a:off x="5676350" y="2732450"/>
            <a:ext cx="2754600" cy="615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010029"/>
                </a:solidFill>
                <a:latin typeface="Nunito"/>
                <a:ea typeface="Nunito"/>
                <a:cs typeface="Nunito"/>
                <a:sym typeface="Nunito"/>
              </a:rPr>
              <a:t>Despite being red, Mars is a cold place full of iron oxide dust</a:t>
            </a:r>
            <a:endParaRPr>
              <a:solidFill>
                <a:srgbClr val="010029"/>
              </a:solidFill>
              <a:latin typeface="Nunito"/>
              <a:ea typeface="Nunito"/>
              <a:cs typeface="Nunito"/>
              <a:sym typeface="Nunito"/>
            </a:endParaRPr>
          </a:p>
        </p:txBody>
      </p:sp>
      <p:grpSp>
        <p:nvGrpSpPr>
          <p:cNvPr id="728" name="Google Shape;728;p40"/>
          <p:cNvGrpSpPr/>
          <p:nvPr/>
        </p:nvGrpSpPr>
        <p:grpSpPr>
          <a:xfrm>
            <a:off x="2119973" y="1712067"/>
            <a:ext cx="539341" cy="615287"/>
            <a:chOff x="-57940525" y="3590375"/>
            <a:chExt cx="279625" cy="319000"/>
          </a:xfrm>
        </p:grpSpPr>
        <p:sp>
          <p:nvSpPr>
            <p:cNvPr id="729" name="Google Shape;729;p40"/>
            <p:cNvSpPr/>
            <p:nvPr/>
          </p:nvSpPr>
          <p:spPr>
            <a:xfrm>
              <a:off x="-57940525" y="3727425"/>
              <a:ext cx="18150" cy="63800"/>
            </a:xfrm>
            <a:custGeom>
              <a:avLst/>
              <a:gdLst/>
              <a:ahLst/>
              <a:cxnLst/>
              <a:rect l="l" t="t" r="r" b="b"/>
              <a:pathLst>
                <a:path w="726" h="2552" extrusionOk="0">
                  <a:moveTo>
                    <a:pt x="725" y="0"/>
                  </a:moveTo>
                  <a:cubicBezTo>
                    <a:pt x="253" y="252"/>
                    <a:pt x="1" y="725"/>
                    <a:pt x="1" y="1260"/>
                  </a:cubicBezTo>
                  <a:cubicBezTo>
                    <a:pt x="1" y="1827"/>
                    <a:pt x="316" y="2300"/>
                    <a:pt x="725" y="2552"/>
                  </a:cubicBezTo>
                  <a:lnTo>
                    <a:pt x="7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57904300" y="3686450"/>
              <a:ext cx="205600" cy="111075"/>
            </a:xfrm>
            <a:custGeom>
              <a:avLst/>
              <a:gdLst/>
              <a:ahLst/>
              <a:cxnLst/>
              <a:rect l="l" t="t" r="r" b="b"/>
              <a:pathLst>
                <a:path w="8224" h="4443" extrusionOk="0">
                  <a:moveTo>
                    <a:pt x="2647" y="2143"/>
                  </a:moveTo>
                  <a:cubicBezTo>
                    <a:pt x="2836" y="2143"/>
                    <a:pt x="2994" y="2301"/>
                    <a:pt x="2994" y="2521"/>
                  </a:cubicBezTo>
                  <a:cubicBezTo>
                    <a:pt x="2994" y="2710"/>
                    <a:pt x="2836" y="2868"/>
                    <a:pt x="2647" y="2868"/>
                  </a:cubicBezTo>
                  <a:cubicBezTo>
                    <a:pt x="2427" y="2868"/>
                    <a:pt x="2301" y="2710"/>
                    <a:pt x="2301" y="2521"/>
                  </a:cubicBezTo>
                  <a:cubicBezTo>
                    <a:pt x="2301" y="2301"/>
                    <a:pt x="2427" y="2143"/>
                    <a:pt x="2647" y="2143"/>
                  </a:cubicBezTo>
                  <a:close/>
                  <a:moveTo>
                    <a:pt x="5640" y="2143"/>
                  </a:moveTo>
                  <a:cubicBezTo>
                    <a:pt x="5829" y="2143"/>
                    <a:pt x="5987" y="2301"/>
                    <a:pt x="5987" y="2521"/>
                  </a:cubicBezTo>
                  <a:cubicBezTo>
                    <a:pt x="5987" y="2710"/>
                    <a:pt x="5829" y="2868"/>
                    <a:pt x="5640" y="2868"/>
                  </a:cubicBezTo>
                  <a:cubicBezTo>
                    <a:pt x="5420" y="2868"/>
                    <a:pt x="5262" y="2710"/>
                    <a:pt x="5262" y="2521"/>
                  </a:cubicBezTo>
                  <a:cubicBezTo>
                    <a:pt x="5262" y="2301"/>
                    <a:pt x="5420" y="2143"/>
                    <a:pt x="5640" y="2143"/>
                  </a:cubicBezTo>
                  <a:close/>
                  <a:moveTo>
                    <a:pt x="1923" y="1"/>
                  </a:moveTo>
                  <a:lnTo>
                    <a:pt x="1" y="1923"/>
                  </a:lnTo>
                  <a:lnTo>
                    <a:pt x="1" y="4443"/>
                  </a:lnTo>
                  <a:lnTo>
                    <a:pt x="1765" y="4443"/>
                  </a:lnTo>
                  <a:cubicBezTo>
                    <a:pt x="2490" y="3986"/>
                    <a:pt x="3309" y="3758"/>
                    <a:pt x="4124" y="3758"/>
                  </a:cubicBezTo>
                  <a:cubicBezTo>
                    <a:pt x="4939" y="3758"/>
                    <a:pt x="5751" y="3986"/>
                    <a:pt x="6459" y="4443"/>
                  </a:cubicBezTo>
                  <a:lnTo>
                    <a:pt x="8224" y="4443"/>
                  </a:lnTo>
                  <a:lnTo>
                    <a:pt x="8224" y="1923"/>
                  </a:lnTo>
                  <a:lnTo>
                    <a:pt x="6302" y="1"/>
                  </a:lnTo>
                  <a:cubicBezTo>
                    <a:pt x="5625" y="395"/>
                    <a:pt x="4876" y="592"/>
                    <a:pt x="4124" y="592"/>
                  </a:cubicBezTo>
                  <a:cubicBezTo>
                    <a:pt x="3372" y="592"/>
                    <a:pt x="2616" y="395"/>
                    <a:pt x="1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57903500" y="3590375"/>
              <a:ext cx="205575" cy="117375"/>
            </a:xfrm>
            <a:custGeom>
              <a:avLst/>
              <a:gdLst/>
              <a:ahLst/>
              <a:cxnLst/>
              <a:rect l="l" t="t" r="r" b="b"/>
              <a:pathLst>
                <a:path w="8223" h="4695" extrusionOk="0">
                  <a:moveTo>
                    <a:pt x="4096" y="0"/>
                  </a:moveTo>
                  <a:cubicBezTo>
                    <a:pt x="3560" y="0"/>
                    <a:pt x="3088" y="315"/>
                    <a:pt x="2804" y="756"/>
                  </a:cubicBezTo>
                  <a:cubicBezTo>
                    <a:pt x="2753" y="751"/>
                    <a:pt x="2702" y="748"/>
                    <a:pt x="2651" y="748"/>
                  </a:cubicBezTo>
                  <a:cubicBezTo>
                    <a:pt x="2101" y="748"/>
                    <a:pt x="1551" y="1051"/>
                    <a:pt x="1292" y="1512"/>
                  </a:cubicBezTo>
                  <a:cubicBezTo>
                    <a:pt x="567" y="1638"/>
                    <a:pt x="0" y="2269"/>
                    <a:pt x="0" y="3056"/>
                  </a:cubicBezTo>
                  <a:lnTo>
                    <a:pt x="0" y="4694"/>
                  </a:lnTo>
                  <a:lnTo>
                    <a:pt x="1607" y="3088"/>
                  </a:lnTo>
                  <a:cubicBezTo>
                    <a:pt x="1683" y="3011"/>
                    <a:pt x="1783" y="2970"/>
                    <a:pt x="1884" y="2970"/>
                  </a:cubicBezTo>
                  <a:cubicBezTo>
                    <a:pt x="1951" y="2970"/>
                    <a:pt x="2018" y="2987"/>
                    <a:pt x="2080" y="3025"/>
                  </a:cubicBezTo>
                  <a:cubicBezTo>
                    <a:pt x="2694" y="3450"/>
                    <a:pt x="3403" y="3663"/>
                    <a:pt x="4112" y="3663"/>
                  </a:cubicBezTo>
                  <a:cubicBezTo>
                    <a:pt x="4821" y="3663"/>
                    <a:pt x="5529" y="3450"/>
                    <a:pt x="6144" y="3025"/>
                  </a:cubicBezTo>
                  <a:cubicBezTo>
                    <a:pt x="6206" y="2987"/>
                    <a:pt x="6273" y="2970"/>
                    <a:pt x="6339" y="2970"/>
                  </a:cubicBezTo>
                  <a:cubicBezTo>
                    <a:pt x="6441" y="2970"/>
                    <a:pt x="6540" y="3011"/>
                    <a:pt x="6616" y="3088"/>
                  </a:cubicBezTo>
                  <a:lnTo>
                    <a:pt x="8223" y="4694"/>
                  </a:lnTo>
                  <a:lnTo>
                    <a:pt x="8223" y="3056"/>
                  </a:lnTo>
                  <a:cubicBezTo>
                    <a:pt x="8192" y="2300"/>
                    <a:pt x="7656" y="1638"/>
                    <a:pt x="6900" y="1512"/>
                  </a:cubicBezTo>
                  <a:cubicBezTo>
                    <a:pt x="6641" y="1051"/>
                    <a:pt x="6091" y="748"/>
                    <a:pt x="5541" y="748"/>
                  </a:cubicBezTo>
                  <a:cubicBezTo>
                    <a:pt x="5490" y="748"/>
                    <a:pt x="5439" y="751"/>
                    <a:pt x="5388" y="756"/>
                  </a:cubicBezTo>
                  <a:cubicBezTo>
                    <a:pt x="5136" y="284"/>
                    <a:pt x="4663" y="0"/>
                    <a:pt x="4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57903500" y="3798700"/>
              <a:ext cx="204800" cy="110675"/>
            </a:xfrm>
            <a:custGeom>
              <a:avLst/>
              <a:gdLst/>
              <a:ahLst/>
              <a:cxnLst/>
              <a:rect l="l" t="t" r="r" b="b"/>
              <a:pathLst>
                <a:path w="8192" h="4427" extrusionOk="0">
                  <a:moveTo>
                    <a:pt x="5159" y="1001"/>
                  </a:moveTo>
                  <a:cubicBezTo>
                    <a:pt x="5254" y="1001"/>
                    <a:pt x="5340" y="1040"/>
                    <a:pt x="5388" y="1119"/>
                  </a:cubicBezTo>
                  <a:cubicBezTo>
                    <a:pt x="5545" y="1245"/>
                    <a:pt x="5545" y="1465"/>
                    <a:pt x="5388" y="1654"/>
                  </a:cubicBezTo>
                  <a:cubicBezTo>
                    <a:pt x="5041" y="2001"/>
                    <a:pt x="4569" y="2190"/>
                    <a:pt x="4096" y="2190"/>
                  </a:cubicBezTo>
                  <a:cubicBezTo>
                    <a:pt x="3623" y="2190"/>
                    <a:pt x="3119" y="2001"/>
                    <a:pt x="2804" y="1654"/>
                  </a:cubicBezTo>
                  <a:cubicBezTo>
                    <a:pt x="2647" y="1497"/>
                    <a:pt x="2647" y="1245"/>
                    <a:pt x="2804" y="1119"/>
                  </a:cubicBezTo>
                  <a:cubicBezTo>
                    <a:pt x="2883" y="1040"/>
                    <a:pt x="2978" y="1001"/>
                    <a:pt x="3068" y="1001"/>
                  </a:cubicBezTo>
                  <a:cubicBezTo>
                    <a:pt x="3159" y="1001"/>
                    <a:pt x="3245" y="1040"/>
                    <a:pt x="3308" y="1119"/>
                  </a:cubicBezTo>
                  <a:cubicBezTo>
                    <a:pt x="3529" y="1339"/>
                    <a:pt x="3812" y="1449"/>
                    <a:pt x="4096" y="1449"/>
                  </a:cubicBezTo>
                  <a:cubicBezTo>
                    <a:pt x="4380" y="1449"/>
                    <a:pt x="4663" y="1339"/>
                    <a:pt x="4884" y="1119"/>
                  </a:cubicBezTo>
                  <a:cubicBezTo>
                    <a:pt x="4962" y="1040"/>
                    <a:pt x="5065" y="1001"/>
                    <a:pt x="5159" y="1001"/>
                  </a:cubicBezTo>
                  <a:close/>
                  <a:moveTo>
                    <a:pt x="4080" y="0"/>
                  </a:moveTo>
                  <a:cubicBezTo>
                    <a:pt x="3371" y="0"/>
                    <a:pt x="2663" y="205"/>
                    <a:pt x="2048" y="615"/>
                  </a:cubicBezTo>
                  <a:cubicBezTo>
                    <a:pt x="1985" y="646"/>
                    <a:pt x="1922" y="678"/>
                    <a:pt x="1859" y="678"/>
                  </a:cubicBezTo>
                  <a:lnTo>
                    <a:pt x="0" y="678"/>
                  </a:lnTo>
                  <a:cubicBezTo>
                    <a:pt x="189" y="2788"/>
                    <a:pt x="1922" y="4427"/>
                    <a:pt x="4096" y="4427"/>
                  </a:cubicBezTo>
                  <a:cubicBezTo>
                    <a:pt x="6270" y="4427"/>
                    <a:pt x="8003" y="2788"/>
                    <a:pt x="8192" y="678"/>
                  </a:cubicBezTo>
                  <a:lnTo>
                    <a:pt x="6333" y="678"/>
                  </a:lnTo>
                  <a:cubicBezTo>
                    <a:pt x="6270" y="678"/>
                    <a:pt x="6175" y="646"/>
                    <a:pt x="6112" y="615"/>
                  </a:cubicBezTo>
                  <a:cubicBezTo>
                    <a:pt x="5498" y="205"/>
                    <a:pt x="4789" y="0"/>
                    <a:pt x="4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p:nvPr/>
          </p:nvSpPr>
          <p:spPr>
            <a:xfrm>
              <a:off x="-57679825" y="3726625"/>
              <a:ext cx="18925" cy="63825"/>
            </a:xfrm>
            <a:custGeom>
              <a:avLst/>
              <a:gdLst/>
              <a:ahLst/>
              <a:cxnLst/>
              <a:rect l="l" t="t" r="r" b="b"/>
              <a:pathLst>
                <a:path w="757" h="2553" extrusionOk="0">
                  <a:moveTo>
                    <a:pt x="1" y="1"/>
                  </a:moveTo>
                  <a:lnTo>
                    <a:pt x="1" y="2552"/>
                  </a:lnTo>
                  <a:cubicBezTo>
                    <a:pt x="442" y="2269"/>
                    <a:pt x="757" y="1796"/>
                    <a:pt x="757" y="1261"/>
                  </a:cubicBezTo>
                  <a:cubicBezTo>
                    <a:pt x="757" y="757"/>
                    <a:pt x="442" y="2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4" name="Google Shape;734;p40"/>
          <p:cNvSpPr txBox="1">
            <a:spLocks noGrp="1"/>
          </p:cNvSpPr>
          <p:nvPr>
            <p:ph type="title"/>
          </p:nvPr>
        </p:nvSpPr>
        <p:spPr>
          <a:xfrm>
            <a:off x="877550" y="3903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010029"/>
                </a:solidFill>
              </a:rPr>
              <a:t>Patient’s medical history</a:t>
            </a:r>
            <a:endParaRPr dirty="0">
              <a:solidFill>
                <a:srgbClr val="010029"/>
              </a:solidFill>
            </a:endParaRPr>
          </a:p>
        </p:txBody>
      </p:sp>
      <p:pic>
        <p:nvPicPr>
          <p:cNvPr id="2" name="Imagen 1"/>
          <p:cNvPicPr>
            <a:picLocks noChangeAspect="1"/>
          </p:cNvPicPr>
          <p:nvPr/>
        </p:nvPicPr>
        <p:blipFill>
          <a:blip r:embed="rId4"/>
          <a:stretch>
            <a:fillRect/>
          </a:stretch>
        </p:blipFill>
        <p:spPr>
          <a:xfrm>
            <a:off x="5951200" y="3477375"/>
            <a:ext cx="1688477" cy="139624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2" name="Elipse 1"/>
          <p:cNvSpPr/>
          <p:nvPr/>
        </p:nvSpPr>
        <p:spPr>
          <a:xfrm>
            <a:off x="4038600" y="3844800"/>
            <a:ext cx="4800600" cy="11483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39" name="Google Shape;739;p41"/>
          <p:cNvSpPr/>
          <p:nvPr/>
        </p:nvSpPr>
        <p:spPr>
          <a:xfrm>
            <a:off x="555950" y="1015750"/>
            <a:ext cx="4458900" cy="57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txBox="1">
            <a:spLocks noGrp="1"/>
          </p:cNvSpPr>
          <p:nvPr>
            <p:ph type="body" idx="1"/>
          </p:nvPr>
        </p:nvSpPr>
        <p:spPr>
          <a:xfrm>
            <a:off x="720000" y="1710050"/>
            <a:ext cx="4117800" cy="241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Do you know what helps you make your point crystal clear?</a:t>
            </a:r>
            <a:endParaRPr>
              <a:solidFill>
                <a:schemeClr val="dk1"/>
              </a:solidFill>
            </a:endParaRPr>
          </a:p>
          <a:p>
            <a:pPr marL="0" lvl="0" indent="0" algn="l" rtl="0">
              <a:spcBef>
                <a:spcPts val="0"/>
              </a:spcBef>
              <a:spcAft>
                <a:spcPts val="0"/>
              </a:spcAft>
              <a:buNone/>
            </a:pPr>
            <a:r>
              <a:rPr lang="en">
                <a:solidFill>
                  <a:schemeClr val="dk1"/>
                </a:solidFill>
              </a:rPr>
              <a:t>Lists like this one:</a:t>
            </a:r>
            <a:endParaRPr>
              <a:solidFill>
                <a:schemeClr val="dk1"/>
              </a:solidFill>
            </a:endParaRPr>
          </a:p>
          <a:p>
            <a:pPr marL="457200" lvl="0" indent="-292100" algn="l" rtl="0">
              <a:spcBef>
                <a:spcPts val="1600"/>
              </a:spcBef>
              <a:spcAft>
                <a:spcPts val="0"/>
              </a:spcAft>
              <a:buClr>
                <a:schemeClr val="dk1"/>
              </a:buClr>
              <a:buSzPts val="1000"/>
              <a:buChar char="●"/>
            </a:pPr>
            <a:r>
              <a:rPr lang="en">
                <a:solidFill>
                  <a:schemeClr val="dk1"/>
                </a:solidFill>
              </a:rPr>
              <a:t>They’re simple </a:t>
            </a:r>
            <a:endParaRPr>
              <a:solidFill>
                <a:schemeClr val="dk1"/>
              </a:solidFill>
            </a:endParaRPr>
          </a:p>
          <a:p>
            <a:pPr marL="457200" lvl="0" indent="-292100" algn="l" rtl="0">
              <a:spcBef>
                <a:spcPts val="0"/>
              </a:spcBef>
              <a:spcAft>
                <a:spcPts val="0"/>
              </a:spcAft>
              <a:buClr>
                <a:schemeClr val="dk1"/>
              </a:buClr>
              <a:buSzPts val="1000"/>
              <a:buChar char="●"/>
            </a:pPr>
            <a:r>
              <a:rPr lang="en">
                <a:solidFill>
                  <a:schemeClr val="dk1"/>
                </a:solidFill>
              </a:rPr>
              <a:t>You can organize your ideas clearly</a:t>
            </a:r>
            <a:endParaRPr>
              <a:solidFill>
                <a:schemeClr val="dk1"/>
              </a:solidFill>
            </a:endParaRPr>
          </a:p>
          <a:p>
            <a:pPr marL="457200" lvl="0" indent="-292100" algn="l" rtl="0">
              <a:spcBef>
                <a:spcPts val="0"/>
              </a:spcBef>
              <a:spcAft>
                <a:spcPts val="0"/>
              </a:spcAft>
              <a:buClr>
                <a:schemeClr val="dk1"/>
              </a:buClr>
              <a:buSzPts val="1000"/>
              <a:buChar char="●"/>
            </a:pPr>
            <a:r>
              <a:rPr lang="en">
                <a:solidFill>
                  <a:schemeClr val="dk1"/>
                </a:solidFill>
              </a:rPr>
              <a:t>You’ll never forget to buy milk!</a:t>
            </a:r>
            <a:endParaRPr>
              <a:solidFill>
                <a:schemeClr val="dk1"/>
              </a:solidFill>
            </a:endParaRPr>
          </a:p>
          <a:p>
            <a:pPr marL="0" lvl="0" indent="0" algn="l" rtl="0">
              <a:spcBef>
                <a:spcPts val="1600"/>
              </a:spcBef>
              <a:spcAft>
                <a:spcPts val="0"/>
              </a:spcAft>
              <a:buNone/>
            </a:pPr>
            <a:r>
              <a:rPr lang="en">
                <a:solidFill>
                  <a:schemeClr val="dk1"/>
                </a:solidFill>
              </a:rPr>
              <a:t>And the most important thing: the audience won’t miss the point of your presentation</a:t>
            </a:r>
            <a:endParaRPr>
              <a:solidFill>
                <a:schemeClr val="dk1"/>
              </a:solidFill>
            </a:endParaRPr>
          </a:p>
        </p:txBody>
      </p:sp>
      <p:grpSp>
        <p:nvGrpSpPr>
          <p:cNvPr id="741" name="Google Shape;741;p41"/>
          <p:cNvGrpSpPr/>
          <p:nvPr/>
        </p:nvGrpSpPr>
        <p:grpSpPr>
          <a:xfrm>
            <a:off x="5735782" y="437398"/>
            <a:ext cx="2345756" cy="4342554"/>
            <a:chOff x="762475" y="-52779"/>
            <a:chExt cx="1690549" cy="4342554"/>
          </a:xfrm>
        </p:grpSpPr>
        <p:sp>
          <p:nvSpPr>
            <p:cNvPr id="742" name="Google Shape;742;p41"/>
            <p:cNvSpPr/>
            <p:nvPr/>
          </p:nvSpPr>
          <p:spPr>
            <a:xfrm>
              <a:off x="762475" y="2424"/>
              <a:ext cx="1326580" cy="4217549"/>
            </a:xfrm>
            <a:custGeom>
              <a:avLst/>
              <a:gdLst/>
              <a:ahLst/>
              <a:cxnLst/>
              <a:rect l="l" t="t" r="r" b="b"/>
              <a:pathLst>
                <a:path w="4720" h="15006" extrusionOk="0">
                  <a:moveTo>
                    <a:pt x="4720" y="0"/>
                  </a:moveTo>
                  <a:lnTo>
                    <a:pt x="0" y="2507"/>
                  </a:lnTo>
                  <a:lnTo>
                    <a:pt x="0" y="12507"/>
                  </a:lnTo>
                  <a:lnTo>
                    <a:pt x="4720" y="15005"/>
                  </a:lnTo>
                  <a:lnTo>
                    <a:pt x="47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805196" y="175274"/>
              <a:ext cx="1166097" cy="3791466"/>
            </a:xfrm>
            <a:custGeom>
              <a:avLst/>
              <a:gdLst/>
              <a:ahLst/>
              <a:cxnLst/>
              <a:rect l="l" t="t" r="r" b="b"/>
              <a:pathLst>
                <a:path w="4149" h="13490" extrusionOk="0">
                  <a:moveTo>
                    <a:pt x="4148" y="1"/>
                  </a:moveTo>
                  <a:lnTo>
                    <a:pt x="0" y="2204"/>
                  </a:lnTo>
                  <a:lnTo>
                    <a:pt x="0" y="11286"/>
                  </a:lnTo>
                  <a:lnTo>
                    <a:pt x="4148" y="13489"/>
                  </a:lnTo>
                  <a:lnTo>
                    <a:pt x="41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a:off x="2099173" y="-52779"/>
              <a:ext cx="353851" cy="4329575"/>
            </a:xfrm>
            <a:custGeom>
              <a:avLst/>
              <a:gdLst/>
              <a:ahLst/>
              <a:cxnLst/>
              <a:rect l="l" t="t" r="r" b="b"/>
              <a:pathLst>
                <a:path w="1259" h="12009" extrusionOk="0">
                  <a:moveTo>
                    <a:pt x="0" y="1"/>
                  </a:moveTo>
                  <a:lnTo>
                    <a:pt x="0" y="12009"/>
                  </a:lnTo>
                  <a:lnTo>
                    <a:pt x="1258" y="12009"/>
                  </a:lnTo>
                  <a:lnTo>
                    <a:pt x="12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2254598" y="-52779"/>
              <a:ext cx="42721" cy="4329575"/>
            </a:xfrm>
            <a:custGeom>
              <a:avLst/>
              <a:gdLst/>
              <a:ahLst/>
              <a:cxnLst/>
              <a:rect l="l" t="t" r="r" b="b"/>
              <a:pathLst>
                <a:path w="152" h="12009" extrusionOk="0">
                  <a:moveTo>
                    <a:pt x="0" y="1"/>
                  </a:moveTo>
                  <a:lnTo>
                    <a:pt x="0" y="12009"/>
                  </a:lnTo>
                  <a:lnTo>
                    <a:pt x="152" y="12009"/>
                  </a:lnTo>
                  <a:lnTo>
                    <a:pt x="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2089055" y="-52779"/>
              <a:ext cx="138280" cy="4329575"/>
            </a:xfrm>
            <a:custGeom>
              <a:avLst/>
              <a:gdLst/>
              <a:ahLst/>
              <a:cxnLst/>
              <a:rect l="l" t="t" r="r" b="b"/>
              <a:pathLst>
                <a:path w="492" h="12009" extrusionOk="0">
                  <a:moveTo>
                    <a:pt x="1" y="1"/>
                  </a:moveTo>
                  <a:lnTo>
                    <a:pt x="1" y="12009"/>
                  </a:lnTo>
                  <a:lnTo>
                    <a:pt x="491" y="12009"/>
                  </a:lnTo>
                  <a:lnTo>
                    <a:pt x="49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2329640" y="-43045"/>
              <a:ext cx="73075" cy="4332819"/>
            </a:xfrm>
            <a:custGeom>
              <a:avLst/>
              <a:gdLst/>
              <a:ahLst/>
              <a:cxnLst/>
              <a:rect l="l" t="t" r="r" b="b"/>
              <a:pathLst>
                <a:path w="260" h="12018" extrusionOk="0">
                  <a:moveTo>
                    <a:pt x="1" y="1"/>
                  </a:moveTo>
                  <a:lnTo>
                    <a:pt x="1" y="12017"/>
                  </a:lnTo>
                  <a:lnTo>
                    <a:pt x="260" y="12017"/>
                  </a:lnTo>
                  <a:lnTo>
                    <a:pt x="2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8" name="Google Shape;748;p41"/>
            <p:cNvGrpSpPr/>
            <p:nvPr/>
          </p:nvGrpSpPr>
          <p:grpSpPr>
            <a:xfrm>
              <a:off x="877696" y="471217"/>
              <a:ext cx="1018248" cy="2999202"/>
              <a:chOff x="827427" y="506029"/>
              <a:chExt cx="1236638" cy="3642460"/>
            </a:xfrm>
          </p:grpSpPr>
          <p:sp>
            <p:nvSpPr>
              <p:cNvPr id="749" name="Google Shape;749;p41"/>
              <p:cNvSpPr/>
              <p:nvPr/>
            </p:nvSpPr>
            <p:spPr>
              <a:xfrm>
                <a:off x="970786" y="1054203"/>
                <a:ext cx="1044470" cy="859128"/>
              </a:xfrm>
              <a:custGeom>
                <a:avLst/>
                <a:gdLst/>
                <a:ahLst/>
                <a:cxnLst/>
                <a:rect l="l" t="t" r="r" b="b"/>
                <a:pathLst>
                  <a:path w="3060" h="2517" extrusionOk="0">
                    <a:moveTo>
                      <a:pt x="428" y="0"/>
                    </a:moveTo>
                    <a:cubicBezTo>
                      <a:pt x="54" y="500"/>
                      <a:pt x="0" y="1222"/>
                      <a:pt x="312" y="1758"/>
                    </a:cubicBezTo>
                    <a:cubicBezTo>
                      <a:pt x="579" y="2215"/>
                      <a:pt x="1106" y="2516"/>
                      <a:pt x="1633" y="2516"/>
                    </a:cubicBezTo>
                    <a:cubicBezTo>
                      <a:pt x="1722" y="2516"/>
                      <a:pt x="1812" y="2507"/>
                      <a:pt x="1900" y="2489"/>
                    </a:cubicBezTo>
                    <a:cubicBezTo>
                      <a:pt x="2516" y="2373"/>
                      <a:pt x="3015" y="1820"/>
                      <a:pt x="3060" y="1196"/>
                    </a:cubicBezTo>
                    <a:lnTo>
                      <a:pt x="3060" y="1196"/>
                    </a:lnTo>
                    <a:cubicBezTo>
                      <a:pt x="2997" y="1365"/>
                      <a:pt x="2819" y="1454"/>
                      <a:pt x="2650" y="1517"/>
                    </a:cubicBezTo>
                    <a:cubicBezTo>
                      <a:pt x="2486" y="1567"/>
                      <a:pt x="2315" y="1592"/>
                      <a:pt x="2143" y="1592"/>
                    </a:cubicBezTo>
                    <a:cubicBezTo>
                      <a:pt x="1799" y="1592"/>
                      <a:pt x="1454" y="1493"/>
                      <a:pt x="1169" y="1303"/>
                    </a:cubicBezTo>
                    <a:cubicBezTo>
                      <a:pt x="740" y="1008"/>
                      <a:pt x="455" y="518"/>
                      <a:pt x="4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p:nvPr/>
            </p:nvSpPr>
            <p:spPr>
              <a:xfrm>
                <a:off x="1634331" y="655190"/>
                <a:ext cx="52223" cy="55295"/>
              </a:xfrm>
              <a:custGeom>
                <a:avLst/>
                <a:gdLst/>
                <a:ahLst/>
                <a:cxnLst/>
                <a:rect l="l" t="t" r="r" b="b"/>
                <a:pathLst>
                  <a:path w="153" h="162" extrusionOk="0">
                    <a:moveTo>
                      <a:pt x="72" y="1"/>
                    </a:moveTo>
                    <a:cubicBezTo>
                      <a:pt x="36" y="1"/>
                      <a:pt x="1" y="36"/>
                      <a:pt x="1" y="81"/>
                    </a:cubicBezTo>
                    <a:cubicBezTo>
                      <a:pt x="1" y="125"/>
                      <a:pt x="36" y="161"/>
                      <a:pt x="72" y="161"/>
                    </a:cubicBezTo>
                    <a:cubicBezTo>
                      <a:pt x="117" y="161"/>
                      <a:pt x="152" y="125"/>
                      <a:pt x="152" y="81"/>
                    </a:cubicBezTo>
                    <a:cubicBezTo>
                      <a:pt x="152" y="36"/>
                      <a:pt x="11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827427" y="996177"/>
                <a:ext cx="49152" cy="49152"/>
              </a:xfrm>
              <a:custGeom>
                <a:avLst/>
                <a:gdLst/>
                <a:ahLst/>
                <a:cxnLst/>
                <a:rect l="l" t="t" r="r" b="b"/>
                <a:pathLst>
                  <a:path w="144" h="144" extrusionOk="0">
                    <a:moveTo>
                      <a:pt x="72" y="1"/>
                    </a:moveTo>
                    <a:cubicBezTo>
                      <a:pt x="36" y="1"/>
                      <a:pt x="1" y="27"/>
                      <a:pt x="1" y="72"/>
                    </a:cubicBezTo>
                    <a:cubicBezTo>
                      <a:pt x="1" y="108"/>
                      <a:pt x="36" y="143"/>
                      <a:pt x="72" y="143"/>
                    </a:cubicBezTo>
                    <a:cubicBezTo>
                      <a:pt x="117" y="143"/>
                      <a:pt x="143" y="108"/>
                      <a:pt x="143" y="72"/>
                    </a:cubicBezTo>
                    <a:cubicBezTo>
                      <a:pt x="143" y="27"/>
                      <a:pt x="11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1969517" y="2083311"/>
                <a:ext cx="39936" cy="39936"/>
              </a:xfrm>
              <a:custGeom>
                <a:avLst/>
                <a:gdLst/>
                <a:ahLst/>
                <a:cxnLst/>
                <a:rect l="l" t="t" r="r" b="b"/>
                <a:pathLst>
                  <a:path w="117" h="117" extrusionOk="0">
                    <a:moveTo>
                      <a:pt x="54" y="0"/>
                    </a:moveTo>
                    <a:cubicBezTo>
                      <a:pt x="27" y="0"/>
                      <a:pt x="0" y="27"/>
                      <a:pt x="0" y="54"/>
                    </a:cubicBezTo>
                    <a:cubicBezTo>
                      <a:pt x="0" y="90"/>
                      <a:pt x="27" y="116"/>
                      <a:pt x="54" y="116"/>
                    </a:cubicBezTo>
                    <a:cubicBezTo>
                      <a:pt x="89" y="116"/>
                      <a:pt x="116" y="90"/>
                      <a:pt x="116" y="54"/>
                    </a:cubicBezTo>
                    <a:cubicBezTo>
                      <a:pt x="116" y="27"/>
                      <a:pt x="89"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1716592" y="1148410"/>
                <a:ext cx="24917" cy="24917"/>
              </a:xfrm>
              <a:custGeom>
                <a:avLst/>
                <a:gdLst/>
                <a:ahLst/>
                <a:cxnLst/>
                <a:rect l="l" t="t" r="r" b="b"/>
                <a:pathLst>
                  <a:path w="73" h="73" extrusionOk="0">
                    <a:moveTo>
                      <a:pt x="36" y="1"/>
                    </a:moveTo>
                    <a:cubicBezTo>
                      <a:pt x="19" y="1"/>
                      <a:pt x="1" y="19"/>
                      <a:pt x="1" y="36"/>
                    </a:cubicBezTo>
                    <a:cubicBezTo>
                      <a:pt x="1" y="54"/>
                      <a:pt x="19" y="72"/>
                      <a:pt x="36" y="72"/>
                    </a:cubicBezTo>
                    <a:cubicBezTo>
                      <a:pt x="54" y="72"/>
                      <a:pt x="72" y="54"/>
                      <a:pt x="72" y="36"/>
                    </a:cubicBezTo>
                    <a:cubicBezTo>
                      <a:pt x="72" y="19"/>
                      <a:pt x="54"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2012183" y="506029"/>
                <a:ext cx="51882" cy="49152"/>
              </a:xfrm>
              <a:custGeom>
                <a:avLst/>
                <a:gdLst/>
                <a:ahLst/>
                <a:cxnLst/>
                <a:rect l="l" t="t" r="r" b="b"/>
                <a:pathLst>
                  <a:path w="152" h="144" extrusionOk="0">
                    <a:moveTo>
                      <a:pt x="80" y="0"/>
                    </a:moveTo>
                    <a:cubicBezTo>
                      <a:pt x="36" y="0"/>
                      <a:pt x="0" y="36"/>
                      <a:pt x="0" y="72"/>
                    </a:cubicBezTo>
                    <a:cubicBezTo>
                      <a:pt x="0" y="116"/>
                      <a:pt x="36" y="143"/>
                      <a:pt x="80" y="143"/>
                    </a:cubicBezTo>
                    <a:cubicBezTo>
                      <a:pt x="116" y="143"/>
                      <a:pt x="152" y="116"/>
                      <a:pt x="152" y="72"/>
                    </a:cubicBezTo>
                    <a:cubicBezTo>
                      <a:pt x="152" y="36"/>
                      <a:pt x="116"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985804" y="3036302"/>
                <a:ext cx="46080" cy="46080"/>
              </a:xfrm>
              <a:custGeom>
                <a:avLst/>
                <a:gdLst/>
                <a:ahLst/>
                <a:cxnLst/>
                <a:rect l="l" t="t" r="r" b="b"/>
                <a:pathLst>
                  <a:path w="135" h="135" extrusionOk="0">
                    <a:moveTo>
                      <a:pt x="63" y="1"/>
                    </a:moveTo>
                    <a:cubicBezTo>
                      <a:pt x="27" y="1"/>
                      <a:pt x="1" y="28"/>
                      <a:pt x="1" y="63"/>
                    </a:cubicBezTo>
                    <a:cubicBezTo>
                      <a:pt x="1" y="99"/>
                      <a:pt x="27" y="135"/>
                      <a:pt x="63" y="135"/>
                    </a:cubicBezTo>
                    <a:cubicBezTo>
                      <a:pt x="99" y="135"/>
                      <a:pt x="134" y="99"/>
                      <a:pt x="134" y="63"/>
                    </a:cubicBezTo>
                    <a:cubicBezTo>
                      <a:pt x="134" y="28"/>
                      <a:pt x="99"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1652763" y="2567315"/>
                <a:ext cx="49152" cy="49152"/>
              </a:xfrm>
              <a:custGeom>
                <a:avLst/>
                <a:gdLst/>
                <a:ahLst/>
                <a:cxnLst/>
                <a:rect l="l" t="t" r="r" b="b"/>
                <a:pathLst>
                  <a:path w="144" h="144" extrusionOk="0">
                    <a:moveTo>
                      <a:pt x="72" y="1"/>
                    </a:moveTo>
                    <a:cubicBezTo>
                      <a:pt x="36" y="1"/>
                      <a:pt x="0" y="37"/>
                      <a:pt x="0" y="72"/>
                    </a:cubicBezTo>
                    <a:cubicBezTo>
                      <a:pt x="0" y="108"/>
                      <a:pt x="36" y="144"/>
                      <a:pt x="72" y="144"/>
                    </a:cubicBezTo>
                    <a:cubicBezTo>
                      <a:pt x="116" y="144"/>
                      <a:pt x="143" y="108"/>
                      <a:pt x="143" y="72"/>
                    </a:cubicBezTo>
                    <a:cubicBezTo>
                      <a:pt x="143" y="37"/>
                      <a:pt x="116"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1"/>
              <p:cNvSpPr/>
              <p:nvPr/>
            </p:nvSpPr>
            <p:spPr>
              <a:xfrm>
                <a:off x="897400" y="1775773"/>
                <a:ext cx="94890" cy="94548"/>
              </a:xfrm>
              <a:custGeom>
                <a:avLst/>
                <a:gdLst/>
                <a:ahLst/>
                <a:cxnLst/>
                <a:rect l="l" t="t" r="r" b="b"/>
                <a:pathLst>
                  <a:path w="278" h="277" extrusionOk="0">
                    <a:moveTo>
                      <a:pt x="135" y="0"/>
                    </a:moveTo>
                    <a:cubicBezTo>
                      <a:pt x="63" y="0"/>
                      <a:pt x="1" y="63"/>
                      <a:pt x="1" y="143"/>
                    </a:cubicBezTo>
                    <a:cubicBezTo>
                      <a:pt x="1" y="215"/>
                      <a:pt x="63" y="277"/>
                      <a:pt x="135" y="277"/>
                    </a:cubicBezTo>
                    <a:cubicBezTo>
                      <a:pt x="215" y="277"/>
                      <a:pt x="277" y="215"/>
                      <a:pt x="277" y="143"/>
                    </a:cubicBezTo>
                    <a:cubicBezTo>
                      <a:pt x="277" y="63"/>
                      <a:pt x="215" y="0"/>
                      <a:pt x="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1"/>
              <p:cNvSpPr/>
              <p:nvPr/>
            </p:nvSpPr>
            <p:spPr>
              <a:xfrm>
                <a:off x="1689473" y="3380383"/>
                <a:ext cx="49152" cy="49152"/>
              </a:xfrm>
              <a:custGeom>
                <a:avLst/>
                <a:gdLst/>
                <a:ahLst/>
                <a:cxnLst/>
                <a:rect l="l" t="t" r="r" b="b"/>
                <a:pathLst>
                  <a:path w="144" h="144" extrusionOk="0">
                    <a:moveTo>
                      <a:pt x="72" y="1"/>
                    </a:moveTo>
                    <a:cubicBezTo>
                      <a:pt x="36" y="1"/>
                      <a:pt x="0" y="37"/>
                      <a:pt x="0" y="72"/>
                    </a:cubicBezTo>
                    <a:cubicBezTo>
                      <a:pt x="0" y="108"/>
                      <a:pt x="36" y="144"/>
                      <a:pt x="72" y="144"/>
                    </a:cubicBezTo>
                    <a:cubicBezTo>
                      <a:pt x="116" y="144"/>
                      <a:pt x="143" y="108"/>
                      <a:pt x="143" y="72"/>
                    </a:cubicBezTo>
                    <a:cubicBezTo>
                      <a:pt x="143" y="37"/>
                      <a:pt x="116"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1"/>
              <p:cNvSpPr/>
              <p:nvPr/>
            </p:nvSpPr>
            <p:spPr>
              <a:xfrm>
                <a:off x="1539454" y="4053940"/>
                <a:ext cx="94890" cy="94548"/>
              </a:xfrm>
              <a:custGeom>
                <a:avLst/>
                <a:gdLst/>
                <a:ahLst/>
                <a:cxnLst/>
                <a:rect l="l" t="t" r="r" b="b"/>
                <a:pathLst>
                  <a:path w="278" h="277" extrusionOk="0">
                    <a:moveTo>
                      <a:pt x="135" y="0"/>
                    </a:moveTo>
                    <a:cubicBezTo>
                      <a:pt x="63" y="0"/>
                      <a:pt x="1" y="63"/>
                      <a:pt x="1" y="143"/>
                    </a:cubicBezTo>
                    <a:cubicBezTo>
                      <a:pt x="1" y="215"/>
                      <a:pt x="63" y="277"/>
                      <a:pt x="135" y="277"/>
                    </a:cubicBezTo>
                    <a:cubicBezTo>
                      <a:pt x="215" y="277"/>
                      <a:pt x="277" y="215"/>
                      <a:pt x="277" y="143"/>
                    </a:cubicBezTo>
                    <a:cubicBezTo>
                      <a:pt x="277" y="63"/>
                      <a:pt x="215" y="0"/>
                      <a:pt x="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1"/>
              <p:cNvSpPr/>
              <p:nvPr/>
            </p:nvSpPr>
            <p:spPr>
              <a:xfrm>
                <a:off x="1977029" y="4053948"/>
                <a:ext cx="24917" cy="24917"/>
              </a:xfrm>
              <a:custGeom>
                <a:avLst/>
                <a:gdLst/>
                <a:ahLst/>
                <a:cxnLst/>
                <a:rect l="l" t="t" r="r" b="b"/>
                <a:pathLst>
                  <a:path w="73" h="73" extrusionOk="0">
                    <a:moveTo>
                      <a:pt x="36" y="1"/>
                    </a:moveTo>
                    <a:cubicBezTo>
                      <a:pt x="19" y="1"/>
                      <a:pt x="1" y="19"/>
                      <a:pt x="1" y="36"/>
                    </a:cubicBezTo>
                    <a:cubicBezTo>
                      <a:pt x="1" y="54"/>
                      <a:pt x="19" y="72"/>
                      <a:pt x="36" y="72"/>
                    </a:cubicBezTo>
                    <a:cubicBezTo>
                      <a:pt x="54" y="72"/>
                      <a:pt x="72" y="54"/>
                      <a:pt x="72" y="36"/>
                    </a:cubicBezTo>
                    <a:cubicBezTo>
                      <a:pt x="72" y="19"/>
                      <a:pt x="54"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1"/>
              <p:cNvSpPr/>
              <p:nvPr/>
            </p:nvSpPr>
            <p:spPr>
              <a:xfrm>
                <a:off x="938708" y="3660704"/>
                <a:ext cx="51882" cy="49152"/>
              </a:xfrm>
              <a:custGeom>
                <a:avLst/>
                <a:gdLst/>
                <a:ahLst/>
                <a:cxnLst/>
                <a:rect l="l" t="t" r="r" b="b"/>
                <a:pathLst>
                  <a:path w="152" h="144" extrusionOk="0">
                    <a:moveTo>
                      <a:pt x="80" y="0"/>
                    </a:moveTo>
                    <a:cubicBezTo>
                      <a:pt x="36" y="0"/>
                      <a:pt x="0" y="36"/>
                      <a:pt x="0" y="72"/>
                    </a:cubicBezTo>
                    <a:cubicBezTo>
                      <a:pt x="0" y="116"/>
                      <a:pt x="36" y="143"/>
                      <a:pt x="80" y="143"/>
                    </a:cubicBezTo>
                    <a:cubicBezTo>
                      <a:pt x="116" y="143"/>
                      <a:pt x="152" y="116"/>
                      <a:pt x="152" y="72"/>
                    </a:cubicBezTo>
                    <a:cubicBezTo>
                      <a:pt x="152" y="36"/>
                      <a:pt x="116"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2" name="Google Shape;762;p41"/>
            <p:cNvSpPr/>
            <p:nvPr/>
          </p:nvSpPr>
          <p:spPr>
            <a:xfrm>
              <a:off x="1291425" y="431025"/>
              <a:ext cx="90500" cy="3251981"/>
            </a:xfrm>
            <a:custGeom>
              <a:avLst/>
              <a:gdLst/>
              <a:ahLst/>
              <a:cxnLst/>
              <a:rect l="l" t="t" r="r" b="b"/>
              <a:pathLst>
                <a:path w="322" h="11161" extrusionOk="0">
                  <a:moveTo>
                    <a:pt x="1" y="1"/>
                  </a:moveTo>
                  <a:lnTo>
                    <a:pt x="1" y="11161"/>
                  </a:lnTo>
                  <a:lnTo>
                    <a:pt x="322" y="11161"/>
                  </a:lnTo>
                  <a:lnTo>
                    <a:pt x="3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1"/>
            <p:cNvSpPr/>
            <p:nvPr/>
          </p:nvSpPr>
          <p:spPr>
            <a:xfrm>
              <a:off x="782430" y="1945367"/>
              <a:ext cx="1266434" cy="105678"/>
            </a:xfrm>
            <a:custGeom>
              <a:avLst/>
              <a:gdLst/>
              <a:ahLst/>
              <a:cxnLst/>
              <a:rect l="l" t="t" r="r" b="b"/>
              <a:pathLst>
                <a:path w="4506" h="376" extrusionOk="0">
                  <a:moveTo>
                    <a:pt x="1" y="1"/>
                  </a:moveTo>
                  <a:lnTo>
                    <a:pt x="1" y="376"/>
                  </a:lnTo>
                  <a:lnTo>
                    <a:pt x="4506" y="376"/>
                  </a:lnTo>
                  <a:lnTo>
                    <a:pt x="45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4" name="Google Shape;764;p41"/>
          <p:cNvSpPr txBox="1">
            <a:spLocks noGrp="1"/>
          </p:cNvSpPr>
          <p:nvPr>
            <p:ph type="title"/>
          </p:nvPr>
        </p:nvSpPr>
        <p:spPr>
          <a:xfrm>
            <a:off x="720000" y="1015750"/>
            <a:ext cx="40608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Review of systems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45" name="Imagen 44"/>
          <p:cNvPicPr>
            <a:picLocks noChangeAspect="1"/>
          </p:cNvPicPr>
          <p:nvPr/>
        </p:nvPicPr>
        <p:blipFill>
          <a:blip r:embed="rId3"/>
          <a:stretch>
            <a:fillRect/>
          </a:stretch>
        </p:blipFill>
        <p:spPr>
          <a:xfrm>
            <a:off x="6466190" y="718357"/>
            <a:ext cx="2438356" cy="469070"/>
          </a:xfrm>
          <a:prstGeom prst="rect">
            <a:avLst/>
          </a:prstGeom>
        </p:spPr>
      </p:pic>
      <p:sp>
        <p:nvSpPr>
          <p:cNvPr id="769" name="Google Shape;769;p42"/>
          <p:cNvSpPr txBox="1"/>
          <p:nvPr/>
        </p:nvSpPr>
        <p:spPr>
          <a:xfrm>
            <a:off x="6255600" y="2721400"/>
            <a:ext cx="2175300" cy="62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10029"/>
                </a:solidFill>
                <a:latin typeface="Nunito"/>
                <a:ea typeface="Nunito"/>
                <a:cs typeface="Nunito"/>
                <a:sym typeface="Nunito"/>
              </a:rPr>
              <a:t>Mercury is the smallest planet of them all</a:t>
            </a:r>
            <a:endParaRPr>
              <a:solidFill>
                <a:srgbClr val="010029"/>
              </a:solidFill>
              <a:latin typeface="Nunito"/>
              <a:ea typeface="Nunito"/>
              <a:cs typeface="Nunito"/>
              <a:sym typeface="Nunito"/>
            </a:endParaRPr>
          </a:p>
        </p:txBody>
      </p:sp>
      <p:grpSp>
        <p:nvGrpSpPr>
          <p:cNvPr id="771" name="Google Shape;771;p42"/>
          <p:cNvGrpSpPr/>
          <p:nvPr/>
        </p:nvGrpSpPr>
        <p:grpSpPr>
          <a:xfrm>
            <a:off x="609996" y="1702114"/>
            <a:ext cx="2597487" cy="2665264"/>
            <a:chOff x="399771" y="1702114"/>
            <a:chExt cx="2597487" cy="2665264"/>
          </a:xfrm>
        </p:grpSpPr>
        <p:sp>
          <p:nvSpPr>
            <p:cNvPr id="772" name="Google Shape;772;p42"/>
            <p:cNvSpPr/>
            <p:nvPr/>
          </p:nvSpPr>
          <p:spPr>
            <a:xfrm rot="1103053">
              <a:off x="1182378" y="3105692"/>
              <a:ext cx="1087219" cy="1118788"/>
            </a:xfrm>
            <a:custGeom>
              <a:avLst/>
              <a:gdLst/>
              <a:ahLst/>
              <a:cxnLst/>
              <a:rect l="l" t="t" r="r" b="b"/>
              <a:pathLst>
                <a:path w="3685" h="3792" extrusionOk="0">
                  <a:moveTo>
                    <a:pt x="1963" y="0"/>
                  </a:moveTo>
                  <a:lnTo>
                    <a:pt x="0" y="678"/>
                  </a:lnTo>
                  <a:lnTo>
                    <a:pt x="63" y="1704"/>
                  </a:lnTo>
                  <a:lnTo>
                    <a:pt x="830" y="3792"/>
                  </a:lnTo>
                  <a:cubicBezTo>
                    <a:pt x="830" y="3792"/>
                    <a:pt x="3685" y="2819"/>
                    <a:pt x="3542" y="2748"/>
                  </a:cubicBezTo>
                  <a:cubicBezTo>
                    <a:pt x="3390" y="2677"/>
                    <a:pt x="2347" y="491"/>
                    <a:pt x="2347" y="491"/>
                  </a:cubicBezTo>
                  <a:lnTo>
                    <a:pt x="19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2"/>
            <p:cNvSpPr/>
            <p:nvPr/>
          </p:nvSpPr>
          <p:spPr>
            <a:xfrm>
              <a:off x="419327" y="3668550"/>
              <a:ext cx="2548487" cy="580313"/>
            </a:xfrm>
            <a:custGeom>
              <a:avLst/>
              <a:gdLst/>
              <a:ahLst/>
              <a:cxnLst/>
              <a:rect l="l" t="t" r="r" b="b"/>
              <a:pathLst>
                <a:path w="11598" h="4388" extrusionOk="0">
                  <a:moveTo>
                    <a:pt x="4881" y="0"/>
                  </a:moveTo>
                  <a:cubicBezTo>
                    <a:pt x="4719" y="0"/>
                    <a:pt x="4559" y="62"/>
                    <a:pt x="4390" y="231"/>
                  </a:cubicBezTo>
                  <a:cubicBezTo>
                    <a:pt x="3828" y="793"/>
                    <a:pt x="2499" y="2390"/>
                    <a:pt x="2142" y="2506"/>
                  </a:cubicBezTo>
                  <a:cubicBezTo>
                    <a:pt x="1892" y="2586"/>
                    <a:pt x="714" y="2969"/>
                    <a:pt x="1" y="3201"/>
                  </a:cubicBezTo>
                  <a:cubicBezTo>
                    <a:pt x="81" y="3665"/>
                    <a:pt x="215" y="3995"/>
                    <a:pt x="411" y="4102"/>
                  </a:cubicBezTo>
                  <a:cubicBezTo>
                    <a:pt x="690" y="4260"/>
                    <a:pt x="3076" y="4388"/>
                    <a:pt x="5532" y="4388"/>
                  </a:cubicBezTo>
                  <a:cubicBezTo>
                    <a:pt x="7945" y="4388"/>
                    <a:pt x="10426" y="4264"/>
                    <a:pt x="11045" y="3924"/>
                  </a:cubicBezTo>
                  <a:cubicBezTo>
                    <a:pt x="11313" y="3781"/>
                    <a:pt x="11491" y="3451"/>
                    <a:pt x="11598" y="3005"/>
                  </a:cubicBezTo>
                  <a:cubicBezTo>
                    <a:pt x="10884" y="2961"/>
                    <a:pt x="10001" y="2862"/>
                    <a:pt x="9582" y="2630"/>
                  </a:cubicBezTo>
                  <a:cubicBezTo>
                    <a:pt x="8815" y="2220"/>
                    <a:pt x="8422" y="302"/>
                    <a:pt x="7887" y="61"/>
                  </a:cubicBezTo>
                  <a:cubicBezTo>
                    <a:pt x="7812" y="26"/>
                    <a:pt x="7738" y="11"/>
                    <a:pt x="7664" y="11"/>
                  </a:cubicBezTo>
                  <a:cubicBezTo>
                    <a:pt x="7262" y="11"/>
                    <a:pt x="6858" y="454"/>
                    <a:pt x="6329" y="454"/>
                  </a:cubicBezTo>
                  <a:cubicBezTo>
                    <a:pt x="6270" y="454"/>
                    <a:pt x="6210" y="448"/>
                    <a:pt x="6147" y="436"/>
                  </a:cubicBezTo>
                  <a:cubicBezTo>
                    <a:pt x="5642" y="336"/>
                    <a:pt x="5258" y="0"/>
                    <a:pt x="4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2"/>
            <p:cNvSpPr/>
            <p:nvPr/>
          </p:nvSpPr>
          <p:spPr>
            <a:xfrm>
              <a:off x="399771" y="3380641"/>
              <a:ext cx="2597487" cy="639429"/>
            </a:xfrm>
            <a:custGeom>
              <a:avLst/>
              <a:gdLst/>
              <a:ahLst/>
              <a:cxnLst/>
              <a:rect l="l" t="t" r="r" b="b"/>
              <a:pathLst>
                <a:path w="11821" h="4835" extrusionOk="0">
                  <a:moveTo>
                    <a:pt x="7554" y="0"/>
                  </a:moveTo>
                  <a:cubicBezTo>
                    <a:pt x="7186" y="0"/>
                    <a:pt x="6763" y="96"/>
                    <a:pt x="6593" y="186"/>
                  </a:cubicBezTo>
                  <a:cubicBezTo>
                    <a:pt x="6299" y="329"/>
                    <a:pt x="5978" y="686"/>
                    <a:pt x="5978" y="686"/>
                  </a:cubicBezTo>
                  <a:cubicBezTo>
                    <a:pt x="5978" y="686"/>
                    <a:pt x="5844" y="302"/>
                    <a:pt x="5585" y="267"/>
                  </a:cubicBezTo>
                  <a:cubicBezTo>
                    <a:pt x="5413" y="249"/>
                    <a:pt x="5114" y="169"/>
                    <a:pt x="4752" y="169"/>
                  </a:cubicBezTo>
                  <a:cubicBezTo>
                    <a:pt x="4552" y="169"/>
                    <a:pt x="4333" y="194"/>
                    <a:pt x="4104" y="267"/>
                  </a:cubicBezTo>
                  <a:lnTo>
                    <a:pt x="1508" y="3336"/>
                  </a:lnTo>
                  <a:lnTo>
                    <a:pt x="18" y="3710"/>
                  </a:lnTo>
                  <a:cubicBezTo>
                    <a:pt x="0" y="4112"/>
                    <a:pt x="0" y="4495"/>
                    <a:pt x="27" y="4834"/>
                  </a:cubicBezTo>
                  <a:lnTo>
                    <a:pt x="2168" y="3835"/>
                  </a:lnTo>
                  <a:lnTo>
                    <a:pt x="4327" y="1596"/>
                  </a:lnTo>
                  <a:lnTo>
                    <a:pt x="7690" y="1132"/>
                  </a:lnTo>
                  <a:lnTo>
                    <a:pt x="8993" y="2238"/>
                  </a:lnTo>
                  <a:lnTo>
                    <a:pt x="10090" y="3710"/>
                  </a:lnTo>
                  <a:lnTo>
                    <a:pt x="11803" y="4335"/>
                  </a:lnTo>
                  <a:cubicBezTo>
                    <a:pt x="11821" y="4094"/>
                    <a:pt x="11821" y="3844"/>
                    <a:pt x="11812" y="3576"/>
                  </a:cubicBezTo>
                  <a:cubicBezTo>
                    <a:pt x="11009" y="3469"/>
                    <a:pt x="10028" y="3300"/>
                    <a:pt x="9760" y="3068"/>
                  </a:cubicBezTo>
                  <a:cubicBezTo>
                    <a:pt x="9278" y="2658"/>
                    <a:pt x="8368" y="481"/>
                    <a:pt x="8127" y="169"/>
                  </a:cubicBezTo>
                  <a:cubicBezTo>
                    <a:pt x="8030" y="45"/>
                    <a:pt x="7805" y="0"/>
                    <a:pt x="755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2"/>
            <p:cNvSpPr/>
            <p:nvPr/>
          </p:nvSpPr>
          <p:spPr>
            <a:xfrm>
              <a:off x="405704" y="3530348"/>
              <a:ext cx="2587599" cy="561666"/>
            </a:xfrm>
            <a:custGeom>
              <a:avLst/>
              <a:gdLst/>
              <a:ahLst/>
              <a:cxnLst/>
              <a:rect l="l" t="t" r="r" b="b"/>
              <a:pathLst>
                <a:path w="11776" h="4247" extrusionOk="0">
                  <a:moveTo>
                    <a:pt x="7663" y="0"/>
                  </a:moveTo>
                  <a:lnTo>
                    <a:pt x="4300" y="464"/>
                  </a:lnTo>
                  <a:lnTo>
                    <a:pt x="2141" y="2703"/>
                  </a:lnTo>
                  <a:lnTo>
                    <a:pt x="0" y="3702"/>
                  </a:lnTo>
                  <a:cubicBezTo>
                    <a:pt x="18" y="3899"/>
                    <a:pt x="36" y="4077"/>
                    <a:pt x="63" y="4246"/>
                  </a:cubicBezTo>
                  <a:cubicBezTo>
                    <a:pt x="776" y="4014"/>
                    <a:pt x="1954" y="3631"/>
                    <a:pt x="2204" y="3551"/>
                  </a:cubicBezTo>
                  <a:cubicBezTo>
                    <a:pt x="2561" y="3435"/>
                    <a:pt x="3890" y="1838"/>
                    <a:pt x="4452" y="1276"/>
                  </a:cubicBezTo>
                  <a:cubicBezTo>
                    <a:pt x="4621" y="1107"/>
                    <a:pt x="4781" y="1045"/>
                    <a:pt x="4943" y="1045"/>
                  </a:cubicBezTo>
                  <a:cubicBezTo>
                    <a:pt x="5320" y="1045"/>
                    <a:pt x="5704" y="1381"/>
                    <a:pt x="6209" y="1481"/>
                  </a:cubicBezTo>
                  <a:cubicBezTo>
                    <a:pt x="6272" y="1493"/>
                    <a:pt x="6332" y="1499"/>
                    <a:pt x="6391" y="1499"/>
                  </a:cubicBezTo>
                  <a:cubicBezTo>
                    <a:pt x="6920" y="1499"/>
                    <a:pt x="7324" y="1056"/>
                    <a:pt x="7726" y="1056"/>
                  </a:cubicBezTo>
                  <a:cubicBezTo>
                    <a:pt x="7800" y="1056"/>
                    <a:pt x="7874" y="1071"/>
                    <a:pt x="7949" y="1106"/>
                  </a:cubicBezTo>
                  <a:cubicBezTo>
                    <a:pt x="8484" y="1347"/>
                    <a:pt x="8877" y="3265"/>
                    <a:pt x="9644" y="3675"/>
                  </a:cubicBezTo>
                  <a:cubicBezTo>
                    <a:pt x="10063" y="3907"/>
                    <a:pt x="10946" y="4006"/>
                    <a:pt x="11660" y="4050"/>
                  </a:cubicBezTo>
                  <a:cubicBezTo>
                    <a:pt x="11722" y="3800"/>
                    <a:pt x="11758" y="3515"/>
                    <a:pt x="11776" y="3203"/>
                  </a:cubicBezTo>
                  <a:lnTo>
                    <a:pt x="10063" y="2578"/>
                  </a:lnTo>
                  <a:lnTo>
                    <a:pt x="8966" y="1106"/>
                  </a:lnTo>
                  <a:lnTo>
                    <a:pt x="766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2"/>
            <p:cNvSpPr/>
            <p:nvPr/>
          </p:nvSpPr>
          <p:spPr>
            <a:xfrm rot="1103053">
              <a:off x="847186" y="3017804"/>
              <a:ext cx="658232" cy="955926"/>
            </a:xfrm>
            <a:custGeom>
              <a:avLst/>
              <a:gdLst/>
              <a:ahLst/>
              <a:cxnLst/>
              <a:rect l="l" t="t" r="r" b="b"/>
              <a:pathLst>
                <a:path w="2231" h="3240" extrusionOk="0">
                  <a:moveTo>
                    <a:pt x="1058" y="0"/>
                  </a:moveTo>
                  <a:cubicBezTo>
                    <a:pt x="915" y="0"/>
                    <a:pt x="756" y="39"/>
                    <a:pt x="598" y="154"/>
                  </a:cubicBezTo>
                  <a:cubicBezTo>
                    <a:pt x="107" y="511"/>
                    <a:pt x="0" y="2786"/>
                    <a:pt x="303" y="3089"/>
                  </a:cubicBezTo>
                  <a:cubicBezTo>
                    <a:pt x="410" y="3195"/>
                    <a:pt x="615" y="3239"/>
                    <a:pt x="846" y="3239"/>
                  </a:cubicBezTo>
                  <a:cubicBezTo>
                    <a:pt x="1274" y="3239"/>
                    <a:pt x="1791" y="3087"/>
                    <a:pt x="1918" y="2902"/>
                  </a:cubicBezTo>
                  <a:cubicBezTo>
                    <a:pt x="2114" y="2625"/>
                    <a:pt x="2230" y="2197"/>
                    <a:pt x="1963" y="2135"/>
                  </a:cubicBezTo>
                  <a:cubicBezTo>
                    <a:pt x="1902" y="2121"/>
                    <a:pt x="1824" y="2115"/>
                    <a:pt x="1739" y="2115"/>
                  </a:cubicBezTo>
                  <a:cubicBezTo>
                    <a:pt x="1449" y="2115"/>
                    <a:pt x="1080" y="2179"/>
                    <a:pt x="1080" y="2179"/>
                  </a:cubicBezTo>
                  <a:cubicBezTo>
                    <a:pt x="1080" y="2179"/>
                    <a:pt x="1187" y="1421"/>
                    <a:pt x="1285" y="1385"/>
                  </a:cubicBezTo>
                  <a:cubicBezTo>
                    <a:pt x="1258" y="1385"/>
                    <a:pt x="1588" y="172"/>
                    <a:pt x="1588" y="172"/>
                  </a:cubicBezTo>
                  <a:cubicBezTo>
                    <a:pt x="1588" y="172"/>
                    <a:pt x="1359" y="0"/>
                    <a:pt x="1058" y="0"/>
                  </a:cubicBezTo>
                  <a:close/>
                </a:path>
              </a:pathLst>
            </a:custGeom>
            <a:solidFill>
              <a:srgbClr val="B17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2"/>
            <p:cNvSpPr/>
            <p:nvPr/>
          </p:nvSpPr>
          <p:spPr>
            <a:xfrm rot="1103053">
              <a:off x="1123898" y="3703435"/>
              <a:ext cx="274091" cy="259634"/>
            </a:xfrm>
            <a:custGeom>
              <a:avLst/>
              <a:gdLst/>
              <a:ahLst/>
              <a:cxnLst/>
              <a:rect l="l" t="t" r="r" b="b"/>
              <a:pathLst>
                <a:path w="929" h="880" extrusionOk="0">
                  <a:moveTo>
                    <a:pt x="763" y="1"/>
                  </a:moveTo>
                  <a:cubicBezTo>
                    <a:pt x="620" y="1"/>
                    <a:pt x="400" y="117"/>
                    <a:pt x="304" y="200"/>
                  </a:cubicBezTo>
                  <a:cubicBezTo>
                    <a:pt x="1" y="450"/>
                    <a:pt x="233" y="691"/>
                    <a:pt x="340" y="816"/>
                  </a:cubicBezTo>
                  <a:cubicBezTo>
                    <a:pt x="377" y="862"/>
                    <a:pt x="429" y="880"/>
                    <a:pt x="486" y="880"/>
                  </a:cubicBezTo>
                  <a:cubicBezTo>
                    <a:pt x="593" y="880"/>
                    <a:pt x="716" y="818"/>
                    <a:pt x="786" y="771"/>
                  </a:cubicBezTo>
                  <a:cubicBezTo>
                    <a:pt x="893" y="700"/>
                    <a:pt x="929" y="334"/>
                    <a:pt x="893" y="102"/>
                  </a:cubicBezTo>
                  <a:cubicBezTo>
                    <a:pt x="884" y="29"/>
                    <a:pt x="833" y="1"/>
                    <a:pt x="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2"/>
            <p:cNvSpPr/>
            <p:nvPr/>
          </p:nvSpPr>
          <p:spPr>
            <a:xfrm rot="1103053">
              <a:off x="1267182" y="3600390"/>
              <a:ext cx="397418" cy="392402"/>
            </a:xfrm>
            <a:custGeom>
              <a:avLst/>
              <a:gdLst/>
              <a:ahLst/>
              <a:cxnLst/>
              <a:rect l="l" t="t" r="r" b="b"/>
              <a:pathLst>
                <a:path w="1347" h="1330" extrusionOk="0">
                  <a:moveTo>
                    <a:pt x="770" y="1"/>
                  </a:moveTo>
                  <a:cubicBezTo>
                    <a:pt x="759" y="1"/>
                    <a:pt x="750" y="2"/>
                    <a:pt x="741" y="4"/>
                  </a:cubicBezTo>
                  <a:cubicBezTo>
                    <a:pt x="580" y="58"/>
                    <a:pt x="419" y="664"/>
                    <a:pt x="419" y="664"/>
                  </a:cubicBezTo>
                  <a:lnTo>
                    <a:pt x="170" y="727"/>
                  </a:lnTo>
                  <a:cubicBezTo>
                    <a:pt x="0" y="807"/>
                    <a:pt x="0" y="1182"/>
                    <a:pt x="116" y="1289"/>
                  </a:cubicBezTo>
                  <a:lnTo>
                    <a:pt x="527" y="1289"/>
                  </a:lnTo>
                  <a:cubicBezTo>
                    <a:pt x="565" y="1317"/>
                    <a:pt x="601" y="1329"/>
                    <a:pt x="635" y="1329"/>
                  </a:cubicBezTo>
                  <a:cubicBezTo>
                    <a:pt x="779" y="1329"/>
                    <a:pt x="876" y="1109"/>
                    <a:pt x="919" y="1066"/>
                  </a:cubicBezTo>
                  <a:cubicBezTo>
                    <a:pt x="954" y="1090"/>
                    <a:pt x="989" y="1101"/>
                    <a:pt x="1021" y="1101"/>
                  </a:cubicBezTo>
                  <a:cubicBezTo>
                    <a:pt x="1142" y="1101"/>
                    <a:pt x="1223" y="947"/>
                    <a:pt x="1160" y="798"/>
                  </a:cubicBezTo>
                  <a:lnTo>
                    <a:pt x="1160" y="798"/>
                  </a:lnTo>
                  <a:cubicBezTo>
                    <a:pt x="1161" y="799"/>
                    <a:pt x="1163" y="800"/>
                    <a:pt x="1165" y="800"/>
                  </a:cubicBezTo>
                  <a:cubicBezTo>
                    <a:pt x="1196" y="800"/>
                    <a:pt x="1321" y="682"/>
                    <a:pt x="1205" y="548"/>
                  </a:cubicBezTo>
                  <a:cubicBezTo>
                    <a:pt x="1240" y="539"/>
                    <a:pt x="1320" y="504"/>
                    <a:pt x="1329" y="459"/>
                  </a:cubicBezTo>
                  <a:cubicBezTo>
                    <a:pt x="1346" y="358"/>
                    <a:pt x="955" y="1"/>
                    <a:pt x="770" y="1"/>
                  </a:cubicBezTo>
                  <a:close/>
                </a:path>
              </a:pathLst>
            </a:custGeom>
            <a:solidFill>
              <a:srgbClr val="F4E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2"/>
            <p:cNvSpPr/>
            <p:nvPr/>
          </p:nvSpPr>
          <p:spPr>
            <a:xfrm rot="1103053">
              <a:off x="1554751" y="3728725"/>
              <a:ext cx="116245" cy="110935"/>
            </a:xfrm>
            <a:custGeom>
              <a:avLst/>
              <a:gdLst/>
              <a:ahLst/>
              <a:cxnLst/>
              <a:rect l="l" t="t" r="r" b="b"/>
              <a:pathLst>
                <a:path w="394" h="376" extrusionOk="0">
                  <a:moveTo>
                    <a:pt x="19" y="1"/>
                  </a:moveTo>
                  <a:lnTo>
                    <a:pt x="1" y="45"/>
                  </a:lnTo>
                  <a:cubicBezTo>
                    <a:pt x="81" y="72"/>
                    <a:pt x="277" y="295"/>
                    <a:pt x="349" y="375"/>
                  </a:cubicBezTo>
                  <a:lnTo>
                    <a:pt x="393" y="340"/>
                  </a:lnTo>
                  <a:cubicBezTo>
                    <a:pt x="367" y="313"/>
                    <a:pt x="126" y="36"/>
                    <a:pt x="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2"/>
            <p:cNvSpPr/>
            <p:nvPr/>
          </p:nvSpPr>
          <p:spPr>
            <a:xfrm rot="1103053">
              <a:off x="1508663" y="3782811"/>
              <a:ext cx="116245" cy="113590"/>
            </a:xfrm>
            <a:custGeom>
              <a:avLst/>
              <a:gdLst/>
              <a:ahLst/>
              <a:cxnLst/>
              <a:rect l="l" t="t" r="r" b="b"/>
              <a:pathLst>
                <a:path w="394" h="385" extrusionOk="0">
                  <a:moveTo>
                    <a:pt x="19" y="1"/>
                  </a:moveTo>
                  <a:lnTo>
                    <a:pt x="1" y="54"/>
                  </a:lnTo>
                  <a:cubicBezTo>
                    <a:pt x="81" y="81"/>
                    <a:pt x="286" y="304"/>
                    <a:pt x="349" y="384"/>
                  </a:cubicBezTo>
                  <a:lnTo>
                    <a:pt x="393" y="349"/>
                  </a:lnTo>
                  <a:cubicBezTo>
                    <a:pt x="366" y="322"/>
                    <a:pt x="126" y="36"/>
                    <a:pt x="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2"/>
            <p:cNvSpPr/>
            <p:nvPr/>
          </p:nvSpPr>
          <p:spPr>
            <a:xfrm rot="1103053">
              <a:off x="1479003" y="3896653"/>
              <a:ext cx="55467" cy="71399"/>
            </a:xfrm>
            <a:custGeom>
              <a:avLst/>
              <a:gdLst/>
              <a:ahLst/>
              <a:cxnLst/>
              <a:rect l="l" t="t" r="r" b="b"/>
              <a:pathLst>
                <a:path w="188" h="242" extrusionOk="0">
                  <a:moveTo>
                    <a:pt x="156" y="0"/>
                  </a:moveTo>
                  <a:cubicBezTo>
                    <a:pt x="147" y="0"/>
                    <a:pt x="141" y="7"/>
                    <a:pt x="134" y="13"/>
                  </a:cubicBezTo>
                  <a:cubicBezTo>
                    <a:pt x="90" y="75"/>
                    <a:pt x="45" y="138"/>
                    <a:pt x="10" y="200"/>
                  </a:cubicBezTo>
                  <a:cubicBezTo>
                    <a:pt x="1" y="218"/>
                    <a:pt x="10" y="236"/>
                    <a:pt x="18" y="236"/>
                  </a:cubicBezTo>
                  <a:cubicBezTo>
                    <a:pt x="26" y="240"/>
                    <a:pt x="32" y="242"/>
                    <a:pt x="37" y="242"/>
                  </a:cubicBezTo>
                  <a:cubicBezTo>
                    <a:pt x="44" y="242"/>
                    <a:pt x="49" y="237"/>
                    <a:pt x="54" y="227"/>
                  </a:cubicBezTo>
                  <a:cubicBezTo>
                    <a:pt x="90" y="164"/>
                    <a:pt x="134" y="102"/>
                    <a:pt x="179" y="40"/>
                  </a:cubicBezTo>
                  <a:cubicBezTo>
                    <a:pt x="188" y="31"/>
                    <a:pt x="179" y="13"/>
                    <a:pt x="170" y="4"/>
                  </a:cubicBezTo>
                  <a:cubicBezTo>
                    <a:pt x="165" y="1"/>
                    <a:pt x="160" y="0"/>
                    <a:pt x="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rot="1103053">
              <a:off x="1649088" y="3019865"/>
              <a:ext cx="945010" cy="795720"/>
            </a:xfrm>
            <a:custGeom>
              <a:avLst/>
              <a:gdLst/>
              <a:ahLst/>
              <a:cxnLst/>
              <a:rect l="l" t="t" r="r" b="b"/>
              <a:pathLst>
                <a:path w="3203" h="2697" extrusionOk="0">
                  <a:moveTo>
                    <a:pt x="717" y="1"/>
                  </a:moveTo>
                  <a:cubicBezTo>
                    <a:pt x="666" y="1"/>
                    <a:pt x="620" y="7"/>
                    <a:pt x="580" y="20"/>
                  </a:cubicBezTo>
                  <a:cubicBezTo>
                    <a:pt x="0" y="216"/>
                    <a:pt x="18" y="832"/>
                    <a:pt x="18" y="832"/>
                  </a:cubicBezTo>
                  <a:cubicBezTo>
                    <a:pt x="18" y="832"/>
                    <a:pt x="1196" y="1278"/>
                    <a:pt x="1178" y="1296"/>
                  </a:cubicBezTo>
                  <a:cubicBezTo>
                    <a:pt x="1183" y="1292"/>
                    <a:pt x="1192" y="1290"/>
                    <a:pt x="1203" y="1290"/>
                  </a:cubicBezTo>
                  <a:cubicBezTo>
                    <a:pt x="1349" y="1290"/>
                    <a:pt x="1936" y="1599"/>
                    <a:pt x="1936" y="1599"/>
                  </a:cubicBezTo>
                  <a:cubicBezTo>
                    <a:pt x="1936" y="1599"/>
                    <a:pt x="1499" y="2027"/>
                    <a:pt x="1392" y="2286"/>
                  </a:cubicBezTo>
                  <a:cubicBezTo>
                    <a:pt x="1285" y="2545"/>
                    <a:pt x="1695" y="2696"/>
                    <a:pt x="2043" y="2696"/>
                  </a:cubicBezTo>
                  <a:cubicBezTo>
                    <a:pt x="2045" y="2696"/>
                    <a:pt x="2047" y="2696"/>
                    <a:pt x="2049" y="2696"/>
                  </a:cubicBezTo>
                  <a:cubicBezTo>
                    <a:pt x="2391" y="2696"/>
                    <a:pt x="3203" y="1918"/>
                    <a:pt x="3132" y="1492"/>
                  </a:cubicBezTo>
                  <a:cubicBezTo>
                    <a:pt x="3065" y="1102"/>
                    <a:pt x="1407" y="1"/>
                    <a:pt x="717" y="1"/>
                  </a:cubicBezTo>
                  <a:close/>
                </a:path>
              </a:pathLst>
            </a:custGeom>
            <a:solidFill>
              <a:srgbClr val="B17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rot="1103053">
              <a:off x="1902043" y="3638064"/>
              <a:ext cx="326608" cy="223345"/>
            </a:xfrm>
            <a:custGeom>
              <a:avLst/>
              <a:gdLst/>
              <a:ahLst/>
              <a:cxnLst/>
              <a:rect l="l" t="t" r="r" b="b"/>
              <a:pathLst>
                <a:path w="1107" h="757" extrusionOk="0">
                  <a:moveTo>
                    <a:pt x="710" y="1"/>
                  </a:moveTo>
                  <a:cubicBezTo>
                    <a:pt x="671" y="1"/>
                    <a:pt x="629" y="6"/>
                    <a:pt x="580" y="19"/>
                  </a:cubicBezTo>
                  <a:cubicBezTo>
                    <a:pt x="402" y="63"/>
                    <a:pt x="0" y="295"/>
                    <a:pt x="161" y="447"/>
                  </a:cubicBezTo>
                  <a:cubicBezTo>
                    <a:pt x="305" y="591"/>
                    <a:pt x="579" y="757"/>
                    <a:pt x="724" y="757"/>
                  </a:cubicBezTo>
                  <a:cubicBezTo>
                    <a:pt x="740" y="757"/>
                    <a:pt x="755" y="755"/>
                    <a:pt x="768" y="750"/>
                  </a:cubicBezTo>
                  <a:cubicBezTo>
                    <a:pt x="884" y="705"/>
                    <a:pt x="1107" y="572"/>
                    <a:pt x="1062" y="411"/>
                  </a:cubicBezTo>
                  <a:cubicBezTo>
                    <a:pt x="1023" y="271"/>
                    <a:pt x="977" y="1"/>
                    <a:pt x="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rot="1103053">
              <a:off x="1683816" y="3653176"/>
              <a:ext cx="455540" cy="292384"/>
            </a:xfrm>
            <a:custGeom>
              <a:avLst/>
              <a:gdLst/>
              <a:ahLst/>
              <a:cxnLst/>
              <a:rect l="l" t="t" r="r" b="b"/>
              <a:pathLst>
                <a:path w="1544" h="991" extrusionOk="0">
                  <a:moveTo>
                    <a:pt x="1149" y="1"/>
                  </a:moveTo>
                  <a:cubicBezTo>
                    <a:pt x="1114" y="1"/>
                    <a:pt x="1081" y="8"/>
                    <a:pt x="1053" y="26"/>
                  </a:cubicBezTo>
                  <a:lnTo>
                    <a:pt x="857" y="195"/>
                  </a:lnTo>
                  <a:cubicBezTo>
                    <a:pt x="857" y="195"/>
                    <a:pt x="468" y="42"/>
                    <a:pt x="251" y="42"/>
                  </a:cubicBezTo>
                  <a:cubicBezTo>
                    <a:pt x="200" y="42"/>
                    <a:pt x="159" y="50"/>
                    <a:pt x="134" y="70"/>
                  </a:cubicBezTo>
                  <a:cubicBezTo>
                    <a:pt x="0" y="177"/>
                    <a:pt x="54" y="766"/>
                    <a:pt x="161" y="811"/>
                  </a:cubicBezTo>
                  <a:cubicBezTo>
                    <a:pt x="167" y="814"/>
                    <a:pt x="173" y="815"/>
                    <a:pt x="181" y="815"/>
                  </a:cubicBezTo>
                  <a:cubicBezTo>
                    <a:pt x="221" y="815"/>
                    <a:pt x="281" y="780"/>
                    <a:pt x="304" y="757"/>
                  </a:cubicBezTo>
                  <a:cubicBezTo>
                    <a:pt x="324" y="864"/>
                    <a:pt x="396" y="892"/>
                    <a:pt x="455" y="892"/>
                  </a:cubicBezTo>
                  <a:cubicBezTo>
                    <a:pt x="499" y="892"/>
                    <a:pt x="536" y="876"/>
                    <a:pt x="536" y="864"/>
                  </a:cubicBezTo>
                  <a:cubicBezTo>
                    <a:pt x="582" y="948"/>
                    <a:pt x="662" y="991"/>
                    <a:pt x="733" y="991"/>
                  </a:cubicBezTo>
                  <a:cubicBezTo>
                    <a:pt x="814" y="991"/>
                    <a:pt x="884" y="937"/>
                    <a:pt x="884" y="829"/>
                  </a:cubicBezTo>
                  <a:cubicBezTo>
                    <a:pt x="892" y="827"/>
                    <a:pt x="904" y="826"/>
                    <a:pt x="918" y="826"/>
                  </a:cubicBezTo>
                  <a:cubicBezTo>
                    <a:pt x="951" y="826"/>
                    <a:pt x="996" y="830"/>
                    <a:pt x="1044" y="830"/>
                  </a:cubicBezTo>
                  <a:cubicBezTo>
                    <a:pt x="1165" y="830"/>
                    <a:pt x="1303" y="806"/>
                    <a:pt x="1303" y="641"/>
                  </a:cubicBezTo>
                  <a:lnTo>
                    <a:pt x="1544" y="302"/>
                  </a:lnTo>
                  <a:cubicBezTo>
                    <a:pt x="1529" y="170"/>
                    <a:pt x="1314" y="1"/>
                    <a:pt x="1149" y="1"/>
                  </a:cubicBezTo>
                  <a:close/>
                </a:path>
              </a:pathLst>
            </a:custGeom>
            <a:solidFill>
              <a:srgbClr val="F4E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rot="1103053">
              <a:off x="1735275" y="3719380"/>
              <a:ext cx="42486" cy="150175"/>
            </a:xfrm>
            <a:custGeom>
              <a:avLst/>
              <a:gdLst/>
              <a:ahLst/>
              <a:cxnLst/>
              <a:rect l="l" t="t" r="r" b="b"/>
              <a:pathLst>
                <a:path w="144" h="509" extrusionOk="0">
                  <a:moveTo>
                    <a:pt x="36" y="0"/>
                  </a:moveTo>
                  <a:lnTo>
                    <a:pt x="36" y="0"/>
                  </a:lnTo>
                  <a:cubicBezTo>
                    <a:pt x="1" y="116"/>
                    <a:pt x="90" y="473"/>
                    <a:pt x="99" y="509"/>
                  </a:cubicBezTo>
                  <a:lnTo>
                    <a:pt x="143" y="500"/>
                  </a:lnTo>
                  <a:cubicBezTo>
                    <a:pt x="117" y="393"/>
                    <a:pt x="54" y="99"/>
                    <a:pt x="81" y="18"/>
                  </a:cubicBezTo>
                  <a:lnTo>
                    <a:pt x="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rot="1103053">
              <a:off x="1794348" y="3758738"/>
              <a:ext cx="45141" cy="150470"/>
            </a:xfrm>
            <a:custGeom>
              <a:avLst/>
              <a:gdLst/>
              <a:ahLst/>
              <a:cxnLst/>
              <a:rect l="l" t="t" r="r" b="b"/>
              <a:pathLst>
                <a:path w="153" h="510" extrusionOk="0">
                  <a:moveTo>
                    <a:pt x="36" y="1"/>
                  </a:moveTo>
                  <a:lnTo>
                    <a:pt x="36" y="1"/>
                  </a:lnTo>
                  <a:cubicBezTo>
                    <a:pt x="1" y="117"/>
                    <a:pt x="90" y="474"/>
                    <a:pt x="99" y="509"/>
                  </a:cubicBezTo>
                  <a:lnTo>
                    <a:pt x="152" y="500"/>
                  </a:lnTo>
                  <a:cubicBezTo>
                    <a:pt x="125" y="393"/>
                    <a:pt x="63" y="108"/>
                    <a:pt x="90" y="19"/>
                  </a:cubicBezTo>
                  <a:lnTo>
                    <a:pt x="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rot="1103053">
              <a:off x="1862347" y="3898161"/>
              <a:ext cx="84676" cy="18882"/>
            </a:xfrm>
            <a:custGeom>
              <a:avLst/>
              <a:gdLst/>
              <a:ahLst/>
              <a:cxnLst/>
              <a:rect l="l" t="t" r="r" b="b"/>
              <a:pathLst>
                <a:path w="287" h="64" extrusionOk="0">
                  <a:moveTo>
                    <a:pt x="37" y="1"/>
                  </a:moveTo>
                  <a:cubicBezTo>
                    <a:pt x="1" y="1"/>
                    <a:pt x="1" y="54"/>
                    <a:pt x="37" y="54"/>
                  </a:cubicBezTo>
                  <a:cubicBezTo>
                    <a:pt x="58" y="52"/>
                    <a:pt x="78" y="50"/>
                    <a:pt x="100" y="50"/>
                  </a:cubicBezTo>
                  <a:cubicBezTo>
                    <a:pt x="151" y="50"/>
                    <a:pt x="203" y="57"/>
                    <a:pt x="260" y="63"/>
                  </a:cubicBezTo>
                  <a:cubicBezTo>
                    <a:pt x="269" y="63"/>
                    <a:pt x="286" y="45"/>
                    <a:pt x="286" y="36"/>
                  </a:cubicBezTo>
                  <a:cubicBezTo>
                    <a:pt x="286" y="18"/>
                    <a:pt x="269" y="10"/>
                    <a:pt x="260" y="10"/>
                  </a:cubicBezTo>
                  <a:cubicBezTo>
                    <a:pt x="179" y="1"/>
                    <a:pt x="108" y="1"/>
                    <a:pt x="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rot="1103053">
              <a:off x="1063779" y="1823204"/>
              <a:ext cx="979530" cy="1307908"/>
            </a:xfrm>
            <a:custGeom>
              <a:avLst/>
              <a:gdLst/>
              <a:ahLst/>
              <a:cxnLst/>
              <a:rect l="l" t="t" r="r" b="b"/>
              <a:pathLst>
                <a:path w="3320" h="4433" extrusionOk="0">
                  <a:moveTo>
                    <a:pt x="2605" y="0"/>
                  </a:moveTo>
                  <a:cubicBezTo>
                    <a:pt x="2529" y="0"/>
                    <a:pt x="2453" y="68"/>
                    <a:pt x="2392" y="130"/>
                  </a:cubicBezTo>
                  <a:cubicBezTo>
                    <a:pt x="2329" y="193"/>
                    <a:pt x="2267" y="264"/>
                    <a:pt x="2204" y="326"/>
                  </a:cubicBezTo>
                  <a:cubicBezTo>
                    <a:pt x="2222" y="237"/>
                    <a:pt x="2187" y="139"/>
                    <a:pt x="2106" y="86"/>
                  </a:cubicBezTo>
                  <a:cubicBezTo>
                    <a:pt x="2097" y="77"/>
                    <a:pt x="2079" y="68"/>
                    <a:pt x="2062" y="68"/>
                  </a:cubicBezTo>
                  <a:cubicBezTo>
                    <a:pt x="2044" y="77"/>
                    <a:pt x="2035" y="86"/>
                    <a:pt x="2017" y="103"/>
                  </a:cubicBezTo>
                  <a:cubicBezTo>
                    <a:pt x="1883" y="246"/>
                    <a:pt x="1740" y="398"/>
                    <a:pt x="1607" y="550"/>
                  </a:cubicBezTo>
                  <a:cubicBezTo>
                    <a:pt x="1161" y="648"/>
                    <a:pt x="732" y="880"/>
                    <a:pt x="447" y="1236"/>
                  </a:cubicBezTo>
                  <a:cubicBezTo>
                    <a:pt x="144" y="1602"/>
                    <a:pt x="1" y="2102"/>
                    <a:pt x="99" y="2566"/>
                  </a:cubicBezTo>
                  <a:cubicBezTo>
                    <a:pt x="99" y="2575"/>
                    <a:pt x="90" y="2592"/>
                    <a:pt x="90" y="2610"/>
                  </a:cubicBezTo>
                  <a:cubicBezTo>
                    <a:pt x="63" y="2682"/>
                    <a:pt x="45" y="2762"/>
                    <a:pt x="54" y="2842"/>
                  </a:cubicBezTo>
                  <a:cubicBezTo>
                    <a:pt x="63" y="2922"/>
                    <a:pt x="126" y="2994"/>
                    <a:pt x="197" y="3003"/>
                  </a:cubicBezTo>
                  <a:cubicBezTo>
                    <a:pt x="208" y="3005"/>
                    <a:pt x="217" y="3006"/>
                    <a:pt x="226" y="3006"/>
                  </a:cubicBezTo>
                  <a:cubicBezTo>
                    <a:pt x="249" y="3006"/>
                    <a:pt x="267" y="3000"/>
                    <a:pt x="286" y="2994"/>
                  </a:cubicBezTo>
                  <a:cubicBezTo>
                    <a:pt x="304" y="2994"/>
                    <a:pt x="322" y="2985"/>
                    <a:pt x="340" y="2976"/>
                  </a:cubicBezTo>
                  <a:cubicBezTo>
                    <a:pt x="402" y="3217"/>
                    <a:pt x="563" y="3431"/>
                    <a:pt x="777" y="3556"/>
                  </a:cubicBezTo>
                  <a:cubicBezTo>
                    <a:pt x="839" y="3725"/>
                    <a:pt x="1232" y="3939"/>
                    <a:pt x="1401" y="3993"/>
                  </a:cubicBezTo>
                  <a:cubicBezTo>
                    <a:pt x="1357" y="4064"/>
                    <a:pt x="1375" y="4171"/>
                    <a:pt x="1446" y="4225"/>
                  </a:cubicBezTo>
                  <a:cubicBezTo>
                    <a:pt x="1472" y="4241"/>
                    <a:pt x="1504" y="4249"/>
                    <a:pt x="1537" y="4249"/>
                  </a:cubicBezTo>
                  <a:cubicBezTo>
                    <a:pt x="1594" y="4249"/>
                    <a:pt x="1653" y="4226"/>
                    <a:pt x="1687" y="4180"/>
                  </a:cubicBezTo>
                  <a:lnTo>
                    <a:pt x="1687" y="4180"/>
                  </a:lnTo>
                  <a:cubicBezTo>
                    <a:pt x="1660" y="4261"/>
                    <a:pt x="1642" y="4377"/>
                    <a:pt x="1714" y="4421"/>
                  </a:cubicBezTo>
                  <a:cubicBezTo>
                    <a:pt x="1732" y="4430"/>
                    <a:pt x="1752" y="4432"/>
                    <a:pt x="1772" y="4432"/>
                  </a:cubicBezTo>
                  <a:cubicBezTo>
                    <a:pt x="1792" y="4432"/>
                    <a:pt x="1812" y="4430"/>
                    <a:pt x="1830" y="4430"/>
                  </a:cubicBezTo>
                  <a:cubicBezTo>
                    <a:pt x="1990" y="4394"/>
                    <a:pt x="2133" y="4323"/>
                    <a:pt x="2276" y="4243"/>
                  </a:cubicBezTo>
                  <a:cubicBezTo>
                    <a:pt x="2526" y="4100"/>
                    <a:pt x="2757" y="3922"/>
                    <a:pt x="2927" y="3681"/>
                  </a:cubicBezTo>
                  <a:cubicBezTo>
                    <a:pt x="3070" y="3476"/>
                    <a:pt x="3168" y="3226"/>
                    <a:pt x="3159" y="2976"/>
                  </a:cubicBezTo>
                  <a:cubicBezTo>
                    <a:pt x="3248" y="2869"/>
                    <a:pt x="3284" y="2708"/>
                    <a:pt x="3293" y="2566"/>
                  </a:cubicBezTo>
                  <a:cubicBezTo>
                    <a:pt x="3311" y="2405"/>
                    <a:pt x="3320" y="2244"/>
                    <a:pt x="3302" y="2093"/>
                  </a:cubicBezTo>
                  <a:cubicBezTo>
                    <a:pt x="3275" y="1843"/>
                    <a:pt x="3177" y="1602"/>
                    <a:pt x="3025" y="1406"/>
                  </a:cubicBezTo>
                  <a:cubicBezTo>
                    <a:pt x="3088" y="1281"/>
                    <a:pt x="3159" y="1147"/>
                    <a:pt x="3150" y="1004"/>
                  </a:cubicBezTo>
                  <a:cubicBezTo>
                    <a:pt x="3134" y="870"/>
                    <a:pt x="3027" y="749"/>
                    <a:pt x="2903" y="749"/>
                  </a:cubicBezTo>
                  <a:cubicBezTo>
                    <a:pt x="2887" y="749"/>
                    <a:pt x="2871" y="751"/>
                    <a:pt x="2856" y="755"/>
                  </a:cubicBezTo>
                  <a:cubicBezTo>
                    <a:pt x="2838" y="764"/>
                    <a:pt x="2811" y="773"/>
                    <a:pt x="2793" y="781"/>
                  </a:cubicBezTo>
                  <a:cubicBezTo>
                    <a:pt x="2891" y="576"/>
                    <a:pt x="2891" y="318"/>
                    <a:pt x="2766" y="121"/>
                  </a:cubicBezTo>
                  <a:cubicBezTo>
                    <a:pt x="2740" y="68"/>
                    <a:pt x="2704" y="23"/>
                    <a:pt x="2642" y="5"/>
                  </a:cubicBezTo>
                  <a:cubicBezTo>
                    <a:pt x="2629" y="2"/>
                    <a:pt x="2617" y="0"/>
                    <a:pt x="26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rot="1103053">
              <a:off x="1377896" y="3035246"/>
              <a:ext cx="408334" cy="289433"/>
            </a:xfrm>
            <a:custGeom>
              <a:avLst/>
              <a:gdLst/>
              <a:ahLst/>
              <a:cxnLst/>
              <a:rect l="l" t="t" r="r" b="b"/>
              <a:pathLst>
                <a:path w="1384" h="981" extrusionOk="0">
                  <a:moveTo>
                    <a:pt x="1006" y="1"/>
                  </a:moveTo>
                  <a:cubicBezTo>
                    <a:pt x="831" y="1"/>
                    <a:pt x="643" y="171"/>
                    <a:pt x="643" y="171"/>
                  </a:cubicBezTo>
                  <a:lnTo>
                    <a:pt x="483" y="224"/>
                  </a:lnTo>
                  <a:cubicBezTo>
                    <a:pt x="483" y="224"/>
                    <a:pt x="1" y="242"/>
                    <a:pt x="72" y="510"/>
                  </a:cubicBezTo>
                  <a:cubicBezTo>
                    <a:pt x="127" y="716"/>
                    <a:pt x="225" y="981"/>
                    <a:pt x="504" y="981"/>
                  </a:cubicBezTo>
                  <a:cubicBezTo>
                    <a:pt x="586" y="981"/>
                    <a:pt x="685" y="958"/>
                    <a:pt x="804" y="902"/>
                  </a:cubicBezTo>
                  <a:cubicBezTo>
                    <a:pt x="1214" y="715"/>
                    <a:pt x="1384" y="644"/>
                    <a:pt x="1250" y="215"/>
                  </a:cubicBezTo>
                  <a:cubicBezTo>
                    <a:pt x="1196" y="53"/>
                    <a:pt x="1103" y="1"/>
                    <a:pt x="1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rot="1103053">
              <a:off x="1250912" y="2724552"/>
              <a:ext cx="5606" cy="8261"/>
            </a:xfrm>
            <a:custGeom>
              <a:avLst/>
              <a:gdLst/>
              <a:ahLst/>
              <a:cxnLst/>
              <a:rect l="l" t="t" r="r" b="b"/>
              <a:pathLst>
                <a:path w="19" h="28" extrusionOk="0">
                  <a:moveTo>
                    <a:pt x="18" y="28"/>
                  </a:moveTo>
                  <a:cubicBezTo>
                    <a:pt x="0" y="10"/>
                    <a:pt x="0" y="1"/>
                    <a:pt x="0" y="1"/>
                  </a:cubicBezTo>
                  <a:cubicBezTo>
                    <a:pt x="0" y="1"/>
                    <a:pt x="0" y="10"/>
                    <a:pt x="18" y="28"/>
                  </a:cubicBezTo>
                  <a:close/>
                </a:path>
              </a:pathLst>
            </a:custGeom>
            <a:solidFill>
              <a:srgbClr val="F7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rot="1103053">
              <a:off x="1106392" y="2255294"/>
              <a:ext cx="966253" cy="987791"/>
            </a:xfrm>
            <a:custGeom>
              <a:avLst/>
              <a:gdLst/>
              <a:ahLst/>
              <a:cxnLst/>
              <a:rect l="l" t="t" r="r" b="b"/>
              <a:pathLst>
                <a:path w="3275" h="3348" extrusionOk="0">
                  <a:moveTo>
                    <a:pt x="1044" y="0"/>
                  </a:moveTo>
                  <a:lnTo>
                    <a:pt x="464" y="1044"/>
                  </a:lnTo>
                  <a:cubicBezTo>
                    <a:pt x="437" y="1436"/>
                    <a:pt x="794" y="1927"/>
                    <a:pt x="732" y="2043"/>
                  </a:cubicBezTo>
                  <a:cubicBezTo>
                    <a:pt x="714" y="2079"/>
                    <a:pt x="693" y="2092"/>
                    <a:pt x="672" y="2092"/>
                  </a:cubicBezTo>
                  <a:cubicBezTo>
                    <a:pt x="641" y="2092"/>
                    <a:pt x="610" y="2064"/>
                    <a:pt x="589" y="2043"/>
                  </a:cubicBezTo>
                  <a:lnTo>
                    <a:pt x="589" y="2043"/>
                  </a:lnTo>
                  <a:cubicBezTo>
                    <a:pt x="625" y="2097"/>
                    <a:pt x="705" y="2204"/>
                    <a:pt x="660" y="2239"/>
                  </a:cubicBezTo>
                  <a:cubicBezTo>
                    <a:pt x="655" y="2244"/>
                    <a:pt x="648" y="2246"/>
                    <a:pt x="640" y="2246"/>
                  </a:cubicBezTo>
                  <a:cubicBezTo>
                    <a:pt x="550" y="2246"/>
                    <a:pt x="330" y="1981"/>
                    <a:pt x="330" y="1981"/>
                  </a:cubicBezTo>
                  <a:lnTo>
                    <a:pt x="330" y="1981"/>
                  </a:lnTo>
                  <a:cubicBezTo>
                    <a:pt x="330" y="1981"/>
                    <a:pt x="0" y="2311"/>
                    <a:pt x="348" y="2569"/>
                  </a:cubicBezTo>
                  <a:cubicBezTo>
                    <a:pt x="433" y="2636"/>
                    <a:pt x="513" y="2661"/>
                    <a:pt x="586" y="2661"/>
                  </a:cubicBezTo>
                  <a:cubicBezTo>
                    <a:pt x="803" y="2661"/>
                    <a:pt x="955" y="2440"/>
                    <a:pt x="946" y="2427"/>
                  </a:cubicBezTo>
                  <a:lnTo>
                    <a:pt x="946" y="2427"/>
                  </a:lnTo>
                  <a:cubicBezTo>
                    <a:pt x="1232" y="2685"/>
                    <a:pt x="1668" y="2552"/>
                    <a:pt x="1775" y="2784"/>
                  </a:cubicBezTo>
                  <a:cubicBezTo>
                    <a:pt x="1882" y="3015"/>
                    <a:pt x="1686" y="3149"/>
                    <a:pt x="1686" y="3149"/>
                  </a:cubicBezTo>
                  <a:cubicBezTo>
                    <a:pt x="1876" y="3317"/>
                    <a:pt x="2020" y="3348"/>
                    <a:pt x="2102" y="3348"/>
                  </a:cubicBezTo>
                  <a:cubicBezTo>
                    <a:pt x="2150" y="3348"/>
                    <a:pt x="2177" y="3337"/>
                    <a:pt x="2177" y="3337"/>
                  </a:cubicBezTo>
                  <a:cubicBezTo>
                    <a:pt x="2177" y="3337"/>
                    <a:pt x="2364" y="3283"/>
                    <a:pt x="2444" y="2891"/>
                  </a:cubicBezTo>
                  <a:lnTo>
                    <a:pt x="2444" y="2891"/>
                  </a:lnTo>
                  <a:cubicBezTo>
                    <a:pt x="2444" y="2891"/>
                    <a:pt x="2443" y="2891"/>
                    <a:pt x="2441" y="2891"/>
                  </a:cubicBezTo>
                  <a:cubicBezTo>
                    <a:pt x="2414" y="2891"/>
                    <a:pt x="2208" y="2883"/>
                    <a:pt x="2150" y="2650"/>
                  </a:cubicBezTo>
                  <a:cubicBezTo>
                    <a:pt x="2097" y="2400"/>
                    <a:pt x="2524" y="2240"/>
                    <a:pt x="2596" y="1865"/>
                  </a:cubicBezTo>
                  <a:lnTo>
                    <a:pt x="2596" y="1865"/>
                  </a:lnTo>
                  <a:cubicBezTo>
                    <a:pt x="2597" y="1874"/>
                    <a:pt x="2682" y="1906"/>
                    <a:pt x="2787" y="1906"/>
                  </a:cubicBezTo>
                  <a:cubicBezTo>
                    <a:pt x="2925" y="1906"/>
                    <a:pt x="3098" y="1851"/>
                    <a:pt x="3158" y="1615"/>
                  </a:cubicBezTo>
                  <a:cubicBezTo>
                    <a:pt x="3274" y="1196"/>
                    <a:pt x="2810" y="1142"/>
                    <a:pt x="2810" y="1142"/>
                  </a:cubicBezTo>
                  <a:cubicBezTo>
                    <a:pt x="2810" y="1142"/>
                    <a:pt x="2792" y="1543"/>
                    <a:pt x="2712" y="1543"/>
                  </a:cubicBezTo>
                  <a:cubicBezTo>
                    <a:pt x="2641" y="1543"/>
                    <a:pt x="2641" y="1410"/>
                    <a:pt x="2641" y="1347"/>
                  </a:cubicBezTo>
                  <a:cubicBezTo>
                    <a:pt x="2641" y="1383"/>
                    <a:pt x="2623" y="1449"/>
                    <a:pt x="2574" y="1449"/>
                  </a:cubicBezTo>
                  <a:cubicBezTo>
                    <a:pt x="2562" y="1449"/>
                    <a:pt x="2549" y="1445"/>
                    <a:pt x="2534" y="1436"/>
                  </a:cubicBezTo>
                  <a:cubicBezTo>
                    <a:pt x="2409" y="1374"/>
                    <a:pt x="2391" y="776"/>
                    <a:pt x="2132" y="482"/>
                  </a:cubicBezTo>
                  <a:lnTo>
                    <a:pt x="1044" y="0"/>
                  </a:lnTo>
                  <a:close/>
                </a:path>
              </a:pathLst>
            </a:custGeom>
            <a:solidFill>
              <a:srgbClr val="F4E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rot="1103053">
              <a:off x="1896097" y="2719651"/>
              <a:ext cx="2950" cy="7966"/>
            </a:xfrm>
            <a:custGeom>
              <a:avLst/>
              <a:gdLst/>
              <a:ahLst/>
              <a:cxnLst/>
              <a:rect l="l" t="t" r="r" b="b"/>
              <a:pathLst>
                <a:path w="10" h="27" extrusionOk="0">
                  <a:moveTo>
                    <a:pt x="9" y="0"/>
                  </a:moveTo>
                  <a:lnTo>
                    <a:pt x="9" y="0"/>
                  </a:lnTo>
                  <a:cubicBezTo>
                    <a:pt x="9" y="0"/>
                    <a:pt x="0" y="9"/>
                    <a:pt x="0" y="27"/>
                  </a:cubicBezTo>
                  <a:cubicBezTo>
                    <a:pt x="9" y="9"/>
                    <a:pt x="9" y="0"/>
                    <a:pt x="9" y="0"/>
                  </a:cubicBezTo>
                  <a:close/>
                </a:path>
              </a:pathLst>
            </a:custGeom>
            <a:solidFill>
              <a:srgbClr val="F7A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rot="1103053">
              <a:off x="1549479" y="2518538"/>
              <a:ext cx="135128" cy="146929"/>
            </a:xfrm>
            <a:custGeom>
              <a:avLst/>
              <a:gdLst/>
              <a:ahLst/>
              <a:cxnLst/>
              <a:rect l="l" t="t" r="r" b="b"/>
              <a:pathLst>
                <a:path w="458" h="498" extrusionOk="0">
                  <a:moveTo>
                    <a:pt x="98" y="1"/>
                  </a:moveTo>
                  <a:cubicBezTo>
                    <a:pt x="95" y="1"/>
                    <a:pt x="92" y="1"/>
                    <a:pt x="90" y="2"/>
                  </a:cubicBezTo>
                  <a:cubicBezTo>
                    <a:pt x="0" y="38"/>
                    <a:pt x="90" y="422"/>
                    <a:pt x="179" y="475"/>
                  </a:cubicBezTo>
                  <a:cubicBezTo>
                    <a:pt x="199" y="491"/>
                    <a:pt x="227" y="498"/>
                    <a:pt x="257" y="498"/>
                  </a:cubicBezTo>
                  <a:cubicBezTo>
                    <a:pt x="347" y="498"/>
                    <a:pt x="458" y="433"/>
                    <a:pt x="437" y="332"/>
                  </a:cubicBezTo>
                  <a:cubicBezTo>
                    <a:pt x="425" y="268"/>
                    <a:pt x="389" y="251"/>
                    <a:pt x="355" y="251"/>
                  </a:cubicBezTo>
                  <a:cubicBezTo>
                    <a:pt x="319" y="251"/>
                    <a:pt x="286" y="270"/>
                    <a:pt x="286" y="270"/>
                  </a:cubicBezTo>
                  <a:cubicBezTo>
                    <a:pt x="286" y="270"/>
                    <a:pt x="163" y="1"/>
                    <a:pt x="98" y="1"/>
                  </a:cubicBezTo>
                  <a:close/>
                </a:path>
              </a:pathLst>
            </a:custGeom>
            <a:solidFill>
              <a:schemeClr val="accent4"/>
            </a:solidFill>
            <a:ln w="38100" cap="flat" cmpd="sng">
              <a:solidFill>
                <a:srgbClr val="F4E1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rot="1103053">
              <a:off x="1338086" y="2305213"/>
              <a:ext cx="160796" cy="113590"/>
            </a:xfrm>
            <a:custGeom>
              <a:avLst/>
              <a:gdLst/>
              <a:ahLst/>
              <a:cxnLst/>
              <a:rect l="l" t="t" r="r" b="b"/>
              <a:pathLst>
                <a:path w="545" h="385" extrusionOk="0">
                  <a:moveTo>
                    <a:pt x="331" y="0"/>
                  </a:moveTo>
                  <a:cubicBezTo>
                    <a:pt x="304" y="18"/>
                    <a:pt x="277" y="36"/>
                    <a:pt x="250" y="54"/>
                  </a:cubicBezTo>
                  <a:cubicBezTo>
                    <a:pt x="241" y="54"/>
                    <a:pt x="232" y="63"/>
                    <a:pt x="224" y="63"/>
                  </a:cubicBezTo>
                  <a:lnTo>
                    <a:pt x="197" y="63"/>
                  </a:lnTo>
                  <a:cubicBezTo>
                    <a:pt x="179" y="63"/>
                    <a:pt x="152" y="72"/>
                    <a:pt x="125" y="81"/>
                  </a:cubicBezTo>
                  <a:cubicBezTo>
                    <a:pt x="99" y="90"/>
                    <a:pt x="81" y="108"/>
                    <a:pt x="54" y="125"/>
                  </a:cubicBezTo>
                  <a:cubicBezTo>
                    <a:pt x="18" y="161"/>
                    <a:pt x="1" y="215"/>
                    <a:pt x="1" y="268"/>
                  </a:cubicBezTo>
                  <a:lnTo>
                    <a:pt x="9" y="384"/>
                  </a:lnTo>
                  <a:lnTo>
                    <a:pt x="72" y="304"/>
                  </a:lnTo>
                  <a:cubicBezTo>
                    <a:pt x="81" y="313"/>
                    <a:pt x="90" y="313"/>
                    <a:pt x="99" y="322"/>
                  </a:cubicBezTo>
                  <a:cubicBezTo>
                    <a:pt x="108" y="313"/>
                    <a:pt x="125" y="313"/>
                    <a:pt x="134" y="304"/>
                  </a:cubicBezTo>
                  <a:lnTo>
                    <a:pt x="161" y="259"/>
                  </a:lnTo>
                  <a:cubicBezTo>
                    <a:pt x="197" y="223"/>
                    <a:pt x="232" y="188"/>
                    <a:pt x="277" y="161"/>
                  </a:cubicBezTo>
                  <a:cubicBezTo>
                    <a:pt x="286" y="152"/>
                    <a:pt x="286" y="152"/>
                    <a:pt x="295" y="143"/>
                  </a:cubicBezTo>
                  <a:cubicBezTo>
                    <a:pt x="340" y="143"/>
                    <a:pt x="384" y="134"/>
                    <a:pt x="420" y="108"/>
                  </a:cubicBezTo>
                  <a:lnTo>
                    <a:pt x="545" y="9"/>
                  </a:lnTo>
                  <a:lnTo>
                    <a:pt x="393" y="27"/>
                  </a:lnTo>
                  <a:cubicBezTo>
                    <a:pt x="375" y="36"/>
                    <a:pt x="366" y="36"/>
                    <a:pt x="348" y="36"/>
                  </a:cubicBezTo>
                  <a:lnTo>
                    <a:pt x="340" y="18"/>
                  </a:lnTo>
                  <a:lnTo>
                    <a:pt x="3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rot="1103053">
              <a:off x="1670299" y="2319648"/>
              <a:ext cx="192365" cy="60778"/>
            </a:xfrm>
            <a:custGeom>
              <a:avLst/>
              <a:gdLst/>
              <a:ahLst/>
              <a:cxnLst/>
              <a:rect l="l" t="t" r="r" b="b"/>
              <a:pathLst>
                <a:path w="652" h="206" extrusionOk="0">
                  <a:moveTo>
                    <a:pt x="455" y="0"/>
                  </a:moveTo>
                  <a:cubicBezTo>
                    <a:pt x="428" y="0"/>
                    <a:pt x="402" y="0"/>
                    <a:pt x="375" y="9"/>
                  </a:cubicBezTo>
                  <a:cubicBezTo>
                    <a:pt x="348" y="18"/>
                    <a:pt x="330" y="27"/>
                    <a:pt x="312" y="36"/>
                  </a:cubicBezTo>
                  <a:cubicBezTo>
                    <a:pt x="304" y="45"/>
                    <a:pt x="295" y="54"/>
                    <a:pt x="286" y="54"/>
                  </a:cubicBezTo>
                  <a:cubicBezTo>
                    <a:pt x="277" y="63"/>
                    <a:pt x="268" y="63"/>
                    <a:pt x="259" y="63"/>
                  </a:cubicBezTo>
                  <a:cubicBezTo>
                    <a:pt x="223" y="63"/>
                    <a:pt x="196" y="72"/>
                    <a:pt x="170" y="72"/>
                  </a:cubicBezTo>
                  <a:lnTo>
                    <a:pt x="170" y="90"/>
                  </a:lnTo>
                  <a:lnTo>
                    <a:pt x="170" y="107"/>
                  </a:lnTo>
                  <a:cubicBezTo>
                    <a:pt x="161" y="116"/>
                    <a:pt x="152" y="125"/>
                    <a:pt x="134" y="125"/>
                  </a:cubicBezTo>
                  <a:lnTo>
                    <a:pt x="0" y="205"/>
                  </a:lnTo>
                  <a:lnTo>
                    <a:pt x="161" y="205"/>
                  </a:lnTo>
                  <a:cubicBezTo>
                    <a:pt x="205" y="205"/>
                    <a:pt x="250" y="188"/>
                    <a:pt x="277" y="161"/>
                  </a:cubicBezTo>
                  <a:lnTo>
                    <a:pt x="304" y="161"/>
                  </a:lnTo>
                  <a:cubicBezTo>
                    <a:pt x="357" y="161"/>
                    <a:pt x="411" y="161"/>
                    <a:pt x="455" y="170"/>
                  </a:cubicBezTo>
                  <a:lnTo>
                    <a:pt x="509" y="188"/>
                  </a:lnTo>
                  <a:cubicBezTo>
                    <a:pt x="518" y="188"/>
                    <a:pt x="527" y="188"/>
                    <a:pt x="544" y="179"/>
                  </a:cubicBezTo>
                  <a:cubicBezTo>
                    <a:pt x="553" y="170"/>
                    <a:pt x="553" y="161"/>
                    <a:pt x="553" y="152"/>
                  </a:cubicBezTo>
                  <a:lnTo>
                    <a:pt x="651" y="179"/>
                  </a:lnTo>
                  <a:lnTo>
                    <a:pt x="589" y="81"/>
                  </a:lnTo>
                  <a:cubicBezTo>
                    <a:pt x="562" y="36"/>
                    <a:pt x="509" y="9"/>
                    <a:pt x="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rot="1103053">
              <a:off x="1446114" y="2522129"/>
              <a:ext cx="71399" cy="49862"/>
            </a:xfrm>
            <a:custGeom>
              <a:avLst/>
              <a:gdLst/>
              <a:ahLst/>
              <a:cxnLst/>
              <a:rect l="l" t="t" r="r" b="b"/>
              <a:pathLst>
                <a:path w="242" h="169" extrusionOk="0">
                  <a:moveTo>
                    <a:pt x="214" y="1"/>
                  </a:moveTo>
                  <a:cubicBezTo>
                    <a:pt x="197" y="1"/>
                    <a:pt x="179" y="10"/>
                    <a:pt x="188" y="27"/>
                  </a:cubicBezTo>
                  <a:cubicBezTo>
                    <a:pt x="188" y="36"/>
                    <a:pt x="188" y="36"/>
                    <a:pt x="188" y="45"/>
                  </a:cubicBezTo>
                  <a:cubicBezTo>
                    <a:pt x="188" y="45"/>
                    <a:pt x="188" y="54"/>
                    <a:pt x="179" y="54"/>
                  </a:cubicBezTo>
                  <a:cubicBezTo>
                    <a:pt x="179" y="54"/>
                    <a:pt x="179" y="63"/>
                    <a:pt x="179" y="63"/>
                  </a:cubicBezTo>
                  <a:cubicBezTo>
                    <a:pt x="179" y="63"/>
                    <a:pt x="179" y="72"/>
                    <a:pt x="179" y="72"/>
                  </a:cubicBezTo>
                  <a:cubicBezTo>
                    <a:pt x="179" y="72"/>
                    <a:pt x="179" y="72"/>
                    <a:pt x="170" y="81"/>
                  </a:cubicBezTo>
                  <a:cubicBezTo>
                    <a:pt x="170" y="90"/>
                    <a:pt x="170" y="90"/>
                    <a:pt x="161" y="99"/>
                  </a:cubicBezTo>
                  <a:lnTo>
                    <a:pt x="152" y="99"/>
                  </a:lnTo>
                  <a:cubicBezTo>
                    <a:pt x="143" y="108"/>
                    <a:pt x="143" y="108"/>
                    <a:pt x="143" y="108"/>
                  </a:cubicBezTo>
                  <a:cubicBezTo>
                    <a:pt x="134" y="108"/>
                    <a:pt x="134" y="108"/>
                    <a:pt x="125" y="117"/>
                  </a:cubicBezTo>
                  <a:lnTo>
                    <a:pt x="90" y="117"/>
                  </a:lnTo>
                  <a:cubicBezTo>
                    <a:pt x="90" y="108"/>
                    <a:pt x="81" y="108"/>
                    <a:pt x="81" y="108"/>
                  </a:cubicBezTo>
                  <a:lnTo>
                    <a:pt x="72" y="108"/>
                  </a:lnTo>
                  <a:cubicBezTo>
                    <a:pt x="63" y="99"/>
                    <a:pt x="63" y="99"/>
                    <a:pt x="63" y="99"/>
                  </a:cubicBezTo>
                  <a:cubicBezTo>
                    <a:pt x="54" y="99"/>
                    <a:pt x="54" y="90"/>
                    <a:pt x="45" y="90"/>
                  </a:cubicBezTo>
                  <a:cubicBezTo>
                    <a:pt x="41" y="85"/>
                    <a:pt x="34" y="83"/>
                    <a:pt x="27" y="83"/>
                  </a:cubicBezTo>
                  <a:cubicBezTo>
                    <a:pt x="20" y="83"/>
                    <a:pt x="14" y="85"/>
                    <a:pt x="9" y="90"/>
                  </a:cubicBezTo>
                  <a:cubicBezTo>
                    <a:pt x="0" y="99"/>
                    <a:pt x="0" y="117"/>
                    <a:pt x="9" y="126"/>
                  </a:cubicBezTo>
                  <a:cubicBezTo>
                    <a:pt x="35" y="152"/>
                    <a:pt x="76" y="168"/>
                    <a:pt x="113" y="168"/>
                  </a:cubicBezTo>
                  <a:cubicBezTo>
                    <a:pt x="127" y="168"/>
                    <a:pt x="140" y="166"/>
                    <a:pt x="152" y="161"/>
                  </a:cubicBezTo>
                  <a:cubicBezTo>
                    <a:pt x="206" y="134"/>
                    <a:pt x="241" y="81"/>
                    <a:pt x="232" y="27"/>
                  </a:cubicBezTo>
                  <a:cubicBezTo>
                    <a:pt x="232" y="10"/>
                    <a:pt x="223" y="1"/>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rot="1103053">
              <a:off x="1687166" y="2501277"/>
              <a:ext cx="74055" cy="65204"/>
            </a:xfrm>
            <a:custGeom>
              <a:avLst/>
              <a:gdLst/>
              <a:ahLst/>
              <a:cxnLst/>
              <a:rect l="l" t="t" r="r" b="b"/>
              <a:pathLst>
                <a:path w="251" h="221" extrusionOk="0">
                  <a:moveTo>
                    <a:pt x="224" y="0"/>
                  </a:moveTo>
                  <a:cubicBezTo>
                    <a:pt x="215" y="0"/>
                    <a:pt x="197" y="9"/>
                    <a:pt x="197" y="18"/>
                  </a:cubicBezTo>
                  <a:cubicBezTo>
                    <a:pt x="188" y="45"/>
                    <a:pt x="170" y="81"/>
                    <a:pt x="161" y="107"/>
                  </a:cubicBezTo>
                  <a:cubicBezTo>
                    <a:pt x="161" y="116"/>
                    <a:pt x="161" y="134"/>
                    <a:pt x="153" y="143"/>
                  </a:cubicBezTo>
                  <a:cubicBezTo>
                    <a:pt x="153" y="152"/>
                    <a:pt x="153" y="152"/>
                    <a:pt x="144" y="161"/>
                  </a:cubicBezTo>
                  <a:cubicBezTo>
                    <a:pt x="135" y="170"/>
                    <a:pt x="135" y="170"/>
                    <a:pt x="135" y="170"/>
                  </a:cubicBezTo>
                  <a:lnTo>
                    <a:pt x="108" y="170"/>
                  </a:lnTo>
                  <a:cubicBezTo>
                    <a:pt x="108" y="170"/>
                    <a:pt x="108" y="170"/>
                    <a:pt x="99" y="161"/>
                  </a:cubicBezTo>
                  <a:cubicBezTo>
                    <a:pt x="81" y="152"/>
                    <a:pt x="63" y="134"/>
                    <a:pt x="54" y="116"/>
                  </a:cubicBezTo>
                  <a:cubicBezTo>
                    <a:pt x="48" y="110"/>
                    <a:pt x="37" y="104"/>
                    <a:pt x="28" y="104"/>
                  </a:cubicBezTo>
                  <a:cubicBezTo>
                    <a:pt x="25" y="104"/>
                    <a:pt x="21" y="105"/>
                    <a:pt x="19" y="107"/>
                  </a:cubicBezTo>
                  <a:cubicBezTo>
                    <a:pt x="10" y="116"/>
                    <a:pt x="1" y="134"/>
                    <a:pt x="10" y="143"/>
                  </a:cubicBezTo>
                  <a:cubicBezTo>
                    <a:pt x="28" y="170"/>
                    <a:pt x="46" y="196"/>
                    <a:pt x="72" y="205"/>
                  </a:cubicBezTo>
                  <a:cubicBezTo>
                    <a:pt x="88" y="216"/>
                    <a:pt x="107" y="220"/>
                    <a:pt x="125" y="220"/>
                  </a:cubicBezTo>
                  <a:cubicBezTo>
                    <a:pt x="138" y="220"/>
                    <a:pt x="150" y="218"/>
                    <a:pt x="161" y="214"/>
                  </a:cubicBezTo>
                  <a:cubicBezTo>
                    <a:pt x="188" y="196"/>
                    <a:pt x="197" y="161"/>
                    <a:pt x="215" y="134"/>
                  </a:cubicBezTo>
                  <a:cubicBezTo>
                    <a:pt x="224" y="98"/>
                    <a:pt x="233" y="72"/>
                    <a:pt x="242" y="36"/>
                  </a:cubicBezTo>
                  <a:cubicBezTo>
                    <a:pt x="251" y="18"/>
                    <a:pt x="242" y="9"/>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rot="1103053">
              <a:off x="1472723" y="2721345"/>
              <a:ext cx="319822" cy="169352"/>
            </a:xfrm>
            <a:custGeom>
              <a:avLst/>
              <a:gdLst/>
              <a:ahLst/>
              <a:cxnLst/>
              <a:rect l="l" t="t" r="r" b="b"/>
              <a:pathLst>
                <a:path w="1084" h="574" extrusionOk="0">
                  <a:moveTo>
                    <a:pt x="716" y="1"/>
                  </a:moveTo>
                  <a:cubicBezTo>
                    <a:pt x="653" y="1"/>
                    <a:pt x="583" y="12"/>
                    <a:pt x="509" y="38"/>
                  </a:cubicBezTo>
                  <a:cubicBezTo>
                    <a:pt x="27" y="207"/>
                    <a:pt x="0" y="555"/>
                    <a:pt x="36" y="573"/>
                  </a:cubicBezTo>
                  <a:cubicBezTo>
                    <a:pt x="37" y="574"/>
                    <a:pt x="38" y="574"/>
                    <a:pt x="40" y="574"/>
                  </a:cubicBezTo>
                  <a:cubicBezTo>
                    <a:pt x="87" y="574"/>
                    <a:pt x="329" y="320"/>
                    <a:pt x="553" y="234"/>
                  </a:cubicBezTo>
                  <a:cubicBezTo>
                    <a:pt x="598" y="216"/>
                    <a:pt x="672" y="212"/>
                    <a:pt x="751" y="212"/>
                  </a:cubicBezTo>
                  <a:cubicBezTo>
                    <a:pt x="814" y="212"/>
                    <a:pt x="880" y="215"/>
                    <a:pt x="937" y="215"/>
                  </a:cubicBezTo>
                  <a:cubicBezTo>
                    <a:pt x="1021" y="215"/>
                    <a:pt x="1083" y="209"/>
                    <a:pt x="1079" y="181"/>
                  </a:cubicBezTo>
                  <a:cubicBezTo>
                    <a:pt x="1073" y="125"/>
                    <a:pt x="932" y="1"/>
                    <a:pt x="716" y="1"/>
                  </a:cubicBezTo>
                  <a:close/>
                </a:path>
              </a:pathLst>
            </a:custGeom>
            <a:solidFill>
              <a:schemeClr val="accent4"/>
            </a:solidFill>
            <a:ln w="28575" cap="flat" cmpd="sng">
              <a:solidFill>
                <a:srgbClr val="F4E1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 name="Google Shape;799;p42"/>
          <p:cNvSpPr/>
          <p:nvPr/>
        </p:nvSpPr>
        <p:spPr>
          <a:xfrm>
            <a:off x="4113075" y="1728100"/>
            <a:ext cx="20199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txBox="1"/>
          <p:nvPr/>
        </p:nvSpPr>
        <p:spPr>
          <a:xfrm>
            <a:off x="4325975" y="1750750"/>
            <a:ext cx="1594200" cy="46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Rubik"/>
                <a:ea typeface="Rubik"/>
                <a:cs typeface="Rubik"/>
                <a:sym typeface="Rubik"/>
              </a:rPr>
              <a:t>Venus</a:t>
            </a:r>
            <a:endParaRPr sz="2000" b="1">
              <a:solidFill>
                <a:srgbClr val="FFFFFF"/>
              </a:solidFill>
              <a:latin typeface="Rubik"/>
              <a:ea typeface="Rubik"/>
              <a:cs typeface="Rubik"/>
              <a:sym typeface="Rubik"/>
            </a:endParaRPr>
          </a:p>
        </p:txBody>
      </p:sp>
      <p:sp>
        <p:nvSpPr>
          <p:cNvPr id="801" name="Google Shape;801;p42"/>
          <p:cNvSpPr txBox="1"/>
          <p:nvPr/>
        </p:nvSpPr>
        <p:spPr>
          <a:xfrm>
            <a:off x="6255600" y="1670500"/>
            <a:ext cx="2175300" cy="62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10029"/>
                </a:solidFill>
                <a:latin typeface="Nunito"/>
                <a:ea typeface="Nunito"/>
                <a:cs typeface="Nunito"/>
                <a:sym typeface="Nunito"/>
              </a:rPr>
              <a:t>Venus has extremely high temperatures</a:t>
            </a:r>
            <a:endParaRPr>
              <a:solidFill>
                <a:srgbClr val="010029"/>
              </a:solidFill>
              <a:latin typeface="Nunito"/>
              <a:ea typeface="Nunito"/>
              <a:cs typeface="Nunito"/>
              <a:sym typeface="Nunito"/>
            </a:endParaRPr>
          </a:p>
        </p:txBody>
      </p:sp>
      <p:sp>
        <p:nvSpPr>
          <p:cNvPr id="802" name="Google Shape;802;p42"/>
          <p:cNvSpPr/>
          <p:nvPr/>
        </p:nvSpPr>
        <p:spPr>
          <a:xfrm>
            <a:off x="4113075" y="2779000"/>
            <a:ext cx="20199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txBox="1"/>
          <p:nvPr/>
        </p:nvSpPr>
        <p:spPr>
          <a:xfrm>
            <a:off x="4325975" y="2801650"/>
            <a:ext cx="1594200" cy="46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Rubik"/>
                <a:ea typeface="Rubik"/>
                <a:cs typeface="Rubik"/>
                <a:sym typeface="Rubik"/>
              </a:rPr>
              <a:t>Mercury</a:t>
            </a:r>
            <a:endParaRPr sz="2000" b="1">
              <a:solidFill>
                <a:srgbClr val="FFFFFF"/>
              </a:solidFill>
              <a:latin typeface="Rubik"/>
              <a:ea typeface="Rubik"/>
              <a:cs typeface="Rubik"/>
              <a:sym typeface="Rubik"/>
            </a:endParaRPr>
          </a:p>
        </p:txBody>
      </p:sp>
      <p:sp>
        <p:nvSpPr>
          <p:cNvPr id="804" name="Google Shape;804;p42"/>
          <p:cNvSpPr/>
          <p:nvPr/>
        </p:nvSpPr>
        <p:spPr>
          <a:xfrm>
            <a:off x="4113075" y="3829900"/>
            <a:ext cx="2019900" cy="511500"/>
          </a:xfrm>
          <a:prstGeom prst="roundRect">
            <a:avLst>
              <a:gd name="adj" fmla="val 50000"/>
            </a:avLst>
          </a:prstGeom>
          <a:solidFill>
            <a:srgbClr val="DBA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txBox="1"/>
          <p:nvPr/>
        </p:nvSpPr>
        <p:spPr>
          <a:xfrm>
            <a:off x="4325975" y="3852550"/>
            <a:ext cx="1594200" cy="46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Rubik"/>
                <a:ea typeface="Rubik"/>
                <a:cs typeface="Rubik"/>
                <a:sym typeface="Rubik"/>
              </a:rPr>
              <a:t>Jupiter</a:t>
            </a:r>
            <a:endParaRPr sz="2000" b="1">
              <a:solidFill>
                <a:srgbClr val="FFFFFF"/>
              </a:solidFill>
              <a:latin typeface="Rubik"/>
              <a:ea typeface="Rubik"/>
              <a:cs typeface="Rubik"/>
              <a:sym typeface="Rubik"/>
            </a:endParaRPr>
          </a:p>
        </p:txBody>
      </p:sp>
      <p:sp>
        <p:nvSpPr>
          <p:cNvPr id="806" name="Google Shape;806;p42"/>
          <p:cNvSpPr txBox="1"/>
          <p:nvPr/>
        </p:nvSpPr>
        <p:spPr>
          <a:xfrm>
            <a:off x="6255600" y="3772300"/>
            <a:ext cx="2175300" cy="62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10029"/>
                </a:solidFill>
                <a:latin typeface="Nunito"/>
                <a:ea typeface="Nunito"/>
                <a:cs typeface="Nunito"/>
                <a:sym typeface="Nunito"/>
              </a:rPr>
              <a:t>Jupiter is a gas giant and the biggest planet </a:t>
            </a:r>
            <a:endParaRPr>
              <a:solidFill>
                <a:srgbClr val="010029"/>
              </a:solidFill>
              <a:latin typeface="Nunito"/>
              <a:ea typeface="Nunito"/>
              <a:cs typeface="Nunito"/>
              <a:sym typeface="Nunito"/>
            </a:endParaRPr>
          </a:p>
        </p:txBody>
      </p:sp>
      <p:cxnSp>
        <p:nvCxnSpPr>
          <p:cNvPr id="807" name="Google Shape;807;p42"/>
          <p:cNvCxnSpPr>
            <a:stCxn id="799" idx="1"/>
          </p:cNvCxnSpPr>
          <p:nvPr/>
        </p:nvCxnSpPr>
        <p:spPr>
          <a:xfrm flipH="1">
            <a:off x="2001075" y="1983850"/>
            <a:ext cx="2112000" cy="532500"/>
          </a:xfrm>
          <a:prstGeom prst="bentConnector3">
            <a:avLst>
              <a:gd name="adj1" fmla="val 50000"/>
            </a:avLst>
          </a:prstGeom>
          <a:noFill/>
          <a:ln w="9525" cap="flat" cmpd="sng">
            <a:solidFill>
              <a:schemeClr val="accent4"/>
            </a:solidFill>
            <a:prstDash val="solid"/>
            <a:round/>
            <a:headEnd type="none" w="med" len="med"/>
            <a:tailEnd type="oval" w="med" len="med"/>
          </a:ln>
        </p:spPr>
      </p:cxnSp>
      <p:cxnSp>
        <p:nvCxnSpPr>
          <p:cNvPr id="808" name="Google Shape;808;p42"/>
          <p:cNvCxnSpPr>
            <a:stCxn id="802" idx="1"/>
          </p:cNvCxnSpPr>
          <p:nvPr/>
        </p:nvCxnSpPr>
        <p:spPr>
          <a:xfrm rot="10800000">
            <a:off x="1912275" y="2834350"/>
            <a:ext cx="2200800" cy="200400"/>
          </a:xfrm>
          <a:prstGeom prst="bentConnector3">
            <a:avLst>
              <a:gd name="adj1" fmla="val 48009"/>
            </a:avLst>
          </a:prstGeom>
          <a:noFill/>
          <a:ln w="9525" cap="flat" cmpd="sng">
            <a:solidFill>
              <a:schemeClr val="accent4"/>
            </a:solidFill>
            <a:prstDash val="solid"/>
            <a:round/>
            <a:headEnd type="none" w="med" len="med"/>
            <a:tailEnd type="oval" w="med" len="med"/>
          </a:ln>
        </p:spPr>
      </p:cxnSp>
      <p:cxnSp>
        <p:nvCxnSpPr>
          <p:cNvPr id="809" name="Google Shape;809;p42"/>
          <p:cNvCxnSpPr>
            <a:stCxn id="804" idx="1"/>
          </p:cNvCxnSpPr>
          <p:nvPr/>
        </p:nvCxnSpPr>
        <p:spPr>
          <a:xfrm rot="10800000">
            <a:off x="2112375" y="3767050"/>
            <a:ext cx="2000700" cy="318600"/>
          </a:xfrm>
          <a:prstGeom prst="bentConnector3">
            <a:avLst>
              <a:gd name="adj1" fmla="val 52810"/>
            </a:avLst>
          </a:prstGeom>
          <a:noFill/>
          <a:ln w="9525" cap="flat" cmpd="sng">
            <a:solidFill>
              <a:schemeClr val="accent4"/>
            </a:solidFill>
            <a:prstDash val="solid"/>
            <a:round/>
            <a:headEnd type="none" w="med" len="med"/>
            <a:tailEnd type="oval" w="med" len="med"/>
          </a:ln>
        </p:spPr>
      </p:cxnSp>
      <p:sp>
        <p:nvSpPr>
          <p:cNvPr id="810" name="Google Shape;810;p42"/>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10029"/>
                </a:solidFill>
              </a:rPr>
              <a:t>Physical examination</a:t>
            </a:r>
            <a:endParaRPr dirty="0">
              <a:solidFill>
                <a:srgbClr val="010029"/>
              </a:solidFill>
            </a:endParaRPr>
          </a:p>
        </p:txBody>
      </p:sp>
    </p:spTree>
  </p:cSld>
  <p:clrMapOvr>
    <a:masterClrMapping/>
  </p:clrMapOvr>
</p:sld>
</file>

<file path=ppt/theme/theme1.xml><?xml version="1.0" encoding="utf-8"?>
<a:theme xmlns:a="http://schemas.openxmlformats.org/drawingml/2006/main" name="Nightmare Disorder (Parasomnia) Case Report by Slidesgo">
  <a:themeElements>
    <a:clrScheme name="Simple Light">
      <a:dk1>
        <a:srgbClr val="010029"/>
      </a:dk1>
      <a:lt1>
        <a:srgbClr val="FFFFFF"/>
      </a:lt1>
      <a:dk2>
        <a:srgbClr val="8EB4BD"/>
      </a:dk2>
      <a:lt2>
        <a:srgbClr val="C3DADF"/>
      </a:lt2>
      <a:accent1>
        <a:srgbClr val="D1A14A"/>
      </a:accent1>
      <a:accent2>
        <a:srgbClr val="E77990"/>
      </a:accent2>
      <a:accent3>
        <a:srgbClr val="9A2243"/>
      </a:accent3>
      <a:accent4>
        <a:srgbClr val="0D2B39"/>
      </a:accent4>
      <a:accent5>
        <a:srgbClr val="8EB4BD"/>
      </a:accent5>
      <a:accent6>
        <a:srgbClr val="D1A14A"/>
      </a:accent6>
      <a:hlink>
        <a:srgbClr val="0100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1645</Words>
  <Application>Microsoft Office PowerPoint</Application>
  <PresentationFormat>Presentación en pantalla (16:9)</PresentationFormat>
  <Paragraphs>280</Paragraphs>
  <Slides>48</Slides>
  <Notes>47</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48</vt:i4>
      </vt:variant>
    </vt:vector>
  </HeadingPairs>
  <TitlesOfParts>
    <vt:vector size="60" baseType="lpstr">
      <vt:lpstr>Arial</vt:lpstr>
      <vt:lpstr>Proxima Nova</vt:lpstr>
      <vt:lpstr>Chau Philomene One</vt:lpstr>
      <vt:lpstr>Roboto Condensed Light</vt:lpstr>
      <vt:lpstr>Montserrat Medium</vt:lpstr>
      <vt:lpstr>Anton</vt:lpstr>
      <vt:lpstr>PT Sans</vt:lpstr>
      <vt:lpstr>Proxima Nova Semibold</vt:lpstr>
      <vt:lpstr>Nunito</vt:lpstr>
      <vt:lpstr>Rubik</vt:lpstr>
      <vt:lpstr>Nightmare Disorder (Parasomnia) Case Report by Slidesgo</vt:lpstr>
      <vt:lpstr>Slidesgo Final Pages</vt:lpstr>
      <vt:lpstr>DREAMS Free Template</vt:lpstr>
      <vt:lpstr>About the patient</vt:lpstr>
      <vt:lpstr>Introduction</vt:lpstr>
      <vt:lpstr>About the patient</vt:lpstr>
      <vt:lpstr>Mercury</vt:lpstr>
      <vt:lpstr>THE SLIDE TITLE GOES HERE!</vt:lpstr>
      <vt:lpstr>Patient’s medical history</vt:lpstr>
      <vt:lpstr>Review of systems</vt:lpstr>
      <vt:lpstr>Physical examination</vt:lpstr>
      <vt:lpstr>MAYBE YOU NEED TO  DIVIDE THE TEXT</vt:lpstr>
      <vt:lpstr>Dr. Sara James</vt:lpstr>
      <vt:lpstr>THE SLIDE TITLE GOES HERE!</vt:lpstr>
      <vt:lpstr>Presentación de PowerPoint</vt:lpstr>
      <vt:lpstr>Findings</vt:lpstr>
      <vt:lpstr>SOME PERCENTAGES</vt:lpstr>
      <vt:lpstr>—SOMEONE FAMOUS</vt:lpstr>
      <vt:lpstr>Discussion summary</vt:lpstr>
      <vt:lpstr>DREAMS Free Template</vt:lpstr>
      <vt:lpstr>Awesome words</vt:lpstr>
      <vt:lpstr>146M</vt:lpstr>
      <vt:lpstr>A PICTURE ALWAYS REINFORCES THE CONCEPT</vt:lpstr>
      <vt:lpstr>Jupiter</vt:lpstr>
      <vt:lpstr>—Someone Famous</vt:lpstr>
      <vt:lpstr>A PICTURE IS WORTH A THOUSAND WORDS</vt:lpstr>
      <vt:lpstr>Call your doctor</vt:lpstr>
      <vt:lpstr>Patient monitoring</vt:lpstr>
      <vt:lpstr>A picture always reinforces the concept</vt:lpstr>
      <vt:lpstr>A picture is worth a thousand words</vt:lpstr>
      <vt:lpstr>Contraindications &amp; indications</vt:lpstr>
      <vt:lpstr>Herbal treatment</vt:lpstr>
      <vt:lpstr>AWESOME WORDS</vt:lpstr>
      <vt:lpstr>Presentación de PowerPoint</vt:lpstr>
      <vt:lpstr>Presentación de PowerPoint</vt:lpstr>
      <vt:lpstr>Case timeline</vt:lpstr>
      <vt:lpstr>150,000</vt:lpstr>
      <vt:lpstr>333,000</vt:lpstr>
      <vt:lpstr>Higher incidence</vt:lpstr>
      <vt:lpstr>Conclusions</vt:lpstr>
      <vt:lpstr>References</vt:lpstr>
      <vt:lpstr>Social media</vt:lpstr>
      <vt:lpstr>Jenna Doe</vt:lpstr>
      <vt:lpstr>Thanks!</vt:lpstr>
      <vt:lpstr>Presentación de PowerPoint</vt:lpstr>
      <vt:lpstr>ALTERNATIVE RESOURCES</vt:lpstr>
      <vt:lpstr>ALTERNATIVE RESOURCES</vt:lpstr>
      <vt:lpstr>ALTERNATIVE RESOURCES</vt:lpstr>
      <vt:lpstr>...and our sets of editable icons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sueño y pesadilla</dc:title>
  <dc:creator>Sr GRYM</dc:creator>
  <cp:lastModifiedBy>i201701069 (Sucasaca Mamani, Jean Carlo)</cp:lastModifiedBy>
  <cp:revision>29</cp:revision>
  <dcterms:modified xsi:type="dcterms:W3CDTF">2022-05-20T06:51:51Z</dcterms:modified>
</cp:coreProperties>
</file>