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0"/>
  </p:notesMasterIdLst>
  <p:sldIdLst>
    <p:sldId id="353" r:id="rId4"/>
    <p:sldId id="369" r:id="rId5"/>
    <p:sldId id="365" r:id="rId6"/>
    <p:sldId id="383" r:id="rId7"/>
    <p:sldId id="373" r:id="rId8"/>
    <p:sldId id="371" r:id="rId9"/>
    <p:sldId id="376" r:id="rId10"/>
    <p:sldId id="320" r:id="rId11"/>
    <p:sldId id="366" r:id="rId12"/>
    <p:sldId id="370" r:id="rId13"/>
    <p:sldId id="367" r:id="rId14"/>
    <p:sldId id="372" r:id="rId15"/>
    <p:sldId id="377" r:id="rId16"/>
    <p:sldId id="382" r:id="rId17"/>
    <p:sldId id="260" r:id="rId18"/>
    <p:sldId id="317" r:id="rId19"/>
    <p:sldId id="368" r:id="rId20"/>
    <p:sldId id="352" r:id="rId21"/>
    <p:sldId id="362" r:id="rId22"/>
    <p:sldId id="314" r:id="rId23"/>
    <p:sldId id="384" r:id="rId24"/>
    <p:sldId id="323" r:id="rId25"/>
    <p:sldId id="326" r:id="rId26"/>
    <p:sldId id="375" r:id="rId27"/>
    <p:sldId id="327" r:id="rId28"/>
    <p:sldId id="329" r:id="rId29"/>
    <p:sldId id="381" r:id="rId30"/>
    <p:sldId id="380" r:id="rId31"/>
    <p:sldId id="334" r:id="rId32"/>
    <p:sldId id="340" r:id="rId33"/>
    <p:sldId id="379" r:id="rId34"/>
    <p:sldId id="302" r:id="rId35"/>
    <p:sldId id="303" r:id="rId36"/>
    <p:sldId id="355" r:id="rId37"/>
    <p:sldId id="356" r:id="rId38"/>
    <p:sldId id="35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AB9"/>
    <a:srgbClr val="013857"/>
    <a:srgbClr val="6A8A9C"/>
    <a:srgbClr val="020A1D"/>
    <a:srgbClr val="010E28"/>
    <a:srgbClr val="93A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6E-4E4A-8E49-5C85386BC5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rgbClr val="FAA33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6E-4E4A-8E49-5C85386BC5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6E-4E4A-8E49-5C85386BC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603495744203879E-3"/>
          <c:y val="6.3117407827583447E-2"/>
          <c:w val="0.99437804559682919"/>
          <c:h val="0.922997835672006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rgbClr val="33AA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D-490B-AFFE-BFEA3A5CB95F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D-490B-AFFE-BFEA3A5CB95F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FD-490B-AFFE-BFEA3A5CB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rgbClr val="01385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AD-4AD3-A3DB-5C22F7079E7B}"/>
              </c:ext>
            </c:extLst>
          </c:dPt>
          <c:dPt>
            <c:idx val="1"/>
            <c:bubble3D val="0"/>
            <c:spPr>
              <a:solidFill>
                <a:schemeClr val="accent2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AD-4AD3-A3DB-5C22F7079E7B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AD-4AD3-A3DB-5C22F7079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plantillaspower-point.com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31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plantillaspower-point.com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3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plantillaspower-point.com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plantillaspower-point.com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2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plantillaspower-point.com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1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plantillaspower-point.com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plantillaspower-point.com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3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plantillaspower-point.com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plantillaspower-point.com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4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plantillaspower-point.com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FDDF81-25F0-49C3-8781-1E1624D1A714}"/>
              </a:ext>
            </a:extLst>
          </p:cNvPr>
          <p:cNvSpPr/>
          <p:nvPr userDrawn="1"/>
        </p:nvSpPr>
        <p:spPr>
          <a:xfrm>
            <a:off x="0" y="3860800"/>
            <a:ext cx="12192000" cy="2997200"/>
          </a:xfrm>
          <a:prstGeom prst="rect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C0BA6AF-B050-42B0-AF5A-EE8517DD6D7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4275A37-45D4-4CEC-B590-B587A18391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B30AD2-8B07-4A68-9122-503EE3F7DA2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E13A588-8891-45D6-973C-BB9DA9F9237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E373D-0FE5-41B2-A56D-90D0A274A9B8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8A8A6E-4D0C-471B-9BAD-A834CAE6E4F4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8350CB-510B-4630-83FE-9B3B55B9107A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EAEA51-97DF-4291-9A90-5CE773427414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2658C6-7C1D-4EE2-B448-81A3861073A2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898913-6811-47CE-B7FD-ADC073B27BDD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631416-D245-42EF-A821-6FCFEA69D5C0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5F9D14-5D48-4F24-B309-813F30EEC3F1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D262B25-9A7A-49AE-96BE-782151D07AF4}"/>
              </a:ext>
            </a:extLst>
          </p:cNvPr>
          <p:cNvSpPr/>
          <p:nvPr userDrawn="1"/>
        </p:nvSpPr>
        <p:spPr>
          <a:xfrm>
            <a:off x="2001203" y="6053984"/>
            <a:ext cx="219045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0ACA70-3449-4099-B035-1158D543E6AE}"/>
              </a:ext>
            </a:extLst>
          </p:cNvPr>
          <p:cNvSpPr/>
          <p:nvPr userDrawn="1"/>
        </p:nvSpPr>
        <p:spPr>
          <a:xfrm>
            <a:off x="6995891" y="6038458"/>
            <a:ext cx="5061631" cy="5127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7558CC-4468-472E-BA32-9B3AB6B52729}"/>
              </a:ext>
            </a:extLst>
          </p:cNvPr>
          <p:cNvSpPr/>
          <p:nvPr userDrawn="1"/>
        </p:nvSpPr>
        <p:spPr>
          <a:xfrm>
            <a:off x="3704061" y="6037655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01FB100-9C36-462C-A516-188151331FCD}"/>
              </a:ext>
            </a:extLst>
          </p:cNvPr>
          <p:cNvGrpSpPr/>
          <p:nvPr userDrawn="1"/>
        </p:nvGrpSpPr>
        <p:grpSpPr>
          <a:xfrm>
            <a:off x="3733440" y="3000824"/>
            <a:ext cx="4163973" cy="3275036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B9B102E-92CD-4DD6-B679-738641CFEE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D6C6ACD-E7C0-4D80-B376-12549C2B04B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04E488-0EA1-4C53-8909-51F64F102B8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B4411A-55BB-4750-A01A-F799C0990AC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9F48FA-241B-4A59-A232-16386CFF41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26A938-7D38-479D-96C2-A910EE332F3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16A5E3-E2C8-4473-9EC8-E6A6B6EE838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CC2F58-4964-4968-B1C9-3723F86C3AE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F66D8C-0B73-4B2E-823B-B7E066D670F4}"/>
              </a:ext>
            </a:extLst>
          </p:cNvPr>
          <p:cNvGrpSpPr/>
          <p:nvPr userDrawn="1"/>
        </p:nvGrpSpPr>
        <p:grpSpPr>
          <a:xfrm>
            <a:off x="7589228" y="4156237"/>
            <a:ext cx="3879364" cy="2131448"/>
            <a:chOff x="-548507" y="477868"/>
            <a:chExt cx="11570449" cy="63571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129968-B4C2-4D68-9101-34ADA7B322C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D53250-A693-450F-8F9D-3E84FF392E9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2E176D-21A9-408A-AD9E-DAD690F93D9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6F43D5-85BD-467F-B7C3-C4926D6C767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FD7EF8E-003C-4469-87DF-D8B66E54672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485423-01B5-42D2-AD7A-8F034E333E3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70060473-363C-4353-9FA7-9DF99C75A55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47F3414-9D37-4061-960E-19387EF4E3D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415D312-2ACB-43A0-A787-022DA6547C7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89E04AF-5B34-47EF-9B3C-088B081F350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28C131F0-4BF7-48F5-925A-0122A77E744E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02D769-9CF6-4708-864B-4CC016E2959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6A200E-4A85-4C4F-9163-B3E199A26683}"/>
              </a:ext>
            </a:extLst>
          </p:cNvPr>
          <p:cNvGrpSpPr/>
          <p:nvPr userDrawn="1"/>
        </p:nvGrpSpPr>
        <p:grpSpPr>
          <a:xfrm>
            <a:off x="769953" y="4150943"/>
            <a:ext cx="1533657" cy="2068863"/>
            <a:chOff x="5745956" y="3501865"/>
            <a:chExt cx="2146216" cy="289518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3DAFDC-F515-494D-86BA-A65097600B39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C846416-A421-436C-A258-E0F6C1D223BC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EBCAF0-2E06-463B-9ACD-B856BBE9D6A8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C99994-DA0D-4E5B-A585-F2CF179D8079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B1DD07-A05E-438B-B8E6-55FA62826809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0CBFCE-EE35-4F29-8B83-08D415B4326C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C086AFF-76D9-42D4-9D32-BDA60083A995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382469-9DE7-477F-9BA6-954A4E85F49B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67C07EE-B66A-4407-9F31-9A7E2DB2F34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9DD1D4A-6CEE-4A3B-9A53-8CA5997DEA00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0064CD-4965-4F75-B089-3132A53AA1EC}"/>
              </a:ext>
            </a:extLst>
          </p:cNvPr>
          <p:cNvGrpSpPr/>
          <p:nvPr userDrawn="1"/>
        </p:nvGrpSpPr>
        <p:grpSpPr>
          <a:xfrm>
            <a:off x="2702838" y="4880678"/>
            <a:ext cx="778728" cy="1368963"/>
            <a:chOff x="7182034" y="5192864"/>
            <a:chExt cx="825553" cy="1451279"/>
          </a:xfrm>
        </p:grpSpPr>
        <p:grpSp>
          <p:nvGrpSpPr>
            <p:cNvPr id="39" name="Group 3">
              <a:extLst>
                <a:ext uri="{FF2B5EF4-FFF2-40B4-BE49-F238E27FC236}">
                  <a16:creationId xmlns:a16="http://schemas.microsoft.com/office/drawing/2014/main" id="{7862CBF3-C5B3-4CE6-B949-DB5EB41334E3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42" name="Rounded Rectangle 4">
                <a:extLst>
                  <a:ext uri="{FF2B5EF4-FFF2-40B4-BE49-F238E27FC236}">
                    <a16:creationId xmlns:a16="http://schemas.microsoft.com/office/drawing/2014/main" id="{69710CC3-7B71-4D89-BAA2-1F64A3693EB9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3" name="Rectangle 5">
                <a:extLst>
                  <a:ext uri="{FF2B5EF4-FFF2-40B4-BE49-F238E27FC236}">
                    <a16:creationId xmlns:a16="http://schemas.microsoft.com/office/drawing/2014/main" id="{06B659A0-0182-4ABD-8931-963D4B60B96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4" name="Group 6">
                <a:extLst>
                  <a:ext uri="{FF2B5EF4-FFF2-40B4-BE49-F238E27FC236}">
                    <a16:creationId xmlns:a16="http://schemas.microsoft.com/office/drawing/2014/main" id="{3D817E5B-C464-4831-82A7-5CC97235485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5" name="Oval 7">
                  <a:extLst>
                    <a:ext uri="{FF2B5EF4-FFF2-40B4-BE49-F238E27FC236}">
                      <a16:creationId xmlns:a16="http://schemas.microsoft.com/office/drawing/2014/main" id="{17BF3202-2FBF-4032-A6D7-99B000B9937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46" name="Rounded Rectangle 8">
                  <a:extLst>
                    <a:ext uri="{FF2B5EF4-FFF2-40B4-BE49-F238E27FC236}">
                      <a16:creationId xmlns:a16="http://schemas.microsoft.com/office/drawing/2014/main" id="{65FA3F4F-8289-4C0C-9BFF-8CFB1A4A69A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69C4E2C-7D31-4E1A-80C2-4ED096075150}"/>
                </a:ext>
              </a:extLst>
            </p:cNvPr>
            <p:cNvSpPr/>
            <p:nvPr/>
          </p:nvSpPr>
          <p:spPr>
            <a:xfrm>
              <a:off x="7227509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497217-638A-456F-A7F7-87FB4AFE1884}"/>
                </a:ext>
              </a:extLst>
            </p:cNvPr>
            <p:cNvSpPr/>
            <p:nvPr/>
          </p:nvSpPr>
          <p:spPr>
            <a:xfrm>
              <a:off x="7357552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그림 개체 틀 2">
            <a:extLst>
              <a:ext uri="{FF2B5EF4-FFF2-40B4-BE49-F238E27FC236}">
                <a16:creationId xmlns:a16="http://schemas.microsoft.com/office/drawing/2014/main" id="{87412601-0B0C-4D57-ABC7-CA6B977EC6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14185" y="3214549"/>
            <a:ext cx="3809988" cy="2165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8" name="그림 개체 틀 2">
            <a:extLst>
              <a:ext uri="{FF2B5EF4-FFF2-40B4-BE49-F238E27FC236}">
                <a16:creationId xmlns:a16="http://schemas.microsoft.com/office/drawing/2014/main" id="{202EA172-450F-45E7-9B4F-749A8B1525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9287" y="4270081"/>
            <a:ext cx="2754941" cy="17591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9" name="그림 개체 틀 2">
            <a:extLst>
              <a:ext uri="{FF2B5EF4-FFF2-40B4-BE49-F238E27FC236}">
                <a16:creationId xmlns:a16="http://schemas.microsoft.com/office/drawing/2014/main" id="{442442B2-546E-4376-9466-BC626305350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24950" y="4310470"/>
            <a:ext cx="1254034" cy="17218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0" name="그림 개체 틀 2">
            <a:extLst>
              <a:ext uri="{FF2B5EF4-FFF2-40B4-BE49-F238E27FC236}">
                <a16:creationId xmlns:a16="http://schemas.microsoft.com/office/drawing/2014/main" id="{2AE7D361-5639-4565-9923-AF4E995946E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51514" y="4990776"/>
            <a:ext cx="694662" cy="11168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A8F44C09-41EF-4EBF-BCD7-DB7ADC5649C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723"/>
                    </a14:imgEffect>
                    <a14:imgEffect>
                      <a14:saturation sat="1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La realidad virtual aplicada en salud">
            <a:extLst>
              <a:ext uri="{FF2B5EF4-FFF2-40B4-BE49-F238E27FC236}">
                <a16:creationId xmlns:a16="http://schemas.microsoft.com/office/drawing/2014/main" id="{5D229700-799C-60EB-7D2E-04E22A1FBF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5507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8052EA6-352D-427B-86BE-1AD1C3072F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reating Virtual Influencers for the Digital Generation - [Talking  Influence]">
            <a:extLst>
              <a:ext uri="{FF2B5EF4-FFF2-40B4-BE49-F238E27FC236}">
                <a16:creationId xmlns:a16="http://schemas.microsoft.com/office/drawing/2014/main" id="{998A9712-A177-54D0-8BDE-66B04F2610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E5A09E3A-6DC9-4D89-A56D-15822E06019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80115" y="329978"/>
            <a:ext cx="7362544" cy="6198044"/>
          </a:xfrm>
          <a:custGeom>
            <a:avLst/>
            <a:gdLst>
              <a:gd name="connsiteX0" fmla="*/ 195262 w 7362544"/>
              <a:gd name="connsiteY0" fmla="*/ 3294555 h 6198044"/>
              <a:gd name="connsiteX1" fmla="*/ 333335 w 7362544"/>
              <a:gd name="connsiteY1" fmla="*/ 3351746 h 6198044"/>
              <a:gd name="connsiteX2" fmla="*/ 2552833 w 7362544"/>
              <a:gd name="connsiteY2" fmla="*/ 5571245 h 6198044"/>
              <a:gd name="connsiteX3" fmla="*/ 2552833 w 7362544"/>
              <a:gd name="connsiteY3" fmla="*/ 5847389 h 6198044"/>
              <a:gd name="connsiteX4" fmla="*/ 2552833 w 7362544"/>
              <a:gd name="connsiteY4" fmla="*/ 5847388 h 6198044"/>
              <a:gd name="connsiteX5" fmla="*/ 2276689 w 7362544"/>
              <a:gd name="connsiteY5" fmla="*/ 5847388 h 6198044"/>
              <a:gd name="connsiteX6" fmla="*/ 57192 w 7362544"/>
              <a:gd name="connsiteY6" fmla="*/ 3627889 h 6198044"/>
              <a:gd name="connsiteX7" fmla="*/ 14298 w 7362544"/>
              <a:gd name="connsiteY7" fmla="*/ 3416340 h 6198044"/>
              <a:gd name="connsiteX8" fmla="*/ 57191 w 7362544"/>
              <a:gd name="connsiteY8" fmla="*/ 3351746 h 6198044"/>
              <a:gd name="connsiteX9" fmla="*/ 57192 w 7362544"/>
              <a:gd name="connsiteY9" fmla="*/ 3351746 h 6198044"/>
              <a:gd name="connsiteX10" fmla="*/ 121785 w 7362544"/>
              <a:gd name="connsiteY10" fmla="*/ 3308852 h 6198044"/>
              <a:gd name="connsiteX11" fmla="*/ 195262 w 7362544"/>
              <a:gd name="connsiteY11" fmla="*/ 3294555 h 6198044"/>
              <a:gd name="connsiteX12" fmla="*/ 717266 w 7362544"/>
              <a:gd name="connsiteY12" fmla="*/ 3143498 h 6198044"/>
              <a:gd name="connsiteX13" fmla="*/ 855337 w 7362544"/>
              <a:gd name="connsiteY13" fmla="*/ 3200689 h 6198044"/>
              <a:gd name="connsiteX14" fmla="*/ 3519359 w 7362544"/>
              <a:gd name="connsiteY14" fmla="*/ 5864711 h 6198044"/>
              <a:gd name="connsiteX15" fmla="*/ 3519359 w 7362544"/>
              <a:gd name="connsiteY15" fmla="*/ 6140854 h 6198044"/>
              <a:gd name="connsiteX16" fmla="*/ 3519358 w 7362544"/>
              <a:gd name="connsiteY16" fmla="*/ 6140853 h 6198044"/>
              <a:gd name="connsiteX17" fmla="*/ 3243215 w 7362544"/>
              <a:gd name="connsiteY17" fmla="*/ 6140853 h 6198044"/>
              <a:gd name="connsiteX18" fmla="*/ 579194 w 7362544"/>
              <a:gd name="connsiteY18" fmla="*/ 3476832 h 6198044"/>
              <a:gd name="connsiteX19" fmla="*/ 536301 w 7362544"/>
              <a:gd name="connsiteY19" fmla="*/ 3265282 h 6198044"/>
              <a:gd name="connsiteX20" fmla="*/ 579194 w 7362544"/>
              <a:gd name="connsiteY20" fmla="*/ 3200688 h 6198044"/>
              <a:gd name="connsiteX21" fmla="*/ 643787 w 7362544"/>
              <a:gd name="connsiteY21" fmla="*/ 3157795 h 6198044"/>
              <a:gd name="connsiteX22" fmla="*/ 717266 w 7362544"/>
              <a:gd name="connsiteY22" fmla="*/ 3143498 h 6198044"/>
              <a:gd name="connsiteX23" fmla="*/ 1518292 w 7362544"/>
              <a:gd name="connsiteY23" fmla="*/ 2598405 h 6198044"/>
              <a:gd name="connsiteX24" fmla="*/ 1656365 w 7362544"/>
              <a:gd name="connsiteY24" fmla="*/ 2655597 h 6198044"/>
              <a:gd name="connsiteX25" fmla="*/ 4761287 w 7362544"/>
              <a:gd name="connsiteY25" fmla="*/ 5760520 h 6198044"/>
              <a:gd name="connsiteX26" fmla="*/ 4761287 w 7362544"/>
              <a:gd name="connsiteY26" fmla="*/ 6036665 h 6198044"/>
              <a:gd name="connsiteX27" fmla="*/ 4761287 w 7362544"/>
              <a:gd name="connsiteY27" fmla="*/ 6036663 h 6198044"/>
              <a:gd name="connsiteX28" fmla="*/ 4485144 w 7362544"/>
              <a:gd name="connsiteY28" fmla="*/ 6036663 h 6198044"/>
              <a:gd name="connsiteX29" fmla="*/ 1380221 w 7362544"/>
              <a:gd name="connsiteY29" fmla="*/ 2931740 h 6198044"/>
              <a:gd name="connsiteX30" fmla="*/ 1337328 w 7362544"/>
              <a:gd name="connsiteY30" fmla="*/ 2720191 h 6198044"/>
              <a:gd name="connsiteX31" fmla="*/ 1380221 w 7362544"/>
              <a:gd name="connsiteY31" fmla="*/ 2655597 h 6198044"/>
              <a:gd name="connsiteX32" fmla="*/ 1380221 w 7362544"/>
              <a:gd name="connsiteY32" fmla="*/ 2655596 h 6198044"/>
              <a:gd name="connsiteX33" fmla="*/ 1444815 w 7362544"/>
              <a:gd name="connsiteY33" fmla="*/ 2612704 h 6198044"/>
              <a:gd name="connsiteX34" fmla="*/ 1518292 w 7362544"/>
              <a:gd name="connsiteY34" fmla="*/ 2598405 h 6198044"/>
              <a:gd name="connsiteX35" fmla="*/ 427420 w 7362544"/>
              <a:gd name="connsiteY35" fmla="*/ 2180593 h 6198044"/>
              <a:gd name="connsiteX36" fmla="*/ 565492 w 7362544"/>
              <a:gd name="connsiteY36" fmla="*/ 2237784 h 6198044"/>
              <a:gd name="connsiteX37" fmla="*/ 3670415 w 7362544"/>
              <a:gd name="connsiteY37" fmla="*/ 5342707 h 6198044"/>
              <a:gd name="connsiteX38" fmla="*/ 3670415 w 7362544"/>
              <a:gd name="connsiteY38" fmla="*/ 5618851 h 6198044"/>
              <a:gd name="connsiteX39" fmla="*/ 3670414 w 7362544"/>
              <a:gd name="connsiteY39" fmla="*/ 5618850 h 6198044"/>
              <a:gd name="connsiteX40" fmla="*/ 3394271 w 7362544"/>
              <a:gd name="connsiteY40" fmla="*/ 5618850 h 6198044"/>
              <a:gd name="connsiteX41" fmla="*/ 289349 w 7362544"/>
              <a:gd name="connsiteY41" fmla="*/ 2513927 h 6198044"/>
              <a:gd name="connsiteX42" fmla="*/ 246456 w 7362544"/>
              <a:gd name="connsiteY42" fmla="*/ 2302378 h 6198044"/>
              <a:gd name="connsiteX43" fmla="*/ 289349 w 7362544"/>
              <a:gd name="connsiteY43" fmla="*/ 2237784 h 6198044"/>
              <a:gd name="connsiteX44" fmla="*/ 353943 w 7362544"/>
              <a:gd name="connsiteY44" fmla="*/ 2194890 h 6198044"/>
              <a:gd name="connsiteX45" fmla="*/ 427420 w 7362544"/>
              <a:gd name="connsiteY45" fmla="*/ 2180593 h 6198044"/>
              <a:gd name="connsiteX46" fmla="*/ 1403566 w 7362544"/>
              <a:gd name="connsiteY46" fmla="*/ 1810620 h 6198044"/>
              <a:gd name="connsiteX47" fmla="*/ 1541638 w 7362544"/>
              <a:gd name="connsiteY47" fmla="*/ 1867811 h 6198044"/>
              <a:gd name="connsiteX48" fmla="*/ 4646561 w 7362544"/>
              <a:gd name="connsiteY48" fmla="*/ 4972734 h 6198044"/>
              <a:gd name="connsiteX49" fmla="*/ 4646561 w 7362544"/>
              <a:gd name="connsiteY49" fmla="*/ 5248878 h 6198044"/>
              <a:gd name="connsiteX50" fmla="*/ 4646560 w 7362544"/>
              <a:gd name="connsiteY50" fmla="*/ 5248877 h 6198044"/>
              <a:gd name="connsiteX51" fmla="*/ 4370417 w 7362544"/>
              <a:gd name="connsiteY51" fmla="*/ 5248877 h 6198044"/>
              <a:gd name="connsiteX52" fmla="*/ 1265495 w 7362544"/>
              <a:gd name="connsiteY52" fmla="*/ 2143954 h 6198044"/>
              <a:gd name="connsiteX53" fmla="*/ 1222602 w 7362544"/>
              <a:gd name="connsiteY53" fmla="*/ 1932405 h 6198044"/>
              <a:gd name="connsiteX54" fmla="*/ 1265495 w 7362544"/>
              <a:gd name="connsiteY54" fmla="*/ 1867811 h 6198044"/>
              <a:gd name="connsiteX55" fmla="*/ 1265495 w 7362544"/>
              <a:gd name="connsiteY55" fmla="*/ 1867811 h 6198044"/>
              <a:gd name="connsiteX56" fmla="*/ 1330089 w 7362544"/>
              <a:gd name="connsiteY56" fmla="*/ 1824918 h 6198044"/>
              <a:gd name="connsiteX57" fmla="*/ 1403566 w 7362544"/>
              <a:gd name="connsiteY57" fmla="*/ 1810620 h 6198044"/>
              <a:gd name="connsiteX58" fmla="*/ 2204593 w 7362544"/>
              <a:gd name="connsiteY58" fmla="*/ 1265529 h 6198044"/>
              <a:gd name="connsiteX59" fmla="*/ 2342664 w 7362544"/>
              <a:gd name="connsiteY59" fmla="*/ 1322720 h 6198044"/>
              <a:gd name="connsiteX60" fmla="*/ 5447589 w 7362544"/>
              <a:gd name="connsiteY60" fmla="*/ 4427643 h 6198044"/>
              <a:gd name="connsiteX61" fmla="*/ 5447589 w 7362544"/>
              <a:gd name="connsiteY61" fmla="*/ 4703786 h 6198044"/>
              <a:gd name="connsiteX62" fmla="*/ 5447588 w 7362544"/>
              <a:gd name="connsiteY62" fmla="*/ 4703785 h 6198044"/>
              <a:gd name="connsiteX63" fmla="*/ 5171444 w 7362544"/>
              <a:gd name="connsiteY63" fmla="*/ 4703785 h 6198044"/>
              <a:gd name="connsiteX64" fmla="*/ 2066521 w 7362544"/>
              <a:gd name="connsiteY64" fmla="*/ 1598863 h 6198044"/>
              <a:gd name="connsiteX65" fmla="*/ 2023628 w 7362544"/>
              <a:gd name="connsiteY65" fmla="*/ 1387313 h 6198044"/>
              <a:gd name="connsiteX66" fmla="*/ 2066522 w 7362544"/>
              <a:gd name="connsiteY66" fmla="*/ 1322720 h 6198044"/>
              <a:gd name="connsiteX67" fmla="*/ 2131116 w 7362544"/>
              <a:gd name="connsiteY67" fmla="*/ 1279826 h 6198044"/>
              <a:gd name="connsiteX68" fmla="*/ 2204593 w 7362544"/>
              <a:gd name="connsiteY68" fmla="*/ 1265529 h 6198044"/>
              <a:gd name="connsiteX69" fmla="*/ 2716239 w 7362544"/>
              <a:gd name="connsiteY69" fmla="*/ 1104113 h 6198044"/>
              <a:gd name="connsiteX70" fmla="*/ 2854310 w 7362544"/>
              <a:gd name="connsiteY70" fmla="*/ 1161304 h 6198044"/>
              <a:gd name="connsiteX71" fmla="*/ 5959234 w 7362544"/>
              <a:gd name="connsiteY71" fmla="*/ 4266228 h 6198044"/>
              <a:gd name="connsiteX72" fmla="*/ 5959234 w 7362544"/>
              <a:gd name="connsiteY72" fmla="*/ 4542371 h 6198044"/>
              <a:gd name="connsiteX73" fmla="*/ 5959233 w 7362544"/>
              <a:gd name="connsiteY73" fmla="*/ 4542371 h 6198044"/>
              <a:gd name="connsiteX74" fmla="*/ 5683089 w 7362544"/>
              <a:gd name="connsiteY74" fmla="*/ 4542371 h 6198044"/>
              <a:gd name="connsiteX75" fmla="*/ 2578167 w 7362544"/>
              <a:gd name="connsiteY75" fmla="*/ 1437447 h 6198044"/>
              <a:gd name="connsiteX76" fmla="*/ 2535273 w 7362544"/>
              <a:gd name="connsiteY76" fmla="*/ 1225898 h 6198044"/>
              <a:gd name="connsiteX77" fmla="*/ 2578167 w 7362544"/>
              <a:gd name="connsiteY77" fmla="*/ 1161305 h 6198044"/>
              <a:gd name="connsiteX78" fmla="*/ 2642761 w 7362544"/>
              <a:gd name="connsiteY78" fmla="*/ 1118411 h 6198044"/>
              <a:gd name="connsiteX79" fmla="*/ 2716239 w 7362544"/>
              <a:gd name="connsiteY79" fmla="*/ 1104113 h 6198044"/>
              <a:gd name="connsiteX80" fmla="*/ 1113722 w 7362544"/>
              <a:gd name="connsiteY80" fmla="*/ 847716 h 6198044"/>
              <a:gd name="connsiteX81" fmla="*/ 1251793 w 7362544"/>
              <a:gd name="connsiteY81" fmla="*/ 904907 h 6198044"/>
              <a:gd name="connsiteX82" fmla="*/ 4356716 w 7362544"/>
              <a:gd name="connsiteY82" fmla="*/ 4009829 h 6198044"/>
              <a:gd name="connsiteX83" fmla="*/ 4356716 w 7362544"/>
              <a:gd name="connsiteY83" fmla="*/ 4285973 h 6198044"/>
              <a:gd name="connsiteX84" fmla="*/ 4356715 w 7362544"/>
              <a:gd name="connsiteY84" fmla="*/ 4285972 h 6198044"/>
              <a:gd name="connsiteX85" fmla="*/ 4080572 w 7362544"/>
              <a:gd name="connsiteY85" fmla="*/ 4285972 h 6198044"/>
              <a:gd name="connsiteX86" fmla="*/ 975650 w 7362544"/>
              <a:gd name="connsiteY86" fmla="*/ 1181049 h 6198044"/>
              <a:gd name="connsiteX87" fmla="*/ 932757 w 7362544"/>
              <a:gd name="connsiteY87" fmla="*/ 969500 h 6198044"/>
              <a:gd name="connsiteX88" fmla="*/ 975650 w 7362544"/>
              <a:gd name="connsiteY88" fmla="*/ 904906 h 6198044"/>
              <a:gd name="connsiteX89" fmla="*/ 1040244 w 7362544"/>
              <a:gd name="connsiteY89" fmla="*/ 862013 h 6198044"/>
              <a:gd name="connsiteX90" fmla="*/ 1113722 w 7362544"/>
              <a:gd name="connsiteY90" fmla="*/ 847716 h 6198044"/>
              <a:gd name="connsiteX91" fmla="*/ 4947782 w 7362544"/>
              <a:gd name="connsiteY91" fmla="*/ 643418 h 6198044"/>
              <a:gd name="connsiteX92" fmla="*/ 5085855 w 7362544"/>
              <a:gd name="connsiteY92" fmla="*/ 700609 h 6198044"/>
              <a:gd name="connsiteX93" fmla="*/ 7305353 w 7362544"/>
              <a:gd name="connsiteY93" fmla="*/ 2920108 h 6198044"/>
              <a:gd name="connsiteX94" fmla="*/ 7305353 w 7362544"/>
              <a:gd name="connsiteY94" fmla="*/ 3196251 h 6198044"/>
              <a:gd name="connsiteX95" fmla="*/ 7305353 w 7362544"/>
              <a:gd name="connsiteY95" fmla="*/ 3196251 h 6198044"/>
              <a:gd name="connsiteX96" fmla="*/ 7029209 w 7362544"/>
              <a:gd name="connsiteY96" fmla="*/ 3196251 h 6198044"/>
              <a:gd name="connsiteX97" fmla="*/ 4809711 w 7362544"/>
              <a:gd name="connsiteY97" fmla="*/ 976753 h 6198044"/>
              <a:gd name="connsiteX98" fmla="*/ 4766817 w 7362544"/>
              <a:gd name="connsiteY98" fmla="*/ 765203 h 6198044"/>
              <a:gd name="connsiteX99" fmla="*/ 4809711 w 7362544"/>
              <a:gd name="connsiteY99" fmla="*/ 700609 h 6198044"/>
              <a:gd name="connsiteX100" fmla="*/ 4874305 w 7362544"/>
              <a:gd name="connsiteY100" fmla="*/ 657715 h 6198044"/>
              <a:gd name="connsiteX101" fmla="*/ 4947782 w 7362544"/>
              <a:gd name="connsiteY101" fmla="*/ 643418 h 6198044"/>
              <a:gd name="connsiteX102" fmla="*/ 2446599 w 7362544"/>
              <a:gd name="connsiteY102" fmla="*/ 161414 h 6198044"/>
              <a:gd name="connsiteX103" fmla="*/ 2584671 w 7362544"/>
              <a:gd name="connsiteY103" fmla="*/ 218606 h 6198044"/>
              <a:gd name="connsiteX104" fmla="*/ 5689594 w 7362544"/>
              <a:gd name="connsiteY104" fmla="*/ 3323528 h 6198044"/>
              <a:gd name="connsiteX105" fmla="*/ 5689594 w 7362544"/>
              <a:gd name="connsiteY105" fmla="*/ 3599672 h 6198044"/>
              <a:gd name="connsiteX106" fmla="*/ 5689594 w 7362544"/>
              <a:gd name="connsiteY106" fmla="*/ 3599671 h 6198044"/>
              <a:gd name="connsiteX107" fmla="*/ 5413450 w 7362544"/>
              <a:gd name="connsiteY107" fmla="*/ 3599671 h 6198044"/>
              <a:gd name="connsiteX108" fmla="*/ 2308528 w 7362544"/>
              <a:gd name="connsiteY108" fmla="*/ 494748 h 6198044"/>
              <a:gd name="connsiteX109" fmla="*/ 2265635 w 7362544"/>
              <a:gd name="connsiteY109" fmla="*/ 283199 h 6198044"/>
              <a:gd name="connsiteX110" fmla="*/ 2308528 w 7362544"/>
              <a:gd name="connsiteY110" fmla="*/ 218605 h 6198044"/>
              <a:gd name="connsiteX111" fmla="*/ 2373122 w 7362544"/>
              <a:gd name="connsiteY111" fmla="*/ 175712 h 6198044"/>
              <a:gd name="connsiteX112" fmla="*/ 2446599 w 7362544"/>
              <a:gd name="connsiteY112" fmla="*/ 161414 h 6198044"/>
              <a:gd name="connsiteX113" fmla="*/ 3671944 w 7362544"/>
              <a:gd name="connsiteY113" fmla="*/ 40640 h 6198044"/>
              <a:gd name="connsiteX114" fmla="*/ 3810016 w 7362544"/>
              <a:gd name="connsiteY114" fmla="*/ 97831 h 6198044"/>
              <a:gd name="connsiteX115" fmla="*/ 6914939 w 7362544"/>
              <a:gd name="connsiteY115" fmla="*/ 3202755 h 6198044"/>
              <a:gd name="connsiteX116" fmla="*/ 6914939 w 7362544"/>
              <a:gd name="connsiteY116" fmla="*/ 3478898 h 6198044"/>
              <a:gd name="connsiteX117" fmla="*/ 6914939 w 7362544"/>
              <a:gd name="connsiteY117" fmla="*/ 3478897 h 6198044"/>
              <a:gd name="connsiteX118" fmla="*/ 6638795 w 7362544"/>
              <a:gd name="connsiteY118" fmla="*/ 3478897 h 6198044"/>
              <a:gd name="connsiteX119" fmla="*/ 3533874 w 7362544"/>
              <a:gd name="connsiteY119" fmla="*/ 373974 h 6198044"/>
              <a:gd name="connsiteX120" fmla="*/ 3490980 w 7362544"/>
              <a:gd name="connsiteY120" fmla="*/ 162425 h 6198044"/>
              <a:gd name="connsiteX121" fmla="*/ 3533873 w 7362544"/>
              <a:gd name="connsiteY121" fmla="*/ 97830 h 6198044"/>
              <a:gd name="connsiteX122" fmla="*/ 3598467 w 7362544"/>
              <a:gd name="connsiteY122" fmla="*/ 54937 h 6198044"/>
              <a:gd name="connsiteX123" fmla="*/ 3671944 w 7362544"/>
              <a:gd name="connsiteY123" fmla="*/ 40640 h 6198044"/>
              <a:gd name="connsiteX124" fmla="*/ 2958245 w 7362544"/>
              <a:gd name="connsiteY124" fmla="*/ 0 h 6198044"/>
              <a:gd name="connsiteX125" fmla="*/ 3096316 w 7362544"/>
              <a:gd name="connsiteY125" fmla="*/ 57191 h 6198044"/>
              <a:gd name="connsiteX126" fmla="*/ 6201239 w 7362544"/>
              <a:gd name="connsiteY126" fmla="*/ 3162114 h 6198044"/>
              <a:gd name="connsiteX127" fmla="*/ 6201239 w 7362544"/>
              <a:gd name="connsiteY127" fmla="*/ 3438258 h 6198044"/>
              <a:gd name="connsiteX128" fmla="*/ 6201239 w 7362544"/>
              <a:gd name="connsiteY128" fmla="*/ 3438257 h 6198044"/>
              <a:gd name="connsiteX129" fmla="*/ 5925095 w 7362544"/>
              <a:gd name="connsiteY129" fmla="*/ 3438257 h 6198044"/>
              <a:gd name="connsiteX130" fmla="*/ 2820173 w 7362544"/>
              <a:gd name="connsiteY130" fmla="*/ 333335 h 6198044"/>
              <a:gd name="connsiteX131" fmla="*/ 2777280 w 7362544"/>
              <a:gd name="connsiteY131" fmla="*/ 121786 h 6198044"/>
              <a:gd name="connsiteX132" fmla="*/ 2820173 w 7362544"/>
              <a:gd name="connsiteY132" fmla="*/ 57191 h 6198044"/>
              <a:gd name="connsiteX133" fmla="*/ 2884767 w 7362544"/>
              <a:gd name="connsiteY133" fmla="*/ 14298 h 6198044"/>
              <a:gd name="connsiteX134" fmla="*/ 2958245 w 7362544"/>
              <a:gd name="connsiteY134" fmla="*/ 0 h 61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362544" h="6198044">
                <a:moveTo>
                  <a:pt x="195262" y="3294555"/>
                </a:moveTo>
                <a:cubicBezTo>
                  <a:pt x="245234" y="3294555"/>
                  <a:pt x="295207" y="3313618"/>
                  <a:pt x="333335" y="3351746"/>
                </a:cubicBezTo>
                <a:lnTo>
                  <a:pt x="2552833" y="5571245"/>
                </a:lnTo>
                <a:cubicBezTo>
                  <a:pt x="2629088" y="5647501"/>
                  <a:pt x="2629088" y="5771133"/>
                  <a:pt x="2552833" y="5847389"/>
                </a:cubicBezTo>
                <a:lnTo>
                  <a:pt x="2552833" y="5847388"/>
                </a:lnTo>
                <a:cubicBezTo>
                  <a:pt x="2476577" y="5923642"/>
                  <a:pt x="2352944" y="5923643"/>
                  <a:pt x="2276689" y="5847388"/>
                </a:cubicBezTo>
                <a:lnTo>
                  <a:pt x="57192" y="3627889"/>
                </a:lnTo>
                <a:cubicBezTo>
                  <a:pt x="1" y="3570698"/>
                  <a:pt x="-14297" y="3486856"/>
                  <a:pt x="14298" y="3416340"/>
                </a:cubicBezTo>
                <a:lnTo>
                  <a:pt x="57191" y="3351746"/>
                </a:lnTo>
                <a:lnTo>
                  <a:pt x="57192" y="3351746"/>
                </a:lnTo>
                <a:lnTo>
                  <a:pt x="121785" y="3308852"/>
                </a:lnTo>
                <a:cubicBezTo>
                  <a:pt x="145290" y="3299321"/>
                  <a:pt x="170277" y="3294555"/>
                  <a:pt x="195262" y="3294555"/>
                </a:cubicBezTo>
                <a:close/>
                <a:moveTo>
                  <a:pt x="717266" y="3143498"/>
                </a:moveTo>
                <a:cubicBezTo>
                  <a:pt x="767238" y="3143498"/>
                  <a:pt x="817209" y="3162561"/>
                  <a:pt x="855337" y="3200689"/>
                </a:cubicBezTo>
                <a:lnTo>
                  <a:pt x="3519359" y="5864711"/>
                </a:lnTo>
                <a:cubicBezTo>
                  <a:pt x="3595614" y="5940966"/>
                  <a:pt x="3595614" y="6064599"/>
                  <a:pt x="3519359" y="6140854"/>
                </a:cubicBezTo>
                <a:lnTo>
                  <a:pt x="3519358" y="6140853"/>
                </a:lnTo>
                <a:cubicBezTo>
                  <a:pt x="3443103" y="6217108"/>
                  <a:pt x="3319469" y="6217108"/>
                  <a:pt x="3243215" y="6140853"/>
                </a:cubicBezTo>
                <a:lnTo>
                  <a:pt x="579194" y="3476832"/>
                </a:lnTo>
                <a:cubicBezTo>
                  <a:pt x="522003" y="3419640"/>
                  <a:pt x="507705" y="3335799"/>
                  <a:pt x="536301" y="3265282"/>
                </a:cubicBezTo>
                <a:lnTo>
                  <a:pt x="579194" y="3200688"/>
                </a:lnTo>
                <a:lnTo>
                  <a:pt x="643787" y="3157795"/>
                </a:lnTo>
                <a:cubicBezTo>
                  <a:pt x="667293" y="3148264"/>
                  <a:pt x="692279" y="3143498"/>
                  <a:pt x="717266" y="3143498"/>
                </a:cubicBezTo>
                <a:close/>
                <a:moveTo>
                  <a:pt x="1518292" y="2598405"/>
                </a:moveTo>
                <a:cubicBezTo>
                  <a:pt x="1568265" y="2598405"/>
                  <a:pt x="1618237" y="2617470"/>
                  <a:pt x="1656365" y="2655597"/>
                </a:cubicBezTo>
                <a:lnTo>
                  <a:pt x="4761287" y="5760520"/>
                </a:lnTo>
                <a:cubicBezTo>
                  <a:pt x="4837542" y="5836776"/>
                  <a:pt x="4837542" y="5960408"/>
                  <a:pt x="4761287" y="6036665"/>
                </a:cubicBezTo>
                <a:lnTo>
                  <a:pt x="4761287" y="6036663"/>
                </a:lnTo>
                <a:cubicBezTo>
                  <a:pt x="4685032" y="6112918"/>
                  <a:pt x="4561399" y="6112918"/>
                  <a:pt x="4485144" y="6036663"/>
                </a:cubicBezTo>
                <a:lnTo>
                  <a:pt x="1380221" y="2931740"/>
                </a:lnTo>
                <a:cubicBezTo>
                  <a:pt x="1323031" y="2874549"/>
                  <a:pt x="1308733" y="2790707"/>
                  <a:pt x="1337328" y="2720191"/>
                </a:cubicBezTo>
                <a:lnTo>
                  <a:pt x="1380221" y="2655597"/>
                </a:lnTo>
                <a:lnTo>
                  <a:pt x="1380221" y="2655596"/>
                </a:lnTo>
                <a:lnTo>
                  <a:pt x="1444815" y="2612704"/>
                </a:lnTo>
                <a:cubicBezTo>
                  <a:pt x="1468320" y="2603172"/>
                  <a:pt x="1493307" y="2598406"/>
                  <a:pt x="1518292" y="2598405"/>
                </a:cubicBezTo>
                <a:close/>
                <a:moveTo>
                  <a:pt x="427420" y="2180593"/>
                </a:moveTo>
                <a:cubicBezTo>
                  <a:pt x="477393" y="2180593"/>
                  <a:pt x="527364" y="2199656"/>
                  <a:pt x="565492" y="2237784"/>
                </a:cubicBezTo>
                <a:lnTo>
                  <a:pt x="3670415" y="5342707"/>
                </a:lnTo>
                <a:cubicBezTo>
                  <a:pt x="3746670" y="5418962"/>
                  <a:pt x="3746670" y="5542596"/>
                  <a:pt x="3670415" y="5618851"/>
                </a:cubicBezTo>
                <a:lnTo>
                  <a:pt x="3670414" y="5618850"/>
                </a:lnTo>
                <a:cubicBezTo>
                  <a:pt x="3594159" y="5695105"/>
                  <a:pt x="3470526" y="5695105"/>
                  <a:pt x="3394271" y="5618850"/>
                </a:cubicBezTo>
                <a:lnTo>
                  <a:pt x="289349" y="2513927"/>
                </a:lnTo>
                <a:cubicBezTo>
                  <a:pt x="232158" y="2456736"/>
                  <a:pt x="217860" y="2372894"/>
                  <a:pt x="246456" y="2302378"/>
                </a:cubicBezTo>
                <a:lnTo>
                  <a:pt x="289349" y="2237784"/>
                </a:lnTo>
                <a:lnTo>
                  <a:pt x="353943" y="2194890"/>
                </a:lnTo>
                <a:cubicBezTo>
                  <a:pt x="377448" y="2185358"/>
                  <a:pt x="402434" y="2180593"/>
                  <a:pt x="427420" y="2180593"/>
                </a:cubicBezTo>
                <a:close/>
                <a:moveTo>
                  <a:pt x="1403566" y="1810620"/>
                </a:moveTo>
                <a:cubicBezTo>
                  <a:pt x="1453539" y="1810620"/>
                  <a:pt x="1503511" y="1829684"/>
                  <a:pt x="1541638" y="1867811"/>
                </a:cubicBezTo>
                <a:lnTo>
                  <a:pt x="4646561" y="4972734"/>
                </a:lnTo>
                <a:cubicBezTo>
                  <a:pt x="4722816" y="5048989"/>
                  <a:pt x="4722816" y="5172623"/>
                  <a:pt x="4646561" y="5248878"/>
                </a:cubicBezTo>
                <a:lnTo>
                  <a:pt x="4646560" y="5248877"/>
                </a:lnTo>
                <a:cubicBezTo>
                  <a:pt x="4570305" y="5325132"/>
                  <a:pt x="4446672" y="5325132"/>
                  <a:pt x="4370417" y="5248877"/>
                </a:cubicBezTo>
                <a:lnTo>
                  <a:pt x="1265495" y="2143954"/>
                </a:lnTo>
                <a:cubicBezTo>
                  <a:pt x="1208304" y="2086763"/>
                  <a:pt x="1194006" y="2002921"/>
                  <a:pt x="1222602" y="1932405"/>
                </a:cubicBezTo>
                <a:lnTo>
                  <a:pt x="1265495" y="1867811"/>
                </a:lnTo>
                <a:lnTo>
                  <a:pt x="1265495" y="1867811"/>
                </a:lnTo>
                <a:lnTo>
                  <a:pt x="1330089" y="1824918"/>
                </a:lnTo>
                <a:cubicBezTo>
                  <a:pt x="1353594" y="1815386"/>
                  <a:pt x="1378580" y="1810620"/>
                  <a:pt x="1403566" y="1810620"/>
                </a:cubicBezTo>
                <a:close/>
                <a:moveTo>
                  <a:pt x="2204593" y="1265529"/>
                </a:moveTo>
                <a:cubicBezTo>
                  <a:pt x="2254565" y="1265528"/>
                  <a:pt x="2304537" y="1284592"/>
                  <a:pt x="2342664" y="1322720"/>
                </a:cubicBezTo>
                <a:lnTo>
                  <a:pt x="5447589" y="4427643"/>
                </a:lnTo>
                <a:cubicBezTo>
                  <a:pt x="5523844" y="4503898"/>
                  <a:pt x="5523843" y="4627530"/>
                  <a:pt x="5447589" y="4703786"/>
                </a:cubicBezTo>
                <a:lnTo>
                  <a:pt x="5447588" y="4703785"/>
                </a:lnTo>
                <a:cubicBezTo>
                  <a:pt x="5371333" y="4780041"/>
                  <a:pt x="5247700" y="4780041"/>
                  <a:pt x="5171444" y="4703785"/>
                </a:cubicBezTo>
                <a:lnTo>
                  <a:pt x="2066521" y="1598863"/>
                </a:lnTo>
                <a:cubicBezTo>
                  <a:pt x="2009332" y="1541671"/>
                  <a:pt x="1995034" y="1457829"/>
                  <a:pt x="2023628" y="1387313"/>
                </a:cubicBezTo>
                <a:lnTo>
                  <a:pt x="2066522" y="1322720"/>
                </a:lnTo>
                <a:lnTo>
                  <a:pt x="2131116" y="1279826"/>
                </a:lnTo>
                <a:cubicBezTo>
                  <a:pt x="2154622" y="1270294"/>
                  <a:pt x="2179608" y="1265528"/>
                  <a:pt x="2204593" y="1265529"/>
                </a:cubicBezTo>
                <a:close/>
                <a:moveTo>
                  <a:pt x="2716239" y="1104113"/>
                </a:moveTo>
                <a:cubicBezTo>
                  <a:pt x="2766210" y="1104113"/>
                  <a:pt x="2816183" y="1123177"/>
                  <a:pt x="2854310" y="1161304"/>
                </a:cubicBezTo>
                <a:lnTo>
                  <a:pt x="5959234" y="4266228"/>
                </a:lnTo>
                <a:cubicBezTo>
                  <a:pt x="6035489" y="4342483"/>
                  <a:pt x="6035488" y="4466116"/>
                  <a:pt x="5959234" y="4542371"/>
                </a:cubicBezTo>
                <a:lnTo>
                  <a:pt x="5959233" y="4542371"/>
                </a:lnTo>
                <a:cubicBezTo>
                  <a:pt x="5882978" y="4618626"/>
                  <a:pt x="5759344" y="4618626"/>
                  <a:pt x="5683089" y="4542371"/>
                </a:cubicBezTo>
                <a:lnTo>
                  <a:pt x="2578167" y="1437447"/>
                </a:lnTo>
                <a:cubicBezTo>
                  <a:pt x="2520976" y="1380256"/>
                  <a:pt x="2506678" y="1296415"/>
                  <a:pt x="2535273" y="1225898"/>
                </a:cubicBezTo>
                <a:lnTo>
                  <a:pt x="2578167" y="1161305"/>
                </a:lnTo>
                <a:lnTo>
                  <a:pt x="2642761" y="1118411"/>
                </a:lnTo>
                <a:cubicBezTo>
                  <a:pt x="2666267" y="1108880"/>
                  <a:pt x="2691252" y="1104113"/>
                  <a:pt x="2716239" y="1104113"/>
                </a:cubicBezTo>
                <a:close/>
                <a:moveTo>
                  <a:pt x="1113722" y="847716"/>
                </a:moveTo>
                <a:cubicBezTo>
                  <a:pt x="1163694" y="847715"/>
                  <a:pt x="1213666" y="866779"/>
                  <a:pt x="1251793" y="904907"/>
                </a:cubicBezTo>
                <a:lnTo>
                  <a:pt x="4356716" y="4009829"/>
                </a:lnTo>
                <a:cubicBezTo>
                  <a:pt x="4432971" y="4086085"/>
                  <a:pt x="4432971" y="4209718"/>
                  <a:pt x="4356716" y="4285973"/>
                </a:cubicBezTo>
                <a:lnTo>
                  <a:pt x="4356715" y="4285972"/>
                </a:lnTo>
                <a:cubicBezTo>
                  <a:pt x="4280461" y="4362227"/>
                  <a:pt x="4156827" y="4362227"/>
                  <a:pt x="4080572" y="4285972"/>
                </a:cubicBezTo>
                <a:lnTo>
                  <a:pt x="975650" y="1181049"/>
                </a:lnTo>
                <a:cubicBezTo>
                  <a:pt x="918459" y="1123859"/>
                  <a:pt x="904162" y="1040017"/>
                  <a:pt x="932757" y="969500"/>
                </a:cubicBezTo>
                <a:lnTo>
                  <a:pt x="975650" y="904906"/>
                </a:lnTo>
                <a:lnTo>
                  <a:pt x="1040244" y="862013"/>
                </a:lnTo>
                <a:cubicBezTo>
                  <a:pt x="1063750" y="852481"/>
                  <a:pt x="1088736" y="847716"/>
                  <a:pt x="1113722" y="847716"/>
                </a:cubicBezTo>
                <a:close/>
                <a:moveTo>
                  <a:pt x="4947782" y="643418"/>
                </a:moveTo>
                <a:cubicBezTo>
                  <a:pt x="4997755" y="643418"/>
                  <a:pt x="5047727" y="662481"/>
                  <a:pt x="5085855" y="700609"/>
                </a:cubicBezTo>
                <a:lnTo>
                  <a:pt x="7305353" y="2920108"/>
                </a:lnTo>
                <a:cubicBezTo>
                  <a:pt x="7381608" y="2996364"/>
                  <a:pt x="7381608" y="3119997"/>
                  <a:pt x="7305353" y="3196251"/>
                </a:cubicBezTo>
                <a:lnTo>
                  <a:pt x="7305353" y="3196251"/>
                </a:lnTo>
                <a:cubicBezTo>
                  <a:pt x="7229098" y="3272506"/>
                  <a:pt x="7105464" y="3272506"/>
                  <a:pt x="7029209" y="3196251"/>
                </a:cubicBezTo>
                <a:lnTo>
                  <a:pt x="4809711" y="976753"/>
                </a:lnTo>
                <a:cubicBezTo>
                  <a:pt x="4752520" y="919560"/>
                  <a:pt x="4738222" y="835720"/>
                  <a:pt x="4766817" y="765203"/>
                </a:cubicBezTo>
                <a:lnTo>
                  <a:pt x="4809711" y="700609"/>
                </a:lnTo>
                <a:lnTo>
                  <a:pt x="4874305" y="657715"/>
                </a:lnTo>
                <a:cubicBezTo>
                  <a:pt x="4897810" y="648184"/>
                  <a:pt x="4922796" y="643418"/>
                  <a:pt x="4947782" y="643418"/>
                </a:cubicBezTo>
                <a:close/>
                <a:moveTo>
                  <a:pt x="2446599" y="161414"/>
                </a:moveTo>
                <a:cubicBezTo>
                  <a:pt x="2496572" y="161414"/>
                  <a:pt x="2546544" y="180478"/>
                  <a:pt x="2584671" y="218606"/>
                </a:cubicBezTo>
                <a:lnTo>
                  <a:pt x="5689594" y="3323528"/>
                </a:lnTo>
                <a:cubicBezTo>
                  <a:pt x="5765849" y="3399784"/>
                  <a:pt x="5765849" y="3523417"/>
                  <a:pt x="5689594" y="3599672"/>
                </a:cubicBezTo>
                <a:lnTo>
                  <a:pt x="5689594" y="3599671"/>
                </a:lnTo>
                <a:cubicBezTo>
                  <a:pt x="5613339" y="3675926"/>
                  <a:pt x="5489705" y="3675926"/>
                  <a:pt x="5413450" y="3599671"/>
                </a:cubicBezTo>
                <a:lnTo>
                  <a:pt x="2308528" y="494748"/>
                </a:lnTo>
                <a:cubicBezTo>
                  <a:pt x="2251337" y="437558"/>
                  <a:pt x="2237039" y="353715"/>
                  <a:pt x="2265635" y="283199"/>
                </a:cubicBezTo>
                <a:lnTo>
                  <a:pt x="2308528" y="218605"/>
                </a:lnTo>
                <a:lnTo>
                  <a:pt x="2373122" y="175712"/>
                </a:lnTo>
                <a:cubicBezTo>
                  <a:pt x="2396627" y="166181"/>
                  <a:pt x="2421613" y="161414"/>
                  <a:pt x="2446599" y="161414"/>
                </a:cubicBezTo>
                <a:close/>
                <a:moveTo>
                  <a:pt x="3671944" y="40640"/>
                </a:moveTo>
                <a:cubicBezTo>
                  <a:pt x="3721917" y="40640"/>
                  <a:pt x="3771888" y="59704"/>
                  <a:pt x="3810016" y="97831"/>
                </a:cubicBezTo>
                <a:lnTo>
                  <a:pt x="6914939" y="3202755"/>
                </a:lnTo>
                <a:cubicBezTo>
                  <a:pt x="6991194" y="3279010"/>
                  <a:pt x="6991194" y="3402643"/>
                  <a:pt x="6914939" y="3478898"/>
                </a:cubicBezTo>
                <a:lnTo>
                  <a:pt x="6914939" y="3478897"/>
                </a:lnTo>
                <a:cubicBezTo>
                  <a:pt x="6838683" y="3555153"/>
                  <a:pt x="6715050" y="3555153"/>
                  <a:pt x="6638795" y="3478897"/>
                </a:cubicBezTo>
                <a:lnTo>
                  <a:pt x="3533874" y="373974"/>
                </a:lnTo>
                <a:cubicBezTo>
                  <a:pt x="3476682" y="316783"/>
                  <a:pt x="3462384" y="232941"/>
                  <a:pt x="3490980" y="162425"/>
                </a:cubicBezTo>
                <a:lnTo>
                  <a:pt x="3533873" y="97830"/>
                </a:lnTo>
                <a:lnTo>
                  <a:pt x="3598467" y="54937"/>
                </a:lnTo>
                <a:cubicBezTo>
                  <a:pt x="3621972" y="45406"/>
                  <a:pt x="3646957" y="40640"/>
                  <a:pt x="3671944" y="40640"/>
                </a:cubicBezTo>
                <a:close/>
                <a:moveTo>
                  <a:pt x="2958245" y="0"/>
                </a:moveTo>
                <a:cubicBezTo>
                  <a:pt x="3008217" y="1"/>
                  <a:pt x="3058189" y="19064"/>
                  <a:pt x="3096316" y="57191"/>
                </a:cubicBezTo>
                <a:lnTo>
                  <a:pt x="6201239" y="3162114"/>
                </a:lnTo>
                <a:cubicBezTo>
                  <a:pt x="6277494" y="3238369"/>
                  <a:pt x="6277494" y="3362003"/>
                  <a:pt x="6201239" y="3438258"/>
                </a:cubicBezTo>
                <a:lnTo>
                  <a:pt x="6201239" y="3438257"/>
                </a:lnTo>
                <a:cubicBezTo>
                  <a:pt x="6124984" y="3514512"/>
                  <a:pt x="6001350" y="3514512"/>
                  <a:pt x="5925095" y="3438257"/>
                </a:cubicBezTo>
                <a:lnTo>
                  <a:pt x="2820173" y="333335"/>
                </a:lnTo>
                <a:cubicBezTo>
                  <a:pt x="2762982" y="276144"/>
                  <a:pt x="2748684" y="192301"/>
                  <a:pt x="2777280" y="121786"/>
                </a:cubicBezTo>
                <a:lnTo>
                  <a:pt x="2820173" y="57191"/>
                </a:lnTo>
                <a:lnTo>
                  <a:pt x="2884767" y="14298"/>
                </a:lnTo>
                <a:cubicBezTo>
                  <a:pt x="2908272" y="4766"/>
                  <a:pt x="2933258" y="0"/>
                  <a:pt x="2958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>
            <a:extLst>
              <a:ext uri="{FF2B5EF4-FFF2-40B4-BE49-F238E27FC236}">
                <a16:creationId xmlns:a16="http://schemas.microsoft.com/office/drawing/2014/main" id="{B3C833FD-0174-42B0-0032-D82E327A8363}"/>
              </a:ext>
            </a:extLst>
          </p:cNvPr>
          <p:cNvSpPr/>
          <p:nvPr userDrawn="1"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rgbClr val="013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C6BA5E57-9F2F-CCA2-710B-AA610306CC9D}"/>
              </a:ext>
            </a:extLst>
          </p:cNvPr>
          <p:cNvSpPr/>
          <p:nvPr userDrawn="1"/>
        </p:nvSpPr>
        <p:spPr>
          <a:xfrm>
            <a:off x="874713" y="1920551"/>
            <a:ext cx="3058658" cy="399404"/>
          </a:xfrm>
          <a:prstGeom prst="parallelogram">
            <a:avLst/>
          </a:prstGeom>
          <a:solidFill>
            <a:srgbClr val="33AA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id="{C9086AF7-A392-2107-D28D-8FEDCAD7DD67}"/>
              </a:ext>
            </a:extLst>
          </p:cNvPr>
          <p:cNvGrpSpPr/>
          <p:nvPr userDrawn="1"/>
        </p:nvGrpSpPr>
        <p:grpSpPr>
          <a:xfrm>
            <a:off x="6568993" y="4407166"/>
            <a:ext cx="5319239" cy="1313835"/>
            <a:chOff x="5972649" y="4301150"/>
            <a:chExt cx="5319239" cy="1313835"/>
          </a:xfrm>
        </p:grpSpPr>
        <p:sp>
          <p:nvSpPr>
            <p:cNvPr id="11" name="任意多边形 12">
              <a:extLst>
                <a:ext uri="{FF2B5EF4-FFF2-40B4-BE49-F238E27FC236}">
                  <a16:creationId xmlns:a16="http://schemas.microsoft.com/office/drawing/2014/main" id="{9D193306-41CF-4731-4F05-CCF40DA35720}"/>
                </a:ext>
              </a:extLst>
            </p:cNvPr>
            <p:cNvSpPr/>
            <p:nvPr userDrawn="1"/>
          </p:nvSpPr>
          <p:spPr>
            <a:xfrm>
              <a:off x="9362328" y="4301150"/>
              <a:ext cx="661661" cy="1313835"/>
            </a:xfrm>
            <a:custGeom>
              <a:avLst/>
              <a:gdLst>
                <a:gd name="connsiteX0" fmla="*/ 260195 w 524147"/>
                <a:gd name="connsiteY0" fmla="*/ 0 h 1040778"/>
                <a:gd name="connsiteX1" fmla="*/ 524147 w 524147"/>
                <a:gd name="connsiteY1" fmla="*/ 0 h 1040778"/>
                <a:gd name="connsiteX2" fmla="*/ 263952 w 524147"/>
                <a:gd name="connsiteY2" fmla="*/ 1040778 h 1040778"/>
                <a:gd name="connsiteX3" fmla="*/ 0 w 524147"/>
                <a:gd name="connsiteY3" fmla="*/ 1040778 h 104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147" h="1040778">
                  <a:moveTo>
                    <a:pt x="260195" y="0"/>
                  </a:moveTo>
                  <a:lnTo>
                    <a:pt x="524147" y="0"/>
                  </a:lnTo>
                  <a:lnTo>
                    <a:pt x="263952" y="1040778"/>
                  </a:lnTo>
                  <a:lnTo>
                    <a:pt x="0" y="1040778"/>
                  </a:lnTo>
                  <a:close/>
                </a:path>
              </a:pathLst>
            </a:custGeom>
            <a:solidFill>
              <a:srgbClr val="33AA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任意多边形 13">
              <a:extLst>
                <a:ext uri="{FF2B5EF4-FFF2-40B4-BE49-F238E27FC236}">
                  <a16:creationId xmlns:a16="http://schemas.microsoft.com/office/drawing/2014/main" id="{D4F4C02C-6A68-7C45-C96C-72B6D8D43F71}"/>
                </a:ext>
              </a:extLst>
            </p:cNvPr>
            <p:cNvSpPr/>
            <p:nvPr userDrawn="1"/>
          </p:nvSpPr>
          <p:spPr>
            <a:xfrm>
              <a:off x="9784960" y="4301150"/>
              <a:ext cx="661661" cy="1313835"/>
            </a:xfrm>
            <a:custGeom>
              <a:avLst/>
              <a:gdLst>
                <a:gd name="connsiteX0" fmla="*/ 260195 w 524147"/>
                <a:gd name="connsiteY0" fmla="*/ 0 h 1040778"/>
                <a:gd name="connsiteX1" fmla="*/ 524147 w 524147"/>
                <a:gd name="connsiteY1" fmla="*/ 0 h 1040778"/>
                <a:gd name="connsiteX2" fmla="*/ 263952 w 524147"/>
                <a:gd name="connsiteY2" fmla="*/ 1040778 h 1040778"/>
                <a:gd name="connsiteX3" fmla="*/ 0 w 524147"/>
                <a:gd name="connsiteY3" fmla="*/ 1040778 h 104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147" h="1040778">
                  <a:moveTo>
                    <a:pt x="260195" y="0"/>
                  </a:moveTo>
                  <a:lnTo>
                    <a:pt x="524147" y="0"/>
                  </a:lnTo>
                  <a:lnTo>
                    <a:pt x="263952" y="1040778"/>
                  </a:lnTo>
                  <a:lnTo>
                    <a:pt x="0" y="1040778"/>
                  </a:lnTo>
                  <a:close/>
                </a:path>
              </a:pathLst>
            </a:custGeom>
            <a:solidFill>
              <a:srgbClr val="33AA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任意多边形 14">
              <a:extLst>
                <a:ext uri="{FF2B5EF4-FFF2-40B4-BE49-F238E27FC236}">
                  <a16:creationId xmlns:a16="http://schemas.microsoft.com/office/drawing/2014/main" id="{39C49CE4-53FB-EBC9-1D70-AB23B482C7CC}"/>
                </a:ext>
              </a:extLst>
            </p:cNvPr>
            <p:cNvSpPr/>
            <p:nvPr userDrawn="1"/>
          </p:nvSpPr>
          <p:spPr>
            <a:xfrm>
              <a:off x="10207593" y="4301150"/>
              <a:ext cx="661661" cy="1313835"/>
            </a:xfrm>
            <a:custGeom>
              <a:avLst/>
              <a:gdLst>
                <a:gd name="connsiteX0" fmla="*/ 260195 w 524147"/>
                <a:gd name="connsiteY0" fmla="*/ 0 h 1040778"/>
                <a:gd name="connsiteX1" fmla="*/ 524147 w 524147"/>
                <a:gd name="connsiteY1" fmla="*/ 0 h 1040778"/>
                <a:gd name="connsiteX2" fmla="*/ 263952 w 524147"/>
                <a:gd name="connsiteY2" fmla="*/ 1040778 h 1040778"/>
                <a:gd name="connsiteX3" fmla="*/ 0 w 524147"/>
                <a:gd name="connsiteY3" fmla="*/ 1040778 h 104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147" h="1040778">
                  <a:moveTo>
                    <a:pt x="260195" y="0"/>
                  </a:moveTo>
                  <a:lnTo>
                    <a:pt x="524147" y="0"/>
                  </a:lnTo>
                  <a:lnTo>
                    <a:pt x="263952" y="1040778"/>
                  </a:lnTo>
                  <a:lnTo>
                    <a:pt x="0" y="1040778"/>
                  </a:lnTo>
                  <a:close/>
                </a:path>
              </a:pathLst>
            </a:custGeom>
            <a:solidFill>
              <a:srgbClr val="33AA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任意多边形 15">
              <a:extLst>
                <a:ext uri="{FF2B5EF4-FFF2-40B4-BE49-F238E27FC236}">
                  <a16:creationId xmlns:a16="http://schemas.microsoft.com/office/drawing/2014/main" id="{7D1D5107-B081-279A-5A7A-3175FA950D20}"/>
                </a:ext>
              </a:extLst>
            </p:cNvPr>
            <p:cNvSpPr/>
            <p:nvPr userDrawn="1"/>
          </p:nvSpPr>
          <p:spPr>
            <a:xfrm>
              <a:off x="10630227" y="4301150"/>
              <a:ext cx="661661" cy="1313835"/>
            </a:xfrm>
            <a:custGeom>
              <a:avLst/>
              <a:gdLst>
                <a:gd name="connsiteX0" fmla="*/ 260195 w 524147"/>
                <a:gd name="connsiteY0" fmla="*/ 0 h 1040778"/>
                <a:gd name="connsiteX1" fmla="*/ 524147 w 524147"/>
                <a:gd name="connsiteY1" fmla="*/ 0 h 1040778"/>
                <a:gd name="connsiteX2" fmla="*/ 263952 w 524147"/>
                <a:gd name="connsiteY2" fmla="*/ 1040778 h 1040778"/>
                <a:gd name="connsiteX3" fmla="*/ 0 w 524147"/>
                <a:gd name="connsiteY3" fmla="*/ 1040778 h 104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147" h="1040778">
                  <a:moveTo>
                    <a:pt x="260195" y="0"/>
                  </a:moveTo>
                  <a:lnTo>
                    <a:pt x="524147" y="0"/>
                  </a:lnTo>
                  <a:lnTo>
                    <a:pt x="263952" y="1040778"/>
                  </a:lnTo>
                  <a:lnTo>
                    <a:pt x="0" y="1040778"/>
                  </a:lnTo>
                  <a:close/>
                </a:path>
              </a:pathLst>
            </a:custGeom>
            <a:solidFill>
              <a:srgbClr val="33AA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任意多边形 23">
              <a:extLst>
                <a:ext uri="{FF2B5EF4-FFF2-40B4-BE49-F238E27FC236}">
                  <a16:creationId xmlns:a16="http://schemas.microsoft.com/office/drawing/2014/main" id="{980DEF45-F5FB-12CE-88C4-1BFD2D0D7783}"/>
                </a:ext>
              </a:extLst>
            </p:cNvPr>
            <p:cNvSpPr/>
            <p:nvPr userDrawn="1"/>
          </p:nvSpPr>
          <p:spPr>
            <a:xfrm>
              <a:off x="9208610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任意多边形 24">
              <a:extLst>
                <a:ext uri="{FF2B5EF4-FFF2-40B4-BE49-F238E27FC236}">
                  <a16:creationId xmlns:a16="http://schemas.microsoft.com/office/drawing/2014/main" id="{31757305-6546-32A5-71BF-93EF287059B1}"/>
                </a:ext>
              </a:extLst>
            </p:cNvPr>
            <p:cNvSpPr/>
            <p:nvPr userDrawn="1"/>
          </p:nvSpPr>
          <p:spPr>
            <a:xfrm>
              <a:off x="909702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任意多边形 25">
              <a:extLst>
                <a:ext uri="{FF2B5EF4-FFF2-40B4-BE49-F238E27FC236}">
                  <a16:creationId xmlns:a16="http://schemas.microsoft.com/office/drawing/2014/main" id="{9EF3C6A0-146D-5604-B7FE-9C47EC19726C}"/>
                </a:ext>
              </a:extLst>
            </p:cNvPr>
            <p:cNvSpPr/>
            <p:nvPr userDrawn="1"/>
          </p:nvSpPr>
          <p:spPr>
            <a:xfrm>
              <a:off x="898544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任意多边形 26">
              <a:extLst>
                <a:ext uri="{FF2B5EF4-FFF2-40B4-BE49-F238E27FC236}">
                  <a16:creationId xmlns:a16="http://schemas.microsoft.com/office/drawing/2014/main" id="{9A076324-545B-E2F3-FA53-CBEADB477800}"/>
                </a:ext>
              </a:extLst>
            </p:cNvPr>
            <p:cNvSpPr/>
            <p:nvPr userDrawn="1"/>
          </p:nvSpPr>
          <p:spPr>
            <a:xfrm>
              <a:off x="887385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id="{D54FC85A-91AC-7A6A-88AF-68D9E543F38C}"/>
                </a:ext>
              </a:extLst>
            </p:cNvPr>
            <p:cNvSpPr/>
            <p:nvPr userDrawn="1"/>
          </p:nvSpPr>
          <p:spPr>
            <a:xfrm>
              <a:off x="876227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任意多边形 28">
              <a:extLst>
                <a:ext uri="{FF2B5EF4-FFF2-40B4-BE49-F238E27FC236}">
                  <a16:creationId xmlns:a16="http://schemas.microsoft.com/office/drawing/2014/main" id="{AE3560A1-8118-60B2-C3A5-9CD6796E221F}"/>
                </a:ext>
              </a:extLst>
            </p:cNvPr>
            <p:cNvSpPr/>
            <p:nvPr userDrawn="1"/>
          </p:nvSpPr>
          <p:spPr>
            <a:xfrm>
              <a:off x="865068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任意多边形 29">
              <a:extLst>
                <a:ext uri="{FF2B5EF4-FFF2-40B4-BE49-F238E27FC236}">
                  <a16:creationId xmlns:a16="http://schemas.microsoft.com/office/drawing/2014/main" id="{4E8FB848-EA8B-DC9F-E617-CF2AC6A9035A}"/>
                </a:ext>
              </a:extLst>
            </p:cNvPr>
            <p:cNvSpPr/>
            <p:nvPr userDrawn="1"/>
          </p:nvSpPr>
          <p:spPr>
            <a:xfrm>
              <a:off x="853910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任意多边形 30">
              <a:extLst>
                <a:ext uri="{FF2B5EF4-FFF2-40B4-BE49-F238E27FC236}">
                  <a16:creationId xmlns:a16="http://schemas.microsoft.com/office/drawing/2014/main" id="{07861137-B98C-D8D9-0631-2EF97CDA7068}"/>
                </a:ext>
              </a:extLst>
            </p:cNvPr>
            <p:cNvSpPr/>
            <p:nvPr userDrawn="1"/>
          </p:nvSpPr>
          <p:spPr>
            <a:xfrm>
              <a:off x="842751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任意多边形 31">
              <a:extLst>
                <a:ext uri="{FF2B5EF4-FFF2-40B4-BE49-F238E27FC236}">
                  <a16:creationId xmlns:a16="http://schemas.microsoft.com/office/drawing/2014/main" id="{C336FE54-69C3-7528-0FC5-A72D7F5A0752}"/>
                </a:ext>
              </a:extLst>
            </p:cNvPr>
            <p:cNvSpPr/>
            <p:nvPr userDrawn="1"/>
          </p:nvSpPr>
          <p:spPr>
            <a:xfrm>
              <a:off x="831593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任意多边形 32">
              <a:extLst>
                <a:ext uri="{FF2B5EF4-FFF2-40B4-BE49-F238E27FC236}">
                  <a16:creationId xmlns:a16="http://schemas.microsoft.com/office/drawing/2014/main" id="{C3F3061F-CA55-F28C-92E6-775B0C2D3FDD}"/>
                </a:ext>
              </a:extLst>
            </p:cNvPr>
            <p:cNvSpPr/>
            <p:nvPr userDrawn="1"/>
          </p:nvSpPr>
          <p:spPr>
            <a:xfrm>
              <a:off x="820434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任意多边形 33">
              <a:extLst>
                <a:ext uri="{FF2B5EF4-FFF2-40B4-BE49-F238E27FC236}">
                  <a16:creationId xmlns:a16="http://schemas.microsoft.com/office/drawing/2014/main" id="{81E01D93-78F6-F844-B90A-A3F440037895}"/>
                </a:ext>
              </a:extLst>
            </p:cNvPr>
            <p:cNvSpPr/>
            <p:nvPr userDrawn="1"/>
          </p:nvSpPr>
          <p:spPr>
            <a:xfrm>
              <a:off x="809276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任意多边形 34">
              <a:extLst>
                <a:ext uri="{FF2B5EF4-FFF2-40B4-BE49-F238E27FC236}">
                  <a16:creationId xmlns:a16="http://schemas.microsoft.com/office/drawing/2014/main" id="{7DF3300E-14DF-1BEF-59D6-891A1C6644D8}"/>
                </a:ext>
              </a:extLst>
            </p:cNvPr>
            <p:cNvSpPr/>
            <p:nvPr userDrawn="1"/>
          </p:nvSpPr>
          <p:spPr>
            <a:xfrm>
              <a:off x="798117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任意多边形 35">
              <a:extLst>
                <a:ext uri="{FF2B5EF4-FFF2-40B4-BE49-F238E27FC236}">
                  <a16:creationId xmlns:a16="http://schemas.microsoft.com/office/drawing/2014/main" id="{8F8455DD-5311-F052-03FA-F075EDB7F30E}"/>
                </a:ext>
              </a:extLst>
            </p:cNvPr>
            <p:cNvSpPr/>
            <p:nvPr userDrawn="1"/>
          </p:nvSpPr>
          <p:spPr>
            <a:xfrm>
              <a:off x="786959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任意多边形 36">
              <a:extLst>
                <a:ext uri="{FF2B5EF4-FFF2-40B4-BE49-F238E27FC236}">
                  <a16:creationId xmlns:a16="http://schemas.microsoft.com/office/drawing/2014/main" id="{ADB94074-9581-5181-134B-BC19FFE43AF8}"/>
                </a:ext>
              </a:extLst>
            </p:cNvPr>
            <p:cNvSpPr/>
            <p:nvPr userDrawn="1"/>
          </p:nvSpPr>
          <p:spPr>
            <a:xfrm>
              <a:off x="775800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任意多边形 37">
              <a:extLst>
                <a:ext uri="{FF2B5EF4-FFF2-40B4-BE49-F238E27FC236}">
                  <a16:creationId xmlns:a16="http://schemas.microsoft.com/office/drawing/2014/main" id="{6D3DD8B4-B003-6BD7-68BF-87B30DCF98BA}"/>
                </a:ext>
              </a:extLst>
            </p:cNvPr>
            <p:cNvSpPr/>
            <p:nvPr userDrawn="1"/>
          </p:nvSpPr>
          <p:spPr>
            <a:xfrm>
              <a:off x="764642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任意多边形 38">
              <a:extLst>
                <a:ext uri="{FF2B5EF4-FFF2-40B4-BE49-F238E27FC236}">
                  <a16:creationId xmlns:a16="http://schemas.microsoft.com/office/drawing/2014/main" id="{8B08EEFC-8587-90DD-A67D-C4D650C2DD5A}"/>
                </a:ext>
              </a:extLst>
            </p:cNvPr>
            <p:cNvSpPr/>
            <p:nvPr userDrawn="1"/>
          </p:nvSpPr>
          <p:spPr>
            <a:xfrm>
              <a:off x="753483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任意多边形 39">
              <a:extLst>
                <a:ext uri="{FF2B5EF4-FFF2-40B4-BE49-F238E27FC236}">
                  <a16:creationId xmlns:a16="http://schemas.microsoft.com/office/drawing/2014/main" id="{A628D426-A728-3A71-6224-544A2AFF6FF8}"/>
                </a:ext>
              </a:extLst>
            </p:cNvPr>
            <p:cNvSpPr/>
            <p:nvPr userDrawn="1"/>
          </p:nvSpPr>
          <p:spPr>
            <a:xfrm>
              <a:off x="742325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任意多边形 40">
              <a:extLst>
                <a:ext uri="{FF2B5EF4-FFF2-40B4-BE49-F238E27FC236}">
                  <a16:creationId xmlns:a16="http://schemas.microsoft.com/office/drawing/2014/main" id="{9F3B7EF9-793A-1902-D885-2B7E95224A46}"/>
                </a:ext>
              </a:extLst>
            </p:cNvPr>
            <p:cNvSpPr/>
            <p:nvPr userDrawn="1"/>
          </p:nvSpPr>
          <p:spPr>
            <a:xfrm>
              <a:off x="731166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任意多边形 41">
              <a:extLst>
                <a:ext uri="{FF2B5EF4-FFF2-40B4-BE49-F238E27FC236}">
                  <a16:creationId xmlns:a16="http://schemas.microsoft.com/office/drawing/2014/main" id="{2798567F-6648-9F77-135F-77C67867781F}"/>
                </a:ext>
              </a:extLst>
            </p:cNvPr>
            <p:cNvSpPr/>
            <p:nvPr userDrawn="1"/>
          </p:nvSpPr>
          <p:spPr>
            <a:xfrm>
              <a:off x="720008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任意多边形 42">
              <a:extLst>
                <a:ext uri="{FF2B5EF4-FFF2-40B4-BE49-F238E27FC236}">
                  <a16:creationId xmlns:a16="http://schemas.microsoft.com/office/drawing/2014/main" id="{3A1D9C61-C938-BA6A-57E3-5270563BE630}"/>
                </a:ext>
              </a:extLst>
            </p:cNvPr>
            <p:cNvSpPr/>
            <p:nvPr userDrawn="1"/>
          </p:nvSpPr>
          <p:spPr>
            <a:xfrm>
              <a:off x="708849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任意多边形 43">
              <a:extLst>
                <a:ext uri="{FF2B5EF4-FFF2-40B4-BE49-F238E27FC236}">
                  <a16:creationId xmlns:a16="http://schemas.microsoft.com/office/drawing/2014/main" id="{45B908A0-3365-84DE-8D6D-CFBAA5381DA9}"/>
                </a:ext>
              </a:extLst>
            </p:cNvPr>
            <p:cNvSpPr/>
            <p:nvPr userDrawn="1"/>
          </p:nvSpPr>
          <p:spPr>
            <a:xfrm>
              <a:off x="697691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任意多边形 44">
              <a:extLst>
                <a:ext uri="{FF2B5EF4-FFF2-40B4-BE49-F238E27FC236}">
                  <a16:creationId xmlns:a16="http://schemas.microsoft.com/office/drawing/2014/main" id="{65C84B8F-9E9B-39F3-772C-A7C9E8131C75}"/>
                </a:ext>
              </a:extLst>
            </p:cNvPr>
            <p:cNvSpPr/>
            <p:nvPr userDrawn="1"/>
          </p:nvSpPr>
          <p:spPr>
            <a:xfrm>
              <a:off x="686532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任意多边形 45">
              <a:extLst>
                <a:ext uri="{FF2B5EF4-FFF2-40B4-BE49-F238E27FC236}">
                  <a16:creationId xmlns:a16="http://schemas.microsoft.com/office/drawing/2014/main" id="{A0CDC261-8E02-E9B1-5713-EA9664E2CE6B}"/>
                </a:ext>
              </a:extLst>
            </p:cNvPr>
            <p:cNvSpPr/>
            <p:nvPr userDrawn="1"/>
          </p:nvSpPr>
          <p:spPr>
            <a:xfrm>
              <a:off x="675374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任意多边形 46">
              <a:extLst>
                <a:ext uri="{FF2B5EF4-FFF2-40B4-BE49-F238E27FC236}">
                  <a16:creationId xmlns:a16="http://schemas.microsoft.com/office/drawing/2014/main" id="{809CBCF1-851B-7B9E-385F-BA5F9300187A}"/>
                </a:ext>
              </a:extLst>
            </p:cNvPr>
            <p:cNvSpPr/>
            <p:nvPr userDrawn="1"/>
          </p:nvSpPr>
          <p:spPr>
            <a:xfrm>
              <a:off x="664215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任意多边形 47">
              <a:extLst>
                <a:ext uri="{FF2B5EF4-FFF2-40B4-BE49-F238E27FC236}">
                  <a16:creationId xmlns:a16="http://schemas.microsoft.com/office/drawing/2014/main" id="{2FD46C26-B7EE-ECAB-075F-593E465DDDB3}"/>
                </a:ext>
              </a:extLst>
            </p:cNvPr>
            <p:cNvSpPr/>
            <p:nvPr userDrawn="1"/>
          </p:nvSpPr>
          <p:spPr>
            <a:xfrm>
              <a:off x="653057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任意多边形 48">
              <a:extLst>
                <a:ext uri="{FF2B5EF4-FFF2-40B4-BE49-F238E27FC236}">
                  <a16:creationId xmlns:a16="http://schemas.microsoft.com/office/drawing/2014/main" id="{F84A8D71-E30D-8AE5-713A-509FD24AA36E}"/>
                </a:ext>
              </a:extLst>
            </p:cNvPr>
            <p:cNvSpPr/>
            <p:nvPr userDrawn="1"/>
          </p:nvSpPr>
          <p:spPr>
            <a:xfrm>
              <a:off x="641898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任意多边形 49">
              <a:extLst>
                <a:ext uri="{FF2B5EF4-FFF2-40B4-BE49-F238E27FC236}">
                  <a16:creationId xmlns:a16="http://schemas.microsoft.com/office/drawing/2014/main" id="{28B79E46-E3F9-8ED6-6239-0918B25F91D4}"/>
                </a:ext>
              </a:extLst>
            </p:cNvPr>
            <p:cNvSpPr/>
            <p:nvPr userDrawn="1"/>
          </p:nvSpPr>
          <p:spPr>
            <a:xfrm>
              <a:off x="630740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任意多边形 50">
              <a:extLst>
                <a:ext uri="{FF2B5EF4-FFF2-40B4-BE49-F238E27FC236}">
                  <a16:creationId xmlns:a16="http://schemas.microsoft.com/office/drawing/2014/main" id="{75487A37-A15A-BB73-7CFD-83C9F572742E}"/>
                </a:ext>
              </a:extLst>
            </p:cNvPr>
            <p:cNvSpPr/>
            <p:nvPr userDrawn="1"/>
          </p:nvSpPr>
          <p:spPr>
            <a:xfrm>
              <a:off x="619581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任意多边形 51">
              <a:extLst>
                <a:ext uri="{FF2B5EF4-FFF2-40B4-BE49-F238E27FC236}">
                  <a16:creationId xmlns:a16="http://schemas.microsoft.com/office/drawing/2014/main" id="{DE833D98-97D9-4FEA-EEBF-FAE8E7087241}"/>
                </a:ext>
              </a:extLst>
            </p:cNvPr>
            <p:cNvSpPr/>
            <p:nvPr userDrawn="1"/>
          </p:nvSpPr>
          <p:spPr>
            <a:xfrm>
              <a:off x="6084234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4" name="任意多边形 52">
              <a:extLst>
                <a:ext uri="{FF2B5EF4-FFF2-40B4-BE49-F238E27FC236}">
                  <a16:creationId xmlns:a16="http://schemas.microsoft.com/office/drawing/2014/main" id="{C4F5A10F-91B8-1647-8CE5-5EDD8608A5BE}"/>
                </a:ext>
              </a:extLst>
            </p:cNvPr>
            <p:cNvSpPr/>
            <p:nvPr userDrawn="1"/>
          </p:nvSpPr>
          <p:spPr>
            <a:xfrm>
              <a:off x="5972649" y="5130179"/>
              <a:ext cx="185041" cy="484806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solidFill>
              <a:srgbClr val="013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45" name="组合 73">
            <a:extLst>
              <a:ext uri="{FF2B5EF4-FFF2-40B4-BE49-F238E27FC236}">
                <a16:creationId xmlns:a16="http://schemas.microsoft.com/office/drawing/2014/main" id="{197342DD-602C-28E7-D1ED-AA1432F3B57D}"/>
              </a:ext>
            </a:extLst>
          </p:cNvPr>
          <p:cNvGrpSpPr/>
          <p:nvPr userDrawn="1"/>
        </p:nvGrpSpPr>
        <p:grpSpPr>
          <a:xfrm>
            <a:off x="-176691" y="1758480"/>
            <a:ext cx="1106331" cy="254302"/>
            <a:chOff x="-115731" y="1766100"/>
            <a:chExt cx="1106331" cy="254302"/>
          </a:xfrm>
          <a:solidFill>
            <a:srgbClr val="013857"/>
          </a:solidFill>
        </p:grpSpPr>
        <p:sp>
          <p:nvSpPr>
            <p:cNvPr id="46" name="任意多边形 53">
              <a:extLst>
                <a:ext uri="{FF2B5EF4-FFF2-40B4-BE49-F238E27FC236}">
                  <a16:creationId xmlns:a16="http://schemas.microsoft.com/office/drawing/2014/main" id="{CC91B7D9-78E5-12A8-BB15-C9F4D2BF7571}"/>
                </a:ext>
              </a:extLst>
            </p:cNvPr>
            <p:cNvSpPr/>
            <p:nvPr/>
          </p:nvSpPr>
          <p:spPr>
            <a:xfrm>
              <a:off x="359221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任意多边形 54">
              <a:extLst>
                <a:ext uri="{FF2B5EF4-FFF2-40B4-BE49-F238E27FC236}">
                  <a16:creationId xmlns:a16="http://schemas.microsoft.com/office/drawing/2014/main" id="{5500F703-D79D-AFDE-F9F4-5EEF513CCA29}"/>
                </a:ext>
              </a:extLst>
            </p:cNvPr>
            <p:cNvSpPr/>
            <p:nvPr/>
          </p:nvSpPr>
          <p:spPr>
            <a:xfrm>
              <a:off x="299852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任意多边形 55">
              <a:extLst>
                <a:ext uri="{FF2B5EF4-FFF2-40B4-BE49-F238E27FC236}">
                  <a16:creationId xmlns:a16="http://schemas.microsoft.com/office/drawing/2014/main" id="{AFE82C5F-4CA9-D229-8E02-2886EDD16F0F}"/>
                </a:ext>
              </a:extLst>
            </p:cNvPr>
            <p:cNvSpPr/>
            <p:nvPr/>
          </p:nvSpPr>
          <p:spPr>
            <a:xfrm>
              <a:off x="240483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任意多边形 56">
              <a:extLst>
                <a:ext uri="{FF2B5EF4-FFF2-40B4-BE49-F238E27FC236}">
                  <a16:creationId xmlns:a16="http://schemas.microsoft.com/office/drawing/2014/main" id="{61BF77AD-8C2B-1748-0F45-8457D3D17911}"/>
                </a:ext>
              </a:extLst>
            </p:cNvPr>
            <p:cNvSpPr/>
            <p:nvPr/>
          </p:nvSpPr>
          <p:spPr>
            <a:xfrm>
              <a:off x="181114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任意多边形 57">
              <a:extLst>
                <a:ext uri="{FF2B5EF4-FFF2-40B4-BE49-F238E27FC236}">
                  <a16:creationId xmlns:a16="http://schemas.microsoft.com/office/drawing/2014/main" id="{4F51B7EF-EFB7-4302-8809-125FEFE94AD2}"/>
                </a:ext>
              </a:extLst>
            </p:cNvPr>
            <p:cNvSpPr/>
            <p:nvPr/>
          </p:nvSpPr>
          <p:spPr>
            <a:xfrm>
              <a:off x="121745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任意多边形 58">
              <a:extLst>
                <a:ext uri="{FF2B5EF4-FFF2-40B4-BE49-F238E27FC236}">
                  <a16:creationId xmlns:a16="http://schemas.microsoft.com/office/drawing/2014/main" id="{B2B3F599-E32D-C645-3E36-9D31279CDF2E}"/>
                </a:ext>
              </a:extLst>
            </p:cNvPr>
            <p:cNvSpPr/>
            <p:nvPr/>
          </p:nvSpPr>
          <p:spPr>
            <a:xfrm>
              <a:off x="62376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任意多边形 59">
              <a:extLst>
                <a:ext uri="{FF2B5EF4-FFF2-40B4-BE49-F238E27FC236}">
                  <a16:creationId xmlns:a16="http://schemas.microsoft.com/office/drawing/2014/main" id="{86060105-DBBD-CC39-B3F3-58BF9C61DF3D}"/>
                </a:ext>
              </a:extLst>
            </p:cNvPr>
            <p:cNvSpPr/>
            <p:nvPr/>
          </p:nvSpPr>
          <p:spPr>
            <a:xfrm>
              <a:off x="3007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任意多边形 60">
              <a:extLst>
                <a:ext uri="{FF2B5EF4-FFF2-40B4-BE49-F238E27FC236}">
                  <a16:creationId xmlns:a16="http://schemas.microsoft.com/office/drawing/2014/main" id="{F1E8143F-8E18-B3F2-4F79-A1D1F093FB27}"/>
                </a:ext>
              </a:extLst>
            </p:cNvPr>
            <p:cNvSpPr/>
            <p:nvPr/>
          </p:nvSpPr>
          <p:spPr>
            <a:xfrm>
              <a:off x="-56362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任意多边形 61">
              <a:extLst>
                <a:ext uri="{FF2B5EF4-FFF2-40B4-BE49-F238E27FC236}">
                  <a16:creationId xmlns:a16="http://schemas.microsoft.com/office/drawing/2014/main" id="{05763F39-FEE5-E894-5A71-7CBCE43FE853}"/>
                </a:ext>
              </a:extLst>
            </p:cNvPr>
            <p:cNvSpPr/>
            <p:nvPr/>
          </p:nvSpPr>
          <p:spPr>
            <a:xfrm>
              <a:off x="-115731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任意多边形 64">
              <a:extLst>
                <a:ext uri="{FF2B5EF4-FFF2-40B4-BE49-F238E27FC236}">
                  <a16:creationId xmlns:a16="http://schemas.microsoft.com/office/drawing/2014/main" id="{6852BF8E-CB6B-20B9-52EE-48488CE63080}"/>
                </a:ext>
              </a:extLst>
            </p:cNvPr>
            <p:cNvSpPr/>
            <p:nvPr/>
          </p:nvSpPr>
          <p:spPr>
            <a:xfrm>
              <a:off x="893538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任意多边形 65">
              <a:extLst>
                <a:ext uri="{FF2B5EF4-FFF2-40B4-BE49-F238E27FC236}">
                  <a16:creationId xmlns:a16="http://schemas.microsoft.com/office/drawing/2014/main" id="{9FEDC1DD-C219-7B27-507F-0017F39D3AB4}"/>
                </a:ext>
              </a:extLst>
            </p:cNvPr>
            <p:cNvSpPr/>
            <p:nvPr/>
          </p:nvSpPr>
          <p:spPr>
            <a:xfrm>
              <a:off x="834173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任意多边形 66">
              <a:extLst>
                <a:ext uri="{FF2B5EF4-FFF2-40B4-BE49-F238E27FC236}">
                  <a16:creationId xmlns:a16="http://schemas.microsoft.com/office/drawing/2014/main" id="{27229B96-8BCB-ABBD-954F-74D01197C7EE}"/>
                </a:ext>
              </a:extLst>
            </p:cNvPr>
            <p:cNvSpPr/>
            <p:nvPr/>
          </p:nvSpPr>
          <p:spPr>
            <a:xfrm>
              <a:off x="774804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任意多边形 67">
              <a:extLst>
                <a:ext uri="{FF2B5EF4-FFF2-40B4-BE49-F238E27FC236}">
                  <a16:creationId xmlns:a16="http://schemas.microsoft.com/office/drawing/2014/main" id="{CF2A58CA-E544-DB12-EB42-F846F9A57182}"/>
                </a:ext>
              </a:extLst>
            </p:cNvPr>
            <p:cNvSpPr/>
            <p:nvPr/>
          </p:nvSpPr>
          <p:spPr>
            <a:xfrm>
              <a:off x="715435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9" name="任意多边形 68">
              <a:extLst>
                <a:ext uri="{FF2B5EF4-FFF2-40B4-BE49-F238E27FC236}">
                  <a16:creationId xmlns:a16="http://schemas.microsoft.com/office/drawing/2014/main" id="{14F6F833-5F03-9A8E-3EFC-0676509B7F9A}"/>
                </a:ext>
              </a:extLst>
            </p:cNvPr>
            <p:cNvSpPr/>
            <p:nvPr/>
          </p:nvSpPr>
          <p:spPr>
            <a:xfrm>
              <a:off x="656066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0" name="任意多边形 69">
              <a:extLst>
                <a:ext uri="{FF2B5EF4-FFF2-40B4-BE49-F238E27FC236}">
                  <a16:creationId xmlns:a16="http://schemas.microsoft.com/office/drawing/2014/main" id="{3DED9DEB-6428-49E6-5302-CF7FD0021CC0}"/>
                </a:ext>
              </a:extLst>
            </p:cNvPr>
            <p:cNvSpPr/>
            <p:nvPr/>
          </p:nvSpPr>
          <p:spPr>
            <a:xfrm>
              <a:off x="596697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1" name="任意多边形 70">
              <a:extLst>
                <a:ext uri="{FF2B5EF4-FFF2-40B4-BE49-F238E27FC236}">
                  <a16:creationId xmlns:a16="http://schemas.microsoft.com/office/drawing/2014/main" id="{62D9430F-C8D2-7759-F3CF-9340DFD9006C}"/>
                </a:ext>
              </a:extLst>
            </p:cNvPr>
            <p:cNvSpPr/>
            <p:nvPr/>
          </p:nvSpPr>
          <p:spPr>
            <a:xfrm>
              <a:off x="537328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2" name="任意多边形 71">
              <a:extLst>
                <a:ext uri="{FF2B5EF4-FFF2-40B4-BE49-F238E27FC236}">
                  <a16:creationId xmlns:a16="http://schemas.microsoft.com/office/drawing/2014/main" id="{9FF796F1-72FA-201A-C7F0-22660D206B4E}"/>
                </a:ext>
              </a:extLst>
            </p:cNvPr>
            <p:cNvSpPr/>
            <p:nvPr/>
          </p:nvSpPr>
          <p:spPr>
            <a:xfrm>
              <a:off x="477959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3" name="任意多边形 72">
              <a:extLst>
                <a:ext uri="{FF2B5EF4-FFF2-40B4-BE49-F238E27FC236}">
                  <a16:creationId xmlns:a16="http://schemas.microsoft.com/office/drawing/2014/main" id="{C9C060D6-EA8D-D393-905F-E4F54000129F}"/>
                </a:ext>
              </a:extLst>
            </p:cNvPr>
            <p:cNvSpPr/>
            <p:nvPr/>
          </p:nvSpPr>
          <p:spPr>
            <a:xfrm>
              <a:off x="418590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69B1C1B0-3827-472E-8524-9D0F119544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3134" y="740430"/>
            <a:ext cx="3752490" cy="420051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72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6C50D006-CB82-BF32-C2F2-9ED273740B36}"/>
              </a:ext>
            </a:extLst>
          </p:cNvPr>
          <p:cNvSpPr/>
          <p:nvPr userDrawn="1"/>
        </p:nvSpPr>
        <p:spPr>
          <a:xfrm>
            <a:off x="323529" y="1131591"/>
            <a:ext cx="3591248" cy="5448809"/>
          </a:xfrm>
          <a:prstGeom prst="roundRect">
            <a:avLst>
              <a:gd name="adj" fmla="val 3968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69" name="Rounded Rectangle 3">
            <a:extLst>
              <a:ext uri="{FF2B5EF4-FFF2-40B4-BE49-F238E27FC236}">
                <a16:creationId xmlns:a16="http://schemas.microsoft.com/office/drawing/2014/main" id="{85610917-64D3-C0EC-4237-E0E499B1D6B2}"/>
              </a:ext>
            </a:extLst>
          </p:cNvPr>
          <p:cNvSpPr/>
          <p:nvPr userDrawn="1"/>
        </p:nvSpPr>
        <p:spPr>
          <a:xfrm>
            <a:off x="426874" y="1298085"/>
            <a:ext cx="131995" cy="430228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id="{4E74B605-FBE6-B473-EF38-C4C621B1CFD6}"/>
              </a:ext>
            </a:extLst>
          </p:cNvPr>
          <p:cNvGrpSpPr/>
          <p:nvPr userDrawn="1"/>
        </p:nvGrpSpPr>
        <p:grpSpPr>
          <a:xfrm>
            <a:off x="1374488" y="1504547"/>
            <a:ext cx="2251358" cy="1782540"/>
            <a:chOff x="1476864" y="1639175"/>
            <a:chExt cx="2232249" cy="1249688"/>
          </a:xfrm>
        </p:grpSpPr>
        <p:sp>
          <p:nvSpPr>
            <p:cNvPr id="77" name="TextBox 57">
              <a:extLst>
                <a:ext uri="{FF2B5EF4-FFF2-40B4-BE49-F238E27FC236}">
                  <a16:creationId xmlns:a16="http://schemas.microsoft.com/office/drawing/2014/main" id="{81A1576A-69EB-7F1F-9DBE-D7C8F65FE3AC}"/>
                </a:ext>
              </a:extLst>
            </p:cNvPr>
            <p:cNvSpPr txBox="1"/>
            <p:nvPr userDrawn="1"/>
          </p:nvSpPr>
          <p:spPr>
            <a:xfrm>
              <a:off x="1476865" y="1639175"/>
              <a:ext cx="2232248" cy="5825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Box 58">
              <a:extLst>
                <a:ext uri="{FF2B5EF4-FFF2-40B4-BE49-F238E27FC236}">
                  <a16:creationId xmlns:a16="http://schemas.microsoft.com/office/drawing/2014/main" id="{99695026-B49E-2129-AC59-8FCE182ECE6B}"/>
                </a:ext>
              </a:extLst>
            </p:cNvPr>
            <p:cNvSpPr txBox="1"/>
            <p:nvPr userDrawn="1"/>
          </p:nvSpPr>
          <p:spPr>
            <a:xfrm>
              <a:off x="1476864" y="2306275"/>
              <a:ext cx="2232248" cy="5825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TextBox 59">
            <a:extLst>
              <a:ext uri="{FF2B5EF4-FFF2-40B4-BE49-F238E27FC236}">
                <a16:creationId xmlns:a16="http://schemas.microsoft.com/office/drawing/2014/main" id="{F08B1797-DCB3-9E47-C496-C5BC64797B44}"/>
              </a:ext>
            </a:extLst>
          </p:cNvPr>
          <p:cNvSpPr txBox="1"/>
          <p:nvPr userDrawn="1"/>
        </p:nvSpPr>
        <p:spPr>
          <a:xfrm>
            <a:off x="628526" y="5756022"/>
            <a:ext cx="30666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www.plantillaspower-point.com</a:t>
            </a:r>
            <a:endParaRPr lang="ko-KR" alt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60">
            <a:extLst>
              <a:ext uri="{FF2B5EF4-FFF2-40B4-BE49-F238E27FC236}">
                <a16:creationId xmlns:a16="http://schemas.microsoft.com/office/drawing/2014/main" id="{71CA8531-C0AA-9F7C-69C2-59CC4A38133B}"/>
              </a:ext>
            </a:extLst>
          </p:cNvPr>
          <p:cNvSpPr txBox="1"/>
          <p:nvPr userDrawn="1"/>
        </p:nvSpPr>
        <p:spPr>
          <a:xfrm>
            <a:off x="885289" y="4347474"/>
            <a:ext cx="274055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sp>
        <p:nvSpPr>
          <p:cNvPr id="73" name="Rounded Rectangle 3">
            <a:extLst>
              <a:ext uri="{FF2B5EF4-FFF2-40B4-BE49-F238E27FC236}">
                <a16:creationId xmlns:a16="http://schemas.microsoft.com/office/drawing/2014/main" id="{CC6AD6C8-9035-ED22-0403-0C006426C2C1}"/>
              </a:ext>
            </a:extLst>
          </p:cNvPr>
          <p:cNvSpPr/>
          <p:nvPr userDrawn="1"/>
        </p:nvSpPr>
        <p:spPr>
          <a:xfrm rot="5400000">
            <a:off x="2583939" y="5252544"/>
            <a:ext cx="102517" cy="2243669"/>
          </a:xfrm>
          <a:prstGeom prst="roundRect">
            <a:avLst>
              <a:gd name="adj" fmla="val 50000"/>
            </a:avLst>
          </a:prstGeom>
          <a:solidFill>
            <a:srgbClr val="6A8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74" name="Grupo 73">
            <a:extLst>
              <a:ext uri="{FF2B5EF4-FFF2-40B4-BE49-F238E27FC236}">
                <a16:creationId xmlns:a16="http://schemas.microsoft.com/office/drawing/2014/main" id="{2118A892-A232-4891-9AEE-4CE81F82363C}"/>
              </a:ext>
            </a:extLst>
          </p:cNvPr>
          <p:cNvGrpSpPr/>
          <p:nvPr userDrawn="1"/>
        </p:nvGrpSpPr>
        <p:grpSpPr>
          <a:xfrm>
            <a:off x="2846869" y="1298085"/>
            <a:ext cx="913531" cy="918162"/>
            <a:chOff x="2844390" y="1337313"/>
            <a:chExt cx="905777" cy="910369"/>
          </a:xfrm>
          <a:solidFill>
            <a:srgbClr val="6A8A9C"/>
          </a:solidFill>
        </p:grpSpPr>
        <p:sp>
          <p:nvSpPr>
            <p:cNvPr id="75" name="Rounded Rectangle 3">
              <a:extLst>
                <a:ext uri="{FF2B5EF4-FFF2-40B4-BE49-F238E27FC236}">
                  <a16:creationId xmlns:a16="http://schemas.microsoft.com/office/drawing/2014/main" id="{494E24E2-54C6-F850-B807-65EA345AD187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76" name="Rounded Rectangle 3">
              <a:extLst>
                <a:ext uri="{FF2B5EF4-FFF2-40B4-BE49-F238E27FC236}">
                  <a16:creationId xmlns:a16="http://schemas.microsoft.com/office/drawing/2014/main" id="{7A282F50-7C47-7048-63E1-6234ED2AC23B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464912A-426E-8D6C-2BC8-4EBE5FE0FAFA}"/>
              </a:ext>
            </a:extLst>
          </p:cNvPr>
          <p:cNvGrpSpPr/>
          <p:nvPr userDrawn="1"/>
        </p:nvGrpSpPr>
        <p:grpSpPr>
          <a:xfrm>
            <a:off x="0" y="6518491"/>
            <a:ext cx="12192000" cy="339510"/>
            <a:chOff x="-3582" y="6648818"/>
            <a:chExt cx="9134883" cy="209182"/>
          </a:xfrm>
          <a:solidFill>
            <a:srgbClr val="33AAB9"/>
          </a:solidFill>
        </p:grpSpPr>
        <p:cxnSp>
          <p:nvCxnSpPr>
            <p:cNvPr id="3" name="Straight Connector 7">
              <a:extLst>
                <a:ext uri="{FF2B5EF4-FFF2-40B4-BE49-F238E27FC236}">
                  <a16:creationId xmlns:a16="http://schemas.microsoft.com/office/drawing/2014/main" id="{52AB5CD9-82BC-59E6-BAE8-DFD55A42CB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582" y="6648818"/>
              <a:ext cx="9134758" cy="0"/>
            </a:xfrm>
            <a:prstGeom prst="line">
              <a:avLst/>
            </a:prstGeom>
            <a:grpFill/>
            <a:ln w="25400">
              <a:solidFill>
                <a:srgbClr val="0138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6">
              <a:extLst>
                <a:ext uri="{FF2B5EF4-FFF2-40B4-BE49-F238E27FC236}">
                  <a16:creationId xmlns:a16="http://schemas.microsoft.com/office/drawing/2014/main" id="{E97FD86B-5F04-0005-8CDF-A49D4D430B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582" y="6688137"/>
              <a:ext cx="9134883" cy="1698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315215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5C1CAE7-064E-FB9A-4219-247CBD9C31F2}"/>
              </a:ext>
            </a:extLst>
          </p:cNvPr>
          <p:cNvGrpSpPr/>
          <p:nvPr userDrawn="1"/>
        </p:nvGrpSpPr>
        <p:grpSpPr>
          <a:xfrm>
            <a:off x="0" y="6385499"/>
            <a:ext cx="12196844" cy="494366"/>
            <a:chOff x="-1685" y="4774370"/>
            <a:chExt cx="9134875" cy="370257"/>
          </a:xfrm>
        </p:grpSpPr>
        <p:sp>
          <p:nvSpPr>
            <p:cNvPr id="3" name="任意多边形: 形状 13">
              <a:extLst>
                <a:ext uri="{FF2B5EF4-FFF2-40B4-BE49-F238E27FC236}">
                  <a16:creationId xmlns:a16="http://schemas.microsoft.com/office/drawing/2014/main" id="{0B04139A-9EAE-1B67-1ED6-D35629C5A327}"/>
                </a:ext>
              </a:extLst>
            </p:cNvPr>
            <p:cNvSpPr/>
            <p:nvPr userDrawn="1"/>
          </p:nvSpPr>
          <p:spPr>
            <a:xfrm>
              <a:off x="-1685" y="4885172"/>
              <a:ext cx="6949949" cy="259455"/>
            </a:xfrm>
            <a:custGeom>
              <a:avLst/>
              <a:gdLst>
                <a:gd name="connsiteX0" fmla="*/ 0 w 9216572"/>
                <a:gd name="connsiteY0" fmla="*/ 0 h 333829"/>
                <a:gd name="connsiteX1" fmla="*/ 9216572 w 9216572"/>
                <a:gd name="connsiteY1" fmla="*/ 29029 h 333829"/>
                <a:gd name="connsiteX2" fmla="*/ 9056914 w 9216572"/>
                <a:gd name="connsiteY2" fmla="*/ 333829 h 333829"/>
                <a:gd name="connsiteX3" fmla="*/ 29029 w 9216572"/>
                <a:gd name="connsiteY3" fmla="*/ 333829 h 333829"/>
                <a:gd name="connsiteX4" fmla="*/ 0 w 9216572"/>
                <a:gd name="connsiteY4" fmla="*/ 0 h 333829"/>
                <a:gd name="connsiteX0" fmla="*/ 0 w 9229272"/>
                <a:gd name="connsiteY0" fmla="*/ 9071 h 342900"/>
                <a:gd name="connsiteX1" fmla="*/ 9229272 w 9229272"/>
                <a:gd name="connsiteY1" fmla="*/ 0 h 342900"/>
                <a:gd name="connsiteX2" fmla="*/ 9056914 w 9229272"/>
                <a:gd name="connsiteY2" fmla="*/ 342900 h 342900"/>
                <a:gd name="connsiteX3" fmla="*/ 29029 w 9229272"/>
                <a:gd name="connsiteY3" fmla="*/ 342900 h 342900"/>
                <a:gd name="connsiteX4" fmla="*/ 0 w 9229272"/>
                <a:gd name="connsiteY4" fmla="*/ 9071 h 3429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56914 w 9229272"/>
                <a:gd name="connsiteY2" fmla="*/ 342900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68590 w 9229272"/>
                <a:gd name="connsiteY2" fmla="*/ 339888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68590" y="339888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solidFill>
              <a:srgbClr val="013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任意多边形: 形状 14">
              <a:extLst>
                <a:ext uri="{FF2B5EF4-FFF2-40B4-BE49-F238E27FC236}">
                  <a16:creationId xmlns:a16="http://schemas.microsoft.com/office/drawing/2014/main" id="{C8213894-72D4-2DBB-1D50-2C52F87D433E}"/>
                </a:ext>
              </a:extLst>
            </p:cNvPr>
            <p:cNvSpPr/>
            <p:nvPr userDrawn="1"/>
          </p:nvSpPr>
          <p:spPr>
            <a:xfrm>
              <a:off x="6885708" y="4774370"/>
              <a:ext cx="2247482" cy="359358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52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6BEE7B1-30E9-9DB0-E4FC-A2BA381C83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13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8516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5C1CAE7-064E-FB9A-4219-247CBD9C31F2}"/>
              </a:ext>
            </a:extLst>
          </p:cNvPr>
          <p:cNvGrpSpPr/>
          <p:nvPr userDrawn="1"/>
        </p:nvGrpSpPr>
        <p:grpSpPr>
          <a:xfrm>
            <a:off x="0" y="6385499"/>
            <a:ext cx="12196844" cy="494366"/>
            <a:chOff x="-1685" y="4774370"/>
            <a:chExt cx="9134875" cy="370257"/>
          </a:xfrm>
        </p:grpSpPr>
        <p:sp>
          <p:nvSpPr>
            <p:cNvPr id="3" name="任意多边形: 形状 13">
              <a:extLst>
                <a:ext uri="{FF2B5EF4-FFF2-40B4-BE49-F238E27FC236}">
                  <a16:creationId xmlns:a16="http://schemas.microsoft.com/office/drawing/2014/main" id="{0B04139A-9EAE-1B67-1ED6-D35629C5A327}"/>
                </a:ext>
              </a:extLst>
            </p:cNvPr>
            <p:cNvSpPr/>
            <p:nvPr userDrawn="1"/>
          </p:nvSpPr>
          <p:spPr>
            <a:xfrm>
              <a:off x="-1685" y="4885172"/>
              <a:ext cx="6949949" cy="259455"/>
            </a:xfrm>
            <a:custGeom>
              <a:avLst/>
              <a:gdLst>
                <a:gd name="connsiteX0" fmla="*/ 0 w 9216572"/>
                <a:gd name="connsiteY0" fmla="*/ 0 h 333829"/>
                <a:gd name="connsiteX1" fmla="*/ 9216572 w 9216572"/>
                <a:gd name="connsiteY1" fmla="*/ 29029 h 333829"/>
                <a:gd name="connsiteX2" fmla="*/ 9056914 w 9216572"/>
                <a:gd name="connsiteY2" fmla="*/ 333829 h 333829"/>
                <a:gd name="connsiteX3" fmla="*/ 29029 w 9216572"/>
                <a:gd name="connsiteY3" fmla="*/ 333829 h 333829"/>
                <a:gd name="connsiteX4" fmla="*/ 0 w 9216572"/>
                <a:gd name="connsiteY4" fmla="*/ 0 h 333829"/>
                <a:gd name="connsiteX0" fmla="*/ 0 w 9229272"/>
                <a:gd name="connsiteY0" fmla="*/ 9071 h 342900"/>
                <a:gd name="connsiteX1" fmla="*/ 9229272 w 9229272"/>
                <a:gd name="connsiteY1" fmla="*/ 0 h 342900"/>
                <a:gd name="connsiteX2" fmla="*/ 9056914 w 9229272"/>
                <a:gd name="connsiteY2" fmla="*/ 342900 h 342900"/>
                <a:gd name="connsiteX3" fmla="*/ 29029 w 9229272"/>
                <a:gd name="connsiteY3" fmla="*/ 342900 h 342900"/>
                <a:gd name="connsiteX4" fmla="*/ 0 w 9229272"/>
                <a:gd name="connsiteY4" fmla="*/ 9071 h 3429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56914 w 9229272"/>
                <a:gd name="connsiteY2" fmla="*/ 342900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68590 w 9229272"/>
                <a:gd name="connsiteY2" fmla="*/ 339888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68590" y="339888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solidFill>
              <a:srgbClr val="013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任意多边形: 形状 14">
              <a:extLst>
                <a:ext uri="{FF2B5EF4-FFF2-40B4-BE49-F238E27FC236}">
                  <a16:creationId xmlns:a16="http://schemas.microsoft.com/office/drawing/2014/main" id="{C8213894-72D4-2DBB-1D50-2C52F87D433E}"/>
                </a:ext>
              </a:extLst>
            </p:cNvPr>
            <p:cNvSpPr/>
            <p:nvPr userDrawn="1"/>
          </p:nvSpPr>
          <p:spPr>
            <a:xfrm>
              <a:off x="6885708" y="4774370"/>
              <a:ext cx="2247482" cy="359358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3EA7573C-C17F-B145-424D-28922B188366}"/>
              </a:ext>
            </a:extLst>
          </p:cNvPr>
          <p:cNvSpPr/>
          <p:nvPr userDrawn="1"/>
        </p:nvSpPr>
        <p:spPr>
          <a:xfrm flipV="1">
            <a:off x="-4843" y="997882"/>
            <a:ext cx="9137732" cy="47307"/>
          </a:xfrm>
          <a:custGeom>
            <a:avLst/>
            <a:gdLst>
              <a:gd name="connsiteX0" fmla="*/ 0 w 9115507"/>
              <a:gd name="connsiteY0" fmla="*/ 0 h 45719"/>
              <a:gd name="connsiteX1" fmla="*/ 9115507 w 9115507"/>
              <a:gd name="connsiteY1" fmla="*/ 0 h 45719"/>
              <a:gd name="connsiteX2" fmla="*/ 9115507 w 9115507"/>
              <a:gd name="connsiteY2" fmla="*/ 45719 h 45719"/>
              <a:gd name="connsiteX3" fmla="*/ 0 w 9115507"/>
              <a:gd name="connsiteY3" fmla="*/ 45719 h 45719"/>
              <a:gd name="connsiteX4" fmla="*/ 0 w 9115507"/>
              <a:gd name="connsiteY4" fmla="*/ 0 h 45719"/>
              <a:gd name="connsiteX0" fmla="*/ 0 w 9132969"/>
              <a:gd name="connsiteY0" fmla="*/ 0 h 47307"/>
              <a:gd name="connsiteX1" fmla="*/ 9115507 w 9132969"/>
              <a:gd name="connsiteY1" fmla="*/ 0 h 47307"/>
              <a:gd name="connsiteX2" fmla="*/ 9132969 w 9132969"/>
              <a:gd name="connsiteY2" fmla="*/ 47307 h 47307"/>
              <a:gd name="connsiteX3" fmla="*/ 0 w 9132969"/>
              <a:gd name="connsiteY3" fmla="*/ 45719 h 47307"/>
              <a:gd name="connsiteX4" fmla="*/ 0 w 9132969"/>
              <a:gd name="connsiteY4" fmla="*/ 0 h 47307"/>
              <a:gd name="connsiteX0" fmla="*/ 0 w 9137732"/>
              <a:gd name="connsiteY0" fmla="*/ 0 h 47307"/>
              <a:gd name="connsiteX1" fmla="*/ 9115507 w 9137732"/>
              <a:gd name="connsiteY1" fmla="*/ 0 h 47307"/>
              <a:gd name="connsiteX2" fmla="*/ 9137732 w 9137732"/>
              <a:gd name="connsiteY2" fmla="*/ 47307 h 47307"/>
              <a:gd name="connsiteX3" fmla="*/ 0 w 9137732"/>
              <a:gd name="connsiteY3" fmla="*/ 45719 h 47307"/>
              <a:gd name="connsiteX4" fmla="*/ 0 w 9137732"/>
              <a:gd name="connsiteY4" fmla="*/ 0 h 4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7732" h="47307">
                <a:moveTo>
                  <a:pt x="0" y="0"/>
                </a:moveTo>
                <a:lnTo>
                  <a:pt x="9115507" y="0"/>
                </a:lnTo>
                <a:lnTo>
                  <a:pt x="9137732" y="47307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A09468-F291-FB50-7583-FAE9555BA76D}"/>
              </a:ext>
            </a:extLst>
          </p:cNvPr>
          <p:cNvSpPr/>
          <p:nvPr userDrawn="1"/>
        </p:nvSpPr>
        <p:spPr>
          <a:xfrm rot="17691983" flipV="1">
            <a:off x="8872346" y="496585"/>
            <a:ext cx="1174789" cy="47542"/>
          </a:xfrm>
          <a:custGeom>
            <a:avLst/>
            <a:gdLst>
              <a:gd name="connsiteX0" fmla="*/ 0 w 1137198"/>
              <a:gd name="connsiteY0" fmla="*/ 0 h 45719"/>
              <a:gd name="connsiteX1" fmla="*/ 1137198 w 1137198"/>
              <a:gd name="connsiteY1" fmla="*/ 0 h 45719"/>
              <a:gd name="connsiteX2" fmla="*/ 1137198 w 1137198"/>
              <a:gd name="connsiteY2" fmla="*/ 45719 h 45719"/>
              <a:gd name="connsiteX3" fmla="*/ 0 w 1137198"/>
              <a:gd name="connsiteY3" fmla="*/ 45719 h 45719"/>
              <a:gd name="connsiteX4" fmla="*/ 0 w 1137198"/>
              <a:gd name="connsiteY4" fmla="*/ 0 h 45719"/>
              <a:gd name="connsiteX0" fmla="*/ 10645 w 1137198"/>
              <a:gd name="connsiteY0" fmla="*/ 0 h 46034"/>
              <a:gd name="connsiteX1" fmla="*/ 1137198 w 1137198"/>
              <a:gd name="connsiteY1" fmla="*/ 315 h 46034"/>
              <a:gd name="connsiteX2" fmla="*/ 1137198 w 1137198"/>
              <a:gd name="connsiteY2" fmla="*/ 46034 h 46034"/>
              <a:gd name="connsiteX3" fmla="*/ 0 w 1137198"/>
              <a:gd name="connsiteY3" fmla="*/ 46034 h 46034"/>
              <a:gd name="connsiteX4" fmla="*/ 10645 w 1137198"/>
              <a:gd name="connsiteY4" fmla="*/ 0 h 46034"/>
              <a:gd name="connsiteX0" fmla="*/ 19850 w 1146403"/>
              <a:gd name="connsiteY0" fmla="*/ 0 h 47017"/>
              <a:gd name="connsiteX1" fmla="*/ 1146403 w 1146403"/>
              <a:gd name="connsiteY1" fmla="*/ 315 h 47017"/>
              <a:gd name="connsiteX2" fmla="*/ 1146403 w 1146403"/>
              <a:gd name="connsiteY2" fmla="*/ 46034 h 47017"/>
              <a:gd name="connsiteX3" fmla="*/ 0 w 1146403"/>
              <a:gd name="connsiteY3" fmla="*/ 47017 h 47017"/>
              <a:gd name="connsiteX4" fmla="*/ 19850 w 1146403"/>
              <a:gd name="connsiteY4" fmla="*/ 0 h 47017"/>
              <a:gd name="connsiteX0" fmla="*/ 19850 w 1174789"/>
              <a:gd name="connsiteY0" fmla="*/ 525 h 47542"/>
              <a:gd name="connsiteX1" fmla="*/ 1174789 w 1174789"/>
              <a:gd name="connsiteY1" fmla="*/ 0 h 47542"/>
              <a:gd name="connsiteX2" fmla="*/ 1146403 w 1174789"/>
              <a:gd name="connsiteY2" fmla="*/ 46559 h 47542"/>
              <a:gd name="connsiteX3" fmla="*/ 0 w 1174789"/>
              <a:gd name="connsiteY3" fmla="*/ 47542 h 47542"/>
              <a:gd name="connsiteX4" fmla="*/ 19850 w 1174789"/>
              <a:gd name="connsiteY4" fmla="*/ 525 h 47542"/>
              <a:gd name="connsiteX0" fmla="*/ 19850 w 1174789"/>
              <a:gd name="connsiteY0" fmla="*/ 525 h 47542"/>
              <a:gd name="connsiteX1" fmla="*/ 1174789 w 1174789"/>
              <a:gd name="connsiteY1" fmla="*/ 0 h 47542"/>
              <a:gd name="connsiteX2" fmla="*/ 1150620 w 1174789"/>
              <a:gd name="connsiteY2" fmla="*/ 45014 h 47542"/>
              <a:gd name="connsiteX3" fmla="*/ 0 w 1174789"/>
              <a:gd name="connsiteY3" fmla="*/ 47542 h 47542"/>
              <a:gd name="connsiteX4" fmla="*/ 19850 w 1174789"/>
              <a:gd name="connsiteY4" fmla="*/ 525 h 4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789" h="47542">
                <a:moveTo>
                  <a:pt x="19850" y="525"/>
                </a:moveTo>
                <a:lnTo>
                  <a:pt x="1174789" y="0"/>
                </a:lnTo>
                <a:lnTo>
                  <a:pt x="1150620" y="45014"/>
                </a:lnTo>
                <a:lnTo>
                  <a:pt x="0" y="47542"/>
                </a:lnTo>
                <a:lnTo>
                  <a:pt x="19850" y="525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722BFC5-A54B-9E53-6E88-12121BBE90EE}"/>
              </a:ext>
            </a:extLst>
          </p:cNvPr>
          <p:cNvGrpSpPr/>
          <p:nvPr userDrawn="1"/>
        </p:nvGrpSpPr>
        <p:grpSpPr>
          <a:xfrm>
            <a:off x="9898911" y="165283"/>
            <a:ext cx="1887927" cy="898007"/>
            <a:chOff x="4659310" y="3186514"/>
            <a:chExt cx="1970737" cy="937396"/>
          </a:xfrm>
          <a:solidFill>
            <a:srgbClr val="33AAB9"/>
          </a:solidFill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AB8D31E-2C6C-DA40-570E-08757A2D0E20}"/>
                </a:ext>
              </a:extLst>
            </p:cNvPr>
            <p:cNvSpPr/>
            <p:nvPr/>
          </p:nvSpPr>
          <p:spPr>
            <a:xfrm>
              <a:off x="4787287" y="3186514"/>
              <a:ext cx="1720263" cy="937396"/>
            </a:xfrm>
            <a:custGeom>
              <a:avLst/>
              <a:gdLst>
                <a:gd name="connsiteX0" fmla="*/ 898562 w 1720263"/>
                <a:gd name="connsiteY0" fmla="*/ 1 h 937396"/>
                <a:gd name="connsiteX1" fmla="*/ 1429383 w 1720263"/>
                <a:gd name="connsiteY1" fmla="*/ 61305 h 937396"/>
                <a:gd name="connsiteX2" fmla="*/ 1616519 w 1720263"/>
                <a:gd name="connsiteY2" fmla="*/ 129190 h 937396"/>
                <a:gd name="connsiteX3" fmla="*/ 1649043 w 1720263"/>
                <a:gd name="connsiteY3" fmla="*/ 175780 h 937396"/>
                <a:gd name="connsiteX4" fmla="*/ 1719896 w 1720263"/>
                <a:gd name="connsiteY4" fmla="*/ 658463 h 937396"/>
                <a:gd name="connsiteX5" fmla="*/ 1713056 w 1720263"/>
                <a:gd name="connsiteY5" fmla="*/ 686339 h 937396"/>
                <a:gd name="connsiteX6" fmla="*/ 1465649 w 1720263"/>
                <a:gd name="connsiteY6" fmla="*/ 875927 h 937396"/>
                <a:gd name="connsiteX7" fmla="*/ 1173846 w 1720263"/>
                <a:gd name="connsiteY7" fmla="*/ 919033 h 937396"/>
                <a:gd name="connsiteX8" fmla="*/ 985935 w 1720263"/>
                <a:gd name="connsiteY8" fmla="*/ 869475 h 937396"/>
                <a:gd name="connsiteX9" fmla="*/ 702521 w 1720263"/>
                <a:gd name="connsiteY9" fmla="*/ 875540 h 937396"/>
                <a:gd name="connsiteX10" fmla="*/ 483765 w 1720263"/>
                <a:gd name="connsiteY10" fmla="*/ 932843 h 937396"/>
                <a:gd name="connsiteX11" fmla="*/ 366579 w 1720263"/>
                <a:gd name="connsiteY11" fmla="*/ 919291 h 937396"/>
                <a:gd name="connsiteX12" fmla="*/ 60837 w 1720263"/>
                <a:gd name="connsiteY12" fmla="*/ 741060 h 937396"/>
                <a:gd name="connsiteX13" fmla="*/ 6245 w 1720263"/>
                <a:gd name="connsiteY13" fmla="*/ 611098 h 937396"/>
                <a:gd name="connsiteX14" fmla="*/ 67290 w 1720263"/>
                <a:gd name="connsiteY14" fmla="*/ 167391 h 937396"/>
                <a:gd name="connsiteX15" fmla="*/ 89230 w 1720263"/>
                <a:gd name="connsiteY15" fmla="*/ 131642 h 937396"/>
                <a:gd name="connsiteX16" fmla="*/ 296113 w 1720263"/>
                <a:gd name="connsiteY16" fmla="*/ 50335 h 937396"/>
                <a:gd name="connsiteX17" fmla="*/ 898562 w 1720263"/>
                <a:gd name="connsiteY17" fmla="*/ 1 h 93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0263" h="937396">
                  <a:moveTo>
                    <a:pt x="898562" y="1"/>
                  </a:moveTo>
                  <a:cubicBezTo>
                    <a:pt x="1034591" y="388"/>
                    <a:pt x="1234375" y="10068"/>
                    <a:pt x="1429383" y="61305"/>
                  </a:cubicBezTo>
                  <a:cubicBezTo>
                    <a:pt x="1493268" y="78082"/>
                    <a:pt x="1554442" y="105830"/>
                    <a:pt x="1616519" y="129190"/>
                  </a:cubicBezTo>
                  <a:cubicBezTo>
                    <a:pt x="1637427" y="137062"/>
                    <a:pt x="1645816" y="152550"/>
                    <a:pt x="1649043" y="175780"/>
                  </a:cubicBezTo>
                  <a:cubicBezTo>
                    <a:pt x="1671757" y="336846"/>
                    <a:pt x="1696536" y="497525"/>
                    <a:pt x="1719896" y="658463"/>
                  </a:cubicBezTo>
                  <a:cubicBezTo>
                    <a:pt x="1721187" y="667497"/>
                    <a:pt x="1719122" y="681564"/>
                    <a:pt x="1713056" y="686339"/>
                  </a:cubicBezTo>
                  <a:cubicBezTo>
                    <a:pt x="1631232" y="750353"/>
                    <a:pt x="1549409" y="814495"/>
                    <a:pt x="1465649" y="875927"/>
                  </a:cubicBezTo>
                  <a:cubicBezTo>
                    <a:pt x="1376727" y="941232"/>
                    <a:pt x="1277997" y="949104"/>
                    <a:pt x="1173846" y="919033"/>
                  </a:cubicBezTo>
                  <a:cubicBezTo>
                    <a:pt x="1111639" y="901094"/>
                    <a:pt x="1048013" y="887543"/>
                    <a:pt x="985935" y="869475"/>
                  </a:cubicBezTo>
                  <a:cubicBezTo>
                    <a:pt x="890431" y="841598"/>
                    <a:pt x="796992" y="847018"/>
                    <a:pt x="702521" y="875540"/>
                  </a:cubicBezTo>
                  <a:cubicBezTo>
                    <a:pt x="630377" y="897351"/>
                    <a:pt x="556813" y="914258"/>
                    <a:pt x="483765" y="932843"/>
                  </a:cubicBezTo>
                  <a:cubicBezTo>
                    <a:pt x="443240" y="943168"/>
                    <a:pt x="404394" y="934779"/>
                    <a:pt x="366579" y="919291"/>
                  </a:cubicBezTo>
                  <a:cubicBezTo>
                    <a:pt x="256362" y="874250"/>
                    <a:pt x="158277" y="808171"/>
                    <a:pt x="60837" y="741060"/>
                  </a:cubicBezTo>
                  <a:cubicBezTo>
                    <a:pt x="-7177" y="694212"/>
                    <a:pt x="-5499" y="693954"/>
                    <a:pt x="6245" y="611098"/>
                  </a:cubicBezTo>
                  <a:cubicBezTo>
                    <a:pt x="27282" y="463325"/>
                    <a:pt x="46124" y="315164"/>
                    <a:pt x="67290" y="167391"/>
                  </a:cubicBezTo>
                  <a:cubicBezTo>
                    <a:pt x="69097" y="154485"/>
                    <a:pt x="78519" y="139127"/>
                    <a:pt x="89230" y="131642"/>
                  </a:cubicBezTo>
                  <a:cubicBezTo>
                    <a:pt x="151437" y="88149"/>
                    <a:pt x="223323" y="67241"/>
                    <a:pt x="296113" y="50335"/>
                  </a:cubicBezTo>
                  <a:cubicBezTo>
                    <a:pt x="473182" y="9165"/>
                    <a:pt x="653220" y="-128"/>
                    <a:pt x="898562" y="1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6283108-B38B-0676-6CC4-9B48EA4CDC5E}"/>
                </a:ext>
              </a:extLst>
            </p:cNvPr>
            <p:cNvSpPr/>
            <p:nvPr/>
          </p:nvSpPr>
          <p:spPr>
            <a:xfrm>
              <a:off x="6489502" y="3424759"/>
              <a:ext cx="140545" cy="326907"/>
            </a:xfrm>
            <a:custGeom>
              <a:avLst/>
              <a:gdLst>
                <a:gd name="connsiteX0" fmla="*/ 52785 w 140545"/>
                <a:gd name="connsiteY0" fmla="*/ 326908 h 326907"/>
                <a:gd name="connsiteX1" fmla="*/ 0 w 140545"/>
                <a:gd name="connsiteY1" fmla="*/ 0 h 326907"/>
                <a:gd name="connsiteX2" fmla="*/ 88406 w 140545"/>
                <a:gd name="connsiteY2" fmla="*/ 9937 h 326907"/>
                <a:gd name="connsiteX3" fmla="*/ 140546 w 140545"/>
                <a:gd name="connsiteY3" fmla="*/ 304580 h 326907"/>
                <a:gd name="connsiteX4" fmla="*/ 52785 w 140545"/>
                <a:gd name="connsiteY4" fmla="*/ 326908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45" h="326907">
                  <a:moveTo>
                    <a:pt x="52785" y="326908"/>
                  </a:moveTo>
                  <a:cubicBezTo>
                    <a:pt x="35104" y="217207"/>
                    <a:pt x="17810" y="110604"/>
                    <a:pt x="0" y="0"/>
                  </a:cubicBezTo>
                  <a:cubicBezTo>
                    <a:pt x="30329" y="3355"/>
                    <a:pt x="58722" y="6582"/>
                    <a:pt x="88406" y="9937"/>
                  </a:cubicBezTo>
                  <a:cubicBezTo>
                    <a:pt x="105958" y="109055"/>
                    <a:pt x="123123" y="206237"/>
                    <a:pt x="140546" y="304580"/>
                  </a:cubicBezTo>
                  <a:cubicBezTo>
                    <a:pt x="110346" y="312195"/>
                    <a:pt x="83889" y="318906"/>
                    <a:pt x="52785" y="326908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2BC6B57A-23E7-2997-A619-352FD5CD877D}"/>
                </a:ext>
              </a:extLst>
            </p:cNvPr>
            <p:cNvSpPr/>
            <p:nvPr/>
          </p:nvSpPr>
          <p:spPr>
            <a:xfrm>
              <a:off x="4659310" y="3424243"/>
              <a:ext cx="140545" cy="327294"/>
            </a:xfrm>
            <a:custGeom>
              <a:avLst/>
              <a:gdLst>
                <a:gd name="connsiteX0" fmla="*/ 52398 w 140545"/>
                <a:gd name="connsiteY0" fmla="*/ 10454 h 327294"/>
                <a:gd name="connsiteX1" fmla="*/ 140546 w 140545"/>
                <a:gd name="connsiteY1" fmla="*/ 0 h 327294"/>
                <a:gd name="connsiteX2" fmla="*/ 87889 w 140545"/>
                <a:gd name="connsiteY2" fmla="*/ 327295 h 327294"/>
                <a:gd name="connsiteX3" fmla="*/ 0 w 140545"/>
                <a:gd name="connsiteY3" fmla="*/ 304967 h 327294"/>
                <a:gd name="connsiteX4" fmla="*/ 52398 w 140545"/>
                <a:gd name="connsiteY4" fmla="*/ 10454 h 32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45" h="327294">
                  <a:moveTo>
                    <a:pt x="52398" y="10454"/>
                  </a:moveTo>
                  <a:cubicBezTo>
                    <a:pt x="81565" y="6969"/>
                    <a:pt x="108797" y="3743"/>
                    <a:pt x="140546" y="0"/>
                  </a:cubicBezTo>
                  <a:cubicBezTo>
                    <a:pt x="122865" y="109572"/>
                    <a:pt x="105571" y="217207"/>
                    <a:pt x="87889" y="327295"/>
                  </a:cubicBezTo>
                  <a:cubicBezTo>
                    <a:pt x="57302" y="319551"/>
                    <a:pt x="30200" y="312582"/>
                    <a:pt x="0" y="304967"/>
                  </a:cubicBezTo>
                  <a:cubicBezTo>
                    <a:pt x="17552" y="206882"/>
                    <a:pt x="34717" y="110217"/>
                    <a:pt x="52398" y="10454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F3FAAE7-5485-4E56-9CD3-1715F87297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09"/>
            <a:ext cx="534362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8955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68F9F4F-59F9-4D80-0F8E-0EE7EB47E09C}"/>
              </a:ext>
            </a:extLst>
          </p:cNvPr>
          <p:cNvCxnSpPr/>
          <p:nvPr userDrawn="1"/>
        </p:nvCxnSpPr>
        <p:spPr>
          <a:xfrm>
            <a:off x="2077939" y="277046"/>
            <a:ext cx="9742999" cy="0"/>
          </a:xfrm>
          <a:prstGeom prst="line">
            <a:avLst/>
          </a:prstGeom>
          <a:ln w="28575">
            <a:solidFill>
              <a:srgbClr val="0138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">
            <a:extLst>
              <a:ext uri="{FF2B5EF4-FFF2-40B4-BE49-F238E27FC236}">
                <a16:creationId xmlns:a16="http://schemas.microsoft.com/office/drawing/2014/main" id="{04B4A941-B74D-5B47-102C-CDFD8863210B}"/>
              </a:ext>
            </a:extLst>
          </p:cNvPr>
          <p:cNvCxnSpPr/>
          <p:nvPr userDrawn="1"/>
        </p:nvCxnSpPr>
        <p:spPr>
          <a:xfrm>
            <a:off x="3418400" y="623842"/>
            <a:ext cx="8402538" cy="0"/>
          </a:xfrm>
          <a:prstGeom prst="line">
            <a:avLst/>
          </a:prstGeom>
          <a:ln w="28575">
            <a:solidFill>
              <a:srgbClr val="33AA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7">
            <a:extLst>
              <a:ext uri="{FF2B5EF4-FFF2-40B4-BE49-F238E27FC236}">
                <a16:creationId xmlns:a16="http://schemas.microsoft.com/office/drawing/2014/main" id="{43B19AC1-DF7A-517B-4179-1E3A8E530E38}"/>
              </a:ext>
            </a:extLst>
          </p:cNvPr>
          <p:cNvCxnSpPr/>
          <p:nvPr userDrawn="1"/>
        </p:nvCxnSpPr>
        <p:spPr>
          <a:xfrm>
            <a:off x="4973566" y="970638"/>
            <a:ext cx="6847372" cy="0"/>
          </a:xfrm>
          <a:prstGeom prst="line">
            <a:avLst/>
          </a:prstGeom>
          <a:ln w="28575">
            <a:solidFill>
              <a:srgbClr val="0138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12">
            <a:extLst>
              <a:ext uri="{FF2B5EF4-FFF2-40B4-BE49-F238E27FC236}">
                <a16:creationId xmlns:a16="http://schemas.microsoft.com/office/drawing/2014/main" id="{044FA9B8-F883-7FAD-A780-883482584150}"/>
              </a:ext>
            </a:extLst>
          </p:cNvPr>
          <p:cNvSpPr/>
          <p:nvPr userDrawn="1"/>
        </p:nvSpPr>
        <p:spPr>
          <a:xfrm>
            <a:off x="10003527" y="5343482"/>
            <a:ext cx="623204" cy="1237472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3">
            <a:extLst>
              <a:ext uri="{FF2B5EF4-FFF2-40B4-BE49-F238E27FC236}">
                <a16:creationId xmlns:a16="http://schemas.microsoft.com/office/drawing/2014/main" id="{9AC9CB10-95FA-427B-B018-6169D853A7BF}"/>
              </a:ext>
            </a:extLst>
          </p:cNvPr>
          <p:cNvSpPr/>
          <p:nvPr userDrawn="1"/>
        </p:nvSpPr>
        <p:spPr>
          <a:xfrm>
            <a:off x="10401594" y="5343482"/>
            <a:ext cx="623204" cy="1237472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14">
            <a:extLst>
              <a:ext uri="{FF2B5EF4-FFF2-40B4-BE49-F238E27FC236}">
                <a16:creationId xmlns:a16="http://schemas.microsoft.com/office/drawing/2014/main" id="{DB8B4677-7A78-EF79-4439-767D2FEEE227}"/>
              </a:ext>
            </a:extLst>
          </p:cNvPr>
          <p:cNvSpPr/>
          <p:nvPr userDrawn="1"/>
        </p:nvSpPr>
        <p:spPr>
          <a:xfrm>
            <a:off x="10799663" y="5343482"/>
            <a:ext cx="623204" cy="1237472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5">
            <a:extLst>
              <a:ext uri="{FF2B5EF4-FFF2-40B4-BE49-F238E27FC236}">
                <a16:creationId xmlns:a16="http://schemas.microsoft.com/office/drawing/2014/main" id="{2C17C69D-1C23-BDDF-544D-19988481B08B}"/>
              </a:ext>
            </a:extLst>
          </p:cNvPr>
          <p:cNvSpPr/>
          <p:nvPr userDrawn="1"/>
        </p:nvSpPr>
        <p:spPr>
          <a:xfrm>
            <a:off x="11197734" y="5343482"/>
            <a:ext cx="623204" cy="1237472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23">
            <a:extLst>
              <a:ext uri="{FF2B5EF4-FFF2-40B4-BE49-F238E27FC236}">
                <a16:creationId xmlns:a16="http://schemas.microsoft.com/office/drawing/2014/main" id="{17F4AB63-8A6B-602D-9223-219627CC0B78}"/>
              </a:ext>
            </a:extLst>
          </p:cNvPr>
          <p:cNvSpPr/>
          <p:nvPr userDrawn="1"/>
        </p:nvSpPr>
        <p:spPr>
          <a:xfrm>
            <a:off x="9858743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24">
            <a:extLst>
              <a:ext uri="{FF2B5EF4-FFF2-40B4-BE49-F238E27FC236}">
                <a16:creationId xmlns:a16="http://schemas.microsoft.com/office/drawing/2014/main" id="{D6B24CF7-833B-6C6B-FB2A-0549FC73DDC0}"/>
              </a:ext>
            </a:extLst>
          </p:cNvPr>
          <p:cNvSpPr/>
          <p:nvPr userDrawn="1"/>
        </p:nvSpPr>
        <p:spPr>
          <a:xfrm>
            <a:off x="9753647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5">
            <a:extLst>
              <a:ext uri="{FF2B5EF4-FFF2-40B4-BE49-F238E27FC236}">
                <a16:creationId xmlns:a16="http://schemas.microsoft.com/office/drawing/2014/main" id="{B5C7DAE8-7FB7-43CC-8D44-1B8C37CE28B0}"/>
              </a:ext>
            </a:extLst>
          </p:cNvPr>
          <p:cNvSpPr/>
          <p:nvPr userDrawn="1"/>
        </p:nvSpPr>
        <p:spPr>
          <a:xfrm>
            <a:off x="9648547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26">
            <a:extLst>
              <a:ext uri="{FF2B5EF4-FFF2-40B4-BE49-F238E27FC236}">
                <a16:creationId xmlns:a16="http://schemas.microsoft.com/office/drawing/2014/main" id="{81ABE45D-A26D-4272-6EB4-502A143807CE}"/>
              </a:ext>
            </a:extLst>
          </p:cNvPr>
          <p:cNvSpPr/>
          <p:nvPr userDrawn="1"/>
        </p:nvSpPr>
        <p:spPr>
          <a:xfrm>
            <a:off x="9543449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27">
            <a:extLst>
              <a:ext uri="{FF2B5EF4-FFF2-40B4-BE49-F238E27FC236}">
                <a16:creationId xmlns:a16="http://schemas.microsoft.com/office/drawing/2014/main" id="{F3BD7D99-95F7-2251-3201-CC2EF05B3D2A}"/>
              </a:ext>
            </a:extLst>
          </p:cNvPr>
          <p:cNvSpPr/>
          <p:nvPr userDrawn="1"/>
        </p:nvSpPr>
        <p:spPr>
          <a:xfrm>
            <a:off x="9438348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28">
            <a:extLst>
              <a:ext uri="{FF2B5EF4-FFF2-40B4-BE49-F238E27FC236}">
                <a16:creationId xmlns:a16="http://schemas.microsoft.com/office/drawing/2014/main" id="{6916794D-627B-62B4-98F5-94CDDA0CCF6E}"/>
              </a:ext>
            </a:extLst>
          </p:cNvPr>
          <p:cNvSpPr/>
          <p:nvPr userDrawn="1"/>
        </p:nvSpPr>
        <p:spPr>
          <a:xfrm>
            <a:off x="9333250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29">
            <a:extLst>
              <a:ext uri="{FF2B5EF4-FFF2-40B4-BE49-F238E27FC236}">
                <a16:creationId xmlns:a16="http://schemas.microsoft.com/office/drawing/2014/main" id="{91E4DF5B-B2F0-D4AA-C64A-0D6111A089A5}"/>
              </a:ext>
            </a:extLst>
          </p:cNvPr>
          <p:cNvSpPr/>
          <p:nvPr userDrawn="1"/>
        </p:nvSpPr>
        <p:spPr>
          <a:xfrm>
            <a:off x="9228150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30">
            <a:extLst>
              <a:ext uri="{FF2B5EF4-FFF2-40B4-BE49-F238E27FC236}">
                <a16:creationId xmlns:a16="http://schemas.microsoft.com/office/drawing/2014/main" id="{85049E78-29D5-09CA-8D3F-0EA306484D98}"/>
              </a:ext>
            </a:extLst>
          </p:cNvPr>
          <p:cNvSpPr/>
          <p:nvPr userDrawn="1"/>
        </p:nvSpPr>
        <p:spPr>
          <a:xfrm>
            <a:off x="9123051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31">
            <a:extLst>
              <a:ext uri="{FF2B5EF4-FFF2-40B4-BE49-F238E27FC236}">
                <a16:creationId xmlns:a16="http://schemas.microsoft.com/office/drawing/2014/main" id="{B4FE22BE-F65A-AB43-1429-B0D92F349714}"/>
              </a:ext>
            </a:extLst>
          </p:cNvPr>
          <p:cNvSpPr/>
          <p:nvPr userDrawn="1"/>
        </p:nvSpPr>
        <p:spPr>
          <a:xfrm>
            <a:off x="9017951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32">
            <a:extLst>
              <a:ext uri="{FF2B5EF4-FFF2-40B4-BE49-F238E27FC236}">
                <a16:creationId xmlns:a16="http://schemas.microsoft.com/office/drawing/2014/main" id="{BE06ED34-2CD9-079E-E595-EA8666DE9031}"/>
              </a:ext>
            </a:extLst>
          </p:cNvPr>
          <p:cNvSpPr/>
          <p:nvPr userDrawn="1"/>
        </p:nvSpPr>
        <p:spPr>
          <a:xfrm>
            <a:off x="8912852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33">
            <a:extLst>
              <a:ext uri="{FF2B5EF4-FFF2-40B4-BE49-F238E27FC236}">
                <a16:creationId xmlns:a16="http://schemas.microsoft.com/office/drawing/2014/main" id="{2A78FBCC-5C0D-04C4-081B-EF063BD76B65}"/>
              </a:ext>
            </a:extLst>
          </p:cNvPr>
          <p:cNvSpPr/>
          <p:nvPr userDrawn="1"/>
        </p:nvSpPr>
        <p:spPr>
          <a:xfrm>
            <a:off x="8807753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34">
            <a:extLst>
              <a:ext uri="{FF2B5EF4-FFF2-40B4-BE49-F238E27FC236}">
                <a16:creationId xmlns:a16="http://schemas.microsoft.com/office/drawing/2014/main" id="{F3EF85F7-7AF3-C0C1-DEFA-1E5357CA692E}"/>
              </a:ext>
            </a:extLst>
          </p:cNvPr>
          <p:cNvSpPr/>
          <p:nvPr userDrawn="1"/>
        </p:nvSpPr>
        <p:spPr>
          <a:xfrm>
            <a:off x="8702653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35">
            <a:extLst>
              <a:ext uri="{FF2B5EF4-FFF2-40B4-BE49-F238E27FC236}">
                <a16:creationId xmlns:a16="http://schemas.microsoft.com/office/drawing/2014/main" id="{2756CF1E-F407-A757-8715-88B745369421}"/>
              </a:ext>
            </a:extLst>
          </p:cNvPr>
          <p:cNvSpPr/>
          <p:nvPr userDrawn="1"/>
        </p:nvSpPr>
        <p:spPr>
          <a:xfrm>
            <a:off x="8597554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36">
            <a:extLst>
              <a:ext uri="{FF2B5EF4-FFF2-40B4-BE49-F238E27FC236}">
                <a16:creationId xmlns:a16="http://schemas.microsoft.com/office/drawing/2014/main" id="{A652370F-C790-F32B-9D62-8F17F3995C07}"/>
              </a:ext>
            </a:extLst>
          </p:cNvPr>
          <p:cNvSpPr/>
          <p:nvPr userDrawn="1"/>
        </p:nvSpPr>
        <p:spPr>
          <a:xfrm>
            <a:off x="8492454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37">
            <a:extLst>
              <a:ext uri="{FF2B5EF4-FFF2-40B4-BE49-F238E27FC236}">
                <a16:creationId xmlns:a16="http://schemas.microsoft.com/office/drawing/2014/main" id="{F2BDA48E-53AB-E484-A358-4D4E66DC300F}"/>
              </a:ext>
            </a:extLst>
          </p:cNvPr>
          <p:cNvSpPr/>
          <p:nvPr userDrawn="1"/>
        </p:nvSpPr>
        <p:spPr>
          <a:xfrm>
            <a:off x="8387355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38">
            <a:extLst>
              <a:ext uri="{FF2B5EF4-FFF2-40B4-BE49-F238E27FC236}">
                <a16:creationId xmlns:a16="http://schemas.microsoft.com/office/drawing/2014/main" id="{DAE0FB34-A5A1-41F9-665A-C248F70A6CB6}"/>
              </a:ext>
            </a:extLst>
          </p:cNvPr>
          <p:cNvSpPr/>
          <p:nvPr userDrawn="1"/>
        </p:nvSpPr>
        <p:spPr>
          <a:xfrm>
            <a:off x="8282255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39">
            <a:extLst>
              <a:ext uri="{FF2B5EF4-FFF2-40B4-BE49-F238E27FC236}">
                <a16:creationId xmlns:a16="http://schemas.microsoft.com/office/drawing/2014/main" id="{05BCAE7F-C1E6-3862-BA06-A8B8708D36D0}"/>
              </a:ext>
            </a:extLst>
          </p:cNvPr>
          <p:cNvSpPr/>
          <p:nvPr userDrawn="1"/>
        </p:nvSpPr>
        <p:spPr>
          <a:xfrm>
            <a:off x="8177156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40">
            <a:extLst>
              <a:ext uri="{FF2B5EF4-FFF2-40B4-BE49-F238E27FC236}">
                <a16:creationId xmlns:a16="http://schemas.microsoft.com/office/drawing/2014/main" id="{EB7BFB27-1060-CE3D-5045-2E458DABE1A1}"/>
              </a:ext>
            </a:extLst>
          </p:cNvPr>
          <p:cNvSpPr/>
          <p:nvPr userDrawn="1"/>
        </p:nvSpPr>
        <p:spPr>
          <a:xfrm>
            <a:off x="8072056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41">
            <a:extLst>
              <a:ext uri="{FF2B5EF4-FFF2-40B4-BE49-F238E27FC236}">
                <a16:creationId xmlns:a16="http://schemas.microsoft.com/office/drawing/2014/main" id="{D17DEF29-35F7-D8C2-4BFC-40AB55810D63}"/>
              </a:ext>
            </a:extLst>
          </p:cNvPr>
          <p:cNvSpPr/>
          <p:nvPr userDrawn="1"/>
        </p:nvSpPr>
        <p:spPr>
          <a:xfrm>
            <a:off x="7966957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42">
            <a:extLst>
              <a:ext uri="{FF2B5EF4-FFF2-40B4-BE49-F238E27FC236}">
                <a16:creationId xmlns:a16="http://schemas.microsoft.com/office/drawing/2014/main" id="{F0F34ABE-8A34-4925-52A3-E12CB1E3DD7A}"/>
              </a:ext>
            </a:extLst>
          </p:cNvPr>
          <p:cNvSpPr/>
          <p:nvPr userDrawn="1"/>
        </p:nvSpPr>
        <p:spPr>
          <a:xfrm>
            <a:off x="7861857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43">
            <a:extLst>
              <a:ext uri="{FF2B5EF4-FFF2-40B4-BE49-F238E27FC236}">
                <a16:creationId xmlns:a16="http://schemas.microsoft.com/office/drawing/2014/main" id="{E2F67CF9-A1E5-2D41-0F38-C988C6FA63AD}"/>
              </a:ext>
            </a:extLst>
          </p:cNvPr>
          <p:cNvSpPr/>
          <p:nvPr userDrawn="1"/>
        </p:nvSpPr>
        <p:spPr>
          <a:xfrm>
            <a:off x="7756758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44">
            <a:extLst>
              <a:ext uri="{FF2B5EF4-FFF2-40B4-BE49-F238E27FC236}">
                <a16:creationId xmlns:a16="http://schemas.microsoft.com/office/drawing/2014/main" id="{DACA4110-ABB2-5595-C2D7-DCE857D4FA8D}"/>
              </a:ext>
            </a:extLst>
          </p:cNvPr>
          <p:cNvSpPr/>
          <p:nvPr userDrawn="1"/>
        </p:nvSpPr>
        <p:spPr>
          <a:xfrm>
            <a:off x="7651658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45">
            <a:extLst>
              <a:ext uri="{FF2B5EF4-FFF2-40B4-BE49-F238E27FC236}">
                <a16:creationId xmlns:a16="http://schemas.microsoft.com/office/drawing/2014/main" id="{3CFFD2A3-9C9C-4EC7-7884-1A82F32A947C}"/>
              </a:ext>
            </a:extLst>
          </p:cNvPr>
          <p:cNvSpPr/>
          <p:nvPr userDrawn="1"/>
        </p:nvSpPr>
        <p:spPr>
          <a:xfrm>
            <a:off x="7546559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46">
            <a:extLst>
              <a:ext uri="{FF2B5EF4-FFF2-40B4-BE49-F238E27FC236}">
                <a16:creationId xmlns:a16="http://schemas.microsoft.com/office/drawing/2014/main" id="{EFBE7983-87E9-D139-CDA7-E34196EE1869}"/>
              </a:ext>
            </a:extLst>
          </p:cNvPr>
          <p:cNvSpPr/>
          <p:nvPr userDrawn="1"/>
        </p:nvSpPr>
        <p:spPr>
          <a:xfrm>
            <a:off x="7441459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47">
            <a:extLst>
              <a:ext uri="{FF2B5EF4-FFF2-40B4-BE49-F238E27FC236}">
                <a16:creationId xmlns:a16="http://schemas.microsoft.com/office/drawing/2014/main" id="{8A29669D-6A7C-14DF-56E0-67E9636B8B76}"/>
              </a:ext>
            </a:extLst>
          </p:cNvPr>
          <p:cNvSpPr/>
          <p:nvPr userDrawn="1"/>
        </p:nvSpPr>
        <p:spPr>
          <a:xfrm>
            <a:off x="7336360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48">
            <a:extLst>
              <a:ext uri="{FF2B5EF4-FFF2-40B4-BE49-F238E27FC236}">
                <a16:creationId xmlns:a16="http://schemas.microsoft.com/office/drawing/2014/main" id="{997169CB-E4C8-149D-E401-547E22C7732F}"/>
              </a:ext>
            </a:extLst>
          </p:cNvPr>
          <p:cNvSpPr/>
          <p:nvPr userDrawn="1"/>
        </p:nvSpPr>
        <p:spPr>
          <a:xfrm>
            <a:off x="7231260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49">
            <a:extLst>
              <a:ext uri="{FF2B5EF4-FFF2-40B4-BE49-F238E27FC236}">
                <a16:creationId xmlns:a16="http://schemas.microsoft.com/office/drawing/2014/main" id="{6496FE16-D1BA-AE4A-EE4B-A7A4EF61EA52}"/>
              </a:ext>
            </a:extLst>
          </p:cNvPr>
          <p:cNvSpPr/>
          <p:nvPr userDrawn="1"/>
        </p:nvSpPr>
        <p:spPr>
          <a:xfrm>
            <a:off x="7126161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50">
            <a:extLst>
              <a:ext uri="{FF2B5EF4-FFF2-40B4-BE49-F238E27FC236}">
                <a16:creationId xmlns:a16="http://schemas.microsoft.com/office/drawing/2014/main" id="{BB32AE0B-4BFA-B6DF-D2DF-CBAB3C67E710}"/>
              </a:ext>
            </a:extLst>
          </p:cNvPr>
          <p:cNvSpPr/>
          <p:nvPr userDrawn="1"/>
        </p:nvSpPr>
        <p:spPr>
          <a:xfrm>
            <a:off x="7021061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51">
            <a:extLst>
              <a:ext uri="{FF2B5EF4-FFF2-40B4-BE49-F238E27FC236}">
                <a16:creationId xmlns:a16="http://schemas.microsoft.com/office/drawing/2014/main" id="{7822426A-F467-D1D8-9459-5ED48884CB19}"/>
              </a:ext>
            </a:extLst>
          </p:cNvPr>
          <p:cNvSpPr/>
          <p:nvPr userDrawn="1"/>
        </p:nvSpPr>
        <p:spPr>
          <a:xfrm>
            <a:off x="6915962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52">
            <a:extLst>
              <a:ext uri="{FF2B5EF4-FFF2-40B4-BE49-F238E27FC236}">
                <a16:creationId xmlns:a16="http://schemas.microsoft.com/office/drawing/2014/main" id="{5157896D-3F36-1810-247B-E0051BB50EAC}"/>
              </a:ext>
            </a:extLst>
          </p:cNvPr>
          <p:cNvSpPr/>
          <p:nvPr userDrawn="1"/>
        </p:nvSpPr>
        <p:spPr>
          <a:xfrm>
            <a:off x="6810862" y="6124326"/>
            <a:ext cx="174286" cy="456628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Google Shape;2577;p124">
            <a:extLst>
              <a:ext uri="{FF2B5EF4-FFF2-40B4-BE49-F238E27FC236}">
                <a16:creationId xmlns:a16="http://schemas.microsoft.com/office/drawing/2014/main" id="{655D8A8E-73B1-BC6D-4A79-32B21283798E}"/>
              </a:ext>
            </a:extLst>
          </p:cNvPr>
          <p:cNvSpPr txBox="1">
            <a:spLocks/>
          </p:cNvSpPr>
          <p:nvPr userDrawn="1"/>
        </p:nvSpPr>
        <p:spPr>
          <a:xfrm>
            <a:off x="938664" y="6234158"/>
            <a:ext cx="5988463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5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s-PE" sz="2800" dirty="0">
                <a:solidFill>
                  <a:srgbClr val="013857"/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70525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918F391-1762-C56A-8457-93D74A920126}"/>
              </a:ext>
            </a:extLst>
          </p:cNvPr>
          <p:cNvSpPr/>
          <p:nvPr userDrawn="1"/>
        </p:nvSpPr>
        <p:spPr>
          <a:xfrm>
            <a:off x="904192" y="2709498"/>
            <a:ext cx="3899162" cy="3031787"/>
          </a:xfrm>
          <a:prstGeom prst="rect">
            <a:avLst/>
          </a:prstGeom>
          <a:noFill/>
          <a:ln w="38100">
            <a:solidFill>
              <a:srgbClr val="013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4BF0E688-409F-22CE-95B0-AC002198D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5789" y="1592783"/>
            <a:ext cx="3559261" cy="395078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361A63F-1277-F5F7-70AC-B4E15D2EB5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13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7929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3" r:id="rId2"/>
    <p:sldLayoutId id="2147483690" r:id="rId3"/>
    <p:sldLayoutId id="2147483696" r:id="rId4"/>
    <p:sldLayoutId id="2147483691" r:id="rId5"/>
    <p:sldLayoutId id="2147483654" r:id="rId6"/>
    <p:sldLayoutId id="2147483695" r:id="rId7"/>
    <p:sldLayoutId id="2147483692" r:id="rId8"/>
    <p:sldLayoutId id="2147483676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94" r:id="rId18"/>
    <p:sldLayoutId id="2147483688" r:id="rId19"/>
    <p:sldLayoutId id="2147483687" r:id="rId20"/>
    <p:sldLayoutId id="2147483671" r:id="rId21"/>
    <p:sldLayoutId id="214748367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EC0FA529-D5B9-14E3-54E6-0FA22D4C8BA9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BB2D326-579A-662A-FC0A-4AAE191F9C50}"/>
                </a:ext>
              </a:extLst>
            </p:cNvPr>
            <p:cNvSpPr/>
            <p:nvPr/>
          </p:nvSpPr>
          <p:spPr>
            <a:xfrm>
              <a:off x="11653024" y="0"/>
              <a:ext cx="538976" cy="6858000"/>
            </a:xfrm>
            <a:prstGeom prst="rect">
              <a:avLst/>
            </a:prstGeom>
            <a:solidFill>
              <a:srgbClr val="020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2" name="Imagen 11" descr="Alter Rem, un nuevo centro de ocio y realidad virtual en Madrid -  MeriStation">
              <a:extLst>
                <a:ext uri="{FF2B5EF4-FFF2-40B4-BE49-F238E27FC236}">
                  <a16:creationId xmlns:a16="http://schemas.microsoft.com/office/drawing/2014/main" id="{C17BB908-F387-7960-56B3-E97048148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"/>
            <a:stretch>
              <a:fillRect/>
            </a:stretch>
          </p:blipFill>
          <p:spPr bwMode="auto">
            <a:xfrm>
              <a:off x="0" y="-1"/>
              <a:ext cx="11852184" cy="6858000"/>
            </a:xfrm>
            <a:custGeom>
              <a:avLst/>
              <a:gdLst>
                <a:gd name="connsiteX0" fmla="*/ 0 w 11852184"/>
                <a:gd name="connsiteY0" fmla="*/ 0 h 6858000"/>
                <a:gd name="connsiteX1" fmla="*/ 11852184 w 11852184"/>
                <a:gd name="connsiteY1" fmla="*/ 0 h 6858000"/>
                <a:gd name="connsiteX2" fmla="*/ 11852184 w 11852184"/>
                <a:gd name="connsiteY2" fmla="*/ 6858000 h 6858000"/>
                <a:gd name="connsiteX3" fmla="*/ 0 w 1185218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2184" h="6858000">
                  <a:moveTo>
                    <a:pt x="0" y="0"/>
                  </a:moveTo>
                  <a:lnTo>
                    <a:pt x="11852184" y="0"/>
                  </a:lnTo>
                  <a:lnTo>
                    <a:pt x="11852184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9297136-0DBC-46D7-A1DC-67A6C25B122B}"/>
              </a:ext>
            </a:extLst>
          </p:cNvPr>
          <p:cNvSpPr/>
          <p:nvPr/>
        </p:nvSpPr>
        <p:spPr>
          <a:xfrm>
            <a:off x="8809463" y="5372074"/>
            <a:ext cx="2843562" cy="455856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8809463" y="5372073"/>
            <a:ext cx="294314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plantillaspower-point.com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93DA690-C2AA-0D54-2561-35B557CECF9E}"/>
              </a:ext>
            </a:extLst>
          </p:cNvPr>
          <p:cNvSpPr txBox="1"/>
          <p:nvPr/>
        </p:nvSpPr>
        <p:spPr>
          <a:xfrm>
            <a:off x="6566082" y="2136338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Virtual Reality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818FA08-BC48-3AEA-3C8D-65B3448CCBCA}"/>
              </a:ext>
            </a:extLst>
          </p:cNvPr>
          <p:cNvSpPr txBox="1"/>
          <p:nvPr/>
        </p:nvSpPr>
        <p:spPr>
          <a:xfrm>
            <a:off x="6566082" y="4721661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圆角矩形 17">
            <a:extLst>
              <a:ext uri="{FF2B5EF4-FFF2-40B4-BE49-F238E27FC236}">
                <a16:creationId xmlns:a16="http://schemas.microsoft.com/office/drawing/2014/main" id="{3ACF368A-3B06-592A-4102-E3110C116E21}"/>
              </a:ext>
            </a:extLst>
          </p:cNvPr>
          <p:cNvSpPr/>
          <p:nvPr/>
        </p:nvSpPr>
        <p:spPr>
          <a:xfrm>
            <a:off x="6816949" y="6110601"/>
            <a:ext cx="848535" cy="520656"/>
          </a:xfrm>
          <a:prstGeom prst="round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14" name="圆角矩形 22">
            <a:extLst>
              <a:ext uri="{FF2B5EF4-FFF2-40B4-BE49-F238E27FC236}">
                <a16:creationId xmlns:a16="http://schemas.microsoft.com/office/drawing/2014/main" id="{3988A309-4776-B2F2-1BB4-8FE9A294679A}"/>
              </a:ext>
            </a:extLst>
          </p:cNvPr>
          <p:cNvSpPr/>
          <p:nvPr/>
        </p:nvSpPr>
        <p:spPr>
          <a:xfrm>
            <a:off x="8179322" y="6113611"/>
            <a:ext cx="848535" cy="520656"/>
          </a:xfrm>
          <a:prstGeom prst="round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15" name="圆角矩形 23">
            <a:extLst>
              <a:ext uri="{FF2B5EF4-FFF2-40B4-BE49-F238E27FC236}">
                <a16:creationId xmlns:a16="http://schemas.microsoft.com/office/drawing/2014/main" id="{3C0C494A-F814-DE8A-0168-12DBEF3BC5B0}"/>
              </a:ext>
            </a:extLst>
          </p:cNvPr>
          <p:cNvSpPr/>
          <p:nvPr/>
        </p:nvSpPr>
        <p:spPr>
          <a:xfrm>
            <a:off x="9541696" y="6110601"/>
            <a:ext cx="848535" cy="520656"/>
          </a:xfrm>
          <a:prstGeom prst="round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16" name="圆角矩形 24">
            <a:extLst>
              <a:ext uri="{FF2B5EF4-FFF2-40B4-BE49-F238E27FC236}">
                <a16:creationId xmlns:a16="http://schemas.microsoft.com/office/drawing/2014/main" id="{6C487B11-0FA3-A220-884F-B8E3C08EE444}"/>
              </a:ext>
            </a:extLst>
          </p:cNvPr>
          <p:cNvSpPr/>
          <p:nvPr/>
        </p:nvSpPr>
        <p:spPr>
          <a:xfrm>
            <a:off x="10904069" y="6110601"/>
            <a:ext cx="848535" cy="520656"/>
          </a:xfrm>
          <a:prstGeom prst="round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grpSp>
        <p:nvGrpSpPr>
          <p:cNvPr id="17" name="组合 13">
            <a:extLst>
              <a:ext uri="{FF2B5EF4-FFF2-40B4-BE49-F238E27FC236}">
                <a16:creationId xmlns:a16="http://schemas.microsoft.com/office/drawing/2014/main" id="{2FDB695C-585B-AF7D-1F4A-000E7644B51C}"/>
              </a:ext>
            </a:extLst>
          </p:cNvPr>
          <p:cNvGrpSpPr/>
          <p:nvPr/>
        </p:nvGrpSpPr>
        <p:grpSpPr>
          <a:xfrm>
            <a:off x="7065753" y="6234291"/>
            <a:ext cx="315264" cy="301402"/>
            <a:chOff x="1004888" y="993775"/>
            <a:chExt cx="2438400" cy="2332038"/>
          </a:xfrm>
          <a:solidFill>
            <a:srgbClr val="FEFEFE"/>
          </a:solidFill>
        </p:grpSpPr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5101D2D2-7E01-9C8D-2E5D-A406DCFE6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id="{E11DB95A-7874-7816-DE68-22D7C76FF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</p:grpSp>
      <p:grpSp>
        <p:nvGrpSpPr>
          <p:cNvPr id="20" name="组合 16">
            <a:extLst>
              <a:ext uri="{FF2B5EF4-FFF2-40B4-BE49-F238E27FC236}">
                <a16:creationId xmlns:a16="http://schemas.microsoft.com/office/drawing/2014/main" id="{3819DC5C-5CD5-888B-99C6-7A5302A8BCFE}"/>
              </a:ext>
            </a:extLst>
          </p:cNvPr>
          <p:cNvGrpSpPr>
            <a:grpSpLocks noChangeAspect="1"/>
          </p:cNvGrpSpPr>
          <p:nvPr/>
        </p:nvGrpSpPr>
        <p:grpSpPr>
          <a:xfrm>
            <a:off x="8380886" y="6221755"/>
            <a:ext cx="419884" cy="318916"/>
            <a:chOff x="4268086" y="4221191"/>
            <a:chExt cx="509646" cy="387231"/>
          </a:xfrm>
          <a:solidFill>
            <a:schemeClr val="bg1"/>
          </a:solidFill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3CAB8D3-2FD3-A07A-70DF-34466784D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0D7A3DE-C426-0A29-AB0E-5E70061BF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</p:grpSp>
      <p:grpSp>
        <p:nvGrpSpPr>
          <p:cNvPr id="23" name="组合 19">
            <a:extLst>
              <a:ext uri="{FF2B5EF4-FFF2-40B4-BE49-F238E27FC236}">
                <a16:creationId xmlns:a16="http://schemas.microsoft.com/office/drawing/2014/main" id="{07FCC07A-578D-A251-C1E6-785589F4DFB6}"/>
              </a:ext>
            </a:extLst>
          </p:cNvPr>
          <p:cNvGrpSpPr/>
          <p:nvPr/>
        </p:nvGrpSpPr>
        <p:grpSpPr>
          <a:xfrm>
            <a:off x="11184977" y="6164904"/>
            <a:ext cx="282758" cy="361482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D56DC293-F134-B8B0-6044-9426DA320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CDD2DC66-FD94-4DBE-E8B4-DD4C6A829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D656ECC8-B531-FD4A-6391-E419E7886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</p:grpSp>
      <p:grpSp>
        <p:nvGrpSpPr>
          <p:cNvPr id="27" name="组合 23">
            <a:extLst>
              <a:ext uri="{FF2B5EF4-FFF2-40B4-BE49-F238E27FC236}">
                <a16:creationId xmlns:a16="http://schemas.microsoft.com/office/drawing/2014/main" id="{C1ED5134-5F85-A0E1-1706-CD5A1B5B1E8E}"/>
              </a:ext>
            </a:extLst>
          </p:cNvPr>
          <p:cNvGrpSpPr>
            <a:grpSpLocks noChangeAspect="1"/>
          </p:cNvGrpSpPr>
          <p:nvPr/>
        </p:nvGrpSpPr>
        <p:grpSpPr>
          <a:xfrm>
            <a:off x="9808589" y="6180916"/>
            <a:ext cx="342886" cy="383322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153B0B4-8199-A7BE-ED6C-0F0BB7D3E7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7C3EC36A-0D77-F7EF-C8D7-1FF6B9F0E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FC3507F1-73F2-6259-9E5F-5910703DA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821E52C-8231-4703-067D-9FB711C1B6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BDA55364-9D77-FC2E-74BF-F8968A98B2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5E9B1F6-21E8-AFBB-C178-D40C07F79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2FFF8B70-0F3E-407E-43C1-F0AB679D8F57}"/>
              </a:ext>
            </a:extLst>
          </p:cNvPr>
          <p:cNvSpPr txBox="1"/>
          <p:nvPr/>
        </p:nvSpPr>
        <p:spPr>
          <a:xfrm>
            <a:off x="4580709" y="4006897"/>
            <a:ext cx="2572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2048EF42-978F-F5B1-5672-90F8453036B5}"/>
              </a:ext>
            </a:extLst>
          </p:cNvPr>
          <p:cNvSpPr txBox="1"/>
          <p:nvPr/>
        </p:nvSpPr>
        <p:spPr>
          <a:xfrm>
            <a:off x="4580709" y="5371591"/>
            <a:ext cx="2572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633A76D2-16A4-FEE0-9E31-8D5A7FAF4AB0}"/>
              </a:ext>
            </a:extLst>
          </p:cNvPr>
          <p:cNvSpPr txBox="1"/>
          <p:nvPr/>
        </p:nvSpPr>
        <p:spPr>
          <a:xfrm>
            <a:off x="4735154" y="1798538"/>
            <a:ext cx="2709316" cy="3405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D97C1D63-2FDA-9913-64D5-E8761AE5C62F}"/>
              </a:ext>
            </a:extLst>
          </p:cNvPr>
          <p:cNvSpPr txBox="1"/>
          <p:nvPr/>
        </p:nvSpPr>
        <p:spPr>
          <a:xfrm>
            <a:off x="4741168" y="2211094"/>
            <a:ext cx="2709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47CD885A-D327-8876-0FCE-52734BF60594}"/>
              </a:ext>
            </a:extLst>
          </p:cNvPr>
          <p:cNvGrpSpPr/>
          <p:nvPr/>
        </p:nvGrpSpPr>
        <p:grpSpPr>
          <a:xfrm>
            <a:off x="1391172" y="1763234"/>
            <a:ext cx="2832407" cy="1048024"/>
            <a:chOff x="803640" y="3362835"/>
            <a:chExt cx="2059657" cy="1048024"/>
          </a:xfrm>
        </p:grpSpPr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1C90B4B6-2E1F-7AF0-0880-DC6B5EC920E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id="{0D6B46BB-5EFA-A0E3-FF65-4A6B3BA9D33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id="{2A7A1B5A-6AB0-E6C0-11B4-279B456C5C42}"/>
              </a:ext>
            </a:extLst>
          </p:cNvPr>
          <p:cNvGrpSpPr/>
          <p:nvPr/>
        </p:nvGrpSpPr>
        <p:grpSpPr>
          <a:xfrm>
            <a:off x="1391172" y="3392058"/>
            <a:ext cx="2832407" cy="1048024"/>
            <a:chOff x="803640" y="3362835"/>
            <a:chExt cx="2059657" cy="1048024"/>
          </a:xfrm>
        </p:grpSpPr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6594365D-0C44-D604-8D77-066A08B3AED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54B35CC9-9D08-4412-5C96-8C0EE63FD5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25">
            <a:extLst>
              <a:ext uri="{FF2B5EF4-FFF2-40B4-BE49-F238E27FC236}">
                <a16:creationId xmlns:a16="http://schemas.microsoft.com/office/drawing/2014/main" id="{1AB265D6-BD65-623E-5E37-7A172AFE7100}"/>
              </a:ext>
            </a:extLst>
          </p:cNvPr>
          <p:cNvSpPr/>
          <p:nvPr/>
        </p:nvSpPr>
        <p:spPr>
          <a:xfrm>
            <a:off x="729664" y="2001411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CE22004E-694A-0375-37F2-E886EDAA103D}"/>
              </a:ext>
            </a:extLst>
          </p:cNvPr>
          <p:cNvSpPr/>
          <p:nvPr/>
        </p:nvSpPr>
        <p:spPr>
          <a:xfrm>
            <a:off x="729664" y="3630237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" name="Group 27">
            <a:extLst>
              <a:ext uri="{FF2B5EF4-FFF2-40B4-BE49-F238E27FC236}">
                <a16:creationId xmlns:a16="http://schemas.microsoft.com/office/drawing/2014/main" id="{F29398D2-DF79-3B87-46BD-02B2770AE3B0}"/>
              </a:ext>
            </a:extLst>
          </p:cNvPr>
          <p:cNvGrpSpPr/>
          <p:nvPr/>
        </p:nvGrpSpPr>
        <p:grpSpPr>
          <a:xfrm>
            <a:off x="1391172" y="5020883"/>
            <a:ext cx="2832407" cy="1048024"/>
            <a:chOff x="803640" y="3362835"/>
            <a:chExt cx="2059657" cy="1048024"/>
          </a:xfrm>
        </p:grpSpPr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8AC65E85-C810-42FC-6570-80120B0883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272CA8C8-82BD-3BF7-D07C-7844C6A1BB7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30">
            <a:extLst>
              <a:ext uri="{FF2B5EF4-FFF2-40B4-BE49-F238E27FC236}">
                <a16:creationId xmlns:a16="http://schemas.microsoft.com/office/drawing/2014/main" id="{442C2D74-FF9E-EBDD-4F7B-CEEEAA862A48}"/>
              </a:ext>
            </a:extLst>
          </p:cNvPr>
          <p:cNvSpPr/>
          <p:nvPr/>
        </p:nvSpPr>
        <p:spPr>
          <a:xfrm>
            <a:off x="729664" y="5259061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Down Arrow 1">
            <a:extLst>
              <a:ext uri="{FF2B5EF4-FFF2-40B4-BE49-F238E27FC236}">
                <a16:creationId xmlns:a16="http://schemas.microsoft.com/office/drawing/2014/main" id="{6F4456E5-B079-5445-2AE1-DA472295DEA3}"/>
              </a:ext>
            </a:extLst>
          </p:cNvPr>
          <p:cNvSpPr/>
          <p:nvPr/>
        </p:nvSpPr>
        <p:spPr>
          <a:xfrm rot="10800000" flipH="1">
            <a:off x="848581" y="5395251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D1CCAA0-AFA9-D2E4-6E3F-EF14515CE95B}"/>
              </a:ext>
            </a:extLst>
          </p:cNvPr>
          <p:cNvSpPr/>
          <p:nvPr/>
        </p:nvSpPr>
        <p:spPr>
          <a:xfrm rot="14270044">
            <a:off x="857420" y="3743254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Donut 15">
            <a:extLst>
              <a:ext uri="{FF2B5EF4-FFF2-40B4-BE49-F238E27FC236}">
                <a16:creationId xmlns:a16="http://schemas.microsoft.com/office/drawing/2014/main" id="{503F24B4-3440-5EE8-C2CA-1E2139CD6C5B}"/>
              </a:ext>
            </a:extLst>
          </p:cNvPr>
          <p:cNvSpPr/>
          <p:nvPr/>
        </p:nvSpPr>
        <p:spPr>
          <a:xfrm>
            <a:off x="848579" y="2111563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CAA1936-7768-C0CE-8740-E64A687E97A3}"/>
              </a:ext>
            </a:extLst>
          </p:cNvPr>
          <p:cNvGrpSpPr/>
          <p:nvPr/>
        </p:nvGrpSpPr>
        <p:grpSpPr>
          <a:xfrm>
            <a:off x="7153287" y="1980261"/>
            <a:ext cx="4225810" cy="4246965"/>
            <a:chOff x="3761444" y="5285796"/>
            <a:chExt cx="928066" cy="932712"/>
          </a:xfrm>
          <a:solidFill>
            <a:srgbClr val="013857"/>
          </a:solidFill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BF86F93B-102A-9B0D-FB04-F18D4CD96BDE}"/>
                </a:ext>
              </a:extLst>
            </p:cNvPr>
            <p:cNvSpPr/>
            <p:nvPr/>
          </p:nvSpPr>
          <p:spPr>
            <a:xfrm>
              <a:off x="3761444" y="5285796"/>
              <a:ext cx="928066" cy="932712"/>
            </a:xfrm>
            <a:custGeom>
              <a:avLst/>
              <a:gdLst>
                <a:gd name="connsiteX0" fmla="*/ 0 w 928066"/>
                <a:gd name="connsiteY0" fmla="*/ 932712 h 932712"/>
                <a:gd name="connsiteX1" fmla="*/ 54721 w 928066"/>
                <a:gd name="connsiteY1" fmla="*/ 761580 h 932712"/>
                <a:gd name="connsiteX2" fmla="*/ 66595 w 928066"/>
                <a:gd name="connsiteY2" fmla="*/ 752545 h 932712"/>
                <a:gd name="connsiteX3" fmla="*/ 249085 w 928066"/>
                <a:gd name="connsiteY3" fmla="*/ 674593 h 932712"/>
                <a:gd name="connsiteX4" fmla="*/ 342266 w 928066"/>
                <a:gd name="connsiteY4" fmla="*/ 620260 h 932712"/>
                <a:gd name="connsiteX5" fmla="*/ 352074 w 928066"/>
                <a:gd name="connsiteY5" fmla="*/ 604643 h 932712"/>
                <a:gd name="connsiteX6" fmla="*/ 355172 w 928066"/>
                <a:gd name="connsiteY6" fmla="*/ 565151 h 932712"/>
                <a:gd name="connsiteX7" fmla="*/ 341233 w 928066"/>
                <a:gd name="connsiteY7" fmla="*/ 516108 h 932712"/>
                <a:gd name="connsiteX8" fmla="*/ 319938 w 928066"/>
                <a:gd name="connsiteY8" fmla="*/ 444223 h 932712"/>
                <a:gd name="connsiteX9" fmla="*/ 306903 w 928066"/>
                <a:gd name="connsiteY9" fmla="*/ 426800 h 932712"/>
                <a:gd name="connsiteX10" fmla="*/ 260313 w 928066"/>
                <a:gd name="connsiteY10" fmla="*/ 343556 h 932712"/>
                <a:gd name="connsiteX11" fmla="*/ 245729 w 928066"/>
                <a:gd name="connsiteY11" fmla="*/ 340588 h 932712"/>
                <a:gd name="connsiteX12" fmla="*/ 231533 w 928066"/>
                <a:gd name="connsiteY12" fmla="*/ 322907 h 932712"/>
                <a:gd name="connsiteX13" fmla="*/ 234372 w 928066"/>
                <a:gd name="connsiteY13" fmla="*/ 296707 h 932712"/>
                <a:gd name="connsiteX14" fmla="*/ 256699 w 928066"/>
                <a:gd name="connsiteY14" fmla="*/ 280059 h 932712"/>
                <a:gd name="connsiteX15" fmla="*/ 286770 w 928066"/>
                <a:gd name="connsiteY15" fmla="*/ 249343 h 932712"/>
                <a:gd name="connsiteX16" fmla="*/ 286383 w 928066"/>
                <a:gd name="connsiteY16" fmla="*/ 172036 h 932712"/>
                <a:gd name="connsiteX17" fmla="*/ 347557 w 928066"/>
                <a:gd name="connsiteY17" fmla="*/ 86599 h 932712"/>
                <a:gd name="connsiteX18" fmla="*/ 399955 w 928066"/>
                <a:gd name="connsiteY18" fmla="*/ 59109 h 932712"/>
                <a:gd name="connsiteX19" fmla="*/ 477778 w 928066"/>
                <a:gd name="connsiteY19" fmla="*/ 0 h 932712"/>
                <a:gd name="connsiteX20" fmla="*/ 477778 w 928066"/>
                <a:gd name="connsiteY20" fmla="*/ 44267 h 932712"/>
                <a:gd name="connsiteX21" fmla="*/ 506300 w 928066"/>
                <a:gd name="connsiteY21" fmla="*/ 19488 h 932712"/>
                <a:gd name="connsiteX22" fmla="*/ 509785 w 928066"/>
                <a:gd name="connsiteY22" fmla="*/ 55495 h 932712"/>
                <a:gd name="connsiteX23" fmla="*/ 548632 w 928066"/>
                <a:gd name="connsiteY23" fmla="*/ 66336 h 932712"/>
                <a:gd name="connsiteX24" fmla="*/ 652395 w 928066"/>
                <a:gd name="connsiteY24" fmla="*/ 227145 h 932712"/>
                <a:gd name="connsiteX25" fmla="*/ 649169 w 928066"/>
                <a:gd name="connsiteY25" fmla="*/ 259925 h 932712"/>
                <a:gd name="connsiteX26" fmla="*/ 670206 w 928066"/>
                <a:gd name="connsiteY26" fmla="*/ 280188 h 932712"/>
                <a:gd name="connsiteX27" fmla="*/ 693953 w 928066"/>
                <a:gd name="connsiteY27" fmla="*/ 299547 h 932712"/>
                <a:gd name="connsiteX28" fmla="*/ 696405 w 928066"/>
                <a:gd name="connsiteY28" fmla="*/ 320454 h 932712"/>
                <a:gd name="connsiteX29" fmla="*/ 680918 w 928066"/>
                <a:gd name="connsiteY29" fmla="*/ 340846 h 932712"/>
                <a:gd name="connsiteX30" fmla="*/ 667495 w 928066"/>
                <a:gd name="connsiteY30" fmla="*/ 343814 h 932712"/>
                <a:gd name="connsiteX31" fmla="*/ 643619 w 928066"/>
                <a:gd name="connsiteY31" fmla="*/ 413635 h 932712"/>
                <a:gd name="connsiteX32" fmla="*/ 619872 w 928066"/>
                <a:gd name="connsiteY32" fmla="*/ 427316 h 932712"/>
                <a:gd name="connsiteX33" fmla="*/ 607612 w 928066"/>
                <a:gd name="connsiteY33" fmla="*/ 444223 h 932712"/>
                <a:gd name="connsiteX34" fmla="*/ 577025 w 928066"/>
                <a:gd name="connsiteY34" fmla="*/ 530305 h 932712"/>
                <a:gd name="connsiteX35" fmla="*/ 573927 w 928066"/>
                <a:gd name="connsiteY35" fmla="*/ 537274 h 932712"/>
                <a:gd name="connsiteX36" fmla="*/ 577154 w 928066"/>
                <a:gd name="connsiteY36" fmla="*/ 610838 h 932712"/>
                <a:gd name="connsiteX37" fmla="*/ 587737 w 928066"/>
                <a:gd name="connsiteY37" fmla="*/ 622970 h 932712"/>
                <a:gd name="connsiteX38" fmla="*/ 781068 w 928066"/>
                <a:gd name="connsiteY38" fmla="*/ 720797 h 932712"/>
                <a:gd name="connsiteX39" fmla="*/ 863021 w 928066"/>
                <a:gd name="connsiteY39" fmla="*/ 753062 h 932712"/>
                <a:gd name="connsiteX40" fmla="*/ 872829 w 928066"/>
                <a:gd name="connsiteY40" fmla="*/ 760676 h 932712"/>
                <a:gd name="connsiteX41" fmla="*/ 928066 w 928066"/>
                <a:gd name="connsiteY41" fmla="*/ 932583 h 932712"/>
                <a:gd name="connsiteX42" fmla="*/ 0 w 928066"/>
                <a:gd name="connsiteY42" fmla="*/ 932712 h 932712"/>
                <a:gd name="connsiteX43" fmla="*/ 456483 w 928066"/>
                <a:gd name="connsiteY43" fmla="*/ 255409 h 932712"/>
                <a:gd name="connsiteX44" fmla="*/ 383565 w 928066"/>
                <a:gd name="connsiteY44" fmla="*/ 261990 h 932712"/>
                <a:gd name="connsiteX45" fmla="*/ 304064 w 928066"/>
                <a:gd name="connsiteY45" fmla="*/ 283544 h 932712"/>
                <a:gd name="connsiteX46" fmla="*/ 290126 w 928066"/>
                <a:gd name="connsiteY46" fmla="*/ 300450 h 932712"/>
                <a:gd name="connsiteX47" fmla="*/ 283931 w 928066"/>
                <a:gd name="connsiteY47" fmla="*/ 350009 h 932712"/>
                <a:gd name="connsiteX48" fmla="*/ 331038 w 928066"/>
                <a:gd name="connsiteY48" fmla="*/ 406279 h 932712"/>
                <a:gd name="connsiteX49" fmla="*/ 385630 w 928066"/>
                <a:gd name="connsiteY49" fmla="*/ 402020 h 932712"/>
                <a:gd name="connsiteX50" fmla="*/ 535209 w 928066"/>
                <a:gd name="connsiteY50" fmla="*/ 400471 h 932712"/>
                <a:gd name="connsiteX51" fmla="*/ 600126 w 928066"/>
                <a:gd name="connsiteY51" fmla="*/ 405763 h 932712"/>
                <a:gd name="connsiteX52" fmla="*/ 644394 w 928066"/>
                <a:gd name="connsiteY52" fmla="*/ 348331 h 932712"/>
                <a:gd name="connsiteX53" fmla="*/ 639102 w 928066"/>
                <a:gd name="connsiteY53" fmla="*/ 306516 h 932712"/>
                <a:gd name="connsiteX54" fmla="*/ 620131 w 928066"/>
                <a:gd name="connsiteY54" fmla="*/ 280962 h 932712"/>
                <a:gd name="connsiteX55" fmla="*/ 601675 w 928066"/>
                <a:gd name="connsiteY55" fmla="*/ 274251 h 932712"/>
                <a:gd name="connsiteX56" fmla="*/ 456483 w 928066"/>
                <a:gd name="connsiteY56" fmla="*/ 255409 h 932712"/>
                <a:gd name="connsiteX57" fmla="*/ 334780 w 928066"/>
                <a:gd name="connsiteY57" fmla="*/ 450676 h 932712"/>
                <a:gd name="connsiteX58" fmla="*/ 354268 w 928066"/>
                <a:gd name="connsiteY58" fmla="*/ 503719 h 932712"/>
                <a:gd name="connsiteX59" fmla="*/ 424606 w 928066"/>
                <a:gd name="connsiteY59" fmla="*/ 566700 h 932712"/>
                <a:gd name="connsiteX60" fmla="*/ 500234 w 928066"/>
                <a:gd name="connsiteY60" fmla="*/ 569152 h 932712"/>
                <a:gd name="connsiteX61" fmla="*/ 555472 w 928066"/>
                <a:gd name="connsiteY61" fmla="*/ 524497 h 932712"/>
                <a:gd name="connsiteX62" fmla="*/ 592125 w 928066"/>
                <a:gd name="connsiteY62" fmla="*/ 453902 h 932712"/>
                <a:gd name="connsiteX63" fmla="*/ 509656 w 928066"/>
                <a:gd name="connsiteY63" fmla="*/ 436350 h 932712"/>
                <a:gd name="connsiteX64" fmla="*/ 452353 w 928066"/>
                <a:gd name="connsiteY64" fmla="*/ 431446 h 932712"/>
                <a:gd name="connsiteX65" fmla="*/ 334780 w 928066"/>
                <a:gd name="connsiteY65" fmla="*/ 450676 h 932712"/>
                <a:gd name="connsiteX66" fmla="*/ 606450 w 928066"/>
                <a:gd name="connsiteY66" fmla="*/ 248956 h 932712"/>
                <a:gd name="connsiteX67" fmla="*/ 476358 w 928066"/>
                <a:gd name="connsiteY67" fmla="*/ 163131 h 932712"/>
                <a:gd name="connsiteX68" fmla="*/ 368207 w 928066"/>
                <a:gd name="connsiteY68" fmla="*/ 184297 h 932712"/>
                <a:gd name="connsiteX69" fmla="*/ 326391 w 928066"/>
                <a:gd name="connsiteY69" fmla="*/ 247794 h 932712"/>
                <a:gd name="connsiteX70" fmla="*/ 606450 w 928066"/>
                <a:gd name="connsiteY70" fmla="*/ 248956 h 932712"/>
                <a:gd name="connsiteX71" fmla="*/ 463711 w 928066"/>
                <a:gd name="connsiteY71" fmla="*/ 703245 h 932712"/>
                <a:gd name="connsiteX72" fmla="*/ 552245 w 928066"/>
                <a:gd name="connsiteY72" fmla="*/ 634585 h 932712"/>
                <a:gd name="connsiteX73" fmla="*/ 558053 w 928066"/>
                <a:gd name="connsiteY73" fmla="*/ 626970 h 932712"/>
                <a:gd name="connsiteX74" fmla="*/ 554181 w 928066"/>
                <a:gd name="connsiteY74" fmla="*/ 570314 h 932712"/>
                <a:gd name="connsiteX75" fmla="*/ 463323 w 928066"/>
                <a:gd name="connsiteY75" fmla="*/ 624002 h 932712"/>
                <a:gd name="connsiteX76" fmla="*/ 372466 w 928066"/>
                <a:gd name="connsiteY76" fmla="*/ 571088 h 932712"/>
                <a:gd name="connsiteX77" fmla="*/ 370401 w 928066"/>
                <a:gd name="connsiteY77" fmla="*/ 619098 h 932712"/>
                <a:gd name="connsiteX78" fmla="*/ 376079 w 928066"/>
                <a:gd name="connsiteY78" fmla="*/ 634198 h 932712"/>
                <a:gd name="connsiteX79" fmla="*/ 463711 w 928066"/>
                <a:gd name="connsiteY79" fmla="*/ 703245 h 9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28066" h="932712">
                  <a:moveTo>
                    <a:pt x="0" y="932712"/>
                  </a:moveTo>
                  <a:cubicBezTo>
                    <a:pt x="7485" y="871538"/>
                    <a:pt x="26070" y="814881"/>
                    <a:pt x="54721" y="761580"/>
                  </a:cubicBezTo>
                  <a:cubicBezTo>
                    <a:pt x="56915" y="757579"/>
                    <a:pt x="62078" y="754481"/>
                    <a:pt x="66595" y="752545"/>
                  </a:cubicBezTo>
                  <a:cubicBezTo>
                    <a:pt x="127382" y="726604"/>
                    <a:pt x="189072" y="702342"/>
                    <a:pt x="249085" y="674593"/>
                  </a:cubicBezTo>
                  <a:cubicBezTo>
                    <a:pt x="281608" y="659622"/>
                    <a:pt x="311549" y="639102"/>
                    <a:pt x="342266" y="620260"/>
                  </a:cubicBezTo>
                  <a:cubicBezTo>
                    <a:pt x="347041" y="617291"/>
                    <a:pt x="351171" y="610322"/>
                    <a:pt x="352074" y="604643"/>
                  </a:cubicBezTo>
                  <a:cubicBezTo>
                    <a:pt x="354268" y="591737"/>
                    <a:pt x="354784" y="578444"/>
                    <a:pt x="355172" y="565151"/>
                  </a:cubicBezTo>
                  <a:cubicBezTo>
                    <a:pt x="355817" y="547470"/>
                    <a:pt x="353752" y="531209"/>
                    <a:pt x="341233" y="516108"/>
                  </a:cubicBezTo>
                  <a:cubicBezTo>
                    <a:pt x="324455" y="495717"/>
                    <a:pt x="319938" y="470293"/>
                    <a:pt x="319938" y="444223"/>
                  </a:cubicBezTo>
                  <a:cubicBezTo>
                    <a:pt x="319938" y="434930"/>
                    <a:pt x="316712" y="430155"/>
                    <a:pt x="306903" y="426800"/>
                  </a:cubicBezTo>
                  <a:cubicBezTo>
                    <a:pt x="272057" y="414410"/>
                    <a:pt x="256699" y="386275"/>
                    <a:pt x="260313" y="343556"/>
                  </a:cubicBezTo>
                  <a:cubicBezTo>
                    <a:pt x="255667" y="342524"/>
                    <a:pt x="250763" y="340975"/>
                    <a:pt x="245729" y="340588"/>
                  </a:cubicBezTo>
                  <a:cubicBezTo>
                    <a:pt x="234372" y="339813"/>
                    <a:pt x="230371" y="333489"/>
                    <a:pt x="231533" y="322907"/>
                  </a:cubicBezTo>
                  <a:cubicBezTo>
                    <a:pt x="232436" y="314131"/>
                    <a:pt x="233339" y="305484"/>
                    <a:pt x="234372" y="296707"/>
                  </a:cubicBezTo>
                  <a:cubicBezTo>
                    <a:pt x="236050" y="282124"/>
                    <a:pt x="241599" y="277994"/>
                    <a:pt x="256699" y="280059"/>
                  </a:cubicBezTo>
                  <a:cubicBezTo>
                    <a:pt x="274897" y="282511"/>
                    <a:pt x="287803" y="267927"/>
                    <a:pt x="286770" y="249343"/>
                  </a:cubicBezTo>
                  <a:cubicBezTo>
                    <a:pt x="285221" y="223660"/>
                    <a:pt x="283802" y="197590"/>
                    <a:pt x="286383" y="172036"/>
                  </a:cubicBezTo>
                  <a:cubicBezTo>
                    <a:pt x="290384" y="132802"/>
                    <a:pt x="314518" y="105829"/>
                    <a:pt x="347557" y="86599"/>
                  </a:cubicBezTo>
                  <a:cubicBezTo>
                    <a:pt x="364593" y="76661"/>
                    <a:pt x="382403" y="68014"/>
                    <a:pt x="399955" y="59109"/>
                  </a:cubicBezTo>
                  <a:cubicBezTo>
                    <a:pt x="428348" y="44784"/>
                    <a:pt x="455322" y="28522"/>
                    <a:pt x="477778" y="0"/>
                  </a:cubicBezTo>
                  <a:cubicBezTo>
                    <a:pt x="477778" y="15616"/>
                    <a:pt x="477778" y="27877"/>
                    <a:pt x="477778" y="44267"/>
                  </a:cubicBezTo>
                  <a:cubicBezTo>
                    <a:pt x="488103" y="35233"/>
                    <a:pt x="496104" y="28264"/>
                    <a:pt x="506300" y="19488"/>
                  </a:cubicBezTo>
                  <a:cubicBezTo>
                    <a:pt x="507462" y="31491"/>
                    <a:pt x="508494" y="42977"/>
                    <a:pt x="509785" y="55495"/>
                  </a:cubicBezTo>
                  <a:cubicBezTo>
                    <a:pt x="521916" y="58851"/>
                    <a:pt x="535597" y="61561"/>
                    <a:pt x="548632" y="66336"/>
                  </a:cubicBezTo>
                  <a:cubicBezTo>
                    <a:pt x="616259" y="91116"/>
                    <a:pt x="655364" y="152032"/>
                    <a:pt x="652395" y="227145"/>
                  </a:cubicBezTo>
                  <a:cubicBezTo>
                    <a:pt x="652008" y="238115"/>
                    <a:pt x="650589" y="248956"/>
                    <a:pt x="649169" y="259925"/>
                  </a:cubicBezTo>
                  <a:cubicBezTo>
                    <a:pt x="647362" y="274509"/>
                    <a:pt x="655493" y="282511"/>
                    <a:pt x="670206" y="280188"/>
                  </a:cubicBezTo>
                  <a:cubicBezTo>
                    <a:pt x="686725" y="277607"/>
                    <a:pt x="692662" y="282511"/>
                    <a:pt x="693953" y="299547"/>
                  </a:cubicBezTo>
                  <a:cubicBezTo>
                    <a:pt x="694469" y="306516"/>
                    <a:pt x="695501" y="313485"/>
                    <a:pt x="696405" y="320454"/>
                  </a:cubicBezTo>
                  <a:cubicBezTo>
                    <a:pt x="697824" y="332328"/>
                    <a:pt x="694856" y="340459"/>
                    <a:pt x="680918" y="340846"/>
                  </a:cubicBezTo>
                  <a:cubicBezTo>
                    <a:pt x="676659" y="340975"/>
                    <a:pt x="672529" y="342653"/>
                    <a:pt x="667495" y="343814"/>
                  </a:cubicBezTo>
                  <a:cubicBezTo>
                    <a:pt x="673690" y="372336"/>
                    <a:pt x="665560" y="395825"/>
                    <a:pt x="643619" y="413635"/>
                  </a:cubicBezTo>
                  <a:cubicBezTo>
                    <a:pt x="636650" y="419314"/>
                    <a:pt x="628390" y="424605"/>
                    <a:pt x="619872" y="427316"/>
                  </a:cubicBezTo>
                  <a:cubicBezTo>
                    <a:pt x="610451" y="430284"/>
                    <a:pt x="607354" y="435576"/>
                    <a:pt x="607612" y="444223"/>
                  </a:cubicBezTo>
                  <a:cubicBezTo>
                    <a:pt x="608515" y="476875"/>
                    <a:pt x="597416" y="505268"/>
                    <a:pt x="577025" y="530305"/>
                  </a:cubicBezTo>
                  <a:cubicBezTo>
                    <a:pt x="575476" y="532241"/>
                    <a:pt x="573798" y="534951"/>
                    <a:pt x="573927" y="537274"/>
                  </a:cubicBezTo>
                  <a:cubicBezTo>
                    <a:pt x="574702" y="561796"/>
                    <a:pt x="575218" y="586446"/>
                    <a:pt x="577154" y="610838"/>
                  </a:cubicBezTo>
                  <a:cubicBezTo>
                    <a:pt x="577541" y="615226"/>
                    <a:pt x="583349" y="620002"/>
                    <a:pt x="587737" y="622970"/>
                  </a:cubicBezTo>
                  <a:cubicBezTo>
                    <a:pt x="647878" y="664011"/>
                    <a:pt x="713699" y="694082"/>
                    <a:pt x="781068" y="720797"/>
                  </a:cubicBezTo>
                  <a:cubicBezTo>
                    <a:pt x="808299" y="731638"/>
                    <a:pt x="835789" y="742092"/>
                    <a:pt x="863021" y="753062"/>
                  </a:cubicBezTo>
                  <a:cubicBezTo>
                    <a:pt x="866763" y="754610"/>
                    <a:pt x="871022" y="757321"/>
                    <a:pt x="872829" y="760676"/>
                  </a:cubicBezTo>
                  <a:cubicBezTo>
                    <a:pt x="901609" y="814365"/>
                    <a:pt x="920968" y="871280"/>
                    <a:pt x="928066" y="932583"/>
                  </a:cubicBezTo>
                  <a:cubicBezTo>
                    <a:pt x="618453" y="932712"/>
                    <a:pt x="309485" y="932712"/>
                    <a:pt x="0" y="932712"/>
                  </a:cubicBezTo>
                  <a:close/>
                  <a:moveTo>
                    <a:pt x="456483" y="255409"/>
                  </a:moveTo>
                  <a:cubicBezTo>
                    <a:pt x="436995" y="256957"/>
                    <a:pt x="409893" y="257345"/>
                    <a:pt x="383565" y="261990"/>
                  </a:cubicBezTo>
                  <a:cubicBezTo>
                    <a:pt x="356591" y="266766"/>
                    <a:pt x="330134" y="275026"/>
                    <a:pt x="304064" y="283544"/>
                  </a:cubicBezTo>
                  <a:cubicBezTo>
                    <a:pt x="297998" y="285479"/>
                    <a:pt x="291545" y="293997"/>
                    <a:pt x="290126" y="300450"/>
                  </a:cubicBezTo>
                  <a:cubicBezTo>
                    <a:pt x="286512" y="316583"/>
                    <a:pt x="285221" y="333360"/>
                    <a:pt x="283931" y="350009"/>
                  </a:cubicBezTo>
                  <a:cubicBezTo>
                    <a:pt x="281479" y="381758"/>
                    <a:pt x="298902" y="403698"/>
                    <a:pt x="331038" y="406279"/>
                  </a:cubicBezTo>
                  <a:cubicBezTo>
                    <a:pt x="349106" y="407699"/>
                    <a:pt x="368078" y="406279"/>
                    <a:pt x="385630" y="402020"/>
                  </a:cubicBezTo>
                  <a:cubicBezTo>
                    <a:pt x="435576" y="389630"/>
                    <a:pt x="484876" y="387565"/>
                    <a:pt x="535209" y="400471"/>
                  </a:cubicBezTo>
                  <a:cubicBezTo>
                    <a:pt x="555988" y="405763"/>
                    <a:pt x="578703" y="407569"/>
                    <a:pt x="600126" y="405763"/>
                  </a:cubicBezTo>
                  <a:cubicBezTo>
                    <a:pt x="630584" y="403311"/>
                    <a:pt x="648007" y="378273"/>
                    <a:pt x="644394" y="348331"/>
                  </a:cubicBezTo>
                  <a:cubicBezTo>
                    <a:pt x="642716" y="334393"/>
                    <a:pt x="639361" y="320584"/>
                    <a:pt x="639102" y="306516"/>
                  </a:cubicBezTo>
                  <a:cubicBezTo>
                    <a:pt x="638715" y="292578"/>
                    <a:pt x="631359" y="285737"/>
                    <a:pt x="620131" y="280962"/>
                  </a:cubicBezTo>
                  <a:cubicBezTo>
                    <a:pt x="614065" y="278381"/>
                    <a:pt x="607870" y="276187"/>
                    <a:pt x="601675" y="274251"/>
                  </a:cubicBezTo>
                  <a:cubicBezTo>
                    <a:pt x="556762" y="260313"/>
                    <a:pt x="510301" y="257345"/>
                    <a:pt x="456483" y="255409"/>
                  </a:cubicBezTo>
                  <a:close/>
                  <a:moveTo>
                    <a:pt x="334780" y="450676"/>
                  </a:moveTo>
                  <a:cubicBezTo>
                    <a:pt x="334909" y="468873"/>
                    <a:pt x="339813" y="489135"/>
                    <a:pt x="354268" y="503719"/>
                  </a:cubicBezTo>
                  <a:cubicBezTo>
                    <a:pt x="376337" y="526046"/>
                    <a:pt x="400601" y="546308"/>
                    <a:pt x="424606" y="566700"/>
                  </a:cubicBezTo>
                  <a:cubicBezTo>
                    <a:pt x="438931" y="578832"/>
                    <a:pt x="485264" y="580380"/>
                    <a:pt x="500234" y="569152"/>
                  </a:cubicBezTo>
                  <a:cubicBezTo>
                    <a:pt x="519206" y="554955"/>
                    <a:pt x="538049" y="540501"/>
                    <a:pt x="555472" y="524497"/>
                  </a:cubicBezTo>
                  <a:cubicBezTo>
                    <a:pt x="576250" y="505526"/>
                    <a:pt x="591609" y="482940"/>
                    <a:pt x="592125" y="453902"/>
                  </a:cubicBezTo>
                  <a:cubicBezTo>
                    <a:pt x="564248" y="447836"/>
                    <a:pt x="537145" y="441125"/>
                    <a:pt x="509656" y="436350"/>
                  </a:cubicBezTo>
                  <a:cubicBezTo>
                    <a:pt x="490813" y="433123"/>
                    <a:pt x="471067" y="429252"/>
                    <a:pt x="452353" y="431446"/>
                  </a:cubicBezTo>
                  <a:cubicBezTo>
                    <a:pt x="413377" y="435576"/>
                    <a:pt x="374918" y="443835"/>
                    <a:pt x="334780" y="450676"/>
                  </a:cubicBezTo>
                  <a:close/>
                  <a:moveTo>
                    <a:pt x="606450" y="248956"/>
                  </a:moveTo>
                  <a:cubicBezTo>
                    <a:pt x="575863" y="198235"/>
                    <a:pt x="531209" y="173198"/>
                    <a:pt x="476358" y="163131"/>
                  </a:cubicBezTo>
                  <a:cubicBezTo>
                    <a:pt x="437124" y="155904"/>
                    <a:pt x="400730" y="157323"/>
                    <a:pt x="368207" y="184297"/>
                  </a:cubicBezTo>
                  <a:cubicBezTo>
                    <a:pt x="347170" y="201720"/>
                    <a:pt x="328456" y="228048"/>
                    <a:pt x="326391" y="247794"/>
                  </a:cubicBezTo>
                  <a:cubicBezTo>
                    <a:pt x="419056" y="226241"/>
                    <a:pt x="511721" y="226499"/>
                    <a:pt x="606450" y="248956"/>
                  </a:cubicBezTo>
                  <a:close/>
                  <a:moveTo>
                    <a:pt x="463711" y="703245"/>
                  </a:moveTo>
                  <a:cubicBezTo>
                    <a:pt x="493910" y="679885"/>
                    <a:pt x="523078" y="657300"/>
                    <a:pt x="552245" y="634585"/>
                  </a:cubicBezTo>
                  <a:cubicBezTo>
                    <a:pt x="554698" y="632649"/>
                    <a:pt x="558182" y="629423"/>
                    <a:pt x="558053" y="626970"/>
                  </a:cubicBezTo>
                  <a:cubicBezTo>
                    <a:pt x="557279" y="609289"/>
                    <a:pt x="555730" y="591479"/>
                    <a:pt x="554181" y="570314"/>
                  </a:cubicBezTo>
                  <a:cubicBezTo>
                    <a:pt x="530434" y="603482"/>
                    <a:pt x="504235" y="624002"/>
                    <a:pt x="463323" y="624002"/>
                  </a:cubicBezTo>
                  <a:cubicBezTo>
                    <a:pt x="423057" y="624002"/>
                    <a:pt x="395954" y="604901"/>
                    <a:pt x="372466" y="571088"/>
                  </a:cubicBezTo>
                  <a:cubicBezTo>
                    <a:pt x="371562" y="590318"/>
                    <a:pt x="370272" y="604643"/>
                    <a:pt x="370401" y="619098"/>
                  </a:cubicBezTo>
                  <a:cubicBezTo>
                    <a:pt x="370401" y="624260"/>
                    <a:pt x="372466" y="631230"/>
                    <a:pt x="376079" y="634198"/>
                  </a:cubicBezTo>
                  <a:cubicBezTo>
                    <a:pt x="404730" y="657558"/>
                    <a:pt x="434027" y="680014"/>
                    <a:pt x="463711" y="703245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5046C00-BF8F-BCA5-4191-DD4B96CA9322}"/>
                </a:ext>
              </a:extLst>
            </p:cNvPr>
            <p:cNvSpPr/>
            <p:nvPr/>
          </p:nvSpPr>
          <p:spPr>
            <a:xfrm>
              <a:off x="4161786" y="5756604"/>
              <a:ext cx="128156" cy="43650"/>
            </a:xfrm>
            <a:custGeom>
              <a:avLst/>
              <a:gdLst>
                <a:gd name="connsiteX0" fmla="*/ 128156 w 128156"/>
                <a:gd name="connsiteY0" fmla="*/ 0 h 43650"/>
                <a:gd name="connsiteX1" fmla="*/ 61303 w 128156"/>
                <a:gd name="connsiteY1" fmla="*/ 43622 h 43650"/>
                <a:gd name="connsiteX2" fmla="*/ 0 w 128156"/>
                <a:gd name="connsiteY2" fmla="*/ 0 h 43650"/>
                <a:gd name="connsiteX3" fmla="*/ 128156 w 128156"/>
                <a:gd name="connsiteY3" fmla="*/ 0 h 43650"/>
                <a:gd name="connsiteX4" fmla="*/ 26199 w 128156"/>
                <a:gd name="connsiteY4" fmla="*/ 11228 h 43650"/>
                <a:gd name="connsiteX5" fmla="*/ 59238 w 128156"/>
                <a:gd name="connsiteY5" fmla="*/ 28135 h 43650"/>
                <a:gd name="connsiteX6" fmla="*/ 99505 w 128156"/>
                <a:gd name="connsiteY6" fmla="*/ 11228 h 43650"/>
                <a:gd name="connsiteX7" fmla="*/ 26199 w 128156"/>
                <a:gd name="connsiteY7" fmla="*/ 11228 h 4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156" h="43650">
                  <a:moveTo>
                    <a:pt x="128156" y="0"/>
                  </a:moveTo>
                  <a:cubicBezTo>
                    <a:pt x="118735" y="29426"/>
                    <a:pt x="96149" y="44396"/>
                    <a:pt x="61303" y="43622"/>
                  </a:cubicBezTo>
                  <a:cubicBezTo>
                    <a:pt x="30587" y="42847"/>
                    <a:pt x="6324" y="24650"/>
                    <a:pt x="0" y="0"/>
                  </a:cubicBezTo>
                  <a:cubicBezTo>
                    <a:pt x="42331" y="0"/>
                    <a:pt x="85437" y="0"/>
                    <a:pt x="128156" y="0"/>
                  </a:cubicBezTo>
                  <a:close/>
                  <a:moveTo>
                    <a:pt x="26199" y="11228"/>
                  </a:moveTo>
                  <a:cubicBezTo>
                    <a:pt x="33556" y="24650"/>
                    <a:pt x="45945" y="27619"/>
                    <a:pt x="59238" y="28135"/>
                  </a:cubicBezTo>
                  <a:cubicBezTo>
                    <a:pt x="74855" y="28651"/>
                    <a:pt x="89438" y="26070"/>
                    <a:pt x="99505" y="11228"/>
                  </a:cubicBezTo>
                  <a:cubicBezTo>
                    <a:pt x="74596" y="11228"/>
                    <a:pt x="50849" y="11228"/>
                    <a:pt x="26199" y="11228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5462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>
            <a:extLst>
              <a:ext uri="{FF2B5EF4-FFF2-40B4-BE49-F238E27FC236}">
                <a16:creationId xmlns:a16="http://schemas.microsoft.com/office/drawing/2014/main" id="{2563D68B-A2A7-E6DF-D652-D490484DBAE3}"/>
              </a:ext>
            </a:extLst>
          </p:cNvPr>
          <p:cNvGrpSpPr/>
          <p:nvPr/>
        </p:nvGrpSpPr>
        <p:grpSpPr>
          <a:xfrm rot="5400000">
            <a:off x="8435052" y="1810918"/>
            <a:ext cx="497609" cy="5175712"/>
            <a:chOff x="2627784" y="1655809"/>
            <a:chExt cx="360040" cy="4046437"/>
          </a:xfrm>
          <a:solidFill>
            <a:schemeClr val="bg1">
              <a:lumMod val="75000"/>
            </a:schemeClr>
          </a:solidFill>
        </p:grpSpPr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6109563B-57FF-37CA-1F3C-5B3A5DD58FDC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A7AA65A2-B3C1-2934-C242-EFF2B0A0E3A9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E6474FDE-39AE-B775-4F60-08075D9D5588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E96F36E6-0BD3-30AC-FB7B-963573906FBB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64A5B6BA-2DBA-B8EC-EA74-8E5F381F186B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96C0B287-A187-7C7F-3F1F-E4355BD84237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3F213549-C2AC-AD4E-7CD1-169141FAA62C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F4967F-549E-D5BA-FCAD-46BE9B48C4D0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C593DFCE-00FC-873F-688C-419FCB01D1C8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0429BC19-EA05-BA21-A2B5-B1107DE5233D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5" name="TextBox 28">
            <a:extLst>
              <a:ext uri="{FF2B5EF4-FFF2-40B4-BE49-F238E27FC236}">
                <a16:creationId xmlns:a16="http://schemas.microsoft.com/office/drawing/2014/main" id="{7CA9FEA5-5B6F-7E9A-5854-9CE80DC25D61}"/>
              </a:ext>
            </a:extLst>
          </p:cNvPr>
          <p:cNvSpPr txBox="1"/>
          <p:nvPr/>
        </p:nvSpPr>
        <p:spPr>
          <a:xfrm>
            <a:off x="6095999" y="4708278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9">
            <a:extLst>
              <a:ext uri="{FF2B5EF4-FFF2-40B4-BE49-F238E27FC236}">
                <a16:creationId xmlns:a16="http://schemas.microsoft.com/office/drawing/2014/main" id="{6F779179-D0C2-7BF9-911D-5EC34E35F05F}"/>
              </a:ext>
            </a:extLst>
          </p:cNvPr>
          <p:cNvSpPr txBox="1"/>
          <p:nvPr/>
        </p:nvSpPr>
        <p:spPr>
          <a:xfrm>
            <a:off x="10489483" y="4646722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7B1A3C14-E02D-374D-603E-FAB83D563738}"/>
              </a:ext>
            </a:extLst>
          </p:cNvPr>
          <p:cNvGrpSpPr/>
          <p:nvPr/>
        </p:nvGrpSpPr>
        <p:grpSpPr>
          <a:xfrm rot="5400000">
            <a:off x="8435052" y="2909872"/>
            <a:ext cx="497609" cy="5175712"/>
            <a:chOff x="2627784" y="1655809"/>
            <a:chExt cx="360040" cy="4046437"/>
          </a:xfrm>
          <a:solidFill>
            <a:schemeClr val="accent2"/>
          </a:solidFill>
        </p:grpSpPr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9BCDA9E5-3B5F-4245-DB20-7AAE2C2F021A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F1DCF7F-338C-194C-82FF-4723896AF416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EF4DD4D1-956F-E385-4157-1A16D7029017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B8C719D1-1B1A-58DD-3083-51F446380DC5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84C4C5D5-AB6D-376D-ED6C-0D59CA860865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21">
              <a:extLst>
                <a:ext uri="{FF2B5EF4-FFF2-40B4-BE49-F238E27FC236}">
                  <a16:creationId xmlns:a16="http://schemas.microsoft.com/office/drawing/2014/main" id="{787011BB-0E48-43D7-B00E-C4FFBE77717B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27D0DF02-D8D0-4178-5139-3850B87B0518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FDC13164-B4F2-08A4-E0CF-CE100E7BDF85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019DA4BC-32BE-2EDC-9575-6D7F28A2DAC8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EBBD25FC-54FA-C904-00C7-529FFB789FBC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8" name="TextBox 41">
            <a:extLst>
              <a:ext uri="{FF2B5EF4-FFF2-40B4-BE49-F238E27FC236}">
                <a16:creationId xmlns:a16="http://schemas.microsoft.com/office/drawing/2014/main" id="{F8E3EA1F-8053-1E5F-5475-B9E5C82D07FC}"/>
              </a:ext>
            </a:extLst>
          </p:cNvPr>
          <p:cNvSpPr txBox="1"/>
          <p:nvPr/>
        </p:nvSpPr>
        <p:spPr>
          <a:xfrm>
            <a:off x="6095999" y="581151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42">
            <a:extLst>
              <a:ext uri="{FF2B5EF4-FFF2-40B4-BE49-F238E27FC236}">
                <a16:creationId xmlns:a16="http://schemas.microsoft.com/office/drawing/2014/main" id="{483083D9-C617-4FFC-BF4C-70F4EED88292}"/>
              </a:ext>
            </a:extLst>
          </p:cNvPr>
          <p:cNvSpPr txBox="1"/>
          <p:nvPr/>
        </p:nvSpPr>
        <p:spPr>
          <a:xfrm>
            <a:off x="10489483" y="5749961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0" name="Group 43">
            <a:extLst>
              <a:ext uri="{FF2B5EF4-FFF2-40B4-BE49-F238E27FC236}">
                <a16:creationId xmlns:a16="http://schemas.microsoft.com/office/drawing/2014/main" id="{854674CD-7FDD-0AD3-2982-AFEBE36F6941}"/>
              </a:ext>
            </a:extLst>
          </p:cNvPr>
          <p:cNvGrpSpPr/>
          <p:nvPr/>
        </p:nvGrpSpPr>
        <p:grpSpPr>
          <a:xfrm>
            <a:off x="6096000" y="1910102"/>
            <a:ext cx="5371602" cy="943300"/>
            <a:chOff x="3501215" y="2000094"/>
            <a:chExt cx="4031191" cy="943300"/>
          </a:xfrm>
        </p:grpSpPr>
        <p:sp>
          <p:nvSpPr>
            <p:cNvPr id="41" name="TextBox 44">
              <a:extLst>
                <a:ext uri="{FF2B5EF4-FFF2-40B4-BE49-F238E27FC236}">
                  <a16:creationId xmlns:a16="http://schemas.microsoft.com/office/drawing/2014/main" id="{E77F16E7-C302-E089-AF4C-28E6F75B781C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id="{ABD816C7-CD88-BFA3-9F1D-F03B678B8FE6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6">
            <a:extLst>
              <a:ext uri="{FF2B5EF4-FFF2-40B4-BE49-F238E27FC236}">
                <a16:creationId xmlns:a16="http://schemas.microsoft.com/office/drawing/2014/main" id="{39917BD3-C917-5127-930D-D158E9291A1F}"/>
              </a:ext>
            </a:extLst>
          </p:cNvPr>
          <p:cNvGrpSpPr/>
          <p:nvPr/>
        </p:nvGrpSpPr>
        <p:grpSpPr>
          <a:xfrm>
            <a:off x="6641013" y="3005910"/>
            <a:ext cx="1761331" cy="758741"/>
            <a:chOff x="203895" y="3409836"/>
            <a:chExt cx="1761331" cy="758741"/>
          </a:xfrm>
        </p:grpSpPr>
        <p:sp>
          <p:nvSpPr>
            <p:cNvPr id="44" name="TextBox 47">
              <a:extLst>
                <a:ext uri="{FF2B5EF4-FFF2-40B4-BE49-F238E27FC236}">
                  <a16:creationId xmlns:a16="http://schemas.microsoft.com/office/drawing/2014/main" id="{FCC1EB4E-B34A-DBD8-BD9B-8D91D42E00F3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5" name="TextBox 48">
              <a:extLst>
                <a:ext uri="{FF2B5EF4-FFF2-40B4-BE49-F238E27FC236}">
                  <a16:creationId xmlns:a16="http://schemas.microsoft.com/office/drawing/2014/main" id="{757C2F73-7B61-EE6F-94DC-8B192C62E864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9">
            <a:extLst>
              <a:ext uri="{FF2B5EF4-FFF2-40B4-BE49-F238E27FC236}">
                <a16:creationId xmlns:a16="http://schemas.microsoft.com/office/drawing/2014/main" id="{83BC299D-A126-B11E-CC16-EB4732AC2F63}"/>
              </a:ext>
            </a:extLst>
          </p:cNvPr>
          <p:cNvGrpSpPr/>
          <p:nvPr/>
        </p:nvGrpSpPr>
        <p:grpSpPr>
          <a:xfrm>
            <a:off x="8909724" y="3005910"/>
            <a:ext cx="1761331" cy="758741"/>
            <a:chOff x="203895" y="3409836"/>
            <a:chExt cx="1761331" cy="758741"/>
          </a:xfrm>
        </p:grpSpPr>
        <p:sp>
          <p:nvSpPr>
            <p:cNvPr id="47" name="TextBox 50">
              <a:extLst>
                <a:ext uri="{FF2B5EF4-FFF2-40B4-BE49-F238E27FC236}">
                  <a16:creationId xmlns:a16="http://schemas.microsoft.com/office/drawing/2014/main" id="{7D53DB65-28AD-26BF-7F7E-B32EDCE7AEC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8" name="TextBox 51">
              <a:extLst>
                <a:ext uri="{FF2B5EF4-FFF2-40B4-BE49-F238E27FC236}">
                  <a16:creationId xmlns:a16="http://schemas.microsoft.com/office/drawing/2014/main" id="{F6031F6D-E3A1-2631-9F48-4729C4E3B737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882CA8D7-7C36-9A6C-B94C-EABFF71EC0DA}"/>
              </a:ext>
            </a:extLst>
          </p:cNvPr>
          <p:cNvGrpSpPr/>
          <p:nvPr/>
        </p:nvGrpSpPr>
        <p:grpSpPr>
          <a:xfrm flipH="1">
            <a:off x="1755793" y="1910102"/>
            <a:ext cx="3156968" cy="4239969"/>
            <a:chOff x="1950525" y="3862916"/>
            <a:chExt cx="1041942" cy="1679460"/>
          </a:xfrm>
          <a:solidFill>
            <a:srgbClr val="33AAB9"/>
          </a:solidFill>
        </p:grpSpPr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9A41968D-B209-61B9-CC1B-78FB8DA33D52}"/>
                </a:ext>
              </a:extLst>
            </p:cNvPr>
            <p:cNvSpPr/>
            <p:nvPr/>
          </p:nvSpPr>
          <p:spPr>
            <a:xfrm>
              <a:off x="2391102" y="3862916"/>
              <a:ext cx="224586" cy="252598"/>
            </a:xfrm>
            <a:custGeom>
              <a:avLst/>
              <a:gdLst>
                <a:gd name="connsiteX0" fmla="*/ 76779 w 224586"/>
                <a:gd name="connsiteY0" fmla="*/ 0 h 252598"/>
                <a:gd name="connsiteX1" fmla="*/ 151892 w 224586"/>
                <a:gd name="connsiteY1" fmla="*/ 19746 h 252598"/>
                <a:gd name="connsiteX2" fmla="*/ 221713 w 224586"/>
                <a:gd name="connsiteY2" fmla="*/ 132028 h 252598"/>
                <a:gd name="connsiteX3" fmla="*/ 211130 w 224586"/>
                <a:gd name="connsiteY3" fmla="*/ 181586 h 252598"/>
                <a:gd name="connsiteX4" fmla="*/ 102462 w 224586"/>
                <a:gd name="connsiteY4" fmla="*/ 249988 h 252598"/>
                <a:gd name="connsiteX5" fmla="*/ 27736 w 224586"/>
                <a:gd name="connsiteY5" fmla="*/ 232694 h 252598"/>
                <a:gd name="connsiteX6" fmla="*/ 1537 w 224586"/>
                <a:gd name="connsiteY6" fmla="*/ 193073 h 252598"/>
                <a:gd name="connsiteX7" fmla="*/ 38319 w 224586"/>
                <a:gd name="connsiteY7" fmla="*/ 23876 h 252598"/>
                <a:gd name="connsiteX8" fmla="*/ 53806 w 224586"/>
                <a:gd name="connsiteY8" fmla="*/ 129 h 252598"/>
                <a:gd name="connsiteX9" fmla="*/ 76779 w 224586"/>
                <a:gd name="connsiteY9" fmla="*/ 0 h 25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586" h="252598">
                  <a:moveTo>
                    <a:pt x="76779" y="0"/>
                  </a:moveTo>
                  <a:cubicBezTo>
                    <a:pt x="101817" y="6582"/>
                    <a:pt x="126854" y="13422"/>
                    <a:pt x="151892" y="19746"/>
                  </a:cubicBezTo>
                  <a:cubicBezTo>
                    <a:pt x="207000" y="33685"/>
                    <a:pt x="233844" y="76532"/>
                    <a:pt x="221713" y="132028"/>
                  </a:cubicBezTo>
                  <a:cubicBezTo>
                    <a:pt x="218099" y="148547"/>
                    <a:pt x="214873" y="165067"/>
                    <a:pt x="211130" y="181586"/>
                  </a:cubicBezTo>
                  <a:cubicBezTo>
                    <a:pt x="199385" y="232952"/>
                    <a:pt x="153828" y="261732"/>
                    <a:pt x="102462" y="249988"/>
                  </a:cubicBezTo>
                  <a:cubicBezTo>
                    <a:pt x="77553" y="244309"/>
                    <a:pt x="52645" y="238502"/>
                    <a:pt x="27736" y="232694"/>
                  </a:cubicBezTo>
                  <a:cubicBezTo>
                    <a:pt x="3473" y="227015"/>
                    <a:pt x="-3496" y="217207"/>
                    <a:pt x="1537" y="193073"/>
                  </a:cubicBezTo>
                  <a:cubicBezTo>
                    <a:pt x="13411" y="136545"/>
                    <a:pt x="25284" y="80146"/>
                    <a:pt x="38319" y="23876"/>
                  </a:cubicBezTo>
                  <a:cubicBezTo>
                    <a:pt x="40255" y="15229"/>
                    <a:pt x="48515" y="8002"/>
                    <a:pt x="53806" y="129"/>
                  </a:cubicBezTo>
                  <a:cubicBezTo>
                    <a:pt x="61421" y="0"/>
                    <a:pt x="69035" y="0"/>
                    <a:pt x="76779" y="0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2DA940A8-8433-3BE9-7162-476EC1F96EFC}"/>
                </a:ext>
              </a:extLst>
            </p:cNvPr>
            <p:cNvSpPr/>
            <p:nvPr/>
          </p:nvSpPr>
          <p:spPr>
            <a:xfrm>
              <a:off x="1950525" y="4263952"/>
              <a:ext cx="1041942" cy="1278424"/>
            </a:xfrm>
            <a:custGeom>
              <a:avLst/>
              <a:gdLst>
                <a:gd name="connsiteX0" fmla="*/ 626024 w 1041942"/>
                <a:gd name="connsiteY0" fmla="*/ 317696 h 1278424"/>
                <a:gd name="connsiteX1" fmla="*/ 522002 w 1041942"/>
                <a:gd name="connsiteY1" fmla="*/ 474374 h 1278424"/>
                <a:gd name="connsiteX2" fmla="*/ 462635 w 1041942"/>
                <a:gd name="connsiteY2" fmla="*/ 513479 h 1278424"/>
                <a:gd name="connsiteX3" fmla="*/ 354741 w 1041942"/>
                <a:gd name="connsiteY3" fmla="*/ 520448 h 1278424"/>
                <a:gd name="connsiteX4" fmla="*/ 161798 w 1041942"/>
                <a:gd name="connsiteY4" fmla="*/ 532192 h 1278424"/>
                <a:gd name="connsiteX5" fmla="*/ 112884 w 1041942"/>
                <a:gd name="connsiteY5" fmla="*/ 531805 h 1278424"/>
                <a:gd name="connsiteX6" fmla="*/ 49000 w 1041942"/>
                <a:gd name="connsiteY6" fmla="*/ 448562 h 1278424"/>
                <a:gd name="connsiteX7" fmla="*/ 128887 w 1041942"/>
                <a:gd name="connsiteY7" fmla="*/ 373449 h 1278424"/>
                <a:gd name="connsiteX8" fmla="*/ 395524 w 1041942"/>
                <a:gd name="connsiteY8" fmla="*/ 356930 h 1278424"/>
                <a:gd name="connsiteX9" fmla="*/ 412818 w 1041942"/>
                <a:gd name="connsiteY9" fmla="*/ 348670 h 1278424"/>
                <a:gd name="connsiteX10" fmla="*/ 494642 w 1041942"/>
                <a:gd name="connsiteY10" fmla="*/ 221417 h 1278424"/>
                <a:gd name="connsiteX11" fmla="*/ 463668 w 1041942"/>
                <a:gd name="connsiteY11" fmla="*/ 250327 h 1278424"/>
                <a:gd name="connsiteX12" fmla="*/ 438759 w 1041942"/>
                <a:gd name="connsiteY12" fmla="*/ 273944 h 1278424"/>
                <a:gd name="connsiteX13" fmla="*/ 326477 w 1041942"/>
                <a:gd name="connsiteY13" fmla="*/ 310468 h 1278424"/>
                <a:gd name="connsiteX14" fmla="*/ 337318 w 1041942"/>
                <a:gd name="connsiteY14" fmla="*/ 243874 h 1278424"/>
                <a:gd name="connsiteX15" fmla="*/ 363518 w 1041942"/>
                <a:gd name="connsiteY15" fmla="*/ 92487 h 1278424"/>
                <a:gd name="connsiteX16" fmla="*/ 480833 w 1041942"/>
                <a:gd name="connsiteY16" fmla="*/ 209 h 1278424"/>
                <a:gd name="connsiteX17" fmla="*/ 702428 w 1041942"/>
                <a:gd name="connsiteY17" fmla="*/ 21117 h 1278424"/>
                <a:gd name="connsiteX18" fmla="*/ 805030 w 1041942"/>
                <a:gd name="connsiteY18" fmla="*/ 174052 h 1278424"/>
                <a:gd name="connsiteX19" fmla="*/ 757020 w 1041942"/>
                <a:gd name="connsiteY19" fmla="*/ 456177 h 1278424"/>
                <a:gd name="connsiteX20" fmla="*/ 759472 w 1041942"/>
                <a:gd name="connsiteY20" fmla="*/ 461597 h 1278424"/>
                <a:gd name="connsiteX21" fmla="*/ 786574 w 1041942"/>
                <a:gd name="connsiteY21" fmla="*/ 366480 h 1278424"/>
                <a:gd name="connsiteX22" fmla="*/ 865559 w 1041942"/>
                <a:gd name="connsiteY22" fmla="*/ 86550 h 1278424"/>
                <a:gd name="connsiteX23" fmla="*/ 955255 w 1041942"/>
                <a:gd name="connsiteY23" fmla="*/ 19052 h 1278424"/>
                <a:gd name="connsiteX24" fmla="*/ 1039918 w 1041942"/>
                <a:gd name="connsiteY24" fmla="*/ 87970 h 1278424"/>
                <a:gd name="connsiteX25" fmla="*/ 1037853 w 1041942"/>
                <a:gd name="connsiteY25" fmla="*/ 139465 h 1278424"/>
                <a:gd name="connsiteX26" fmla="*/ 886595 w 1041942"/>
                <a:gd name="connsiteY26" fmla="*/ 677384 h 1278424"/>
                <a:gd name="connsiteX27" fmla="*/ 853814 w 1041942"/>
                <a:gd name="connsiteY27" fmla="*/ 793796 h 1278424"/>
                <a:gd name="connsiteX28" fmla="*/ 758956 w 1041942"/>
                <a:gd name="connsiteY28" fmla="*/ 865037 h 1278424"/>
                <a:gd name="connsiteX29" fmla="*/ 582402 w 1041942"/>
                <a:gd name="connsiteY29" fmla="*/ 865037 h 1278424"/>
                <a:gd name="connsiteX30" fmla="*/ 582402 w 1041942"/>
                <a:gd name="connsiteY30" fmla="*/ 1079663 h 1278424"/>
                <a:gd name="connsiteX31" fmla="*/ 652482 w 1041942"/>
                <a:gd name="connsiteY31" fmla="*/ 1101215 h 1278424"/>
                <a:gd name="connsiteX32" fmla="*/ 814064 w 1041942"/>
                <a:gd name="connsiteY32" fmla="*/ 1211948 h 1278424"/>
                <a:gd name="connsiteX33" fmla="*/ 828519 w 1041942"/>
                <a:gd name="connsiteY33" fmla="*/ 1231823 h 1278424"/>
                <a:gd name="connsiteX34" fmla="*/ 802578 w 1041942"/>
                <a:gd name="connsiteY34" fmla="*/ 1278156 h 1278424"/>
                <a:gd name="connsiteX35" fmla="*/ 697652 w 1041942"/>
                <a:gd name="connsiteY35" fmla="*/ 1278285 h 1278424"/>
                <a:gd name="connsiteX36" fmla="*/ 236910 w 1041942"/>
                <a:gd name="connsiteY36" fmla="*/ 1278414 h 1278424"/>
                <a:gd name="connsiteX37" fmla="*/ 200903 w 1041942"/>
                <a:gd name="connsiteY37" fmla="*/ 1261636 h 1278424"/>
                <a:gd name="connsiteX38" fmla="*/ 209033 w 1041942"/>
                <a:gd name="connsiteY38" fmla="*/ 1222531 h 1278424"/>
                <a:gd name="connsiteX39" fmla="*/ 408043 w 1041942"/>
                <a:gd name="connsiteY39" fmla="*/ 1091407 h 1278424"/>
                <a:gd name="connsiteX40" fmla="*/ 448955 w 1041942"/>
                <a:gd name="connsiteY40" fmla="*/ 1080566 h 1278424"/>
                <a:gd name="connsiteX41" fmla="*/ 448955 w 1041942"/>
                <a:gd name="connsiteY41" fmla="*/ 865940 h 1278424"/>
                <a:gd name="connsiteX42" fmla="*/ 232393 w 1041942"/>
                <a:gd name="connsiteY42" fmla="*/ 865940 h 1278424"/>
                <a:gd name="connsiteX43" fmla="*/ 219358 w 1041942"/>
                <a:gd name="connsiteY43" fmla="*/ 965574 h 1278424"/>
                <a:gd name="connsiteX44" fmla="*/ 189287 w 1041942"/>
                <a:gd name="connsiteY44" fmla="*/ 1199300 h 1278424"/>
                <a:gd name="connsiteX45" fmla="*/ 84749 w 1041942"/>
                <a:gd name="connsiteY45" fmla="*/ 1278027 h 1278424"/>
                <a:gd name="connsiteX46" fmla="*/ 86 w 1041942"/>
                <a:gd name="connsiteY46" fmla="*/ 1183942 h 1278424"/>
                <a:gd name="connsiteX47" fmla="*/ 14541 w 1041942"/>
                <a:gd name="connsiteY47" fmla="*/ 1053851 h 1278424"/>
                <a:gd name="connsiteX48" fmla="*/ 42547 w 1041942"/>
                <a:gd name="connsiteY48" fmla="*/ 834708 h 1278424"/>
                <a:gd name="connsiteX49" fmla="*/ 63325 w 1041942"/>
                <a:gd name="connsiteY49" fmla="*/ 674028 h 1278424"/>
                <a:gd name="connsiteX50" fmla="*/ 162443 w 1041942"/>
                <a:gd name="connsiteY50" fmla="*/ 593366 h 1278424"/>
                <a:gd name="connsiteX51" fmla="*/ 485221 w 1041942"/>
                <a:gd name="connsiteY51" fmla="*/ 563038 h 1278424"/>
                <a:gd name="connsiteX52" fmla="*/ 559946 w 1041942"/>
                <a:gd name="connsiteY52" fmla="*/ 509865 h 1278424"/>
                <a:gd name="connsiteX53" fmla="*/ 629251 w 1041942"/>
                <a:gd name="connsiteY53" fmla="*/ 324665 h 1278424"/>
                <a:gd name="connsiteX54" fmla="*/ 629896 w 1041942"/>
                <a:gd name="connsiteY54" fmla="*/ 318470 h 1278424"/>
                <a:gd name="connsiteX55" fmla="*/ 626024 w 1041942"/>
                <a:gd name="connsiteY55" fmla="*/ 317696 h 127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41942" h="1278424">
                  <a:moveTo>
                    <a:pt x="626024" y="317696"/>
                  </a:moveTo>
                  <a:cubicBezTo>
                    <a:pt x="591307" y="369965"/>
                    <a:pt x="556461" y="421976"/>
                    <a:pt x="522002" y="474374"/>
                  </a:cubicBezTo>
                  <a:cubicBezTo>
                    <a:pt x="507677" y="496185"/>
                    <a:pt x="488576" y="511027"/>
                    <a:pt x="462635" y="513479"/>
                  </a:cubicBezTo>
                  <a:cubicBezTo>
                    <a:pt x="426757" y="516963"/>
                    <a:pt x="390749" y="518254"/>
                    <a:pt x="354741" y="520448"/>
                  </a:cubicBezTo>
                  <a:cubicBezTo>
                    <a:pt x="290470" y="524449"/>
                    <a:pt x="226069" y="528579"/>
                    <a:pt x="161798" y="532192"/>
                  </a:cubicBezTo>
                  <a:cubicBezTo>
                    <a:pt x="145536" y="533096"/>
                    <a:pt x="128629" y="534774"/>
                    <a:pt x="112884" y="531805"/>
                  </a:cubicBezTo>
                  <a:cubicBezTo>
                    <a:pt x="73263" y="524320"/>
                    <a:pt x="45386" y="486505"/>
                    <a:pt x="49000" y="448562"/>
                  </a:cubicBezTo>
                  <a:cubicBezTo>
                    <a:pt x="52871" y="407650"/>
                    <a:pt x="86298" y="376030"/>
                    <a:pt x="128887" y="373449"/>
                  </a:cubicBezTo>
                  <a:cubicBezTo>
                    <a:pt x="217809" y="367900"/>
                    <a:pt x="306602" y="362737"/>
                    <a:pt x="395524" y="356930"/>
                  </a:cubicBezTo>
                  <a:cubicBezTo>
                    <a:pt x="401590" y="356542"/>
                    <a:pt x="409592" y="353316"/>
                    <a:pt x="412818" y="348670"/>
                  </a:cubicBezTo>
                  <a:cubicBezTo>
                    <a:pt x="441211" y="307242"/>
                    <a:pt x="468830" y="265298"/>
                    <a:pt x="494642" y="221417"/>
                  </a:cubicBezTo>
                  <a:cubicBezTo>
                    <a:pt x="484317" y="231097"/>
                    <a:pt x="473992" y="240647"/>
                    <a:pt x="463668" y="250327"/>
                  </a:cubicBezTo>
                  <a:cubicBezTo>
                    <a:pt x="455279" y="258199"/>
                    <a:pt x="445212" y="264781"/>
                    <a:pt x="438759" y="273944"/>
                  </a:cubicBezTo>
                  <a:cubicBezTo>
                    <a:pt x="410753" y="313566"/>
                    <a:pt x="369583" y="310468"/>
                    <a:pt x="326477" y="310468"/>
                  </a:cubicBezTo>
                  <a:cubicBezTo>
                    <a:pt x="330220" y="287496"/>
                    <a:pt x="333576" y="265556"/>
                    <a:pt x="337318" y="243874"/>
                  </a:cubicBezTo>
                  <a:cubicBezTo>
                    <a:pt x="345836" y="193411"/>
                    <a:pt x="353193" y="142562"/>
                    <a:pt x="363518" y="92487"/>
                  </a:cubicBezTo>
                  <a:cubicBezTo>
                    <a:pt x="374875" y="37120"/>
                    <a:pt x="424692" y="-3275"/>
                    <a:pt x="480833" y="209"/>
                  </a:cubicBezTo>
                  <a:cubicBezTo>
                    <a:pt x="554913" y="4727"/>
                    <a:pt x="628993" y="10921"/>
                    <a:pt x="702428" y="21117"/>
                  </a:cubicBezTo>
                  <a:cubicBezTo>
                    <a:pt x="781283" y="32087"/>
                    <a:pt x="819484" y="93519"/>
                    <a:pt x="805030" y="174052"/>
                  </a:cubicBezTo>
                  <a:cubicBezTo>
                    <a:pt x="788123" y="267879"/>
                    <a:pt x="772894" y="362092"/>
                    <a:pt x="757020" y="456177"/>
                  </a:cubicBezTo>
                  <a:cubicBezTo>
                    <a:pt x="756762" y="457725"/>
                    <a:pt x="757149" y="459403"/>
                    <a:pt x="759472" y="461597"/>
                  </a:cubicBezTo>
                  <a:cubicBezTo>
                    <a:pt x="768506" y="429848"/>
                    <a:pt x="777540" y="398229"/>
                    <a:pt x="786574" y="366480"/>
                  </a:cubicBezTo>
                  <a:cubicBezTo>
                    <a:pt x="812902" y="273170"/>
                    <a:pt x="838972" y="179860"/>
                    <a:pt x="865559" y="86550"/>
                  </a:cubicBezTo>
                  <a:cubicBezTo>
                    <a:pt x="877690" y="44219"/>
                    <a:pt x="912665" y="18407"/>
                    <a:pt x="955255" y="19052"/>
                  </a:cubicBezTo>
                  <a:cubicBezTo>
                    <a:pt x="995392" y="19697"/>
                    <a:pt x="1031400" y="47316"/>
                    <a:pt x="1039918" y="87970"/>
                  </a:cubicBezTo>
                  <a:cubicBezTo>
                    <a:pt x="1043273" y="104360"/>
                    <a:pt x="1042370" y="123203"/>
                    <a:pt x="1037853" y="139465"/>
                  </a:cubicBezTo>
                  <a:cubicBezTo>
                    <a:pt x="988036" y="318986"/>
                    <a:pt x="937187" y="498121"/>
                    <a:pt x="886595" y="677384"/>
                  </a:cubicBezTo>
                  <a:cubicBezTo>
                    <a:pt x="875625" y="716231"/>
                    <a:pt x="865042" y="755078"/>
                    <a:pt x="853814" y="793796"/>
                  </a:cubicBezTo>
                  <a:cubicBezTo>
                    <a:pt x="839876" y="841677"/>
                    <a:pt x="808514" y="865037"/>
                    <a:pt x="758956" y="865037"/>
                  </a:cubicBezTo>
                  <a:cubicBezTo>
                    <a:pt x="700492" y="865037"/>
                    <a:pt x="642028" y="865037"/>
                    <a:pt x="582402" y="865037"/>
                  </a:cubicBezTo>
                  <a:cubicBezTo>
                    <a:pt x="582402" y="937310"/>
                    <a:pt x="582402" y="1008551"/>
                    <a:pt x="582402" y="1079663"/>
                  </a:cubicBezTo>
                  <a:cubicBezTo>
                    <a:pt x="605762" y="1086761"/>
                    <a:pt x="629638" y="1092697"/>
                    <a:pt x="652482" y="1101215"/>
                  </a:cubicBezTo>
                  <a:cubicBezTo>
                    <a:pt x="715334" y="1124704"/>
                    <a:pt x="770571" y="1159938"/>
                    <a:pt x="814064" y="1211948"/>
                  </a:cubicBezTo>
                  <a:cubicBezTo>
                    <a:pt x="819355" y="1218143"/>
                    <a:pt x="824389" y="1224725"/>
                    <a:pt x="828519" y="1231823"/>
                  </a:cubicBezTo>
                  <a:cubicBezTo>
                    <a:pt x="841166" y="1253506"/>
                    <a:pt x="827744" y="1277768"/>
                    <a:pt x="802578" y="1278156"/>
                  </a:cubicBezTo>
                  <a:cubicBezTo>
                    <a:pt x="767603" y="1278672"/>
                    <a:pt x="732627" y="1278285"/>
                    <a:pt x="697652" y="1278285"/>
                  </a:cubicBezTo>
                  <a:cubicBezTo>
                    <a:pt x="544072" y="1278285"/>
                    <a:pt x="390491" y="1278156"/>
                    <a:pt x="236910" y="1278414"/>
                  </a:cubicBezTo>
                  <a:cubicBezTo>
                    <a:pt x="221810" y="1278414"/>
                    <a:pt x="208517" y="1276607"/>
                    <a:pt x="200903" y="1261636"/>
                  </a:cubicBezTo>
                  <a:cubicBezTo>
                    <a:pt x="193159" y="1246407"/>
                    <a:pt x="199999" y="1234147"/>
                    <a:pt x="209033" y="1222531"/>
                  </a:cubicBezTo>
                  <a:cubicBezTo>
                    <a:pt x="260399" y="1156195"/>
                    <a:pt x="328930" y="1115799"/>
                    <a:pt x="408043" y="1091407"/>
                  </a:cubicBezTo>
                  <a:cubicBezTo>
                    <a:pt x="421465" y="1087277"/>
                    <a:pt x="435146" y="1084179"/>
                    <a:pt x="448955" y="1080566"/>
                  </a:cubicBezTo>
                  <a:cubicBezTo>
                    <a:pt x="448955" y="1008809"/>
                    <a:pt x="448955" y="937955"/>
                    <a:pt x="448955" y="865940"/>
                  </a:cubicBezTo>
                  <a:cubicBezTo>
                    <a:pt x="376940" y="865940"/>
                    <a:pt x="305699" y="865940"/>
                    <a:pt x="232393" y="865940"/>
                  </a:cubicBezTo>
                  <a:cubicBezTo>
                    <a:pt x="228134" y="898979"/>
                    <a:pt x="223617" y="932276"/>
                    <a:pt x="219358" y="965574"/>
                  </a:cubicBezTo>
                  <a:cubicBezTo>
                    <a:pt x="209421" y="1043526"/>
                    <a:pt x="200257" y="1121478"/>
                    <a:pt x="189287" y="1199300"/>
                  </a:cubicBezTo>
                  <a:cubicBezTo>
                    <a:pt x="182318" y="1248601"/>
                    <a:pt x="136502" y="1281898"/>
                    <a:pt x="84749" y="1278027"/>
                  </a:cubicBezTo>
                  <a:cubicBezTo>
                    <a:pt x="37901" y="1274542"/>
                    <a:pt x="-2108" y="1232469"/>
                    <a:pt x="86" y="1183942"/>
                  </a:cubicBezTo>
                  <a:cubicBezTo>
                    <a:pt x="2151" y="1140449"/>
                    <a:pt x="9120" y="1097214"/>
                    <a:pt x="14541" y="1053851"/>
                  </a:cubicBezTo>
                  <a:cubicBezTo>
                    <a:pt x="23575" y="980803"/>
                    <a:pt x="33254" y="907755"/>
                    <a:pt x="42547" y="834708"/>
                  </a:cubicBezTo>
                  <a:cubicBezTo>
                    <a:pt x="49387" y="781148"/>
                    <a:pt x="55065" y="727459"/>
                    <a:pt x="63325" y="674028"/>
                  </a:cubicBezTo>
                  <a:cubicBezTo>
                    <a:pt x="70682" y="626277"/>
                    <a:pt x="105786" y="598658"/>
                    <a:pt x="162443" y="593366"/>
                  </a:cubicBezTo>
                  <a:cubicBezTo>
                    <a:pt x="270078" y="583171"/>
                    <a:pt x="377714" y="573362"/>
                    <a:pt x="485221" y="563038"/>
                  </a:cubicBezTo>
                  <a:cubicBezTo>
                    <a:pt x="520067" y="559682"/>
                    <a:pt x="546911" y="542775"/>
                    <a:pt x="559946" y="509865"/>
                  </a:cubicBezTo>
                  <a:cubicBezTo>
                    <a:pt x="584080" y="448562"/>
                    <a:pt x="606278" y="386484"/>
                    <a:pt x="629251" y="324665"/>
                  </a:cubicBezTo>
                  <a:cubicBezTo>
                    <a:pt x="629896" y="322729"/>
                    <a:pt x="629638" y="320535"/>
                    <a:pt x="629896" y="318470"/>
                  </a:cubicBezTo>
                  <a:cubicBezTo>
                    <a:pt x="628089" y="318341"/>
                    <a:pt x="627057" y="317954"/>
                    <a:pt x="626024" y="317696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6584F56C-7B18-C457-2302-97E7E99F0443}"/>
                </a:ext>
              </a:extLst>
            </p:cNvPr>
            <p:cNvSpPr/>
            <p:nvPr/>
          </p:nvSpPr>
          <p:spPr>
            <a:xfrm>
              <a:off x="2490854" y="4046696"/>
              <a:ext cx="298127" cy="173381"/>
            </a:xfrm>
            <a:custGeom>
              <a:avLst/>
              <a:gdLst>
                <a:gd name="connsiteX0" fmla="*/ 162744 w 298127"/>
                <a:gd name="connsiteY0" fmla="*/ 0 h 173381"/>
                <a:gd name="connsiteX1" fmla="*/ 298127 w 298127"/>
                <a:gd name="connsiteY1" fmla="*/ 30974 h 173381"/>
                <a:gd name="connsiteX2" fmla="*/ 175908 w 298127"/>
                <a:gd name="connsiteY2" fmla="*/ 167132 h 173381"/>
                <a:gd name="connsiteX3" fmla="*/ 0 w 298127"/>
                <a:gd name="connsiteY3" fmla="*/ 116411 h 173381"/>
                <a:gd name="connsiteX4" fmla="*/ 162744 w 298127"/>
                <a:gd name="connsiteY4" fmla="*/ 0 h 17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127" h="173381">
                  <a:moveTo>
                    <a:pt x="162744" y="0"/>
                  </a:moveTo>
                  <a:cubicBezTo>
                    <a:pt x="208560" y="10454"/>
                    <a:pt x="253473" y="20779"/>
                    <a:pt x="298127" y="30974"/>
                  </a:cubicBezTo>
                  <a:cubicBezTo>
                    <a:pt x="296708" y="86083"/>
                    <a:pt x="239534" y="149193"/>
                    <a:pt x="175908" y="167132"/>
                  </a:cubicBezTo>
                  <a:cubicBezTo>
                    <a:pt x="110991" y="185458"/>
                    <a:pt x="29555" y="161969"/>
                    <a:pt x="0" y="116411"/>
                  </a:cubicBezTo>
                  <a:cubicBezTo>
                    <a:pt x="87889" y="121187"/>
                    <a:pt x="122994" y="96278"/>
                    <a:pt x="162744" y="0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A2612E2C-BCC9-83DE-3CB7-A2EB7EDB02FB}"/>
                </a:ext>
              </a:extLst>
            </p:cNvPr>
            <p:cNvSpPr/>
            <p:nvPr/>
          </p:nvSpPr>
          <p:spPr>
            <a:xfrm>
              <a:off x="2623527" y="3870396"/>
              <a:ext cx="167939" cy="157716"/>
            </a:xfrm>
            <a:custGeom>
              <a:avLst/>
              <a:gdLst>
                <a:gd name="connsiteX0" fmla="*/ 0 w 167939"/>
                <a:gd name="connsiteY0" fmla="*/ 780 h 157716"/>
                <a:gd name="connsiteX1" fmla="*/ 167777 w 167939"/>
                <a:gd name="connsiteY1" fmla="*/ 157716 h 157716"/>
                <a:gd name="connsiteX2" fmla="*/ 39234 w 167939"/>
                <a:gd name="connsiteY2" fmla="*/ 128678 h 157716"/>
                <a:gd name="connsiteX3" fmla="*/ 0 w 167939"/>
                <a:gd name="connsiteY3" fmla="*/ 780 h 15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939" h="157716">
                  <a:moveTo>
                    <a:pt x="0" y="780"/>
                  </a:moveTo>
                  <a:cubicBezTo>
                    <a:pt x="76661" y="-9287"/>
                    <a:pt x="172423" y="80022"/>
                    <a:pt x="167777" y="157716"/>
                  </a:cubicBezTo>
                  <a:cubicBezTo>
                    <a:pt x="125317" y="148166"/>
                    <a:pt x="83114" y="138615"/>
                    <a:pt x="39234" y="128678"/>
                  </a:cubicBezTo>
                  <a:cubicBezTo>
                    <a:pt x="47107" y="79893"/>
                    <a:pt x="34846" y="36917"/>
                    <a:pt x="0" y="780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43CD444C-9960-CEAF-ABF5-85967BC42B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58639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0EB923D-B091-A9BB-340E-C6A601006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" name="Arrow: Up 2">
            <a:extLst>
              <a:ext uri="{FF2B5EF4-FFF2-40B4-BE49-F238E27FC236}">
                <a16:creationId xmlns:a16="http://schemas.microsoft.com/office/drawing/2014/main" id="{7F544641-9B70-A92A-CF7F-F611A17A5688}"/>
              </a:ext>
            </a:extLst>
          </p:cNvPr>
          <p:cNvSpPr/>
          <p:nvPr/>
        </p:nvSpPr>
        <p:spPr>
          <a:xfrm>
            <a:off x="10795086" y="507455"/>
            <a:ext cx="285185" cy="1069063"/>
          </a:xfrm>
          <a:prstGeom prst="upArrow">
            <a:avLst>
              <a:gd name="adj1" fmla="val 63645"/>
              <a:gd name="adj2" fmla="val 98234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 3">
            <a:extLst>
              <a:ext uri="{FF2B5EF4-FFF2-40B4-BE49-F238E27FC236}">
                <a16:creationId xmlns:a16="http://schemas.microsoft.com/office/drawing/2014/main" id="{357F7864-AFD0-E6C7-0C3A-8BA1FF686CBE}"/>
              </a:ext>
            </a:extLst>
          </p:cNvPr>
          <p:cNvSpPr>
            <a:spLocks/>
          </p:cNvSpPr>
          <p:nvPr/>
        </p:nvSpPr>
        <p:spPr>
          <a:xfrm rot="5400000" flipH="1">
            <a:off x="9839360" y="1702864"/>
            <a:ext cx="756538" cy="1765259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Bent 4">
            <a:extLst>
              <a:ext uri="{FF2B5EF4-FFF2-40B4-BE49-F238E27FC236}">
                <a16:creationId xmlns:a16="http://schemas.microsoft.com/office/drawing/2014/main" id="{257657DF-23B9-A8C4-F8D7-87EE65F92384}"/>
              </a:ext>
            </a:extLst>
          </p:cNvPr>
          <p:cNvSpPr>
            <a:spLocks/>
          </p:cNvSpPr>
          <p:nvPr/>
        </p:nvSpPr>
        <p:spPr>
          <a:xfrm rot="10800000" flipH="1" flipV="1">
            <a:off x="7317255" y="2672058"/>
            <a:ext cx="1762352" cy="756942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Bent 5">
            <a:extLst>
              <a:ext uri="{FF2B5EF4-FFF2-40B4-BE49-F238E27FC236}">
                <a16:creationId xmlns:a16="http://schemas.microsoft.com/office/drawing/2014/main" id="{D231BEAC-6DA9-9103-A593-5AE9C9794E91}"/>
              </a:ext>
            </a:extLst>
          </p:cNvPr>
          <p:cNvSpPr>
            <a:spLocks/>
          </p:cNvSpPr>
          <p:nvPr/>
        </p:nvSpPr>
        <p:spPr>
          <a:xfrm rot="5400000" flipH="1">
            <a:off x="6297077" y="3554817"/>
            <a:ext cx="756538" cy="1765259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Bent 6">
            <a:extLst>
              <a:ext uri="{FF2B5EF4-FFF2-40B4-BE49-F238E27FC236}">
                <a16:creationId xmlns:a16="http://schemas.microsoft.com/office/drawing/2014/main" id="{8186A36D-A135-4528-3526-ABB5D8DC52C7}"/>
              </a:ext>
            </a:extLst>
          </p:cNvPr>
          <p:cNvSpPr>
            <a:spLocks/>
          </p:cNvSpPr>
          <p:nvPr/>
        </p:nvSpPr>
        <p:spPr>
          <a:xfrm rot="10800000" flipH="1" flipV="1">
            <a:off x="3406695" y="4542574"/>
            <a:ext cx="1762352" cy="756942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D2EF6C6-2F81-46DC-C838-CA87B7B9C0DE}"/>
              </a:ext>
            </a:extLst>
          </p:cNvPr>
          <p:cNvSpPr txBox="1"/>
          <p:nvPr/>
        </p:nvSpPr>
        <p:spPr>
          <a:xfrm>
            <a:off x="5866924" y="3449131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2021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E16F628-F332-4902-6737-6C121AD0CA3B}"/>
              </a:ext>
            </a:extLst>
          </p:cNvPr>
          <p:cNvSpPr txBox="1"/>
          <p:nvPr/>
        </p:nvSpPr>
        <p:spPr>
          <a:xfrm>
            <a:off x="4954268" y="5206618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400" b="1" dirty="0">
              <a:ln w="12700">
                <a:noFill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2A76E81-5039-67B3-136E-354AB1DB2644}"/>
              </a:ext>
            </a:extLst>
          </p:cNvPr>
          <p:cNvSpPr txBox="1"/>
          <p:nvPr/>
        </p:nvSpPr>
        <p:spPr>
          <a:xfrm>
            <a:off x="8863161" y="3305965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2022</a:t>
            </a:r>
            <a:endParaRPr lang="ko-KR" altLang="en-US" sz="2400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95329146-50DA-2575-5506-A514B3AAFA29}"/>
              </a:ext>
            </a:extLst>
          </p:cNvPr>
          <p:cNvSpPr txBox="1"/>
          <p:nvPr/>
        </p:nvSpPr>
        <p:spPr>
          <a:xfrm>
            <a:off x="9460140" y="1594113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2023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62A209B6-2C84-59FE-A9FB-43C9DDDD753A}"/>
              </a:ext>
            </a:extLst>
          </p:cNvPr>
          <p:cNvSpPr/>
          <p:nvPr/>
        </p:nvSpPr>
        <p:spPr>
          <a:xfrm>
            <a:off x="7061863" y="3391741"/>
            <a:ext cx="667720" cy="667720"/>
          </a:xfrm>
          <a:prstGeom prst="ellipse">
            <a:avLst/>
          </a:prstGeom>
          <a:solidFill>
            <a:srgbClr val="33AAB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363D0DBD-E14C-4FA6-B449-4C7F581249D0}"/>
              </a:ext>
            </a:extLst>
          </p:cNvPr>
          <p:cNvSpPr/>
          <p:nvPr/>
        </p:nvSpPr>
        <p:spPr>
          <a:xfrm>
            <a:off x="9079606" y="2556272"/>
            <a:ext cx="667720" cy="667720"/>
          </a:xfrm>
          <a:prstGeom prst="ellipse">
            <a:avLst/>
          </a:prstGeom>
          <a:solidFill>
            <a:srgbClr val="01385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55C5D12B-3771-9981-B778-08FD85F6358E}"/>
              </a:ext>
            </a:extLst>
          </p:cNvPr>
          <p:cNvSpPr/>
          <p:nvPr/>
        </p:nvSpPr>
        <p:spPr>
          <a:xfrm>
            <a:off x="10603819" y="1539506"/>
            <a:ext cx="667720" cy="667720"/>
          </a:xfrm>
          <a:prstGeom prst="ellipse">
            <a:avLst/>
          </a:prstGeom>
          <a:solidFill>
            <a:srgbClr val="33AAB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EAFA9690-1E51-4258-AB5C-77BF4CF262A3}"/>
              </a:ext>
            </a:extLst>
          </p:cNvPr>
          <p:cNvSpPr/>
          <p:nvPr/>
        </p:nvSpPr>
        <p:spPr>
          <a:xfrm>
            <a:off x="9304403" y="2757547"/>
            <a:ext cx="209489" cy="27723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B4E471D0-216D-743A-F004-EFFD209BD304}"/>
              </a:ext>
            </a:extLst>
          </p:cNvPr>
          <p:cNvSpPr/>
          <p:nvPr/>
        </p:nvSpPr>
        <p:spPr>
          <a:xfrm>
            <a:off x="10801524" y="1741529"/>
            <a:ext cx="285185" cy="28994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75FEF5FA-AE4F-2F16-C56F-5CDB27CD95F6}"/>
              </a:ext>
            </a:extLst>
          </p:cNvPr>
          <p:cNvSpPr/>
          <p:nvPr/>
        </p:nvSpPr>
        <p:spPr>
          <a:xfrm rot="2700000">
            <a:off x="7286023" y="3534098"/>
            <a:ext cx="219182" cy="39295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3D6D5C98-48C1-1110-584B-F5D8645613E2}"/>
              </a:ext>
            </a:extLst>
          </p:cNvPr>
          <p:cNvSpPr/>
          <p:nvPr/>
        </p:nvSpPr>
        <p:spPr>
          <a:xfrm>
            <a:off x="5172382" y="4356684"/>
            <a:ext cx="667720" cy="667720"/>
          </a:xfrm>
          <a:prstGeom prst="ellipse">
            <a:avLst/>
          </a:prstGeom>
          <a:solidFill>
            <a:srgbClr val="01385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05711BF0-FE01-79D1-41B8-ABE4A7CA30CB}"/>
              </a:ext>
            </a:extLst>
          </p:cNvPr>
          <p:cNvSpPr/>
          <p:nvPr/>
        </p:nvSpPr>
        <p:spPr>
          <a:xfrm>
            <a:off x="3157927" y="5213433"/>
            <a:ext cx="667720" cy="667720"/>
          </a:xfrm>
          <a:prstGeom prst="ellipse">
            <a:avLst/>
          </a:prstGeom>
          <a:solidFill>
            <a:srgbClr val="33AAB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91286EE7-4540-1FB6-0685-DDEE0D5CC206}"/>
              </a:ext>
            </a:extLst>
          </p:cNvPr>
          <p:cNvSpPr/>
          <p:nvPr/>
        </p:nvSpPr>
        <p:spPr>
          <a:xfrm flipH="1">
            <a:off x="3326241" y="5400954"/>
            <a:ext cx="330433" cy="3304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70C4850E-21C1-10BB-38FE-CE256C0E661C}"/>
              </a:ext>
            </a:extLst>
          </p:cNvPr>
          <p:cNvSpPr/>
          <p:nvPr/>
        </p:nvSpPr>
        <p:spPr>
          <a:xfrm>
            <a:off x="5329643" y="4556173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Arrow: Bent 21">
            <a:extLst>
              <a:ext uri="{FF2B5EF4-FFF2-40B4-BE49-F238E27FC236}">
                <a16:creationId xmlns:a16="http://schemas.microsoft.com/office/drawing/2014/main" id="{18901FCA-D2B2-B091-29E6-396DB2792F72}"/>
              </a:ext>
            </a:extLst>
          </p:cNvPr>
          <p:cNvSpPr>
            <a:spLocks/>
          </p:cNvSpPr>
          <p:nvPr/>
        </p:nvSpPr>
        <p:spPr>
          <a:xfrm rot="10800000" flipH="1" flipV="1">
            <a:off x="1403719" y="5400954"/>
            <a:ext cx="1762352" cy="1457046"/>
          </a:xfrm>
          <a:prstGeom prst="bentArrow">
            <a:avLst>
              <a:gd name="adj1" fmla="val 12626"/>
              <a:gd name="adj2" fmla="val 10146"/>
              <a:gd name="adj3" fmla="val 18691"/>
              <a:gd name="adj4" fmla="val 26618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0C4306A8-06A1-9587-BD1C-62EF04F9E735}"/>
              </a:ext>
            </a:extLst>
          </p:cNvPr>
          <p:cNvSpPr txBox="1"/>
          <p:nvPr/>
        </p:nvSpPr>
        <p:spPr>
          <a:xfrm>
            <a:off x="2029306" y="4676713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6"/>
                </a:solidFill>
                <a:cs typeface="Arial" pitchFamily="34" charset="0"/>
              </a:rPr>
              <a:t>2019</a:t>
            </a:r>
            <a:endParaRPr lang="ko-KR" altLang="en-US" sz="2400" b="1" dirty="0">
              <a:ln w="12700">
                <a:noFill/>
              </a:ln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BC026293-E92B-F29C-A614-8B3394508C34}"/>
              </a:ext>
            </a:extLst>
          </p:cNvPr>
          <p:cNvGrpSpPr/>
          <p:nvPr/>
        </p:nvGrpSpPr>
        <p:grpSpPr>
          <a:xfrm>
            <a:off x="6901226" y="1330297"/>
            <a:ext cx="2431217" cy="1077218"/>
            <a:chOff x="1715370" y="1766707"/>
            <a:chExt cx="1472234" cy="1077218"/>
          </a:xfrm>
        </p:grpSpPr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98C1E70C-9EB3-5F65-DE76-474F4997AE46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8D707EB9-8223-A333-4B98-8FE082725B83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DCDBF726-70D1-FB89-A25E-78C69D8768BC}"/>
              </a:ext>
            </a:extLst>
          </p:cNvPr>
          <p:cNvGrpSpPr/>
          <p:nvPr/>
        </p:nvGrpSpPr>
        <p:grpSpPr>
          <a:xfrm>
            <a:off x="8862943" y="3898837"/>
            <a:ext cx="2431217" cy="1077218"/>
            <a:chOff x="1715370" y="1766707"/>
            <a:chExt cx="1472234" cy="1077218"/>
          </a:xfrm>
        </p:grpSpPr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40EA0C12-0191-2979-58F8-B9B434533C4C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23A5354D-B414-BE16-FF78-EE221F31B289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9">
            <a:extLst>
              <a:ext uri="{FF2B5EF4-FFF2-40B4-BE49-F238E27FC236}">
                <a16:creationId xmlns:a16="http://schemas.microsoft.com/office/drawing/2014/main" id="{686F0C40-DBA9-47ED-6AF4-90BA2F76F709}"/>
              </a:ext>
            </a:extLst>
          </p:cNvPr>
          <p:cNvGrpSpPr/>
          <p:nvPr/>
        </p:nvGrpSpPr>
        <p:grpSpPr>
          <a:xfrm>
            <a:off x="3345519" y="3178029"/>
            <a:ext cx="2431217" cy="1077218"/>
            <a:chOff x="1715370" y="1766707"/>
            <a:chExt cx="1472234" cy="1077218"/>
          </a:xfrm>
        </p:grpSpPr>
        <p:sp>
          <p:nvSpPr>
            <p:cNvPr id="32" name="TextBox 30">
              <a:extLst>
                <a:ext uri="{FF2B5EF4-FFF2-40B4-BE49-F238E27FC236}">
                  <a16:creationId xmlns:a16="http://schemas.microsoft.com/office/drawing/2014/main" id="{41DAAF53-CCB1-8323-50FA-9976C1B0B9C9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1">
              <a:extLst>
                <a:ext uri="{FF2B5EF4-FFF2-40B4-BE49-F238E27FC236}">
                  <a16:creationId xmlns:a16="http://schemas.microsoft.com/office/drawing/2014/main" id="{094BA779-3A4F-659E-A76C-50E9198578D2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2">
            <a:extLst>
              <a:ext uri="{FF2B5EF4-FFF2-40B4-BE49-F238E27FC236}">
                <a16:creationId xmlns:a16="http://schemas.microsoft.com/office/drawing/2014/main" id="{03D6D64B-EC98-0A86-85EE-F062C5ADE9C6}"/>
              </a:ext>
            </a:extLst>
          </p:cNvPr>
          <p:cNvGrpSpPr/>
          <p:nvPr/>
        </p:nvGrpSpPr>
        <p:grpSpPr>
          <a:xfrm>
            <a:off x="6181885" y="4976055"/>
            <a:ext cx="2431217" cy="1077218"/>
            <a:chOff x="1715370" y="1766707"/>
            <a:chExt cx="1472234" cy="1077218"/>
          </a:xfrm>
        </p:grpSpPr>
        <p:sp>
          <p:nvSpPr>
            <p:cNvPr id="35" name="TextBox 33">
              <a:extLst>
                <a:ext uri="{FF2B5EF4-FFF2-40B4-BE49-F238E27FC236}">
                  <a16:creationId xmlns:a16="http://schemas.microsoft.com/office/drawing/2014/main" id="{AC331E6F-032E-B967-BB03-1120D2683011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A90BEC88-08EE-A3D6-8132-DDDF4A0C698C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5">
            <a:extLst>
              <a:ext uri="{FF2B5EF4-FFF2-40B4-BE49-F238E27FC236}">
                <a16:creationId xmlns:a16="http://schemas.microsoft.com/office/drawing/2014/main" id="{5B14174D-94C9-5534-8F73-B021579D9D66}"/>
              </a:ext>
            </a:extLst>
          </p:cNvPr>
          <p:cNvGrpSpPr/>
          <p:nvPr/>
        </p:nvGrpSpPr>
        <p:grpSpPr>
          <a:xfrm>
            <a:off x="726710" y="3592761"/>
            <a:ext cx="2431217" cy="1077218"/>
            <a:chOff x="1715370" y="1766707"/>
            <a:chExt cx="1472234" cy="1077218"/>
          </a:xfrm>
        </p:grpSpPr>
        <p:sp>
          <p:nvSpPr>
            <p:cNvPr id="38" name="TextBox 36">
              <a:extLst>
                <a:ext uri="{FF2B5EF4-FFF2-40B4-BE49-F238E27FC236}">
                  <a16:creationId xmlns:a16="http://schemas.microsoft.com/office/drawing/2014/main" id="{FABE0951-8C68-4008-1267-9A832783F825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7">
              <a:extLst>
                <a:ext uri="{FF2B5EF4-FFF2-40B4-BE49-F238E27FC236}">
                  <a16:creationId xmlns:a16="http://schemas.microsoft.com/office/drawing/2014/main" id="{61D6BA71-9967-EF6C-C947-EBFC239C4B17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81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DEE7197C-64A7-EFE6-1C77-CD458CE599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7" name="Group 17">
            <a:extLst>
              <a:ext uri="{FF2B5EF4-FFF2-40B4-BE49-F238E27FC236}">
                <a16:creationId xmlns:a16="http://schemas.microsoft.com/office/drawing/2014/main" id="{7FD26856-9630-645F-7CE2-D938AE7837AE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  <a:solidFill>
            <a:srgbClr val="33AAB9"/>
          </a:solidFill>
        </p:grpSpPr>
        <p:sp>
          <p:nvSpPr>
            <p:cNvPr id="38" name="Rectangle: Rounded Corners 18">
              <a:extLst>
                <a:ext uri="{FF2B5EF4-FFF2-40B4-BE49-F238E27FC236}">
                  <a16:creationId xmlns:a16="http://schemas.microsoft.com/office/drawing/2014/main" id="{366606BA-3C62-D2CB-4C39-87E8A815F8B0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Oval 19">
              <a:extLst>
                <a:ext uri="{FF2B5EF4-FFF2-40B4-BE49-F238E27FC236}">
                  <a16:creationId xmlns:a16="http://schemas.microsoft.com/office/drawing/2014/main" id="{47C19088-82A0-789B-8507-FBDD152782FE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20">
            <a:extLst>
              <a:ext uri="{FF2B5EF4-FFF2-40B4-BE49-F238E27FC236}">
                <a16:creationId xmlns:a16="http://schemas.microsoft.com/office/drawing/2014/main" id="{DBE7A3E4-72C3-5AAC-4174-2FA2B8CE81AE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  <a:solidFill>
            <a:srgbClr val="013857"/>
          </a:solidFill>
        </p:grpSpPr>
        <p:sp>
          <p:nvSpPr>
            <p:cNvPr id="41" name="Rectangle: Rounded Corners 21">
              <a:extLst>
                <a:ext uri="{FF2B5EF4-FFF2-40B4-BE49-F238E27FC236}">
                  <a16:creationId xmlns:a16="http://schemas.microsoft.com/office/drawing/2014/main" id="{54869AA8-27DA-A0B5-A2B0-EE5FC74B151A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Oval 22">
              <a:extLst>
                <a:ext uri="{FF2B5EF4-FFF2-40B4-BE49-F238E27FC236}">
                  <a16:creationId xmlns:a16="http://schemas.microsoft.com/office/drawing/2014/main" id="{FA7235A3-5F3D-C0B6-8FA4-71827498877B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23">
            <a:extLst>
              <a:ext uri="{FF2B5EF4-FFF2-40B4-BE49-F238E27FC236}">
                <a16:creationId xmlns:a16="http://schemas.microsoft.com/office/drawing/2014/main" id="{527A6962-BCDE-2E9F-7AE9-4585F0437E37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  <a:solidFill>
            <a:srgbClr val="33AAB9"/>
          </a:solidFill>
        </p:grpSpPr>
        <p:sp>
          <p:nvSpPr>
            <p:cNvPr id="44" name="Rectangle: Rounded Corners 24">
              <a:extLst>
                <a:ext uri="{FF2B5EF4-FFF2-40B4-BE49-F238E27FC236}">
                  <a16:creationId xmlns:a16="http://schemas.microsoft.com/office/drawing/2014/main" id="{EA02976C-5A80-E5B4-596B-DC528DA983C6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Oval 25">
              <a:extLst>
                <a:ext uri="{FF2B5EF4-FFF2-40B4-BE49-F238E27FC236}">
                  <a16:creationId xmlns:a16="http://schemas.microsoft.com/office/drawing/2014/main" id="{D09D7CA6-2477-3F7D-4626-2886E6065523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26">
            <a:extLst>
              <a:ext uri="{FF2B5EF4-FFF2-40B4-BE49-F238E27FC236}">
                <a16:creationId xmlns:a16="http://schemas.microsoft.com/office/drawing/2014/main" id="{048BEAFC-3725-FD7F-410F-DB44E71BB6A1}"/>
              </a:ext>
            </a:extLst>
          </p:cNvPr>
          <p:cNvGrpSpPr/>
          <p:nvPr/>
        </p:nvGrpSpPr>
        <p:grpSpPr>
          <a:xfrm>
            <a:off x="5723790" y="5282523"/>
            <a:ext cx="5760720" cy="922730"/>
            <a:chOff x="5723790" y="5157263"/>
            <a:chExt cx="5760720" cy="922730"/>
          </a:xfrm>
          <a:solidFill>
            <a:srgbClr val="013857"/>
          </a:solidFill>
        </p:grpSpPr>
        <p:sp>
          <p:nvSpPr>
            <p:cNvPr id="47" name="Rectangle: Rounded Corners 27">
              <a:extLst>
                <a:ext uri="{FF2B5EF4-FFF2-40B4-BE49-F238E27FC236}">
                  <a16:creationId xmlns:a16="http://schemas.microsoft.com/office/drawing/2014/main" id="{A7C5BDC9-BB5C-BEB1-7F69-2104BE79BD08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Oval 28">
              <a:extLst>
                <a:ext uri="{FF2B5EF4-FFF2-40B4-BE49-F238E27FC236}">
                  <a16:creationId xmlns:a16="http://schemas.microsoft.com/office/drawing/2014/main" id="{F301B2D7-BFB7-0610-F43F-31EC19B764F2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1F562D68-FE67-3F4F-3628-85A22BC3D08F}"/>
              </a:ext>
            </a:extLst>
          </p:cNvPr>
          <p:cNvSpPr/>
          <p:nvPr/>
        </p:nvSpPr>
        <p:spPr>
          <a:xfrm flipH="1">
            <a:off x="4374838" y="3259169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Frame 17">
            <a:extLst>
              <a:ext uri="{FF2B5EF4-FFF2-40B4-BE49-F238E27FC236}">
                <a16:creationId xmlns:a16="http://schemas.microsoft.com/office/drawing/2014/main" id="{E6028740-745E-80A7-5180-765AA0ED9462}"/>
              </a:ext>
            </a:extLst>
          </p:cNvPr>
          <p:cNvSpPr/>
          <p:nvPr/>
        </p:nvSpPr>
        <p:spPr>
          <a:xfrm>
            <a:off x="1202555" y="214761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D46F3010-26DB-D224-5550-1D7C89DDA4FD}"/>
              </a:ext>
            </a:extLst>
          </p:cNvPr>
          <p:cNvSpPr>
            <a:spLocks noChangeAspect="1"/>
          </p:cNvSpPr>
          <p:nvPr/>
        </p:nvSpPr>
        <p:spPr>
          <a:xfrm rot="9900000">
            <a:off x="6018340" y="56263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DCA09075-F154-26D4-0F04-6629B8547F77}"/>
              </a:ext>
            </a:extLst>
          </p:cNvPr>
          <p:cNvSpPr/>
          <p:nvPr/>
        </p:nvSpPr>
        <p:spPr>
          <a:xfrm>
            <a:off x="2785197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3" name="Group 33">
            <a:extLst>
              <a:ext uri="{FF2B5EF4-FFF2-40B4-BE49-F238E27FC236}">
                <a16:creationId xmlns:a16="http://schemas.microsoft.com/office/drawing/2014/main" id="{FD68B5BF-FB98-5B35-6621-3CFBA35AE27C}"/>
              </a:ext>
            </a:extLst>
          </p:cNvPr>
          <p:cNvGrpSpPr/>
          <p:nvPr/>
        </p:nvGrpSpPr>
        <p:grpSpPr>
          <a:xfrm>
            <a:off x="1916391" y="1941813"/>
            <a:ext cx="4758729" cy="673514"/>
            <a:chOff x="2113657" y="4283314"/>
            <a:chExt cx="3647460" cy="673514"/>
          </a:xfrm>
        </p:grpSpPr>
        <p:sp>
          <p:nvSpPr>
            <p:cNvPr id="54" name="TextBox 34">
              <a:extLst>
                <a:ext uri="{FF2B5EF4-FFF2-40B4-BE49-F238E27FC236}">
                  <a16:creationId xmlns:a16="http://schemas.microsoft.com/office/drawing/2014/main" id="{46AEF91B-1813-7965-28AE-BAFF63D2F891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5" name="TextBox 35">
              <a:extLst>
                <a:ext uri="{FF2B5EF4-FFF2-40B4-BE49-F238E27FC236}">
                  <a16:creationId xmlns:a16="http://schemas.microsoft.com/office/drawing/2014/main" id="{68AB865C-820D-0452-B86A-0DCF864E760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36">
            <a:extLst>
              <a:ext uri="{FF2B5EF4-FFF2-40B4-BE49-F238E27FC236}">
                <a16:creationId xmlns:a16="http://schemas.microsoft.com/office/drawing/2014/main" id="{1DB91710-6A84-6039-B594-6D5A6BF3AEB6}"/>
              </a:ext>
            </a:extLst>
          </p:cNvPr>
          <p:cNvGrpSpPr/>
          <p:nvPr/>
        </p:nvGrpSpPr>
        <p:grpSpPr>
          <a:xfrm>
            <a:off x="5088873" y="3102080"/>
            <a:ext cx="4758729" cy="673514"/>
            <a:chOff x="2113657" y="4283314"/>
            <a:chExt cx="3647460" cy="673514"/>
          </a:xfrm>
        </p:grpSpPr>
        <p:sp>
          <p:nvSpPr>
            <p:cNvPr id="57" name="TextBox 37">
              <a:extLst>
                <a:ext uri="{FF2B5EF4-FFF2-40B4-BE49-F238E27FC236}">
                  <a16:creationId xmlns:a16="http://schemas.microsoft.com/office/drawing/2014/main" id="{BC0C314B-5971-56E4-393F-E8F8498F5BDC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38">
              <a:extLst>
                <a:ext uri="{FF2B5EF4-FFF2-40B4-BE49-F238E27FC236}">
                  <a16:creationId xmlns:a16="http://schemas.microsoft.com/office/drawing/2014/main" id="{7350B646-E35C-98CC-5524-D2D93724CC2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39">
            <a:extLst>
              <a:ext uri="{FF2B5EF4-FFF2-40B4-BE49-F238E27FC236}">
                <a16:creationId xmlns:a16="http://schemas.microsoft.com/office/drawing/2014/main" id="{2E8851D3-47C9-03FF-0BB9-6FB299AD3C9D}"/>
              </a:ext>
            </a:extLst>
          </p:cNvPr>
          <p:cNvGrpSpPr/>
          <p:nvPr/>
        </p:nvGrpSpPr>
        <p:grpSpPr>
          <a:xfrm>
            <a:off x="3502632" y="4262347"/>
            <a:ext cx="4758729" cy="673514"/>
            <a:chOff x="2113657" y="4283314"/>
            <a:chExt cx="3647460" cy="673514"/>
          </a:xfrm>
        </p:grpSpPr>
        <p:sp>
          <p:nvSpPr>
            <p:cNvPr id="60" name="TextBox 40">
              <a:extLst>
                <a:ext uri="{FF2B5EF4-FFF2-40B4-BE49-F238E27FC236}">
                  <a16:creationId xmlns:a16="http://schemas.microsoft.com/office/drawing/2014/main" id="{0ACAE180-1A11-C121-D434-14B93B4793E0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41">
              <a:extLst>
                <a:ext uri="{FF2B5EF4-FFF2-40B4-BE49-F238E27FC236}">
                  <a16:creationId xmlns:a16="http://schemas.microsoft.com/office/drawing/2014/main" id="{81F7E8E9-A875-82DB-348E-D640274C372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42">
            <a:extLst>
              <a:ext uri="{FF2B5EF4-FFF2-40B4-BE49-F238E27FC236}">
                <a16:creationId xmlns:a16="http://schemas.microsoft.com/office/drawing/2014/main" id="{F73F915D-3B2A-0112-BD85-0215F6B0B015}"/>
              </a:ext>
            </a:extLst>
          </p:cNvPr>
          <p:cNvGrpSpPr/>
          <p:nvPr/>
        </p:nvGrpSpPr>
        <p:grpSpPr>
          <a:xfrm>
            <a:off x="6675113" y="5422614"/>
            <a:ext cx="4758729" cy="673514"/>
            <a:chOff x="2113657" y="4283314"/>
            <a:chExt cx="3647460" cy="673514"/>
          </a:xfrm>
        </p:grpSpPr>
        <p:sp>
          <p:nvSpPr>
            <p:cNvPr id="63" name="TextBox 43">
              <a:extLst>
                <a:ext uri="{FF2B5EF4-FFF2-40B4-BE49-F238E27FC236}">
                  <a16:creationId xmlns:a16="http://schemas.microsoft.com/office/drawing/2014/main" id="{0C731907-5518-164B-26C6-09078A43D1B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44">
              <a:extLst>
                <a:ext uri="{FF2B5EF4-FFF2-40B4-BE49-F238E27FC236}">
                  <a16:creationId xmlns:a16="http://schemas.microsoft.com/office/drawing/2014/main" id="{BEFBD74D-83A3-41E1-4248-87FC26311A4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5" name="TextBox 45">
            <a:extLst>
              <a:ext uri="{FF2B5EF4-FFF2-40B4-BE49-F238E27FC236}">
                <a16:creationId xmlns:a16="http://schemas.microsoft.com/office/drawing/2014/main" id="{991A4A52-C840-9921-24E9-3CA320CEC007}"/>
              </a:ext>
            </a:extLst>
          </p:cNvPr>
          <p:cNvSpPr txBox="1"/>
          <p:nvPr/>
        </p:nvSpPr>
        <p:spPr>
          <a:xfrm>
            <a:off x="7001020" y="204741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46">
            <a:extLst>
              <a:ext uri="{FF2B5EF4-FFF2-40B4-BE49-F238E27FC236}">
                <a16:creationId xmlns:a16="http://schemas.microsoft.com/office/drawing/2014/main" id="{C50E477B-823C-D65D-B127-EDBC6CE2F424}"/>
              </a:ext>
            </a:extLst>
          </p:cNvPr>
          <p:cNvSpPr txBox="1"/>
          <p:nvPr/>
        </p:nvSpPr>
        <p:spPr>
          <a:xfrm>
            <a:off x="8576170" y="4327005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47">
            <a:extLst>
              <a:ext uri="{FF2B5EF4-FFF2-40B4-BE49-F238E27FC236}">
                <a16:creationId xmlns:a16="http://schemas.microsoft.com/office/drawing/2014/main" id="{10B25817-7E59-AAB8-2B7B-1EFC0CE70EA8}"/>
              </a:ext>
            </a:extLst>
          </p:cNvPr>
          <p:cNvSpPr txBox="1"/>
          <p:nvPr/>
        </p:nvSpPr>
        <p:spPr>
          <a:xfrm>
            <a:off x="1537259" y="3223977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48">
            <a:extLst>
              <a:ext uri="{FF2B5EF4-FFF2-40B4-BE49-F238E27FC236}">
                <a16:creationId xmlns:a16="http://schemas.microsoft.com/office/drawing/2014/main" id="{B14F0ECF-C71B-CD84-DF2C-03EE0AA26516}"/>
              </a:ext>
            </a:extLst>
          </p:cNvPr>
          <p:cNvSpPr txBox="1"/>
          <p:nvPr/>
        </p:nvSpPr>
        <p:spPr>
          <a:xfrm>
            <a:off x="3112409" y="550356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4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五边形 1">
            <a:extLst>
              <a:ext uri="{FF2B5EF4-FFF2-40B4-BE49-F238E27FC236}">
                <a16:creationId xmlns:a16="http://schemas.microsoft.com/office/drawing/2014/main" id="{F3E3B851-BC8A-D5F6-F06F-58C27E76C010}"/>
              </a:ext>
            </a:extLst>
          </p:cNvPr>
          <p:cNvSpPr/>
          <p:nvPr/>
        </p:nvSpPr>
        <p:spPr>
          <a:xfrm>
            <a:off x="0" y="2714172"/>
            <a:ext cx="3686629" cy="1429658"/>
          </a:xfrm>
          <a:prstGeom prst="homePlate">
            <a:avLst>
              <a:gd name="adj" fmla="val 23896"/>
            </a:avLst>
          </a:prstGeom>
          <a:solidFill>
            <a:srgbClr val="33AA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任意多边形 5">
            <a:extLst>
              <a:ext uri="{FF2B5EF4-FFF2-40B4-BE49-F238E27FC236}">
                <a16:creationId xmlns:a16="http://schemas.microsoft.com/office/drawing/2014/main" id="{14DBDCA3-915F-E35D-3B6D-66B580D82337}"/>
              </a:ext>
            </a:extLst>
          </p:cNvPr>
          <p:cNvSpPr/>
          <p:nvPr/>
        </p:nvSpPr>
        <p:spPr>
          <a:xfrm>
            <a:off x="0" y="3429001"/>
            <a:ext cx="3686629" cy="714829"/>
          </a:xfrm>
          <a:custGeom>
            <a:avLst/>
            <a:gdLst>
              <a:gd name="connsiteX0" fmla="*/ 0 w 3686629"/>
              <a:gd name="connsiteY0" fmla="*/ 0 h 714829"/>
              <a:gd name="connsiteX1" fmla="*/ 3686629 w 3686629"/>
              <a:gd name="connsiteY1" fmla="*/ 0 h 714829"/>
              <a:gd name="connsiteX2" fmla="*/ 3344998 w 3686629"/>
              <a:gd name="connsiteY2" fmla="*/ 714829 h 714829"/>
              <a:gd name="connsiteX3" fmla="*/ 0 w 3686629"/>
              <a:gd name="connsiteY3" fmla="*/ 714829 h 7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629" h="714829">
                <a:moveTo>
                  <a:pt x="0" y="0"/>
                </a:moveTo>
                <a:lnTo>
                  <a:pt x="3686629" y="0"/>
                </a:lnTo>
                <a:lnTo>
                  <a:pt x="3344998" y="714829"/>
                </a:lnTo>
                <a:lnTo>
                  <a:pt x="0" y="714829"/>
                </a:lnTo>
                <a:close/>
              </a:path>
            </a:pathLst>
          </a:custGeom>
          <a:solidFill>
            <a:srgbClr val="013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六边形 2">
            <a:extLst>
              <a:ext uri="{FF2B5EF4-FFF2-40B4-BE49-F238E27FC236}">
                <a16:creationId xmlns:a16="http://schemas.microsoft.com/office/drawing/2014/main" id="{DE755D42-5ED0-61F0-8BE9-C3EA1F47FDB4}"/>
              </a:ext>
            </a:extLst>
          </p:cNvPr>
          <p:cNvSpPr/>
          <p:nvPr/>
        </p:nvSpPr>
        <p:spPr>
          <a:xfrm>
            <a:off x="2179682" y="2848430"/>
            <a:ext cx="1346924" cy="1161142"/>
          </a:xfrm>
          <a:prstGeom prst="hexagon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文本框 7">
            <a:extLst>
              <a:ext uri="{FF2B5EF4-FFF2-40B4-BE49-F238E27FC236}">
                <a16:creationId xmlns:a16="http://schemas.microsoft.com/office/drawing/2014/main" id="{6D32687F-D530-1AA8-8D46-E543725E0E18}"/>
              </a:ext>
            </a:extLst>
          </p:cNvPr>
          <p:cNvSpPr txBox="1"/>
          <p:nvPr/>
        </p:nvSpPr>
        <p:spPr>
          <a:xfrm>
            <a:off x="4038236" y="3392510"/>
            <a:ext cx="5613398" cy="584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微软雅黑"/>
              </a:rPr>
              <a:t>The user can demonstrate on a projector or computer or print the it into a film to be used in a wider field</a:t>
            </a:r>
          </a:p>
        </p:txBody>
      </p:sp>
      <p:sp>
        <p:nvSpPr>
          <p:cNvPr id="36" name="文本框 8">
            <a:extLst>
              <a:ext uri="{FF2B5EF4-FFF2-40B4-BE49-F238E27FC236}">
                <a16:creationId xmlns:a16="http://schemas.microsoft.com/office/drawing/2014/main" id="{F91F9EBC-B79A-F1CB-F418-FD1B9F964042}"/>
              </a:ext>
            </a:extLst>
          </p:cNvPr>
          <p:cNvSpPr txBox="1"/>
          <p:nvPr/>
        </p:nvSpPr>
        <p:spPr>
          <a:xfrm>
            <a:off x="4038236" y="2659745"/>
            <a:ext cx="476925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方正兰亭中黑_GBK" panose="02000000000000000000" pitchFamily="2" charset="-122"/>
              </a:rPr>
              <a:t>Pre-work highlights</a:t>
            </a:r>
            <a:endParaRPr lang="zh-CN" altLang="en-US" sz="40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ea typeface="方正兰亭中黑_GBK" panose="02000000000000000000" pitchFamily="2" charset="-122"/>
            </a:endParaRPr>
          </a:p>
        </p:txBody>
      </p:sp>
      <p:cxnSp>
        <p:nvCxnSpPr>
          <p:cNvPr id="37" name="直接连接符 9">
            <a:extLst>
              <a:ext uri="{FF2B5EF4-FFF2-40B4-BE49-F238E27FC236}">
                <a16:creationId xmlns:a16="http://schemas.microsoft.com/office/drawing/2014/main" id="{AAAE0FC9-6AFD-991F-9B88-A12E3D7A9A80}"/>
              </a:ext>
            </a:extLst>
          </p:cNvPr>
          <p:cNvCxnSpPr/>
          <p:nvPr/>
        </p:nvCxnSpPr>
        <p:spPr>
          <a:xfrm>
            <a:off x="4174893" y="4257900"/>
            <a:ext cx="762000" cy="0"/>
          </a:xfrm>
          <a:prstGeom prst="line">
            <a:avLst/>
          </a:prstGeom>
          <a:noFill/>
          <a:ln w="38100" cap="flat" cmpd="sng" algn="ctr">
            <a:solidFill>
              <a:srgbClr val="414141"/>
            </a:solidFill>
            <a:prstDash val="solid"/>
            <a:miter lim="800000"/>
          </a:ln>
          <a:effectLst/>
        </p:spPr>
      </p:cxnSp>
      <p:sp>
        <p:nvSpPr>
          <p:cNvPr id="38" name="任意多边形 15">
            <a:extLst>
              <a:ext uri="{FF2B5EF4-FFF2-40B4-BE49-F238E27FC236}">
                <a16:creationId xmlns:a16="http://schemas.microsoft.com/office/drawing/2014/main" id="{D9F31C3B-4D36-5E84-B42F-4D0892C8A804}"/>
              </a:ext>
            </a:extLst>
          </p:cNvPr>
          <p:cNvSpPr/>
          <p:nvPr/>
        </p:nvSpPr>
        <p:spPr>
          <a:xfrm>
            <a:off x="10196052" y="3404431"/>
            <a:ext cx="1995948" cy="3453569"/>
          </a:xfrm>
          <a:custGeom>
            <a:avLst/>
            <a:gdLst>
              <a:gd name="connsiteX0" fmla="*/ 863392 w 1995948"/>
              <a:gd name="connsiteY0" fmla="*/ 0 h 3453569"/>
              <a:gd name="connsiteX1" fmla="*/ 1995948 w 1995948"/>
              <a:gd name="connsiteY1" fmla="*/ 0 h 3453569"/>
              <a:gd name="connsiteX2" fmla="*/ 1995948 w 1995948"/>
              <a:gd name="connsiteY2" fmla="*/ 3453569 h 3453569"/>
              <a:gd name="connsiteX3" fmla="*/ 0 w 1995948"/>
              <a:gd name="connsiteY3" fmla="*/ 3453569 h 345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948" h="3453569">
                <a:moveTo>
                  <a:pt x="863392" y="0"/>
                </a:moveTo>
                <a:lnTo>
                  <a:pt x="1995948" y="0"/>
                </a:lnTo>
                <a:lnTo>
                  <a:pt x="1995948" y="3453569"/>
                </a:lnTo>
                <a:lnTo>
                  <a:pt x="0" y="3453569"/>
                </a:lnTo>
                <a:close/>
              </a:path>
            </a:pathLst>
          </a:custGeom>
          <a:solidFill>
            <a:srgbClr val="013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任意多边形 16">
            <a:extLst>
              <a:ext uri="{FF2B5EF4-FFF2-40B4-BE49-F238E27FC236}">
                <a16:creationId xmlns:a16="http://schemas.microsoft.com/office/drawing/2014/main" id="{CFCA8D7D-7DF2-A290-8103-47663768E3F7}"/>
              </a:ext>
            </a:extLst>
          </p:cNvPr>
          <p:cNvSpPr/>
          <p:nvPr/>
        </p:nvSpPr>
        <p:spPr>
          <a:xfrm flipV="1">
            <a:off x="10196052" y="-1"/>
            <a:ext cx="1995948" cy="3404431"/>
          </a:xfrm>
          <a:custGeom>
            <a:avLst/>
            <a:gdLst>
              <a:gd name="connsiteX0" fmla="*/ 0 w 1995948"/>
              <a:gd name="connsiteY0" fmla="*/ 3453569 h 3453569"/>
              <a:gd name="connsiteX1" fmla="*/ 1995948 w 1995948"/>
              <a:gd name="connsiteY1" fmla="*/ 3453569 h 3453569"/>
              <a:gd name="connsiteX2" fmla="*/ 1995948 w 1995948"/>
              <a:gd name="connsiteY2" fmla="*/ 0 h 3453569"/>
              <a:gd name="connsiteX3" fmla="*/ 863392 w 1995948"/>
              <a:gd name="connsiteY3" fmla="*/ 0 h 345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948" h="3453569">
                <a:moveTo>
                  <a:pt x="0" y="3453569"/>
                </a:moveTo>
                <a:lnTo>
                  <a:pt x="1995948" y="3453569"/>
                </a:lnTo>
                <a:lnTo>
                  <a:pt x="1995948" y="0"/>
                </a:lnTo>
                <a:lnTo>
                  <a:pt x="863392" y="0"/>
                </a:lnTo>
                <a:close/>
              </a:path>
            </a:pathLst>
          </a:custGeom>
          <a:solidFill>
            <a:srgbClr val="33AA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文本框 18">
            <a:extLst>
              <a:ext uri="{FF2B5EF4-FFF2-40B4-BE49-F238E27FC236}">
                <a16:creationId xmlns:a16="http://schemas.microsoft.com/office/drawing/2014/main" id="{8BDF6CA4-0EF2-9595-54A1-5E3C3562C9AD}"/>
              </a:ext>
            </a:extLst>
          </p:cNvPr>
          <p:cNvSpPr txBox="1"/>
          <p:nvPr/>
        </p:nvSpPr>
        <p:spPr>
          <a:xfrm>
            <a:off x="11179533" y="1764511"/>
            <a:ext cx="861774" cy="332897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4400" b="1" dirty="0">
                <a:solidFill>
                  <a:srgbClr val="FFFFFF"/>
                </a:solidFill>
                <a:latin typeface="微软雅黑"/>
                <a:ea typeface="微软雅黑"/>
              </a:rPr>
              <a:t>first part</a:t>
            </a:r>
            <a:endParaRPr lang="zh-CN" altLang="en-US" sz="4400" b="1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6A90B1C-A8A4-42A2-0A9E-3975E9424A11}"/>
              </a:ext>
            </a:extLst>
          </p:cNvPr>
          <p:cNvGrpSpPr/>
          <p:nvPr/>
        </p:nvGrpSpPr>
        <p:grpSpPr>
          <a:xfrm flipH="1">
            <a:off x="2426569" y="3020570"/>
            <a:ext cx="890271" cy="894542"/>
            <a:chOff x="5058555" y="1414394"/>
            <a:chExt cx="1233116" cy="1231103"/>
          </a:xfrm>
          <a:solidFill>
            <a:srgbClr val="013857"/>
          </a:solidFill>
        </p:grpSpPr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F5E59B7F-38FB-3064-46C7-870CC315F87B}"/>
                </a:ext>
              </a:extLst>
            </p:cNvPr>
            <p:cNvSpPr/>
            <p:nvPr/>
          </p:nvSpPr>
          <p:spPr>
            <a:xfrm>
              <a:off x="5119494" y="1950384"/>
              <a:ext cx="1164674" cy="695113"/>
            </a:xfrm>
            <a:custGeom>
              <a:avLst/>
              <a:gdLst>
                <a:gd name="connsiteX0" fmla="*/ 406321 w 1164674"/>
                <a:gd name="connsiteY0" fmla="*/ 695114 h 695113"/>
                <a:gd name="connsiteX1" fmla="*/ 405547 w 1164674"/>
                <a:gd name="connsiteY1" fmla="*/ 687629 h 695113"/>
                <a:gd name="connsiteX2" fmla="*/ 317270 w 1164674"/>
                <a:gd name="connsiteY2" fmla="*/ 592512 h 695113"/>
                <a:gd name="connsiteX3" fmla="*/ 217120 w 1164674"/>
                <a:gd name="connsiteY3" fmla="*/ 587737 h 695113"/>
                <a:gd name="connsiteX4" fmla="*/ 196471 w 1164674"/>
                <a:gd name="connsiteY4" fmla="*/ 584381 h 695113"/>
                <a:gd name="connsiteX5" fmla="*/ 106000 w 1164674"/>
                <a:gd name="connsiteY5" fmla="*/ 448094 h 695113"/>
                <a:gd name="connsiteX6" fmla="*/ 99418 w 1164674"/>
                <a:gd name="connsiteY6" fmla="*/ 404472 h 695113"/>
                <a:gd name="connsiteX7" fmla="*/ 93352 w 1164674"/>
                <a:gd name="connsiteY7" fmla="*/ 383436 h 695113"/>
                <a:gd name="connsiteX8" fmla="*/ 82253 w 1164674"/>
                <a:gd name="connsiteY8" fmla="*/ 330779 h 695113"/>
                <a:gd name="connsiteX9" fmla="*/ 78639 w 1164674"/>
                <a:gd name="connsiteY9" fmla="*/ 301483 h 695113"/>
                <a:gd name="connsiteX10" fmla="*/ 87415 w 1164674"/>
                <a:gd name="connsiteY10" fmla="*/ 249859 h 695113"/>
                <a:gd name="connsiteX11" fmla="*/ 45471 w 1164674"/>
                <a:gd name="connsiteY11" fmla="*/ 237727 h 695113"/>
                <a:gd name="connsiteX12" fmla="*/ 12303 w 1164674"/>
                <a:gd name="connsiteY12" fmla="*/ 220821 h 695113"/>
                <a:gd name="connsiteX13" fmla="*/ 171 w 1164674"/>
                <a:gd name="connsiteY13" fmla="*/ 190621 h 695113"/>
                <a:gd name="connsiteX14" fmla="*/ 53086 w 1164674"/>
                <a:gd name="connsiteY14" fmla="*/ 145192 h 695113"/>
                <a:gd name="connsiteX15" fmla="*/ 115809 w 1164674"/>
                <a:gd name="connsiteY15" fmla="*/ 145192 h 695113"/>
                <a:gd name="connsiteX16" fmla="*/ 231575 w 1164674"/>
                <a:gd name="connsiteY16" fmla="*/ 91890 h 695113"/>
                <a:gd name="connsiteX17" fmla="*/ 254031 w 1164674"/>
                <a:gd name="connsiteY17" fmla="*/ 80662 h 695113"/>
                <a:gd name="connsiteX18" fmla="*/ 333532 w 1164674"/>
                <a:gd name="connsiteY18" fmla="*/ 6066 h 695113"/>
                <a:gd name="connsiteX19" fmla="*/ 335726 w 1164674"/>
                <a:gd name="connsiteY19" fmla="*/ 0 h 695113"/>
                <a:gd name="connsiteX20" fmla="*/ 1164674 w 1164674"/>
                <a:gd name="connsiteY20" fmla="*/ 0 h 695113"/>
                <a:gd name="connsiteX21" fmla="*/ 1159641 w 1164674"/>
                <a:gd name="connsiteY21" fmla="*/ 20779 h 695113"/>
                <a:gd name="connsiteX22" fmla="*/ 1087368 w 1164674"/>
                <a:gd name="connsiteY22" fmla="*/ 147257 h 695113"/>
                <a:gd name="connsiteX23" fmla="*/ 978313 w 1164674"/>
                <a:gd name="connsiteY23" fmla="*/ 483715 h 695113"/>
                <a:gd name="connsiteX24" fmla="*/ 1014449 w 1164674"/>
                <a:gd name="connsiteY24" fmla="*/ 669560 h 695113"/>
                <a:gd name="connsiteX25" fmla="*/ 1023483 w 1164674"/>
                <a:gd name="connsiteY25" fmla="*/ 694856 h 695113"/>
                <a:gd name="connsiteX26" fmla="*/ 406321 w 1164674"/>
                <a:gd name="connsiteY26" fmla="*/ 695114 h 69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4674" h="695113">
                  <a:moveTo>
                    <a:pt x="406321" y="695114"/>
                  </a:moveTo>
                  <a:cubicBezTo>
                    <a:pt x="405934" y="691758"/>
                    <a:pt x="405289" y="689564"/>
                    <a:pt x="405547" y="687629"/>
                  </a:cubicBezTo>
                  <a:cubicBezTo>
                    <a:pt x="415872" y="629552"/>
                    <a:pt x="385156" y="594835"/>
                    <a:pt x="317270" y="592512"/>
                  </a:cubicBezTo>
                  <a:cubicBezTo>
                    <a:pt x="283844" y="591350"/>
                    <a:pt x="250418" y="589543"/>
                    <a:pt x="217120" y="587737"/>
                  </a:cubicBezTo>
                  <a:cubicBezTo>
                    <a:pt x="210151" y="587349"/>
                    <a:pt x="203311" y="585801"/>
                    <a:pt x="196471" y="584381"/>
                  </a:cubicBezTo>
                  <a:cubicBezTo>
                    <a:pt x="119680" y="568378"/>
                    <a:pt x="90513" y="525143"/>
                    <a:pt x="106000" y="448094"/>
                  </a:cubicBezTo>
                  <a:cubicBezTo>
                    <a:pt x="109226" y="431962"/>
                    <a:pt x="108839" y="418411"/>
                    <a:pt x="99418" y="404472"/>
                  </a:cubicBezTo>
                  <a:cubicBezTo>
                    <a:pt x="95417" y="398536"/>
                    <a:pt x="91545" y="389372"/>
                    <a:pt x="93352" y="383436"/>
                  </a:cubicBezTo>
                  <a:cubicBezTo>
                    <a:pt x="99289" y="363173"/>
                    <a:pt x="93352" y="347428"/>
                    <a:pt x="82253" y="330779"/>
                  </a:cubicBezTo>
                  <a:cubicBezTo>
                    <a:pt x="77349" y="323423"/>
                    <a:pt x="77736" y="311162"/>
                    <a:pt x="78639" y="301483"/>
                  </a:cubicBezTo>
                  <a:cubicBezTo>
                    <a:pt x="80188" y="284963"/>
                    <a:pt x="84060" y="268573"/>
                    <a:pt x="87415" y="249859"/>
                  </a:cubicBezTo>
                  <a:cubicBezTo>
                    <a:pt x="72961" y="245729"/>
                    <a:pt x="58893" y="242632"/>
                    <a:pt x="45471" y="237727"/>
                  </a:cubicBezTo>
                  <a:cubicBezTo>
                    <a:pt x="33856" y="233339"/>
                    <a:pt x="20821" y="229210"/>
                    <a:pt x="12303" y="220821"/>
                  </a:cubicBezTo>
                  <a:cubicBezTo>
                    <a:pt x="5076" y="213722"/>
                    <a:pt x="-1119" y="200300"/>
                    <a:pt x="171" y="190621"/>
                  </a:cubicBezTo>
                  <a:cubicBezTo>
                    <a:pt x="4688" y="155517"/>
                    <a:pt x="18369" y="145192"/>
                    <a:pt x="53086" y="145192"/>
                  </a:cubicBezTo>
                  <a:cubicBezTo>
                    <a:pt x="73993" y="145192"/>
                    <a:pt x="94901" y="145063"/>
                    <a:pt x="115809" y="145192"/>
                  </a:cubicBezTo>
                  <a:cubicBezTo>
                    <a:pt x="162786" y="145579"/>
                    <a:pt x="200601" y="126865"/>
                    <a:pt x="231575" y="91890"/>
                  </a:cubicBezTo>
                  <a:cubicBezTo>
                    <a:pt x="236737" y="85954"/>
                    <a:pt x="246288" y="81178"/>
                    <a:pt x="254031" y="80662"/>
                  </a:cubicBezTo>
                  <a:cubicBezTo>
                    <a:pt x="306558" y="77694"/>
                    <a:pt x="327595" y="58593"/>
                    <a:pt x="333532" y="6066"/>
                  </a:cubicBezTo>
                  <a:cubicBezTo>
                    <a:pt x="333790" y="4130"/>
                    <a:pt x="334951" y="2323"/>
                    <a:pt x="335726" y="0"/>
                  </a:cubicBezTo>
                  <a:cubicBezTo>
                    <a:pt x="611139" y="0"/>
                    <a:pt x="886422" y="0"/>
                    <a:pt x="1164674" y="0"/>
                  </a:cubicBezTo>
                  <a:cubicBezTo>
                    <a:pt x="1163126" y="6969"/>
                    <a:pt x="1162997" y="14713"/>
                    <a:pt x="1159641" y="20779"/>
                  </a:cubicBezTo>
                  <a:cubicBezTo>
                    <a:pt x="1136152" y="63239"/>
                    <a:pt x="1114986" y="107636"/>
                    <a:pt x="1087368" y="147257"/>
                  </a:cubicBezTo>
                  <a:cubicBezTo>
                    <a:pt x="1016643" y="248827"/>
                    <a:pt x="977280" y="359560"/>
                    <a:pt x="978313" y="483715"/>
                  </a:cubicBezTo>
                  <a:cubicBezTo>
                    <a:pt x="978829" y="547857"/>
                    <a:pt x="991864" y="609677"/>
                    <a:pt x="1014449" y="669560"/>
                  </a:cubicBezTo>
                  <a:cubicBezTo>
                    <a:pt x="1017418" y="677304"/>
                    <a:pt x="1019999" y="685047"/>
                    <a:pt x="1023483" y="694856"/>
                  </a:cubicBezTo>
                  <a:cubicBezTo>
                    <a:pt x="816472" y="695114"/>
                    <a:pt x="611397" y="695114"/>
                    <a:pt x="406321" y="695114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0B8B1334-E369-D281-ED3E-758DB0C02299}"/>
                </a:ext>
              </a:extLst>
            </p:cNvPr>
            <p:cNvSpPr/>
            <p:nvPr/>
          </p:nvSpPr>
          <p:spPr>
            <a:xfrm>
              <a:off x="5316093" y="1414394"/>
              <a:ext cx="967687" cy="352080"/>
            </a:xfrm>
            <a:custGeom>
              <a:avLst/>
              <a:gdLst>
                <a:gd name="connsiteX0" fmla="*/ 967688 w 967687"/>
                <a:gd name="connsiteY0" fmla="*/ 352081 h 352080"/>
                <a:gd name="connsiteX1" fmla="*/ 136545 w 967687"/>
                <a:gd name="connsiteY1" fmla="*/ 352081 h 352080"/>
                <a:gd name="connsiteX2" fmla="*/ 136545 w 967687"/>
                <a:gd name="connsiteY2" fmla="*/ 311814 h 352080"/>
                <a:gd name="connsiteX3" fmla="*/ 63368 w 967687"/>
                <a:gd name="connsiteY3" fmla="*/ 235282 h 352080"/>
                <a:gd name="connsiteX4" fmla="*/ 37686 w 967687"/>
                <a:gd name="connsiteY4" fmla="*/ 222763 h 352080"/>
                <a:gd name="connsiteX5" fmla="*/ 0 w 967687"/>
                <a:gd name="connsiteY5" fmla="*/ 173979 h 352080"/>
                <a:gd name="connsiteX6" fmla="*/ 84276 w 967687"/>
                <a:gd name="connsiteY6" fmla="*/ 99125 h 352080"/>
                <a:gd name="connsiteX7" fmla="*/ 350913 w 967687"/>
                <a:gd name="connsiteY7" fmla="*/ 7621 h 352080"/>
                <a:gd name="connsiteX8" fmla="*/ 642974 w 967687"/>
                <a:gd name="connsiteY8" fmla="*/ 13042 h 352080"/>
                <a:gd name="connsiteX9" fmla="*/ 945231 w 967687"/>
                <a:gd name="connsiteY9" fmla="*/ 273226 h 352080"/>
                <a:gd name="connsiteX10" fmla="*/ 967688 w 967687"/>
                <a:gd name="connsiteY10" fmla="*/ 352081 h 35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687" h="352080">
                  <a:moveTo>
                    <a:pt x="967688" y="352081"/>
                  </a:moveTo>
                  <a:cubicBezTo>
                    <a:pt x="688661" y="352081"/>
                    <a:pt x="414668" y="352081"/>
                    <a:pt x="136545" y="352081"/>
                  </a:cubicBezTo>
                  <a:cubicBezTo>
                    <a:pt x="136545" y="338788"/>
                    <a:pt x="136674" y="325237"/>
                    <a:pt x="136545" y="311814"/>
                  </a:cubicBezTo>
                  <a:cubicBezTo>
                    <a:pt x="136158" y="264837"/>
                    <a:pt x="109572" y="237992"/>
                    <a:pt x="63368" y="235282"/>
                  </a:cubicBezTo>
                  <a:cubicBezTo>
                    <a:pt x="54463" y="234766"/>
                    <a:pt x="43881" y="229345"/>
                    <a:pt x="37686" y="222763"/>
                  </a:cubicBezTo>
                  <a:cubicBezTo>
                    <a:pt x="24522" y="208567"/>
                    <a:pt x="13681" y="192047"/>
                    <a:pt x="0" y="173979"/>
                  </a:cubicBezTo>
                  <a:cubicBezTo>
                    <a:pt x="19359" y="148941"/>
                    <a:pt x="50075" y="122097"/>
                    <a:pt x="84276" y="99125"/>
                  </a:cubicBezTo>
                  <a:cubicBezTo>
                    <a:pt x="164938" y="44791"/>
                    <a:pt x="255538" y="18979"/>
                    <a:pt x="350913" y="7621"/>
                  </a:cubicBezTo>
                  <a:cubicBezTo>
                    <a:pt x="448482" y="-3994"/>
                    <a:pt x="546438" y="-2445"/>
                    <a:pt x="642974" y="13042"/>
                  </a:cubicBezTo>
                  <a:cubicBezTo>
                    <a:pt x="795780" y="37563"/>
                    <a:pt x="893737" y="129583"/>
                    <a:pt x="945231" y="273226"/>
                  </a:cubicBezTo>
                  <a:cubicBezTo>
                    <a:pt x="954137" y="298005"/>
                    <a:pt x="959815" y="323817"/>
                    <a:pt x="967688" y="352081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8DA3C72B-710A-A33D-D15F-F009F6E3AB1B}"/>
                </a:ext>
              </a:extLst>
            </p:cNvPr>
            <p:cNvSpPr/>
            <p:nvPr/>
          </p:nvSpPr>
          <p:spPr>
            <a:xfrm>
              <a:off x="5058555" y="1619315"/>
              <a:ext cx="1233116" cy="436853"/>
            </a:xfrm>
            <a:custGeom>
              <a:avLst/>
              <a:gdLst>
                <a:gd name="connsiteX0" fmla="*/ 353945 w 1233116"/>
                <a:gd name="connsiteY0" fmla="*/ 186394 h 436853"/>
                <a:gd name="connsiteX1" fmla="*/ 384920 w 1233116"/>
                <a:gd name="connsiteY1" fmla="*/ 186394 h 436853"/>
                <a:gd name="connsiteX2" fmla="*/ 1184314 w 1233116"/>
                <a:gd name="connsiteY2" fmla="*/ 186394 h 436853"/>
                <a:gd name="connsiteX3" fmla="*/ 1233099 w 1233116"/>
                <a:gd name="connsiteY3" fmla="*/ 234017 h 436853"/>
                <a:gd name="connsiteX4" fmla="*/ 1173989 w 1233116"/>
                <a:gd name="connsiteY4" fmla="*/ 292352 h 436853"/>
                <a:gd name="connsiteX5" fmla="*/ 362076 w 1233116"/>
                <a:gd name="connsiteY5" fmla="*/ 291836 h 436853"/>
                <a:gd name="connsiteX6" fmla="*/ 353945 w 1233116"/>
                <a:gd name="connsiteY6" fmla="*/ 293642 h 436853"/>
                <a:gd name="connsiteX7" fmla="*/ 353945 w 1233116"/>
                <a:gd name="connsiteY7" fmla="*/ 335458 h 436853"/>
                <a:gd name="connsiteX8" fmla="*/ 318970 w 1233116"/>
                <a:gd name="connsiteY8" fmla="*/ 371336 h 436853"/>
                <a:gd name="connsiteX9" fmla="*/ 295998 w 1233116"/>
                <a:gd name="connsiteY9" fmla="*/ 371207 h 436853"/>
                <a:gd name="connsiteX10" fmla="*/ 269154 w 1233116"/>
                <a:gd name="connsiteY10" fmla="*/ 385920 h 436853"/>
                <a:gd name="connsiteX11" fmla="*/ 176618 w 1233116"/>
                <a:gd name="connsiteY11" fmla="*/ 436769 h 436853"/>
                <a:gd name="connsiteX12" fmla="*/ 46913 w 1233116"/>
                <a:gd name="connsiteY12" fmla="*/ 436640 h 436853"/>
                <a:gd name="connsiteX13" fmla="*/ 194 w 1233116"/>
                <a:gd name="connsiteY13" fmla="*/ 390566 h 436853"/>
                <a:gd name="connsiteX14" fmla="*/ 194 w 1233116"/>
                <a:gd name="connsiteY14" fmla="*/ 47397 h 436853"/>
                <a:gd name="connsiteX15" fmla="*/ 46139 w 1233116"/>
                <a:gd name="connsiteY15" fmla="*/ 419 h 436853"/>
                <a:gd name="connsiteX16" fmla="*/ 180103 w 1233116"/>
                <a:gd name="connsiteY16" fmla="*/ 549 h 436853"/>
                <a:gd name="connsiteX17" fmla="*/ 270960 w 1233116"/>
                <a:gd name="connsiteY17" fmla="*/ 54366 h 436853"/>
                <a:gd name="connsiteX18" fmla="*/ 298579 w 1233116"/>
                <a:gd name="connsiteY18" fmla="*/ 70499 h 436853"/>
                <a:gd name="connsiteX19" fmla="*/ 319487 w 1233116"/>
                <a:gd name="connsiteY19" fmla="*/ 70370 h 436853"/>
                <a:gd name="connsiteX20" fmla="*/ 353945 w 1233116"/>
                <a:gd name="connsiteY20" fmla="*/ 105087 h 436853"/>
                <a:gd name="connsiteX21" fmla="*/ 353945 w 1233116"/>
                <a:gd name="connsiteY21" fmla="*/ 186394 h 43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33116" h="436853">
                  <a:moveTo>
                    <a:pt x="353945" y="186394"/>
                  </a:moveTo>
                  <a:cubicBezTo>
                    <a:pt x="366980" y="186394"/>
                    <a:pt x="375886" y="186394"/>
                    <a:pt x="384920" y="186394"/>
                  </a:cubicBezTo>
                  <a:cubicBezTo>
                    <a:pt x="651428" y="186394"/>
                    <a:pt x="917806" y="186394"/>
                    <a:pt x="1184314" y="186394"/>
                  </a:cubicBezTo>
                  <a:cubicBezTo>
                    <a:pt x="1227549" y="186394"/>
                    <a:pt x="1232840" y="191685"/>
                    <a:pt x="1233099" y="234017"/>
                  </a:cubicBezTo>
                  <a:cubicBezTo>
                    <a:pt x="1233356" y="290674"/>
                    <a:pt x="1231549" y="292352"/>
                    <a:pt x="1173989" y="292352"/>
                  </a:cubicBezTo>
                  <a:cubicBezTo>
                    <a:pt x="903351" y="292223"/>
                    <a:pt x="632714" y="291965"/>
                    <a:pt x="362076" y="291836"/>
                  </a:cubicBezTo>
                  <a:cubicBezTo>
                    <a:pt x="360786" y="291836"/>
                    <a:pt x="359366" y="292352"/>
                    <a:pt x="353945" y="293642"/>
                  </a:cubicBezTo>
                  <a:cubicBezTo>
                    <a:pt x="353945" y="306936"/>
                    <a:pt x="354075" y="321261"/>
                    <a:pt x="353945" y="335458"/>
                  </a:cubicBezTo>
                  <a:cubicBezTo>
                    <a:pt x="353558" y="362044"/>
                    <a:pt x="345040" y="370691"/>
                    <a:pt x="318970" y="371336"/>
                  </a:cubicBezTo>
                  <a:cubicBezTo>
                    <a:pt x="311356" y="371465"/>
                    <a:pt x="303612" y="371982"/>
                    <a:pt x="295998" y="371207"/>
                  </a:cubicBezTo>
                  <a:cubicBezTo>
                    <a:pt x="283479" y="369917"/>
                    <a:pt x="275994" y="374821"/>
                    <a:pt x="269154" y="385920"/>
                  </a:cubicBezTo>
                  <a:cubicBezTo>
                    <a:pt x="248246" y="420121"/>
                    <a:pt x="216756" y="436769"/>
                    <a:pt x="176618" y="436769"/>
                  </a:cubicBezTo>
                  <a:cubicBezTo>
                    <a:pt x="133383" y="436769"/>
                    <a:pt x="90148" y="437027"/>
                    <a:pt x="46913" y="436640"/>
                  </a:cubicBezTo>
                  <a:cubicBezTo>
                    <a:pt x="15552" y="436382"/>
                    <a:pt x="323" y="421540"/>
                    <a:pt x="194" y="390566"/>
                  </a:cubicBezTo>
                  <a:cubicBezTo>
                    <a:pt x="-65" y="276219"/>
                    <a:pt x="-65" y="161744"/>
                    <a:pt x="194" y="47397"/>
                  </a:cubicBezTo>
                  <a:cubicBezTo>
                    <a:pt x="194" y="16036"/>
                    <a:pt x="15035" y="807"/>
                    <a:pt x="46139" y="419"/>
                  </a:cubicBezTo>
                  <a:cubicBezTo>
                    <a:pt x="90793" y="-97"/>
                    <a:pt x="135448" y="-226"/>
                    <a:pt x="180103" y="549"/>
                  </a:cubicBezTo>
                  <a:cubicBezTo>
                    <a:pt x="220240" y="1323"/>
                    <a:pt x="251343" y="19391"/>
                    <a:pt x="270960" y="54366"/>
                  </a:cubicBezTo>
                  <a:cubicBezTo>
                    <a:pt x="277672" y="66498"/>
                    <a:pt x="284770" y="72306"/>
                    <a:pt x="298579" y="70499"/>
                  </a:cubicBezTo>
                  <a:cubicBezTo>
                    <a:pt x="305419" y="69595"/>
                    <a:pt x="312517" y="70112"/>
                    <a:pt x="319487" y="70370"/>
                  </a:cubicBezTo>
                  <a:cubicBezTo>
                    <a:pt x="344008" y="71273"/>
                    <a:pt x="353687" y="80823"/>
                    <a:pt x="353945" y="105087"/>
                  </a:cubicBezTo>
                  <a:cubicBezTo>
                    <a:pt x="354204" y="131415"/>
                    <a:pt x="353945" y="157743"/>
                    <a:pt x="353945" y="186394"/>
                  </a:cubicBezTo>
                  <a:close/>
                </a:path>
              </a:pathLst>
            </a:custGeom>
            <a:solidFill>
              <a:srgbClr val="33AAB9"/>
            </a:solidFill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5292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E39F28C-6B39-4EED-87E4-5600E21587E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B096E3FE-D193-4B3E-B21D-7F54ECED63C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0FAC4BB6-C1A2-4F2B-9E5F-A2AA07DA87A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7" name="그림 개체 틀 46">
            <a:extLst>
              <a:ext uri="{FF2B5EF4-FFF2-40B4-BE49-F238E27FC236}">
                <a16:creationId xmlns:a16="http://schemas.microsoft.com/office/drawing/2014/main" id="{87AC4291-53F0-4955-BA21-D4B99554733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7D44F78E-450B-4C5F-84C0-10C91CB9FD14}"/>
              </a:ext>
            </a:extLst>
          </p:cNvPr>
          <p:cNvGrpSpPr/>
          <p:nvPr/>
        </p:nvGrpSpPr>
        <p:grpSpPr>
          <a:xfrm>
            <a:off x="1267475" y="5082744"/>
            <a:ext cx="1546075" cy="480475"/>
            <a:chOff x="2574826" y="1258433"/>
            <a:chExt cx="1546075" cy="480475"/>
          </a:xfrm>
        </p:grpSpPr>
        <p:sp>
          <p:nvSpPr>
            <p:cNvPr id="8" name="Text Placeholder 17">
              <a:extLst>
                <a:ext uri="{FF2B5EF4-FFF2-40B4-BE49-F238E27FC236}">
                  <a16:creationId xmlns:a16="http://schemas.microsoft.com/office/drawing/2014/main" id="{4E0EFF18-8C55-4CFB-A170-650EE029F2D3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>
              <a:extLst>
                <a:ext uri="{FF2B5EF4-FFF2-40B4-BE49-F238E27FC236}">
                  <a16:creationId xmlns:a16="http://schemas.microsoft.com/office/drawing/2014/main" id="{90EE4DEC-157E-44CD-94CD-610B773D4D9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9C417764-F264-4A25-B946-D2D7F30AA462}"/>
              </a:ext>
            </a:extLst>
          </p:cNvPr>
          <p:cNvGrpSpPr/>
          <p:nvPr/>
        </p:nvGrpSpPr>
        <p:grpSpPr>
          <a:xfrm>
            <a:off x="3976940" y="5082744"/>
            <a:ext cx="1546075" cy="480475"/>
            <a:chOff x="2574826" y="1258433"/>
            <a:chExt cx="1546075" cy="480475"/>
          </a:xfrm>
        </p:grpSpPr>
        <p:sp>
          <p:nvSpPr>
            <p:cNvPr id="11" name="Text Placeholder 17">
              <a:extLst>
                <a:ext uri="{FF2B5EF4-FFF2-40B4-BE49-F238E27FC236}">
                  <a16:creationId xmlns:a16="http://schemas.microsoft.com/office/drawing/2014/main" id="{D7D117E7-B454-4BE6-B749-0FF6FCBEC2DE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2" name="Text Placeholder 18">
              <a:extLst>
                <a:ext uri="{FF2B5EF4-FFF2-40B4-BE49-F238E27FC236}">
                  <a16:creationId xmlns:a16="http://schemas.microsoft.com/office/drawing/2014/main" id="{A107CF1B-0F09-44DD-80CB-71EE3BF7744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</p:grpSp>
      <p:grpSp>
        <p:nvGrpSpPr>
          <p:cNvPr id="13" name="Group 19">
            <a:extLst>
              <a:ext uri="{FF2B5EF4-FFF2-40B4-BE49-F238E27FC236}">
                <a16:creationId xmlns:a16="http://schemas.microsoft.com/office/drawing/2014/main" id="{70928745-F8C4-4AC7-844A-CF2004132615}"/>
              </a:ext>
            </a:extLst>
          </p:cNvPr>
          <p:cNvGrpSpPr/>
          <p:nvPr/>
        </p:nvGrpSpPr>
        <p:grpSpPr>
          <a:xfrm>
            <a:off x="6686405" y="5082744"/>
            <a:ext cx="1546075" cy="480475"/>
            <a:chOff x="2574826" y="1258433"/>
            <a:chExt cx="1546075" cy="480475"/>
          </a:xfrm>
        </p:grpSpPr>
        <p:sp>
          <p:nvSpPr>
            <p:cNvPr id="14" name="Text Placeholder 17">
              <a:extLst>
                <a:ext uri="{FF2B5EF4-FFF2-40B4-BE49-F238E27FC236}">
                  <a16:creationId xmlns:a16="http://schemas.microsoft.com/office/drawing/2014/main" id="{B6A4D14F-6182-477B-A4EE-A0EADBE16570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>
              <a:extLst>
                <a:ext uri="{FF2B5EF4-FFF2-40B4-BE49-F238E27FC236}">
                  <a16:creationId xmlns:a16="http://schemas.microsoft.com/office/drawing/2014/main" id="{1783DC7D-F4A3-45A7-98B1-14D7EEC635F6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6" name="Group 22">
            <a:extLst>
              <a:ext uri="{FF2B5EF4-FFF2-40B4-BE49-F238E27FC236}">
                <a16:creationId xmlns:a16="http://schemas.microsoft.com/office/drawing/2014/main" id="{37118635-C5AB-4534-B1C4-75699BF544E6}"/>
              </a:ext>
            </a:extLst>
          </p:cNvPr>
          <p:cNvGrpSpPr/>
          <p:nvPr/>
        </p:nvGrpSpPr>
        <p:grpSpPr>
          <a:xfrm>
            <a:off x="9396142" y="5082744"/>
            <a:ext cx="1546075" cy="480475"/>
            <a:chOff x="2574826" y="1258433"/>
            <a:chExt cx="1546075" cy="480475"/>
          </a:xfrm>
        </p:grpSpPr>
        <p:sp>
          <p:nvSpPr>
            <p:cNvPr id="17" name="Text Placeholder 17">
              <a:extLst>
                <a:ext uri="{FF2B5EF4-FFF2-40B4-BE49-F238E27FC236}">
                  <a16:creationId xmlns:a16="http://schemas.microsoft.com/office/drawing/2014/main" id="{1231AFC3-1815-483B-AC56-724775B42F9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8" name="Text Placeholder 18">
              <a:extLst>
                <a:ext uri="{FF2B5EF4-FFF2-40B4-BE49-F238E27FC236}">
                  <a16:creationId xmlns:a16="http://schemas.microsoft.com/office/drawing/2014/main" id="{AA16BF2D-012D-4DB9-8EC2-4ED36FDE9C6C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</p:grpSp>
      <p:sp>
        <p:nvSpPr>
          <p:cNvPr id="19" name="Oval 33">
            <a:extLst>
              <a:ext uri="{FF2B5EF4-FFF2-40B4-BE49-F238E27FC236}">
                <a16:creationId xmlns:a16="http://schemas.microsoft.com/office/drawing/2014/main" id="{B33FE711-D657-4C47-8179-35B2045FAFD9}"/>
              </a:ext>
            </a:extLst>
          </p:cNvPr>
          <p:cNvSpPr/>
          <p:nvPr/>
        </p:nvSpPr>
        <p:spPr>
          <a:xfrm>
            <a:off x="1643419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40">
            <a:extLst>
              <a:ext uri="{FF2B5EF4-FFF2-40B4-BE49-F238E27FC236}">
                <a16:creationId xmlns:a16="http://schemas.microsoft.com/office/drawing/2014/main" id="{59201BD0-CDBB-4993-8281-18566F509AF5}"/>
              </a:ext>
            </a:extLst>
          </p:cNvPr>
          <p:cNvSpPr/>
          <p:nvPr/>
        </p:nvSpPr>
        <p:spPr>
          <a:xfrm>
            <a:off x="4352884" y="4205325"/>
            <a:ext cx="794184" cy="7941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41">
            <a:extLst>
              <a:ext uri="{FF2B5EF4-FFF2-40B4-BE49-F238E27FC236}">
                <a16:creationId xmlns:a16="http://schemas.microsoft.com/office/drawing/2014/main" id="{80941611-594C-4C24-9F27-7597765AFA6B}"/>
              </a:ext>
            </a:extLst>
          </p:cNvPr>
          <p:cNvSpPr/>
          <p:nvPr/>
        </p:nvSpPr>
        <p:spPr>
          <a:xfrm>
            <a:off x="7062349" y="4205325"/>
            <a:ext cx="794184" cy="794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42">
            <a:extLst>
              <a:ext uri="{FF2B5EF4-FFF2-40B4-BE49-F238E27FC236}">
                <a16:creationId xmlns:a16="http://schemas.microsoft.com/office/drawing/2014/main" id="{F28E3F0C-D857-4C8D-B784-CCCB0D976D92}"/>
              </a:ext>
            </a:extLst>
          </p:cNvPr>
          <p:cNvSpPr/>
          <p:nvPr/>
        </p:nvSpPr>
        <p:spPr>
          <a:xfrm>
            <a:off x="9772086" y="4205325"/>
            <a:ext cx="794184" cy="7941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9">
            <a:extLst>
              <a:ext uri="{FF2B5EF4-FFF2-40B4-BE49-F238E27FC236}">
                <a16:creationId xmlns:a16="http://schemas.microsoft.com/office/drawing/2014/main" id="{217EB558-32A1-4D42-A5A3-FB0FBA10EF1B}"/>
              </a:ext>
            </a:extLst>
          </p:cNvPr>
          <p:cNvGrpSpPr/>
          <p:nvPr/>
        </p:nvGrpSpPr>
        <p:grpSpPr>
          <a:xfrm>
            <a:off x="1503361" y="5685608"/>
            <a:ext cx="1074300" cy="309125"/>
            <a:chOff x="3130166" y="5667342"/>
            <a:chExt cx="1254837" cy="361074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0A0F820F-13A5-467D-B0E6-B5B6070D02C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9C05F5F4-8AD2-452E-9E88-7FAE7FF727F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8E571877-26D6-4A1A-911C-08462703D1F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38">
            <a:extLst>
              <a:ext uri="{FF2B5EF4-FFF2-40B4-BE49-F238E27FC236}">
                <a16:creationId xmlns:a16="http://schemas.microsoft.com/office/drawing/2014/main" id="{960CB107-873D-4F4F-8E94-77D2A93BBA78}"/>
              </a:ext>
            </a:extLst>
          </p:cNvPr>
          <p:cNvGrpSpPr/>
          <p:nvPr/>
        </p:nvGrpSpPr>
        <p:grpSpPr>
          <a:xfrm>
            <a:off x="4212826" y="5685608"/>
            <a:ext cx="1074300" cy="309125"/>
            <a:chOff x="3130166" y="5667342"/>
            <a:chExt cx="1254837" cy="361074"/>
          </a:xfrm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F7086AA6-22DD-46F3-89D7-8AF2B337ABC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1784D730-4021-4522-8109-4D487F970A6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80E3DF74-D364-43E9-8524-0F042ED01CB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32AB0258-1FCC-4BA9-AAC5-B630FBF6C42B}"/>
              </a:ext>
            </a:extLst>
          </p:cNvPr>
          <p:cNvGrpSpPr/>
          <p:nvPr/>
        </p:nvGrpSpPr>
        <p:grpSpPr>
          <a:xfrm>
            <a:off x="6922291" y="5685608"/>
            <a:ext cx="1074300" cy="309125"/>
            <a:chOff x="3130166" y="5667342"/>
            <a:chExt cx="1254837" cy="361074"/>
          </a:xfrm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F3ADE4C8-BF1D-4E9F-9459-0AE8E700454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FC916A20-6063-4EF5-AFDA-A0A0EC619D6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161E32D3-5864-4425-9C3B-2A0DAD7DE1F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50">
            <a:extLst>
              <a:ext uri="{FF2B5EF4-FFF2-40B4-BE49-F238E27FC236}">
                <a16:creationId xmlns:a16="http://schemas.microsoft.com/office/drawing/2014/main" id="{3F1EC5C1-8EDC-4A94-96DF-1218A00106DA}"/>
              </a:ext>
            </a:extLst>
          </p:cNvPr>
          <p:cNvGrpSpPr/>
          <p:nvPr/>
        </p:nvGrpSpPr>
        <p:grpSpPr>
          <a:xfrm>
            <a:off x="9632028" y="5685608"/>
            <a:ext cx="1074300" cy="309125"/>
            <a:chOff x="3130166" y="5667342"/>
            <a:chExt cx="1254837" cy="361074"/>
          </a:xfrm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1141DDFC-2362-4F84-83A4-877B65C8A88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D769D20D-6F73-477C-9873-A78039FBB59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62933F56-892F-42F7-A29D-3B6A8DD1DFA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D7F8F4A6-A69E-4909-8F15-CAF09AFB848E}"/>
              </a:ext>
            </a:extLst>
          </p:cNvPr>
          <p:cNvSpPr/>
          <p:nvPr/>
        </p:nvSpPr>
        <p:spPr>
          <a:xfrm rot="2700000">
            <a:off x="4636353" y="4391329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E938D847-F065-4449-8317-3C8E8AA0EEDA}"/>
              </a:ext>
            </a:extLst>
          </p:cNvPr>
          <p:cNvSpPr/>
          <p:nvPr/>
        </p:nvSpPr>
        <p:spPr>
          <a:xfrm>
            <a:off x="1885949" y="4445818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7113D8AA-2682-4B2D-8D49-532A0D1405B1}"/>
              </a:ext>
            </a:extLst>
          </p:cNvPr>
          <p:cNvSpPr/>
          <p:nvPr/>
        </p:nvSpPr>
        <p:spPr>
          <a:xfrm flipH="1">
            <a:off x="10016488" y="4481020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DE35086D-C8A6-47BB-B172-C8B1ABB17C60}"/>
              </a:ext>
            </a:extLst>
          </p:cNvPr>
          <p:cNvSpPr/>
          <p:nvPr/>
        </p:nvSpPr>
        <p:spPr>
          <a:xfrm rot="18805991">
            <a:off x="7272278" y="44191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0BA9DE8-BA79-4A9F-AACA-9FE426C0234A}"/>
              </a:ext>
            </a:extLst>
          </p:cNvPr>
          <p:cNvSpPr/>
          <p:nvPr/>
        </p:nvSpPr>
        <p:spPr>
          <a:xfrm flipH="1">
            <a:off x="223416" y="239486"/>
            <a:ext cx="11745168" cy="6379028"/>
          </a:xfrm>
          <a:custGeom>
            <a:avLst/>
            <a:gdLst>
              <a:gd name="connsiteX0" fmla="*/ 7271650 w 10953750"/>
              <a:gd name="connsiteY0" fmla="*/ 0 h 5778636"/>
              <a:gd name="connsiteX1" fmla="*/ 10953750 w 10953750"/>
              <a:gd name="connsiteY1" fmla="*/ 0 h 5778636"/>
              <a:gd name="connsiteX2" fmla="*/ 10953750 w 10953750"/>
              <a:gd name="connsiteY2" fmla="*/ 5778636 h 5778636"/>
              <a:gd name="connsiteX3" fmla="*/ 5877084 w 10953750"/>
              <a:gd name="connsiteY3" fmla="*/ 5778636 h 5778636"/>
              <a:gd name="connsiteX4" fmla="*/ 5981945 w 10953750"/>
              <a:gd name="connsiteY4" fmla="*/ 5665441 h 5778636"/>
              <a:gd name="connsiteX5" fmla="*/ 6143904 w 10953750"/>
              <a:gd name="connsiteY5" fmla="*/ 5486259 h 5778636"/>
              <a:gd name="connsiteX6" fmla="*/ 6431706 w 10953750"/>
              <a:gd name="connsiteY6" fmla="*/ 5128860 h 5778636"/>
              <a:gd name="connsiteX7" fmla="*/ 6649063 w 10953750"/>
              <a:gd name="connsiteY7" fmla="*/ 4852740 h 5778636"/>
              <a:gd name="connsiteX8" fmla="*/ 6821138 w 10953750"/>
              <a:gd name="connsiteY8" fmla="*/ 4646649 h 5778636"/>
              <a:gd name="connsiteX9" fmla="*/ 6939634 w 10953750"/>
              <a:gd name="connsiteY9" fmla="*/ 4494884 h 5778636"/>
              <a:gd name="connsiteX10" fmla="*/ 7011706 w 10953750"/>
              <a:gd name="connsiteY10" fmla="*/ 4397692 h 5778636"/>
              <a:gd name="connsiteX11" fmla="*/ 7033651 w 10953750"/>
              <a:gd name="connsiteY11" fmla="*/ 4367058 h 5778636"/>
              <a:gd name="connsiteX12" fmla="*/ 7036657 w 10953750"/>
              <a:gd name="connsiteY12" fmla="*/ 4359453 h 5778636"/>
              <a:gd name="connsiteX13" fmla="*/ 7352923 w 10953750"/>
              <a:gd name="connsiteY13" fmla="*/ 3890699 h 5778636"/>
              <a:gd name="connsiteX14" fmla="*/ 7431477 w 10953750"/>
              <a:gd name="connsiteY14" fmla="*/ 3763994 h 5778636"/>
              <a:gd name="connsiteX15" fmla="*/ 7599911 w 10953750"/>
              <a:gd name="connsiteY15" fmla="*/ 3484543 h 5778636"/>
              <a:gd name="connsiteX16" fmla="*/ 7729535 w 10953750"/>
              <a:gd name="connsiteY16" fmla="*/ 3262678 h 5778636"/>
              <a:gd name="connsiteX17" fmla="*/ 7848762 w 10953750"/>
              <a:gd name="connsiteY17" fmla="*/ 3055324 h 5778636"/>
              <a:gd name="connsiteX18" fmla="*/ 7855469 w 10953750"/>
              <a:gd name="connsiteY18" fmla="*/ 3035731 h 5778636"/>
              <a:gd name="connsiteX19" fmla="*/ 7899632 w 10953750"/>
              <a:gd name="connsiteY19" fmla="*/ 2916106 h 5778636"/>
              <a:gd name="connsiteX20" fmla="*/ 7971020 w 10953750"/>
              <a:gd name="connsiteY20" fmla="*/ 2806225 h 5778636"/>
              <a:gd name="connsiteX21" fmla="*/ 8071780 w 10953750"/>
              <a:gd name="connsiteY21" fmla="*/ 2607598 h 5778636"/>
              <a:gd name="connsiteX22" fmla="*/ 8093538 w 10953750"/>
              <a:gd name="connsiteY22" fmla="*/ 2515837 h 5778636"/>
              <a:gd name="connsiteX23" fmla="*/ 8104629 w 10953750"/>
              <a:gd name="connsiteY23" fmla="*/ 2496945 h 5778636"/>
              <a:gd name="connsiteX24" fmla="*/ 8134659 w 10953750"/>
              <a:gd name="connsiteY24" fmla="*/ 2455026 h 5778636"/>
              <a:gd name="connsiteX25" fmla="*/ 8161249 w 10953750"/>
              <a:gd name="connsiteY25" fmla="*/ 2383804 h 5778636"/>
              <a:gd name="connsiteX26" fmla="*/ 8199637 w 10953750"/>
              <a:gd name="connsiteY26" fmla="*/ 2272240 h 5778636"/>
              <a:gd name="connsiteX27" fmla="*/ 8229220 w 10953750"/>
              <a:gd name="connsiteY27" fmla="*/ 2210482 h 5778636"/>
              <a:gd name="connsiteX28" fmla="*/ 8282588 w 10953750"/>
              <a:gd name="connsiteY28" fmla="*/ 2129168 h 5778636"/>
              <a:gd name="connsiteX29" fmla="*/ 8304086 w 10953750"/>
              <a:gd name="connsiteY29" fmla="*/ 2078696 h 5778636"/>
              <a:gd name="connsiteX30" fmla="*/ 8304098 w 10953750"/>
              <a:gd name="connsiteY30" fmla="*/ 2061626 h 5778636"/>
              <a:gd name="connsiteX31" fmla="*/ 8292795 w 10953750"/>
              <a:gd name="connsiteY31" fmla="*/ 2053529 h 5778636"/>
              <a:gd name="connsiteX32" fmla="*/ 8293503 w 10953750"/>
              <a:gd name="connsiteY32" fmla="*/ 2032078 h 5778636"/>
              <a:gd name="connsiteX33" fmla="*/ 8348684 w 10953750"/>
              <a:gd name="connsiteY33" fmla="*/ 1995978 h 5778636"/>
              <a:gd name="connsiteX34" fmla="*/ 8359775 w 10953750"/>
              <a:gd name="connsiteY34" fmla="*/ 1977086 h 5778636"/>
              <a:gd name="connsiteX35" fmla="*/ 8342474 w 10953750"/>
              <a:gd name="connsiteY35" fmla="*/ 1967131 h 5778636"/>
              <a:gd name="connsiteX36" fmla="*/ 8328414 w 10953750"/>
              <a:gd name="connsiteY36" fmla="*/ 1942421 h 5778636"/>
              <a:gd name="connsiteX37" fmla="*/ 8333965 w 10953750"/>
              <a:gd name="connsiteY37" fmla="*/ 1924440 h 5778636"/>
              <a:gd name="connsiteX38" fmla="*/ 8324054 w 10953750"/>
              <a:gd name="connsiteY38" fmla="*/ 1907581 h 5778636"/>
              <a:gd name="connsiteX39" fmla="*/ 8311596 w 10953750"/>
              <a:gd name="connsiteY39" fmla="*/ 1901096 h 5778636"/>
              <a:gd name="connsiteX40" fmla="*/ 8319222 w 10953750"/>
              <a:gd name="connsiteY40" fmla="*/ 1887041 h 5778636"/>
              <a:gd name="connsiteX41" fmla="*/ 8348098 w 10953750"/>
              <a:gd name="connsiteY41" fmla="*/ 1846734 h 5778636"/>
              <a:gd name="connsiteX42" fmla="*/ 8454560 w 10953750"/>
              <a:gd name="connsiteY42" fmla="*/ 1742462 h 5778636"/>
              <a:gd name="connsiteX43" fmla="*/ 8480182 w 10953750"/>
              <a:gd name="connsiteY43" fmla="*/ 1733981 h 5778636"/>
              <a:gd name="connsiteX44" fmla="*/ 8454112 w 10953750"/>
              <a:gd name="connsiteY44" fmla="*/ 1722624 h 5778636"/>
              <a:gd name="connsiteX45" fmla="*/ 8437755 w 10953750"/>
              <a:gd name="connsiteY45" fmla="*/ 1684068 h 5778636"/>
              <a:gd name="connsiteX46" fmla="*/ 8507800 w 10953750"/>
              <a:gd name="connsiteY46" fmla="*/ 1514672 h 5778636"/>
              <a:gd name="connsiteX47" fmla="*/ 8537843 w 10953750"/>
              <a:gd name="connsiteY47" fmla="*/ 1455683 h 5778636"/>
              <a:gd name="connsiteX48" fmla="*/ 8524019 w 10953750"/>
              <a:gd name="connsiteY48" fmla="*/ 1423822 h 5778636"/>
              <a:gd name="connsiteX49" fmla="*/ 8524279 w 10953750"/>
              <a:gd name="connsiteY49" fmla="*/ 1382533 h 5778636"/>
              <a:gd name="connsiteX50" fmla="*/ 8546920 w 10953750"/>
              <a:gd name="connsiteY50" fmla="*/ 1347518 h 5778636"/>
              <a:gd name="connsiteX51" fmla="*/ 8561935 w 10953750"/>
              <a:gd name="connsiteY51" fmla="*/ 1326559 h 5778636"/>
              <a:gd name="connsiteX52" fmla="*/ 8586415 w 10953750"/>
              <a:gd name="connsiteY52" fmla="*/ 1302620 h 5778636"/>
              <a:gd name="connsiteX53" fmla="*/ 8594971 w 10953750"/>
              <a:gd name="connsiteY53" fmla="*/ 1277033 h 5778636"/>
              <a:gd name="connsiteX54" fmla="*/ 8592450 w 10953750"/>
              <a:gd name="connsiteY54" fmla="*/ 1253269 h 5778636"/>
              <a:gd name="connsiteX55" fmla="*/ 8601702 w 10953750"/>
              <a:gd name="connsiteY55" fmla="*/ 1223301 h 5778636"/>
              <a:gd name="connsiteX56" fmla="*/ 8641409 w 10953750"/>
              <a:gd name="connsiteY56" fmla="*/ 1205392 h 5778636"/>
              <a:gd name="connsiteX57" fmla="*/ 8639334 w 10953750"/>
              <a:gd name="connsiteY57" fmla="*/ 1201466 h 5778636"/>
              <a:gd name="connsiteX58" fmla="*/ 8594584 w 10953750"/>
              <a:gd name="connsiteY58" fmla="*/ 1171847 h 5778636"/>
              <a:gd name="connsiteX59" fmla="*/ 8589976 w 10953750"/>
              <a:gd name="connsiteY59" fmla="*/ 1161227 h 5778636"/>
              <a:gd name="connsiteX60" fmla="*/ 8613337 w 10953750"/>
              <a:gd name="connsiteY60" fmla="*/ 1087692 h 5778636"/>
              <a:gd name="connsiteX61" fmla="*/ 8618901 w 10953750"/>
              <a:gd name="connsiteY61" fmla="*/ 1052642 h 5778636"/>
              <a:gd name="connsiteX62" fmla="*/ 8594681 w 10953750"/>
              <a:gd name="connsiteY62" fmla="*/ 1035291 h 5778636"/>
              <a:gd name="connsiteX63" fmla="*/ 8550119 w 10953750"/>
              <a:gd name="connsiteY63" fmla="*/ 1066800 h 5778636"/>
              <a:gd name="connsiteX64" fmla="*/ 8540619 w 10953750"/>
              <a:gd name="connsiteY64" fmla="*/ 1120988 h 5778636"/>
              <a:gd name="connsiteX65" fmla="*/ 8531814 w 10953750"/>
              <a:gd name="connsiteY65" fmla="*/ 1170794 h 5778636"/>
              <a:gd name="connsiteX66" fmla="*/ 8507782 w 10953750"/>
              <a:gd name="connsiteY66" fmla="*/ 1214571 h 5778636"/>
              <a:gd name="connsiteX67" fmla="*/ 8469219 w 10953750"/>
              <a:gd name="connsiteY67" fmla="*/ 1247938 h 5778636"/>
              <a:gd name="connsiteX68" fmla="*/ 8433376 w 10953750"/>
              <a:gd name="connsiteY68" fmla="*/ 1349127 h 5778636"/>
              <a:gd name="connsiteX69" fmla="*/ 8375637 w 10953750"/>
              <a:gd name="connsiteY69" fmla="*/ 1412672 h 5778636"/>
              <a:gd name="connsiteX70" fmla="*/ 8359231 w 10953750"/>
              <a:gd name="connsiteY70" fmla="*/ 1442394 h 5778636"/>
              <a:gd name="connsiteX71" fmla="*/ 8285248 w 10953750"/>
              <a:gd name="connsiteY71" fmla="*/ 1630927 h 5778636"/>
              <a:gd name="connsiteX72" fmla="*/ 8268383 w 10953750"/>
              <a:gd name="connsiteY72" fmla="*/ 1657881 h 5778636"/>
              <a:gd name="connsiteX73" fmla="*/ 8260521 w 10953750"/>
              <a:gd name="connsiteY73" fmla="*/ 1679086 h 5778636"/>
              <a:gd name="connsiteX74" fmla="*/ 8241146 w 10953750"/>
              <a:gd name="connsiteY74" fmla="*/ 1665206 h 5778636"/>
              <a:gd name="connsiteX75" fmla="*/ 8221299 w 10953750"/>
              <a:gd name="connsiteY75" fmla="*/ 1665625 h 5778636"/>
              <a:gd name="connsiteX76" fmla="*/ 8205352 w 10953750"/>
              <a:gd name="connsiteY76" fmla="*/ 1698117 h 5778636"/>
              <a:gd name="connsiteX77" fmla="*/ 8171149 w 10953750"/>
              <a:gd name="connsiteY77" fmla="*/ 1766324 h 5778636"/>
              <a:gd name="connsiteX78" fmla="*/ 8172987 w 10953750"/>
              <a:gd name="connsiteY78" fmla="*/ 1777399 h 5778636"/>
              <a:gd name="connsiteX79" fmla="*/ 8169957 w 10953750"/>
              <a:gd name="connsiteY79" fmla="*/ 1819144 h 5778636"/>
              <a:gd name="connsiteX80" fmla="*/ 8089764 w 10953750"/>
              <a:gd name="connsiteY80" fmla="*/ 1978831 h 5778636"/>
              <a:gd name="connsiteX81" fmla="*/ 8080524 w 10953750"/>
              <a:gd name="connsiteY81" fmla="*/ 1991730 h 5778636"/>
              <a:gd name="connsiteX82" fmla="*/ 8070341 w 10953750"/>
              <a:gd name="connsiteY82" fmla="*/ 2033229 h 5778636"/>
              <a:gd name="connsiteX83" fmla="*/ 8052084 w 10953750"/>
              <a:gd name="connsiteY83" fmla="*/ 2068944 h 5778636"/>
              <a:gd name="connsiteX84" fmla="*/ 8023232 w 10953750"/>
              <a:gd name="connsiteY84" fmla="*/ 2075113 h 5778636"/>
              <a:gd name="connsiteX85" fmla="*/ 8025282 w 10953750"/>
              <a:gd name="connsiteY85" fmla="*/ 2113177 h 5778636"/>
              <a:gd name="connsiteX86" fmla="*/ 8000331 w 10953750"/>
              <a:gd name="connsiteY86" fmla="*/ 2151416 h 5778636"/>
              <a:gd name="connsiteX87" fmla="*/ 7920695 w 10953750"/>
              <a:gd name="connsiteY87" fmla="*/ 2177317 h 5778636"/>
              <a:gd name="connsiteX88" fmla="*/ 7917925 w 10953750"/>
              <a:gd name="connsiteY88" fmla="*/ 2177772 h 5778636"/>
              <a:gd name="connsiteX89" fmla="*/ 7882143 w 10953750"/>
              <a:gd name="connsiteY89" fmla="*/ 2193613 h 5778636"/>
              <a:gd name="connsiteX90" fmla="*/ 7764047 w 10953750"/>
              <a:gd name="connsiteY90" fmla="*/ 2433495 h 5778636"/>
              <a:gd name="connsiteX91" fmla="*/ 7682015 w 10953750"/>
              <a:gd name="connsiteY91" fmla="*/ 2582106 h 5778636"/>
              <a:gd name="connsiteX92" fmla="*/ 7604804 w 10953750"/>
              <a:gd name="connsiteY92" fmla="*/ 2768325 h 5778636"/>
              <a:gd name="connsiteX93" fmla="*/ 7520946 w 10953750"/>
              <a:gd name="connsiteY93" fmla="*/ 2888791 h 5778636"/>
              <a:gd name="connsiteX94" fmla="*/ 7492294 w 10953750"/>
              <a:gd name="connsiteY94" fmla="*/ 2939017 h 5778636"/>
              <a:gd name="connsiteX95" fmla="*/ 7440058 w 10953750"/>
              <a:gd name="connsiteY95" fmla="*/ 3052859 h 5778636"/>
              <a:gd name="connsiteX96" fmla="*/ 7379525 w 10953750"/>
              <a:gd name="connsiteY96" fmla="*/ 3150998 h 5778636"/>
              <a:gd name="connsiteX97" fmla="*/ 7292414 w 10953750"/>
              <a:gd name="connsiteY97" fmla="*/ 3303289 h 5778636"/>
              <a:gd name="connsiteX98" fmla="*/ 7235346 w 10953750"/>
              <a:gd name="connsiteY98" fmla="*/ 3396591 h 5778636"/>
              <a:gd name="connsiteX99" fmla="*/ 7114044 w 10953750"/>
              <a:gd name="connsiteY99" fmla="*/ 3600020 h 5778636"/>
              <a:gd name="connsiteX100" fmla="*/ 6981439 w 10953750"/>
              <a:gd name="connsiteY100" fmla="*/ 3795352 h 5778636"/>
              <a:gd name="connsiteX101" fmla="*/ 6895955 w 10953750"/>
              <a:gd name="connsiteY101" fmla="*/ 3931730 h 5778636"/>
              <a:gd name="connsiteX102" fmla="*/ 6749266 w 10953750"/>
              <a:gd name="connsiteY102" fmla="*/ 4136490 h 5778636"/>
              <a:gd name="connsiteX103" fmla="*/ 6681803 w 10953750"/>
              <a:gd name="connsiteY103" fmla="*/ 4244303 h 5778636"/>
              <a:gd name="connsiteX104" fmla="*/ 6587562 w 10953750"/>
              <a:gd name="connsiteY104" fmla="*/ 4362209 h 5778636"/>
              <a:gd name="connsiteX105" fmla="*/ 6533276 w 10953750"/>
              <a:gd name="connsiteY105" fmla="*/ 4437986 h 5778636"/>
              <a:gd name="connsiteX106" fmla="*/ 6478754 w 10953750"/>
              <a:gd name="connsiteY106" fmla="*/ 4520914 h 5778636"/>
              <a:gd name="connsiteX107" fmla="*/ 6394225 w 10953750"/>
              <a:gd name="connsiteY107" fmla="*/ 4611622 h 5778636"/>
              <a:gd name="connsiteX108" fmla="*/ 6287975 w 10953750"/>
              <a:gd name="connsiteY108" fmla="*/ 4742882 h 5778636"/>
              <a:gd name="connsiteX109" fmla="*/ 6141770 w 10953750"/>
              <a:gd name="connsiteY109" fmla="*/ 4916272 h 5778636"/>
              <a:gd name="connsiteX110" fmla="*/ 6056310 w 10953750"/>
              <a:gd name="connsiteY110" fmla="*/ 5018511 h 5778636"/>
              <a:gd name="connsiteX111" fmla="*/ 5932958 w 10953750"/>
              <a:gd name="connsiteY111" fmla="*/ 5183875 h 5778636"/>
              <a:gd name="connsiteX112" fmla="*/ 5915185 w 10953750"/>
              <a:gd name="connsiteY112" fmla="*/ 5188221 h 5778636"/>
              <a:gd name="connsiteX113" fmla="*/ 5908974 w 10953750"/>
              <a:gd name="connsiteY113" fmla="*/ 5159374 h 5778636"/>
              <a:gd name="connsiteX114" fmla="*/ 5934844 w 10953750"/>
              <a:gd name="connsiteY114" fmla="*/ 5126673 h 5778636"/>
              <a:gd name="connsiteX115" fmla="*/ 6475138 w 10953750"/>
              <a:gd name="connsiteY115" fmla="*/ 4413414 h 5778636"/>
              <a:gd name="connsiteX116" fmla="*/ 6945246 w 10953750"/>
              <a:gd name="connsiteY116" fmla="*/ 3740147 h 5778636"/>
              <a:gd name="connsiteX117" fmla="*/ 7222266 w 10953750"/>
              <a:gd name="connsiteY117" fmla="*/ 3292071 h 5778636"/>
              <a:gd name="connsiteX118" fmla="*/ 7448712 w 10953750"/>
              <a:gd name="connsiteY118" fmla="*/ 2890717 h 5778636"/>
              <a:gd name="connsiteX119" fmla="*/ 7692084 w 10953750"/>
              <a:gd name="connsiteY119" fmla="*/ 2377062 h 5778636"/>
              <a:gd name="connsiteX120" fmla="*/ 7773432 w 10953750"/>
              <a:gd name="connsiteY120" fmla="*/ 2215762 h 5778636"/>
              <a:gd name="connsiteX121" fmla="*/ 7843253 w 10953750"/>
              <a:gd name="connsiteY121" fmla="*/ 2036447 h 5778636"/>
              <a:gd name="connsiteX122" fmla="*/ 7880226 w 10953750"/>
              <a:gd name="connsiteY122" fmla="*/ 1967784 h 5778636"/>
              <a:gd name="connsiteX123" fmla="*/ 7912567 w 10953750"/>
              <a:gd name="connsiteY123" fmla="*/ 1922641 h 5778636"/>
              <a:gd name="connsiteX124" fmla="*/ 7957626 w 10953750"/>
              <a:gd name="connsiteY124" fmla="*/ 1842692 h 5778636"/>
              <a:gd name="connsiteX125" fmla="*/ 7976366 w 10953750"/>
              <a:gd name="connsiteY125" fmla="*/ 1775606 h 5778636"/>
              <a:gd name="connsiteX126" fmla="*/ 7985383 w 10953750"/>
              <a:gd name="connsiteY126" fmla="*/ 1752789 h 5778636"/>
              <a:gd name="connsiteX127" fmla="*/ 8013563 w 10953750"/>
              <a:gd name="connsiteY127" fmla="*/ 1716863 h 5778636"/>
              <a:gd name="connsiteX128" fmla="*/ 8067897 w 10953750"/>
              <a:gd name="connsiteY128" fmla="*/ 1572808 h 5778636"/>
              <a:gd name="connsiteX129" fmla="*/ 8094003 w 10953750"/>
              <a:gd name="connsiteY129" fmla="*/ 1532957 h 5778636"/>
              <a:gd name="connsiteX130" fmla="*/ 8117588 w 10953750"/>
              <a:gd name="connsiteY130" fmla="*/ 1469341 h 5778636"/>
              <a:gd name="connsiteX131" fmla="*/ 8118767 w 10953750"/>
              <a:gd name="connsiteY131" fmla="*/ 1433590 h 5778636"/>
              <a:gd name="connsiteX132" fmla="*/ 8162694 w 10953750"/>
              <a:gd name="connsiteY132" fmla="*/ 1321115 h 5778636"/>
              <a:gd name="connsiteX133" fmla="*/ 8209839 w 10953750"/>
              <a:gd name="connsiteY133" fmla="*/ 1228022 h 5778636"/>
              <a:gd name="connsiteX134" fmla="*/ 8216322 w 10953750"/>
              <a:gd name="connsiteY134" fmla="*/ 1198510 h 5778636"/>
              <a:gd name="connsiteX135" fmla="*/ 8218196 w 10953750"/>
              <a:gd name="connsiteY135" fmla="*/ 1158378 h 5778636"/>
              <a:gd name="connsiteX136" fmla="*/ 8243643 w 10953750"/>
              <a:gd name="connsiteY136" fmla="*/ 1071699 h 5778636"/>
              <a:gd name="connsiteX137" fmla="*/ 8291731 w 10953750"/>
              <a:gd name="connsiteY137" fmla="*/ 950006 h 5778636"/>
              <a:gd name="connsiteX138" fmla="*/ 8291060 w 10953750"/>
              <a:gd name="connsiteY138" fmla="*/ 920248 h 5778636"/>
              <a:gd name="connsiteX139" fmla="*/ 8279298 w 10953750"/>
              <a:gd name="connsiteY139" fmla="*/ 909382 h 5778636"/>
              <a:gd name="connsiteX140" fmla="*/ 8266242 w 10953750"/>
              <a:gd name="connsiteY140" fmla="*/ 770723 h 5778636"/>
              <a:gd name="connsiteX141" fmla="*/ 8256790 w 10953750"/>
              <a:gd name="connsiteY141" fmla="*/ 756632 h 5778636"/>
              <a:gd name="connsiteX142" fmla="*/ 8241327 w 10953750"/>
              <a:gd name="connsiteY142" fmla="*/ 757753 h 5778636"/>
              <a:gd name="connsiteX143" fmla="*/ 8215717 w 10953750"/>
              <a:gd name="connsiteY143" fmla="*/ 749165 h 5778636"/>
              <a:gd name="connsiteX144" fmla="*/ 8229118 w 10953750"/>
              <a:gd name="connsiteY144" fmla="*/ 727049 h 5778636"/>
              <a:gd name="connsiteX145" fmla="*/ 8262614 w 10953750"/>
              <a:gd name="connsiteY145" fmla="*/ 680293 h 5778636"/>
              <a:gd name="connsiteX146" fmla="*/ 8294483 w 10953750"/>
              <a:gd name="connsiteY146" fmla="*/ 649450 h 5778636"/>
              <a:gd name="connsiteX147" fmla="*/ 8310641 w 10953750"/>
              <a:gd name="connsiteY147" fmla="*/ 643947 h 5778636"/>
              <a:gd name="connsiteX148" fmla="*/ 8322191 w 10953750"/>
              <a:gd name="connsiteY148" fmla="*/ 627824 h 5778636"/>
              <a:gd name="connsiteX149" fmla="*/ 8306045 w 10953750"/>
              <a:gd name="connsiteY149" fmla="*/ 616257 h 5778636"/>
              <a:gd name="connsiteX150" fmla="*/ 8279044 w 10953750"/>
              <a:gd name="connsiteY150" fmla="*/ 616432 h 5778636"/>
              <a:gd name="connsiteX151" fmla="*/ 8267506 w 10953750"/>
              <a:gd name="connsiteY151" fmla="*/ 615485 h 5778636"/>
              <a:gd name="connsiteX152" fmla="*/ 8272821 w 10953750"/>
              <a:gd name="connsiteY152" fmla="*/ 604655 h 5778636"/>
              <a:gd name="connsiteX153" fmla="*/ 8284136 w 10953750"/>
              <a:gd name="connsiteY153" fmla="*/ 595682 h 5778636"/>
              <a:gd name="connsiteX154" fmla="*/ 8291066 w 10953750"/>
              <a:gd name="connsiteY154" fmla="*/ 586009 h 5778636"/>
              <a:gd name="connsiteX155" fmla="*/ 8311893 w 10953750"/>
              <a:gd name="connsiteY155" fmla="*/ 505779 h 5778636"/>
              <a:gd name="connsiteX156" fmla="*/ 8336148 w 10953750"/>
              <a:gd name="connsiteY156" fmla="*/ 471921 h 5778636"/>
              <a:gd name="connsiteX157" fmla="*/ 8341936 w 10953750"/>
              <a:gd name="connsiteY157" fmla="*/ 446790 h 5778636"/>
              <a:gd name="connsiteX158" fmla="*/ 8317704 w 10953750"/>
              <a:gd name="connsiteY158" fmla="*/ 446509 h 5778636"/>
              <a:gd name="connsiteX159" fmla="*/ 8302701 w 10953750"/>
              <a:gd name="connsiteY159" fmla="*/ 450399 h 5778636"/>
              <a:gd name="connsiteX160" fmla="*/ 8284009 w 10953750"/>
              <a:gd name="connsiteY160" fmla="*/ 449207 h 5778636"/>
              <a:gd name="connsiteX161" fmla="*/ 8290715 w 10953750"/>
              <a:gd name="connsiteY161" fmla="*/ 429614 h 5778636"/>
              <a:gd name="connsiteX162" fmla="*/ 8309903 w 10953750"/>
              <a:gd name="connsiteY162" fmla="*/ 382367 h 5778636"/>
              <a:gd name="connsiteX163" fmla="*/ 8379169 w 10953750"/>
              <a:gd name="connsiteY163" fmla="*/ 336838 h 5778636"/>
              <a:gd name="connsiteX164" fmla="*/ 8415410 w 10953750"/>
              <a:gd name="connsiteY164" fmla="*/ 323766 h 5778636"/>
              <a:gd name="connsiteX165" fmla="*/ 8324991 w 10953750"/>
              <a:gd name="connsiteY165" fmla="*/ 258990 h 5778636"/>
              <a:gd name="connsiteX166" fmla="*/ 8285756 w 10953750"/>
              <a:gd name="connsiteY166" fmla="*/ 262599 h 5778636"/>
              <a:gd name="connsiteX167" fmla="*/ 8276305 w 10953750"/>
              <a:gd name="connsiteY167" fmla="*/ 248509 h 5778636"/>
              <a:gd name="connsiteX168" fmla="*/ 8263140 w 10953750"/>
              <a:gd name="connsiteY168" fmla="*/ 263475 h 5778636"/>
              <a:gd name="connsiteX169" fmla="*/ 8258284 w 10953750"/>
              <a:gd name="connsiteY169" fmla="*/ 277074 h 5778636"/>
              <a:gd name="connsiteX170" fmla="*/ 8237046 w 10953750"/>
              <a:gd name="connsiteY170" fmla="*/ 286257 h 5778636"/>
              <a:gd name="connsiteX171" fmla="*/ 8215348 w 10953750"/>
              <a:gd name="connsiteY171" fmla="*/ 292670 h 5778636"/>
              <a:gd name="connsiteX172" fmla="*/ 8197551 w 10953750"/>
              <a:gd name="connsiteY172" fmla="*/ 331155 h 5778636"/>
              <a:gd name="connsiteX173" fmla="*/ 8176065 w 10953750"/>
              <a:gd name="connsiteY173" fmla="*/ 364557 h 5778636"/>
              <a:gd name="connsiteX174" fmla="*/ 8144220 w 10953750"/>
              <a:gd name="connsiteY174" fmla="*/ 361262 h 5778636"/>
              <a:gd name="connsiteX175" fmla="*/ 8129912 w 10953750"/>
              <a:gd name="connsiteY175" fmla="*/ 360771 h 5778636"/>
              <a:gd name="connsiteX176" fmla="*/ 8136334 w 10953750"/>
              <a:gd name="connsiteY176" fmla="*/ 416606 h 5778636"/>
              <a:gd name="connsiteX177" fmla="*/ 8148320 w 10953750"/>
              <a:gd name="connsiteY177" fmla="*/ 437391 h 5778636"/>
              <a:gd name="connsiteX178" fmla="*/ 8127753 w 10953750"/>
              <a:gd name="connsiteY178" fmla="*/ 476331 h 5778636"/>
              <a:gd name="connsiteX179" fmla="*/ 8115756 w 10953750"/>
              <a:gd name="connsiteY179" fmla="*/ 472616 h 5778636"/>
              <a:gd name="connsiteX180" fmla="*/ 8098914 w 10953750"/>
              <a:gd name="connsiteY180" fmla="*/ 465430 h 5778636"/>
              <a:gd name="connsiteX181" fmla="*/ 8080905 w 10953750"/>
              <a:gd name="connsiteY181" fmla="*/ 476926 h 5778636"/>
              <a:gd name="connsiteX182" fmla="*/ 8065170 w 10953750"/>
              <a:gd name="connsiteY182" fmla="*/ 536406 h 5778636"/>
              <a:gd name="connsiteX183" fmla="*/ 8056837 w 10953750"/>
              <a:gd name="connsiteY183" fmla="*/ 571912 h 5778636"/>
              <a:gd name="connsiteX184" fmla="*/ 7993323 w 10953750"/>
              <a:gd name="connsiteY184" fmla="*/ 643518 h 5778636"/>
              <a:gd name="connsiteX185" fmla="*/ 7973923 w 10953750"/>
              <a:gd name="connsiteY185" fmla="*/ 663776 h 5778636"/>
              <a:gd name="connsiteX186" fmla="*/ 7951705 w 10953750"/>
              <a:gd name="connsiteY186" fmla="*/ 752768 h 5778636"/>
              <a:gd name="connsiteX187" fmla="*/ 7924444 w 10953750"/>
              <a:gd name="connsiteY187" fmla="*/ 794232 h 5778636"/>
              <a:gd name="connsiteX188" fmla="*/ 7859339 w 10953750"/>
              <a:gd name="connsiteY188" fmla="*/ 830542 h 5778636"/>
              <a:gd name="connsiteX189" fmla="*/ 7886092 w 10953750"/>
              <a:gd name="connsiteY189" fmla="*/ 854588 h 5778636"/>
              <a:gd name="connsiteX190" fmla="*/ 7884218 w 10953750"/>
              <a:gd name="connsiteY190" fmla="*/ 894720 h 5778636"/>
              <a:gd name="connsiteX191" fmla="*/ 7860222 w 10953750"/>
              <a:gd name="connsiteY191" fmla="*/ 887289 h 5778636"/>
              <a:gd name="connsiteX192" fmla="*/ 7836215 w 10953750"/>
              <a:gd name="connsiteY192" fmla="*/ 896927 h 5778636"/>
              <a:gd name="connsiteX193" fmla="*/ 7813338 w 10953750"/>
              <a:gd name="connsiteY193" fmla="*/ 939092 h 5778636"/>
              <a:gd name="connsiteX194" fmla="*/ 7784450 w 10953750"/>
              <a:gd name="connsiteY194" fmla="*/ 996468 h 5778636"/>
              <a:gd name="connsiteX195" fmla="*/ 7763200 w 10953750"/>
              <a:gd name="connsiteY195" fmla="*/ 1022720 h 5778636"/>
              <a:gd name="connsiteX196" fmla="*/ 7741043 w 10953750"/>
              <a:gd name="connsiteY196" fmla="*/ 1026365 h 5778636"/>
              <a:gd name="connsiteX197" fmla="*/ 7710341 w 10953750"/>
              <a:gd name="connsiteY197" fmla="*/ 1038527 h 5778636"/>
              <a:gd name="connsiteX198" fmla="*/ 7727170 w 10953750"/>
              <a:gd name="connsiteY198" fmla="*/ 1062782 h 5778636"/>
              <a:gd name="connsiteX199" fmla="*/ 7725544 w 10953750"/>
              <a:gd name="connsiteY199" fmla="*/ 1078695 h 5778636"/>
              <a:gd name="connsiteX200" fmla="*/ 7713310 w 10953750"/>
              <a:gd name="connsiteY200" fmla="*/ 1082129 h 5778636"/>
              <a:gd name="connsiteX201" fmla="*/ 7674075 w 10953750"/>
              <a:gd name="connsiteY201" fmla="*/ 1085738 h 5778636"/>
              <a:gd name="connsiteX202" fmla="*/ 7650080 w 10953750"/>
              <a:gd name="connsiteY202" fmla="*/ 1078307 h 5778636"/>
              <a:gd name="connsiteX203" fmla="*/ 7651707 w 10953750"/>
              <a:gd name="connsiteY203" fmla="*/ 1062394 h 5778636"/>
              <a:gd name="connsiteX204" fmla="*/ 7713667 w 10953750"/>
              <a:gd name="connsiteY204" fmla="*/ 904284 h 5778636"/>
              <a:gd name="connsiteX205" fmla="*/ 7749297 w 10953750"/>
              <a:gd name="connsiteY205" fmla="*/ 776106 h 5778636"/>
              <a:gd name="connsiteX206" fmla="*/ 7724431 w 10953750"/>
              <a:gd name="connsiteY206" fmla="*/ 694859 h 5778636"/>
              <a:gd name="connsiteX207" fmla="*/ 7754686 w 10953750"/>
              <a:gd name="connsiteY207" fmla="*/ 662859 h 5778636"/>
              <a:gd name="connsiteX208" fmla="*/ 7738316 w 10953750"/>
              <a:gd name="connsiteY208" fmla="*/ 641373 h 5778636"/>
              <a:gd name="connsiteX209" fmla="*/ 7732341 w 10953750"/>
              <a:gd name="connsiteY209" fmla="*/ 605376 h 5778636"/>
              <a:gd name="connsiteX210" fmla="*/ 7760273 w 10953750"/>
              <a:gd name="connsiteY210" fmla="*/ 593670 h 5778636"/>
              <a:gd name="connsiteX211" fmla="*/ 7796962 w 10953750"/>
              <a:gd name="connsiteY211" fmla="*/ 600435 h 5778636"/>
              <a:gd name="connsiteX212" fmla="*/ 7782218 w 10953750"/>
              <a:gd name="connsiteY212" fmla="*/ 563036 h 5778636"/>
              <a:gd name="connsiteX213" fmla="*/ 7779014 w 10953750"/>
              <a:gd name="connsiteY213" fmla="*/ 526584 h 5778636"/>
              <a:gd name="connsiteX214" fmla="*/ 7717410 w 10953750"/>
              <a:gd name="connsiteY214" fmla="*/ 506849 h 5778636"/>
              <a:gd name="connsiteX215" fmla="*/ 7692012 w 10953750"/>
              <a:gd name="connsiteY215" fmla="*/ 525250 h 5778636"/>
              <a:gd name="connsiteX216" fmla="*/ 7701228 w 10953750"/>
              <a:gd name="connsiteY216" fmla="*/ 546490 h 5778636"/>
              <a:gd name="connsiteX217" fmla="*/ 7703985 w 10953750"/>
              <a:gd name="connsiteY217" fmla="*/ 563104 h 5778636"/>
              <a:gd name="connsiteX218" fmla="*/ 7693330 w 10953750"/>
              <a:gd name="connsiteY218" fmla="*/ 618904 h 5778636"/>
              <a:gd name="connsiteX219" fmla="*/ 7669534 w 10953750"/>
              <a:gd name="connsiteY219" fmla="*/ 655531 h 5778636"/>
              <a:gd name="connsiteX220" fmla="*/ 7667448 w 10953750"/>
              <a:gd name="connsiteY220" fmla="*/ 668675 h 5778636"/>
              <a:gd name="connsiteX221" fmla="*/ 7671820 w 10953750"/>
              <a:gd name="connsiteY221" fmla="*/ 686445 h 5778636"/>
              <a:gd name="connsiteX222" fmla="*/ 7611758 w 10953750"/>
              <a:gd name="connsiteY222" fmla="*/ 770284 h 5778636"/>
              <a:gd name="connsiteX223" fmla="*/ 7577343 w 10953750"/>
              <a:gd name="connsiteY223" fmla="*/ 811502 h 5778636"/>
              <a:gd name="connsiteX224" fmla="*/ 7572463 w 10953750"/>
              <a:gd name="connsiteY224" fmla="*/ 859241 h 5778636"/>
              <a:gd name="connsiteX225" fmla="*/ 7567371 w 10953750"/>
              <a:gd name="connsiteY225" fmla="*/ 879990 h 5778636"/>
              <a:gd name="connsiteX226" fmla="*/ 7543376 w 10953750"/>
              <a:gd name="connsiteY226" fmla="*/ 872559 h 5778636"/>
              <a:gd name="connsiteX227" fmla="*/ 7527925 w 10953750"/>
              <a:gd name="connsiteY227" fmla="*/ 856610 h 5778636"/>
              <a:gd name="connsiteX228" fmla="*/ 7516187 w 10953750"/>
              <a:gd name="connsiteY228" fmla="*/ 811606 h 5778636"/>
              <a:gd name="connsiteX229" fmla="*/ 7550874 w 10953750"/>
              <a:gd name="connsiteY229" fmla="*/ 712029 h 5778636"/>
              <a:gd name="connsiteX230" fmla="*/ 7526431 w 10953750"/>
              <a:gd name="connsiteY230" fmla="*/ 684759 h 5778636"/>
              <a:gd name="connsiteX231" fmla="*/ 7522047 w 10953750"/>
              <a:gd name="connsiteY231" fmla="*/ 684058 h 5778636"/>
              <a:gd name="connsiteX232" fmla="*/ 7469660 w 10953750"/>
              <a:gd name="connsiteY232" fmla="*/ 685563 h 5778636"/>
              <a:gd name="connsiteX233" fmla="*/ 7463649 w 10953750"/>
              <a:gd name="connsiteY233" fmla="*/ 700775 h 5778636"/>
              <a:gd name="connsiteX234" fmla="*/ 7498959 w 10953750"/>
              <a:gd name="connsiteY234" fmla="*/ 699234 h 5778636"/>
              <a:gd name="connsiteX235" fmla="*/ 7501940 w 10953750"/>
              <a:gd name="connsiteY235" fmla="*/ 725767 h 5778636"/>
              <a:gd name="connsiteX236" fmla="*/ 7484862 w 10953750"/>
              <a:gd name="connsiteY236" fmla="*/ 725732 h 5778636"/>
              <a:gd name="connsiteX237" fmla="*/ 7430848 w 10953750"/>
              <a:gd name="connsiteY237" fmla="*/ 743150 h 5778636"/>
              <a:gd name="connsiteX238" fmla="*/ 7381182 w 10953750"/>
              <a:gd name="connsiteY238" fmla="*/ 812478 h 5778636"/>
              <a:gd name="connsiteX239" fmla="*/ 7390374 w 10953750"/>
              <a:gd name="connsiteY239" fmla="*/ 867858 h 5778636"/>
              <a:gd name="connsiteX240" fmla="*/ 7395218 w 10953750"/>
              <a:gd name="connsiteY240" fmla="*/ 871328 h 5778636"/>
              <a:gd name="connsiteX241" fmla="*/ 7408594 w 10953750"/>
              <a:gd name="connsiteY241" fmla="*/ 883350 h 5778636"/>
              <a:gd name="connsiteX242" fmla="*/ 7388735 w 10953750"/>
              <a:gd name="connsiteY242" fmla="*/ 900840 h 5778636"/>
              <a:gd name="connsiteX243" fmla="*/ 7365199 w 10953750"/>
              <a:gd name="connsiteY243" fmla="*/ 896178 h 5778636"/>
              <a:gd name="connsiteX244" fmla="*/ 7344185 w 10953750"/>
              <a:gd name="connsiteY244" fmla="*/ 915280 h 5778636"/>
              <a:gd name="connsiteX245" fmla="*/ 7362405 w 10953750"/>
              <a:gd name="connsiteY245" fmla="*/ 930772 h 5778636"/>
              <a:gd name="connsiteX246" fmla="*/ 7373943 w 10953750"/>
              <a:gd name="connsiteY246" fmla="*/ 931719 h 5778636"/>
              <a:gd name="connsiteX247" fmla="*/ 7385246 w 10953750"/>
              <a:gd name="connsiteY247" fmla="*/ 939816 h 5778636"/>
              <a:gd name="connsiteX248" fmla="*/ 7375086 w 10953750"/>
              <a:gd name="connsiteY248" fmla="*/ 947176 h 5778636"/>
              <a:gd name="connsiteX249" fmla="*/ 7345316 w 10953750"/>
              <a:gd name="connsiteY249" fmla="*/ 947806 h 5778636"/>
              <a:gd name="connsiteX250" fmla="*/ 7302368 w 10953750"/>
              <a:gd name="connsiteY250" fmla="*/ 980472 h 5778636"/>
              <a:gd name="connsiteX251" fmla="*/ 7297724 w 10953750"/>
              <a:gd name="connsiteY251" fmla="*/ 1021060 h 5778636"/>
              <a:gd name="connsiteX252" fmla="*/ 7279479 w 10953750"/>
              <a:gd name="connsiteY252" fmla="*/ 1039706 h 5778636"/>
              <a:gd name="connsiteX253" fmla="*/ 7239313 w 10953750"/>
              <a:gd name="connsiteY253" fmla="*/ 1054847 h 5778636"/>
              <a:gd name="connsiteX254" fmla="*/ 7226832 w 10953750"/>
              <a:gd name="connsiteY254" fmla="*/ 1082501 h 5778636"/>
              <a:gd name="connsiteX255" fmla="*/ 7162102 w 10953750"/>
              <a:gd name="connsiteY255" fmla="*/ 1241067 h 5778636"/>
              <a:gd name="connsiteX256" fmla="*/ 7151930 w 10953750"/>
              <a:gd name="connsiteY256" fmla="*/ 1265497 h 5778636"/>
              <a:gd name="connsiteX257" fmla="*/ 7127886 w 10953750"/>
              <a:gd name="connsiteY257" fmla="*/ 1326343 h 5778636"/>
              <a:gd name="connsiteX258" fmla="*/ 7046151 w 10953750"/>
              <a:gd name="connsiteY258" fmla="*/ 1382457 h 5778636"/>
              <a:gd name="connsiteX259" fmla="*/ 7009438 w 10953750"/>
              <a:gd name="connsiteY259" fmla="*/ 1409830 h 5778636"/>
              <a:gd name="connsiteX260" fmla="*/ 6950024 w 10953750"/>
              <a:gd name="connsiteY260" fmla="*/ 1557565 h 5778636"/>
              <a:gd name="connsiteX261" fmla="*/ 6930624 w 10953750"/>
              <a:gd name="connsiteY261" fmla="*/ 1577824 h 5778636"/>
              <a:gd name="connsiteX262" fmla="*/ 6915621 w 10953750"/>
              <a:gd name="connsiteY262" fmla="*/ 1581714 h 5778636"/>
              <a:gd name="connsiteX263" fmla="*/ 6902468 w 10953750"/>
              <a:gd name="connsiteY263" fmla="*/ 1579611 h 5778636"/>
              <a:gd name="connsiteX264" fmla="*/ 6901797 w 10953750"/>
              <a:gd name="connsiteY264" fmla="*/ 1549853 h 5778636"/>
              <a:gd name="connsiteX265" fmla="*/ 6892817 w 10953750"/>
              <a:gd name="connsiteY265" fmla="*/ 1521462 h 5778636"/>
              <a:gd name="connsiteX266" fmla="*/ 6876882 w 10953750"/>
              <a:gd name="connsiteY266" fmla="*/ 1536884 h 5778636"/>
              <a:gd name="connsiteX267" fmla="*/ 6887924 w 10953750"/>
              <a:gd name="connsiteY267" fmla="*/ 1586269 h 5778636"/>
              <a:gd name="connsiteX268" fmla="*/ 6848829 w 10953750"/>
              <a:gd name="connsiteY268" fmla="*/ 1719284 h 5778636"/>
              <a:gd name="connsiteX269" fmla="*/ 6818115 w 10953750"/>
              <a:gd name="connsiteY269" fmla="*/ 1748515 h 5778636"/>
              <a:gd name="connsiteX270" fmla="*/ 6819717 w 10953750"/>
              <a:gd name="connsiteY270" fmla="*/ 1766742 h 5778636"/>
              <a:gd name="connsiteX271" fmla="*/ 6819233 w 10953750"/>
              <a:gd name="connsiteY271" fmla="*/ 1798112 h 5778636"/>
              <a:gd name="connsiteX272" fmla="*/ 6753409 w 10953750"/>
              <a:gd name="connsiteY272" fmla="*/ 1872942 h 5778636"/>
              <a:gd name="connsiteX273" fmla="*/ 6628726 w 10953750"/>
              <a:gd name="connsiteY273" fmla="*/ 1961721 h 5778636"/>
              <a:gd name="connsiteX274" fmla="*/ 6630800 w 10953750"/>
              <a:gd name="connsiteY274" fmla="*/ 1965647 h 5778636"/>
              <a:gd name="connsiteX275" fmla="*/ 6651567 w 10953750"/>
              <a:gd name="connsiteY275" fmla="*/ 1970765 h 5778636"/>
              <a:gd name="connsiteX276" fmla="*/ 6665391 w 10953750"/>
              <a:gd name="connsiteY276" fmla="*/ 2002626 h 5778636"/>
              <a:gd name="connsiteX277" fmla="*/ 6630305 w 10953750"/>
              <a:gd name="connsiteY277" fmla="*/ 2014086 h 5778636"/>
              <a:gd name="connsiteX278" fmla="*/ 6611153 w 10953750"/>
              <a:gd name="connsiteY278" fmla="*/ 2010125 h 5778636"/>
              <a:gd name="connsiteX279" fmla="*/ 6622667 w 10953750"/>
              <a:gd name="connsiteY279" fmla="*/ 2045211 h 5778636"/>
              <a:gd name="connsiteX280" fmla="*/ 6634193 w 10953750"/>
              <a:gd name="connsiteY280" fmla="*/ 2063227 h 5778636"/>
              <a:gd name="connsiteX281" fmla="*/ 6620980 w 10953750"/>
              <a:gd name="connsiteY281" fmla="*/ 2146471 h 5778636"/>
              <a:gd name="connsiteX282" fmla="*/ 6584019 w 10953750"/>
              <a:gd name="connsiteY282" fmla="*/ 2198064 h 5778636"/>
              <a:gd name="connsiteX283" fmla="*/ 6563700 w 10953750"/>
              <a:gd name="connsiteY283" fmla="*/ 2212784 h 5778636"/>
              <a:gd name="connsiteX284" fmla="*/ 6540823 w 10953750"/>
              <a:gd name="connsiteY284" fmla="*/ 2254950 h 5778636"/>
              <a:gd name="connsiteX285" fmla="*/ 6541954 w 10953750"/>
              <a:gd name="connsiteY285" fmla="*/ 2287476 h 5778636"/>
              <a:gd name="connsiteX286" fmla="*/ 6538937 w 10953750"/>
              <a:gd name="connsiteY286" fmla="*/ 2312152 h 5778636"/>
              <a:gd name="connsiteX287" fmla="*/ 6515612 w 10953750"/>
              <a:gd name="connsiteY287" fmla="*/ 2334478 h 5778636"/>
              <a:gd name="connsiteX288" fmla="*/ 6455835 w 10953750"/>
              <a:gd name="connsiteY288" fmla="*/ 2342888 h 5778636"/>
              <a:gd name="connsiteX289" fmla="*/ 6434149 w 10953750"/>
              <a:gd name="connsiteY289" fmla="*/ 2332232 h 5778636"/>
              <a:gd name="connsiteX290" fmla="*/ 6441678 w 10953750"/>
              <a:gd name="connsiteY290" fmla="*/ 2454733 h 5778636"/>
              <a:gd name="connsiteX291" fmla="*/ 6413970 w 10953750"/>
              <a:gd name="connsiteY291" fmla="*/ 2476358 h 5778636"/>
              <a:gd name="connsiteX292" fmla="*/ 6383975 w 10953750"/>
              <a:gd name="connsiteY292" fmla="*/ 2467070 h 5778636"/>
              <a:gd name="connsiteX293" fmla="*/ 6393451 w 10953750"/>
              <a:gd name="connsiteY293" fmla="*/ 2447021 h 5778636"/>
              <a:gd name="connsiteX294" fmla="*/ 6397388 w 10953750"/>
              <a:gd name="connsiteY294" fmla="*/ 2427883 h 5778636"/>
              <a:gd name="connsiteX295" fmla="*/ 6373852 w 10953750"/>
              <a:gd name="connsiteY295" fmla="*/ 2423221 h 5778636"/>
              <a:gd name="connsiteX296" fmla="*/ 6353993 w 10953750"/>
              <a:gd name="connsiteY296" fmla="*/ 2440711 h 5778636"/>
              <a:gd name="connsiteX297" fmla="*/ 6332519 w 10953750"/>
              <a:gd name="connsiteY297" fmla="*/ 2457044 h 5778636"/>
              <a:gd name="connsiteX298" fmla="*/ 6339473 w 10953750"/>
              <a:gd name="connsiteY298" fmla="*/ 2413231 h 5778636"/>
              <a:gd name="connsiteX299" fmla="*/ 6381786 w 10953750"/>
              <a:gd name="connsiteY299" fmla="*/ 2299599 h 5778636"/>
              <a:gd name="connsiteX300" fmla="*/ 6431676 w 10953750"/>
              <a:gd name="connsiteY300" fmla="*/ 2240190 h 5778636"/>
              <a:gd name="connsiteX301" fmla="*/ 6442307 w 10953750"/>
              <a:gd name="connsiteY301" fmla="*/ 2218530 h 5778636"/>
              <a:gd name="connsiteX302" fmla="*/ 6442120 w 10953750"/>
              <a:gd name="connsiteY302" fmla="*/ 2157402 h 5778636"/>
              <a:gd name="connsiteX303" fmla="*/ 6461060 w 10953750"/>
              <a:gd name="connsiteY303" fmla="*/ 2134374 h 5778636"/>
              <a:gd name="connsiteX304" fmla="*/ 6506094 w 10953750"/>
              <a:gd name="connsiteY304" fmla="*/ 2088565 h 5778636"/>
              <a:gd name="connsiteX305" fmla="*/ 6525058 w 10953750"/>
              <a:gd name="connsiteY305" fmla="*/ 2031398 h 5778636"/>
              <a:gd name="connsiteX306" fmla="*/ 6548606 w 10953750"/>
              <a:gd name="connsiteY306" fmla="*/ 2018991 h 5778636"/>
              <a:gd name="connsiteX307" fmla="*/ 6570763 w 10953750"/>
              <a:gd name="connsiteY307" fmla="*/ 2015347 h 5778636"/>
              <a:gd name="connsiteX308" fmla="*/ 6560864 w 10953750"/>
              <a:gd name="connsiteY308" fmla="*/ 1981418 h 5778636"/>
              <a:gd name="connsiteX309" fmla="*/ 6548431 w 10953750"/>
              <a:gd name="connsiteY309" fmla="*/ 1940794 h 5778636"/>
              <a:gd name="connsiteX310" fmla="*/ 6581691 w 10953750"/>
              <a:gd name="connsiteY310" fmla="*/ 1901188 h 5778636"/>
              <a:gd name="connsiteX311" fmla="*/ 6619583 w 10953750"/>
              <a:gd name="connsiteY311" fmla="*/ 1838063 h 5778636"/>
              <a:gd name="connsiteX312" fmla="*/ 6606914 w 10953750"/>
              <a:gd name="connsiteY312" fmla="*/ 1804590 h 5778636"/>
              <a:gd name="connsiteX313" fmla="*/ 6597474 w 10953750"/>
              <a:gd name="connsiteY313" fmla="*/ 1773430 h 5778636"/>
              <a:gd name="connsiteX314" fmla="*/ 6644879 w 10953750"/>
              <a:gd name="connsiteY314" fmla="*/ 1639048 h 5778636"/>
              <a:gd name="connsiteX315" fmla="*/ 6703301 w 10953750"/>
              <a:gd name="connsiteY315" fmla="*/ 1588192 h 5778636"/>
              <a:gd name="connsiteX316" fmla="*/ 6705611 w 10953750"/>
              <a:gd name="connsiteY316" fmla="*/ 1584968 h 5778636"/>
              <a:gd name="connsiteX317" fmla="*/ 6692011 w 10953750"/>
              <a:gd name="connsiteY317" fmla="*/ 1563026 h 5778636"/>
              <a:gd name="connsiteX318" fmla="*/ 6723632 w 10953750"/>
              <a:gd name="connsiteY318" fmla="*/ 1556402 h 5778636"/>
              <a:gd name="connsiteX319" fmla="*/ 6733556 w 10953750"/>
              <a:gd name="connsiteY319" fmla="*/ 1556192 h 5778636"/>
              <a:gd name="connsiteX320" fmla="*/ 6777858 w 10953750"/>
              <a:gd name="connsiteY320" fmla="*/ 1565972 h 5778636"/>
              <a:gd name="connsiteX321" fmla="*/ 6797022 w 10953750"/>
              <a:gd name="connsiteY321" fmla="*/ 1552864 h 5778636"/>
              <a:gd name="connsiteX322" fmla="*/ 6788265 w 10953750"/>
              <a:gd name="connsiteY322" fmla="*/ 1534392 h 5778636"/>
              <a:gd name="connsiteX323" fmla="*/ 6728524 w 10953750"/>
              <a:gd name="connsiteY323" fmla="*/ 1491594 h 5778636"/>
              <a:gd name="connsiteX324" fmla="*/ 6733616 w 10953750"/>
              <a:gd name="connsiteY324" fmla="*/ 1470845 h 5778636"/>
              <a:gd name="connsiteX325" fmla="*/ 6789493 w 10953750"/>
              <a:gd name="connsiteY325" fmla="*/ 1430363 h 5778636"/>
              <a:gd name="connsiteX326" fmla="*/ 6795504 w 10953750"/>
              <a:gd name="connsiteY326" fmla="*/ 1415151 h 5778636"/>
              <a:gd name="connsiteX327" fmla="*/ 6802011 w 10953750"/>
              <a:gd name="connsiteY327" fmla="*/ 1351500 h 5778636"/>
              <a:gd name="connsiteX328" fmla="*/ 6808282 w 10953750"/>
              <a:gd name="connsiteY328" fmla="*/ 1294999 h 5778636"/>
              <a:gd name="connsiteX329" fmla="*/ 6812219 w 10953750"/>
              <a:gd name="connsiteY329" fmla="*/ 1275862 h 5778636"/>
              <a:gd name="connsiteX330" fmla="*/ 6860282 w 10953750"/>
              <a:gd name="connsiteY330" fmla="*/ 1188308 h 5778636"/>
              <a:gd name="connsiteX331" fmla="*/ 6877148 w 10953750"/>
              <a:gd name="connsiteY331" fmla="*/ 1161355 h 5778636"/>
              <a:gd name="connsiteX332" fmla="*/ 6917350 w 10953750"/>
              <a:gd name="connsiteY332" fmla="*/ 1095006 h 5778636"/>
              <a:gd name="connsiteX333" fmla="*/ 6925671 w 10953750"/>
              <a:gd name="connsiteY333" fmla="*/ 1076569 h 5778636"/>
              <a:gd name="connsiteX334" fmla="*/ 6958520 w 10953750"/>
              <a:gd name="connsiteY334" fmla="*/ 965916 h 5778636"/>
              <a:gd name="connsiteX335" fmla="*/ 6999394 w 10953750"/>
              <a:gd name="connsiteY335" fmla="*/ 929325 h 5778636"/>
              <a:gd name="connsiteX336" fmla="*/ 7035448 w 10953750"/>
              <a:gd name="connsiteY336" fmla="*/ 855125 h 5778636"/>
              <a:gd name="connsiteX337" fmla="*/ 7029050 w 10953750"/>
              <a:gd name="connsiteY337" fmla="*/ 765150 h 5778636"/>
              <a:gd name="connsiteX338" fmla="*/ 7022132 w 10953750"/>
              <a:gd name="connsiteY338" fmla="*/ 757755 h 5778636"/>
              <a:gd name="connsiteX339" fmla="*/ 7029993 w 10953750"/>
              <a:gd name="connsiteY339" fmla="*/ 736549 h 5778636"/>
              <a:gd name="connsiteX340" fmla="*/ 7064384 w 10953750"/>
              <a:gd name="connsiteY340" fmla="*/ 729470 h 5778636"/>
              <a:gd name="connsiteX341" fmla="*/ 7103219 w 10953750"/>
              <a:gd name="connsiteY341" fmla="*/ 637745 h 5778636"/>
              <a:gd name="connsiteX342" fmla="*/ 7088029 w 10953750"/>
              <a:gd name="connsiteY342" fmla="*/ 580507 h 5778636"/>
              <a:gd name="connsiteX343" fmla="*/ 7078377 w 10953750"/>
              <a:gd name="connsiteY343" fmla="*/ 522358 h 5778636"/>
              <a:gd name="connsiteX344" fmla="*/ 7136975 w 10953750"/>
              <a:gd name="connsiteY344" fmla="*/ 549699 h 5778636"/>
              <a:gd name="connsiteX345" fmla="*/ 7153853 w 10953750"/>
              <a:gd name="connsiteY345" fmla="*/ 505676 h 5778636"/>
              <a:gd name="connsiteX346" fmla="*/ 7172334 w 10953750"/>
              <a:gd name="connsiteY346" fmla="*/ 479880 h 5778636"/>
              <a:gd name="connsiteX347" fmla="*/ 7200326 w 10953750"/>
              <a:gd name="connsiteY347" fmla="*/ 382827 h 5778636"/>
              <a:gd name="connsiteX348" fmla="*/ 7297458 w 10953750"/>
              <a:gd name="connsiteY348" fmla="*/ 93770 h 5778636"/>
              <a:gd name="connsiteX349" fmla="*/ 7299320 w 10953750"/>
              <a:gd name="connsiteY349" fmla="*/ 70706 h 5778636"/>
              <a:gd name="connsiteX350" fmla="*/ 7275089 w 10953750"/>
              <a:gd name="connsiteY350" fmla="*/ 70425 h 5778636"/>
              <a:gd name="connsiteX351" fmla="*/ 7256397 w 10953750"/>
              <a:gd name="connsiteY351" fmla="*/ 69233 h 5778636"/>
              <a:gd name="connsiteX352" fmla="*/ 7253875 w 10953750"/>
              <a:gd name="connsiteY352" fmla="*/ 45469 h 5778636"/>
              <a:gd name="connsiteX353" fmla="*/ 7264270 w 10953750"/>
              <a:gd name="connsiteY353" fmla="*/ 30958 h 5778636"/>
              <a:gd name="connsiteX354" fmla="*/ 6995439 w 10953750"/>
              <a:gd name="connsiteY354" fmla="*/ 0 h 5778636"/>
              <a:gd name="connsiteX355" fmla="*/ 7132522 w 10953750"/>
              <a:gd name="connsiteY355" fmla="*/ 0 h 5778636"/>
              <a:gd name="connsiteX356" fmla="*/ 7129053 w 10953750"/>
              <a:gd name="connsiteY356" fmla="*/ 4842 h 5778636"/>
              <a:gd name="connsiteX357" fmla="*/ 7070770 w 10953750"/>
              <a:gd name="connsiteY357" fmla="*/ 185104 h 5778636"/>
              <a:gd name="connsiteX358" fmla="*/ 7036826 w 10953750"/>
              <a:gd name="connsiteY358" fmla="*/ 212022 h 5778636"/>
              <a:gd name="connsiteX359" fmla="*/ 7024829 w 10953750"/>
              <a:gd name="connsiteY359" fmla="*/ 208306 h 5778636"/>
              <a:gd name="connsiteX360" fmla="*/ 7024357 w 10953750"/>
              <a:gd name="connsiteY360" fmla="*/ 222607 h 5778636"/>
              <a:gd name="connsiteX361" fmla="*/ 7028965 w 10953750"/>
              <a:gd name="connsiteY361" fmla="*/ 233227 h 5778636"/>
              <a:gd name="connsiteX362" fmla="*/ 7021563 w 10953750"/>
              <a:gd name="connsiteY362" fmla="*/ 257201 h 5778636"/>
              <a:gd name="connsiteX363" fmla="*/ 7011652 w 10953750"/>
              <a:gd name="connsiteY363" fmla="*/ 240342 h 5778636"/>
              <a:gd name="connsiteX364" fmla="*/ 7009577 w 10953750"/>
              <a:gd name="connsiteY364" fmla="*/ 236416 h 5778636"/>
              <a:gd name="connsiteX365" fmla="*/ 6999430 w 10953750"/>
              <a:gd name="connsiteY365" fmla="*/ 226707 h 5778636"/>
              <a:gd name="connsiteX366" fmla="*/ 6989730 w 10953750"/>
              <a:gd name="connsiteY366" fmla="*/ 236836 h 5778636"/>
              <a:gd name="connsiteX367" fmla="*/ 6939393 w 10953750"/>
              <a:gd name="connsiteY367" fmla="*/ 276407 h 5778636"/>
              <a:gd name="connsiteX368" fmla="*/ 6921160 w 10953750"/>
              <a:gd name="connsiteY368" fmla="*/ 277983 h 5778636"/>
              <a:gd name="connsiteX369" fmla="*/ 6913123 w 10953750"/>
              <a:gd name="connsiteY369" fmla="*/ 220991 h 5778636"/>
              <a:gd name="connsiteX370" fmla="*/ 6967198 w 10953750"/>
              <a:gd name="connsiteY370" fmla="*/ 118225 h 5778636"/>
              <a:gd name="connsiteX371" fmla="*/ 6991913 w 10953750"/>
              <a:gd name="connsiteY371" fmla="*/ 87137 h 5778636"/>
              <a:gd name="connsiteX372" fmla="*/ 6994695 w 10953750"/>
              <a:gd name="connsiteY372" fmla="*/ 69611 h 5778636"/>
              <a:gd name="connsiteX373" fmla="*/ 6986646 w 10953750"/>
              <a:gd name="connsiteY373" fmla="*/ 29689 h 5778636"/>
              <a:gd name="connsiteX374" fmla="*/ 6276976 w 10953750"/>
              <a:gd name="connsiteY374" fmla="*/ 0 h 5778636"/>
              <a:gd name="connsiteX375" fmla="*/ 6675372 w 10953750"/>
              <a:gd name="connsiteY375" fmla="*/ 0 h 5778636"/>
              <a:gd name="connsiteX376" fmla="*/ 6673365 w 10953750"/>
              <a:gd name="connsiteY376" fmla="*/ 5505 h 5778636"/>
              <a:gd name="connsiteX377" fmla="*/ 6675103 w 10953750"/>
              <a:gd name="connsiteY377" fmla="*/ 21198 h 5778636"/>
              <a:gd name="connsiteX378" fmla="*/ 6674408 w 10953750"/>
              <a:gd name="connsiteY378" fmla="*/ 25579 h 5778636"/>
              <a:gd name="connsiteX379" fmla="*/ 6610482 w 10953750"/>
              <a:gd name="connsiteY379" fmla="*/ 26138 h 5778636"/>
              <a:gd name="connsiteX380" fmla="*/ 6573793 w 10953750"/>
              <a:gd name="connsiteY380" fmla="*/ 19373 h 5778636"/>
              <a:gd name="connsiteX381" fmla="*/ 6569173 w 10953750"/>
              <a:gd name="connsiteY381" fmla="*/ 25822 h 5778636"/>
              <a:gd name="connsiteX382" fmla="*/ 6572378 w 10953750"/>
              <a:gd name="connsiteY382" fmla="*/ 62274 h 5778636"/>
              <a:gd name="connsiteX383" fmla="*/ 6586662 w 10953750"/>
              <a:gd name="connsiteY383" fmla="*/ 96904 h 5778636"/>
              <a:gd name="connsiteX384" fmla="*/ 6606249 w 10953750"/>
              <a:gd name="connsiteY384" fmla="*/ 137773 h 5778636"/>
              <a:gd name="connsiteX385" fmla="*/ 6577149 w 10953750"/>
              <a:gd name="connsiteY385" fmla="*/ 168161 h 5778636"/>
              <a:gd name="connsiteX386" fmla="*/ 6574368 w 10953750"/>
              <a:gd name="connsiteY386" fmla="*/ 185686 h 5778636"/>
              <a:gd name="connsiteX387" fmla="*/ 6575498 w 10953750"/>
              <a:gd name="connsiteY387" fmla="*/ 218213 h 5778636"/>
              <a:gd name="connsiteX388" fmla="*/ 6566954 w 10953750"/>
              <a:gd name="connsiteY388" fmla="*/ 226730 h 5778636"/>
              <a:gd name="connsiteX389" fmla="*/ 6558385 w 10953750"/>
              <a:gd name="connsiteY389" fmla="*/ 269386 h 5778636"/>
              <a:gd name="connsiteX390" fmla="*/ 6556038 w 10953750"/>
              <a:gd name="connsiteY390" fmla="*/ 323819 h 5778636"/>
              <a:gd name="connsiteX391" fmla="*/ 6526491 w 10953750"/>
              <a:gd name="connsiteY391" fmla="*/ 334368 h 5778636"/>
              <a:gd name="connsiteX392" fmla="*/ 6508035 w 10953750"/>
              <a:gd name="connsiteY392" fmla="*/ 326026 h 5778636"/>
              <a:gd name="connsiteX393" fmla="*/ 6476898 w 10953750"/>
              <a:gd name="connsiteY393" fmla="*/ 301279 h 5778636"/>
              <a:gd name="connsiteX394" fmla="*/ 6422249 w 10953750"/>
              <a:gd name="connsiteY394" fmla="*/ 237732 h 5778636"/>
              <a:gd name="connsiteX395" fmla="*/ 6409755 w 10953750"/>
              <a:gd name="connsiteY395" fmla="*/ 282456 h 5778636"/>
              <a:gd name="connsiteX396" fmla="*/ 6391486 w 10953750"/>
              <a:gd name="connsiteY396" fmla="*/ 335241 h 5778636"/>
              <a:gd name="connsiteX397" fmla="*/ 6385910 w 10953750"/>
              <a:gd name="connsiteY397" fmla="*/ 387360 h 5778636"/>
              <a:gd name="connsiteX398" fmla="*/ 6374028 w 10953750"/>
              <a:gd name="connsiteY398" fmla="*/ 547189 h 5778636"/>
              <a:gd name="connsiteX399" fmla="*/ 6357633 w 10953750"/>
              <a:gd name="connsiteY399" fmla="*/ 559842 h 5778636"/>
              <a:gd name="connsiteX400" fmla="*/ 6342630 w 10953750"/>
              <a:gd name="connsiteY400" fmla="*/ 563732 h 5778636"/>
              <a:gd name="connsiteX401" fmla="*/ 6350467 w 10953750"/>
              <a:gd name="connsiteY401" fmla="*/ 576666 h 5778636"/>
              <a:gd name="connsiteX402" fmla="*/ 6359683 w 10953750"/>
              <a:gd name="connsiteY402" fmla="*/ 597907 h 5778636"/>
              <a:gd name="connsiteX403" fmla="*/ 6353201 w 10953750"/>
              <a:gd name="connsiteY403" fmla="*/ 627419 h 5778636"/>
              <a:gd name="connsiteX404" fmla="*/ 6366801 w 10953750"/>
              <a:gd name="connsiteY404" fmla="*/ 649361 h 5778636"/>
              <a:gd name="connsiteX405" fmla="*/ 6382935 w 10953750"/>
              <a:gd name="connsiteY405" fmla="*/ 677997 h 5778636"/>
              <a:gd name="connsiteX406" fmla="*/ 6360083 w 10953750"/>
              <a:gd name="connsiteY406" fmla="*/ 686023 h 5778636"/>
              <a:gd name="connsiteX407" fmla="*/ 6349004 w 10953750"/>
              <a:gd name="connsiteY407" fmla="*/ 687846 h 5778636"/>
              <a:gd name="connsiteX408" fmla="*/ 6367908 w 10953750"/>
              <a:gd name="connsiteY408" fmla="*/ 716027 h 5778636"/>
              <a:gd name="connsiteX409" fmla="*/ 6368815 w 10953750"/>
              <a:gd name="connsiteY409" fmla="*/ 738634 h 5778636"/>
              <a:gd name="connsiteX410" fmla="*/ 6348968 w 10953750"/>
              <a:gd name="connsiteY410" fmla="*/ 739054 h 5778636"/>
              <a:gd name="connsiteX411" fmla="*/ 6275318 w 10953750"/>
              <a:gd name="connsiteY411" fmla="*/ 783881 h 5778636"/>
              <a:gd name="connsiteX412" fmla="*/ 6272300 w 10953750"/>
              <a:gd name="connsiteY412" fmla="*/ 808557 h 5778636"/>
              <a:gd name="connsiteX413" fmla="*/ 6211096 w 10953750"/>
              <a:gd name="connsiteY413" fmla="*/ 876938 h 5778636"/>
              <a:gd name="connsiteX414" fmla="*/ 6208326 w 10953750"/>
              <a:gd name="connsiteY414" fmla="*/ 877394 h 5778636"/>
              <a:gd name="connsiteX415" fmla="*/ 6192156 w 10953750"/>
              <a:gd name="connsiteY415" fmla="*/ 899966 h 5778636"/>
              <a:gd name="connsiteX416" fmla="*/ 6198379 w 10953750"/>
              <a:gd name="connsiteY416" fmla="*/ 911743 h 5778636"/>
              <a:gd name="connsiteX417" fmla="*/ 6221231 w 10953750"/>
              <a:gd name="connsiteY417" fmla="*/ 903717 h 5778636"/>
              <a:gd name="connsiteX418" fmla="*/ 6235775 w 10953750"/>
              <a:gd name="connsiteY418" fmla="*/ 897058 h 5778636"/>
              <a:gd name="connsiteX419" fmla="*/ 6236918 w 10953750"/>
              <a:gd name="connsiteY419" fmla="*/ 912515 h 5778636"/>
              <a:gd name="connsiteX420" fmla="*/ 6227666 w 10953750"/>
              <a:gd name="connsiteY420" fmla="*/ 942482 h 5778636"/>
              <a:gd name="connsiteX421" fmla="*/ 6225791 w 10953750"/>
              <a:gd name="connsiteY421" fmla="*/ 982615 h 5778636"/>
              <a:gd name="connsiteX422" fmla="*/ 6216315 w 10953750"/>
              <a:gd name="connsiteY422" fmla="*/ 1002664 h 5778636"/>
              <a:gd name="connsiteX423" fmla="*/ 6195500 w 10953750"/>
              <a:gd name="connsiteY423" fmla="*/ 1065824 h 5778636"/>
              <a:gd name="connsiteX424" fmla="*/ 6213932 w 10953750"/>
              <a:gd name="connsiteY424" fmla="*/ 1108305 h 5778636"/>
              <a:gd name="connsiteX425" fmla="*/ 6215510 w 10953750"/>
              <a:gd name="connsiteY425" fmla="*/ 1160670 h 5778636"/>
              <a:gd name="connsiteX426" fmla="*/ 6176264 w 10953750"/>
              <a:gd name="connsiteY426" fmla="*/ 1181349 h 5778636"/>
              <a:gd name="connsiteX427" fmla="*/ 6140010 w 10953750"/>
              <a:gd name="connsiteY427" fmla="*/ 1211491 h 5778636"/>
              <a:gd name="connsiteX428" fmla="*/ 6132149 w 10953750"/>
              <a:gd name="connsiteY428" fmla="*/ 1232696 h 5778636"/>
              <a:gd name="connsiteX429" fmla="*/ 6132820 w 10953750"/>
              <a:gd name="connsiteY429" fmla="*/ 1262454 h 5778636"/>
              <a:gd name="connsiteX430" fmla="*/ 6140893 w 10953750"/>
              <a:gd name="connsiteY430" fmla="*/ 1268237 h 5778636"/>
              <a:gd name="connsiteX431" fmla="*/ 6139950 w 10953750"/>
              <a:gd name="connsiteY431" fmla="*/ 1296839 h 5778636"/>
              <a:gd name="connsiteX432" fmla="*/ 6107857 w 10953750"/>
              <a:gd name="connsiteY432" fmla="*/ 1317763 h 5778636"/>
              <a:gd name="connsiteX433" fmla="*/ 6089764 w 10953750"/>
              <a:gd name="connsiteY433" fmla="*/ 1448745 h 5778636"/>
              <a:gd name="connsiteX434" fmla="*/ 6134054 w 10953750"/>
              <a:gd name="connsiteY434" fmla="*/ 1475595 h 5778636"/>
              <a:gd name="connsiteX435" fmla="*/ 6152709 w 10953750"/>
              <a:gd name="connsiteY435" fmla="*/ 1527996 h 5778636"/>
              <a:gd name="connsiteX436" fmla="*/ 6139992 w 10953750"/>
              <a:gd name="connsiteY436" fmla="*/ 1562800 h 5778636"/>
              <a:gd name="connsiteX437" fmla="*/ 6096125 w 10953750"/>
              <a:gd name="connsiteY437" fmla="*/ 1589928 h 5778636"/>
              <a:gd name="connsiteX438" fmla="*/ 6080650 w 10953750"/>
              <a:gd name="connsiteY438" fmla="*/ 1608119 h 5778636"/>
              <a:gd name="connsiteX439" fmla="*/ 6042087 w 10953750"/>
              <a:gd name="connsiteY439" fmla="*/ 1641485 h 5778636"/>
              <a:gd name="connsiteX440" fmla="*/ 6029406 w 10953750"/>
              <a:gd name="connsiteY440" fmla="*/ 1625081 h 5778636"/>
              <a:gd name="connsiteX441" fmla="*/ 6047179 w 10953750"/>
              <a:gd name="connsiteY441" fmla="*/ 1620736 h 5778636"/>
              <a:gd name="connsiteX442" fmla="*/ 6062182 w 10953750"/>
              <a:gd name="connsiteY442" fmla="*/ 1616845 h 5778636"/>
              <a:gd name="connsiteX443" fmla="*/ 6057810 w 10953750"/>
              <a:gd name="connsiteY443" fmla="*/ 1599075 h 5778636"/>
              <a:gd name="connsiteX444" fmla="*/ 6001758 w 10953750"/>
              <a:gd name="connsiteY444" fmla="*/ 1561359 h 5778636"/>
              <a:gd name="connsiteX445" fmla="*/ 6005670 w 10953750"/>
              <a:gd name="connsiteY445" fmla="*/ 1576361 h 5778636"/>
              <a:gd name="connsiteX446" fmla="*/ 5994332 w 10953750"/>
              <a:gd name="connsiteY446" fmla="*/ 1619473 h 5778636"/>
              <a:gd name="connsiteX447" fmla="*/ 5973789 w 10953750"/>
              <a:gd name="connsiteY447" fmla="*/ 1624274 h 5778636"/>
              <a:gd name="connsiteX448" fmla="*/ 5949310 w 10953750"/>
              <a:gd name="connsiteY448" fmla="*/ 1648212 h 5778636"/>
              <a:gd name="connsiteX449" fmla="*/ 5931053 w 10953750"/>
              <a:gd name="connsiteY449" fmla="*/ 1683928 h 5778636"/>
              <a:gd name="connsiteX450" fmla="*/ 5910535 w 10953750"/>
              <a:gd name="connsiteY450" fmla="*/ 1654591 h 5778636"/>
              <a:gd name="connsiteX451" fmla="*/ 5881671 w 10953750"/>
              <a:gd name="connsiteY451" fmla="*/ 1677828 h 5778636"/>
              <a:gd name="connsiteX452" fmla="*/ 5876132 w 10953750"/>
              <a:gd name="connsiteY452" fmla="*/ 1678739 h 5778636"/>
              <a:gd name="connsiteX453" fmla="*/ 5862991 w 10953750"/>
              <a:gd name="connsiteY453" fmla="*/ 1659566 h 5778636"/>
              <a:gd name="connsiteX454" fmla="*/ 5872715 w 10953750"/>
              <a:gd name="connsiteY454" fmla="*/ 1615298 h 5778636"/>
              <a:gd name="connsiteX455" fmla="*/ 5901119 w 10953750"/>
              <a:gd name="connsiteY455" fmla="*/ 1589292 h 5778636"/>
              <a:gd name="connsiteX456" fmla="*/ 5916594 w 10953750"/>
              <a:gd name="connsiteY456" fmla="*/ 1571101 h 5778636"/>
              <a:gd name="connsiteX457" fmla="*/ 5904409 w 10953750"/>
              <a:gd name="connsiteY457" fmla="*/ 1506257 h 5778636"/>
              <a:gd name="connsiteX458" fmla="*/ 5918505 w 10953750"/>
              <a:gd name="connsiteY458" fmla="*/ 1479760 h 5778636"/>
              <a:gd name="connsiteX459" fmla="*/ 5943903 w 10953750"/>
              <a:gd name="connsiteY459" fmla="*/ 1461359 h 5778636"/>
              <a:gd name="connsiteX460" fmla="*/ 5937693 w 10953750"/>
              <a:gd name="connsiteY460" fmla="*/ 1432513 h 5778636"/>
              <a:gd name="connsiteX461" fmla="*/ 5966792 w 10953750"/>
              <a:gd name="connsiteY461" fmla="*/ 1402125 h 5778636"/>
              <a:gd name="connsiteX462" fmla="*/ 5981584 w 10953750"/>
              <a:gd name="connsiteY462" fmla="*/ 1371246 h 5778636"/>
              <a:gd name="connsiteX463" fmla="*/ 5997083 w 10953750"/>
              <a:gd name="connsiteY463" fmla="*/ 1318916 h 5778636"/>
              <a:gd name="connsiteX464" fmla="*/ 5983035 w 10953750"/>
              <a:gd name="connsiteY464" fmla="*/ 1277136 h 5778636"/>
              <a:gd name="connsiteX465" fmla="*/ 6013761 w 10953750"/>
              <a:gd name="connsiteY465" fmla="*/ 1230835 h 5778636"/>
              <a:gd name="connsiteX466" fmla="*/ 6041918 w 10953750"/>
              <a:gd name="connsiteY466" fmla="*/ 1229049 h 5778636"/>
              <a:gd name="connsiteX467" fmla="*/ 6013326 w 10953750"/>
              <a:gd name="connsiteY467" fmla="*/ 1193927 h 5778636"/>
              <a:gd name="connsiteX468" fmla="*/ 6023250 w 10953750"/>
              <a:gd name="connsiteY468" fmla="*/ 1193717 h 5778636"/>
              <a:gd name="connsiteX469" fmla="*/ 6061130 w 10953750"/>
              <a:gd name="connsiteY469" fmla="*/ 1147662 h 5778636"/>
              <a:gd name="connsiteX470" fmla="*/ 6051914 w 10953750"/>
              <a:gd name="connsiteY470" fmla="*/ 1126422 h 5778636"/>
              <a:gd name="connsiteX471" fmla="*/ 6040611 w 10953750"/>
              <a:gd name="connsiteY471" fmla="*/ 1118325 h 5778636"/>
              <a:gd name="connsiteX472" fmla="*/ 6016628 w 10953750"/>
              <a:gd name="connsiteY472" fmla="*/ 1093824 h 5778636"/>
              <a:gd name="connsiteX473" fmla="*/ 6040013 w 10953750"/>
              <a:gd name="connsiteY473" fmla="*/ 986150 h 5778636"/>
              <a:gd name="connsiteX474" fmla="*/ 6086982 w 10953750"/>
              <a:gd name="connsiteY474" fmla="*/ 814860 h 5778636"/>
              <a:gd name="connsiteX475" fmla="*/ 6106865 w 10953750"/>
              <a:gd name="connsiteY475" fmla="*/ 763232 h 5778636"/>
              <a:gd name="connsiteX476" fmla="*/ 6118663 w 10953750"/>
              <a:gd name="connsiteY476" fmla="*/ 722889 h 5778636"/>
              <a:gd name="connsiteX477" fmla="*/ 6132100 w 10953750"/>
              <a:gd name="connsiteY477" fmla="*/ 649565 h 5778636"/>
              <a:gd name="connsiteX478" fmla="*/ 6155921 w 10953750"/>
              <a:gd name="connsiteY478" fmla="*/ 578799 h 5778636"/>
              <a:gd name="connsiteX479" fmla="*/ 6193341 w 10953750"/>
              <a:gd name="connsiteY479" fmla="*/ 529975 h 5778636"/>
              <a:gd name="connsiteX480" fmla="*/ 6190384 w 10953750"/>
              <a:gd name="connsiteY480" fmla="*/ 469303 h 5778636"/>
              <a:gd name="connsiteX481" fmla="*/ 6206343 w 10953750"/>
              <a:gd name="connsiteY481" fmla="*/ 419742 h 5778636"/>
              <a:gd name="connsiteX482" fmla="*/ 6212862 w 10953750"/>
              <a:gd name="connsiteY482" fmla="*/ 339021 h 5778636"/>
              <a:gd name="connsiteX483" fmla="*/ 6247809 w 10953750"/>
              <a:gd name="connsiteY483" fmla="*/ 198155 h 5778636"/>
              <a:gd name="connsiteX484" fmla="*/ 6280658 w 10953750"/>
              <a:gd name="connsiteY484" fmla="*/ 87502 h 5778636"/>
              <a:gd name="connsiteX485" fmla="*/ 6279987 w 10953750"/>
              <a:gd name="connsiteY485" fmla="*/ 57745 h 5778636"/>
              <a:gd name="connsiteX486" fmla="*/ 6270772 w 10953750"/>
              <a:gd name="connsiteY486" fmla="*/ 8258 h 5778636"/>
              <a:gd name="connsiteX487" fmla="*/ 0 w 10953750"/>
              <a:gd name="connsiteY487" fmla="*/ 0 h 5778636"/>
              <a:gd name="connsiteX488" fmla="*/ 6204714 w 10953750"/>
              <a:gd name="connsiteY488" fmla="*/ 0 h 5778636"/>
              <a:gd name="connsiteX489" fmla="*/ 6191394 w 10953750"/>
              <a:gd name="connsiteY489" fmla="*/ 21114 h 5778636"/>
              <a:gd name="connsiteX490" fmla="*/ 6190215 w 10953750"/>
              <a:gd name="connsiteY490" fmla="*/ 56866 h 5778636"/>
              <a:gd name="connsiteX491" fmla="*/ 6209590 w 10953750"/>
              <a:gd name="connsiteY491" fmla="*/ 70746 h 5778636"/>
              <a:gd name="connsiteX492" fmla="*/ 6212807 w 10953750"/>
              <a:gd name="connsiteY492" fmla="*/ 90129 h 5778636"/>
              <a:gd name="connsiteX493" fmla="*/ 6165016 w 10953750"/>
              <a:gd name="connsiteY493" fmla="*/ 119325 h 5778636"/>
              <a:gd name="connsiteX494" fmla="*/ 6153242 w 10953750"/>
              <a:gd name="connsiteY494" fmla="*/ 125528 h 5778636"/>
              <a:gd name="connsiteX495" fmla="*/ 6159464 w 10953750"/>
              <a:gd name="connsiteY495" fmla="*/ 137305 h 5778636"/>
              <a:gd name="connsiteX496" fmla="*/ 6167538 w 10953750"/>
              <a:gd name="connsiteY496" fmla="*/ 143089 h 5778636"/>
              <a:gd name="connsiteX497" fmla="*/ 6168445 w 10953750"/>
              <a:gd name="connsiteY497" fmla="*/ 165696 h 5778636"/>
              <a:gd name="connsiteX498" fmla="*/ 6162657 w 10953750"/>
              <a:gd name="connsiteY498" fmla="*/ 190827 h 5778636"/>
              <a:gd name="connsiteX499" fmla="*/ 6181573 w 10953750"/>
              <a:gd name="connsiteY499" fmla="*/ 201939 h 5778636"/>
              <a:gd name="connsiteX500" fmla="*/ 6193819 w 10953750"/>
              <a:gd name="connsiteY500" fmla="*/ 181435 h 5778636"/>
              <a:gd name="connsiteX501" fmla="*/ 6204674 w 10953750"/>
              <a:gd name="connsiteY501" fmla="*/ 169693 h 5778636"/>
              <a:gd name="connsiteX502" fmla="*/ 6218050 w 10953750"/>
              <a:gd name="connsiteY502" fmla="*/ 181716 h 5778636"/>
              <a:gd name="connsiteX503" fmla="*/ 6177872 w 10953750"/>
              <a:gd name="connsiteY503" fmla="*/ 213926 h 5778636"/>
              <a:gd name="connsiteX504" fmla="*/ 6137930 w 10953750"/>
              <a:gd name="connsiteY504" fmla="*/ 238986 h 5778636"/>
              <a:gd name="connsiteX505" fmla="*/ 6101852 w 10953750"/>
              <a:gd name="connsiteY505" fmla="*/ 347325 h 5778636"/>
              <a:gd name="connsiteX506" fmla="*/ 6114533 w 10953750"/>
              <a:gd name="connsiteY506" fmla="*/ 363729 h 5778636"/>
              <a:gd name="connsiteX507" fmla="*/ 6146142 w 10953750"/>
              <a:gd name="connsiteY507" fmla="*/ 374175 h 5778636"/>
              <a:gd name="connsiteX508" fmla="*/ 6153048 w 10953750"/>
              <a:gd name="connsiteY508" fmla="*/ 398640 h 5778636"/>
              <a:gd name="connsiteX509" fmla="*/ 6139660 w 10953750"/>
              <a:gd name="connsiteY509" fmla="*/ 403687 h 5778636"/>
              <a:gd name="connsiteX510" fmla="*/ 6087272 w 10953750"/>
              <a:gd name="connsiteY510" fmla="*/ 405193 h 5778636"/>
              <a:gd name="connsiteX511" fmla="*/ 6092576 w 10953750"/>
              <a:gd name="connsiteY511" fmla="*/ 411432 h 5778636"/>
              <a:gd name="connsiteX512" fmla="*/ 6088403 w 10953750"/>
              <a:gd name="connsiteY512" fmla="*/ 437719 h 5778636"/>
              <a:gd name="connsiteX513" fmla="*/ 6084702 w 10953750"/>
              <a:gd name="connsiteY513" fmla="*/ 449707 h 5778636"/>
              <a:gd name="connsiteX514" fmla="*/ 6080753 w 10953750"/>
              <a:gd name="connsiteY514" fmla="*/ 485913 h 5778636"/>
              <a:gd name="connsiteX515" fmla="*/ 6036179 w 10953750"/>
              <a:gd name="connsiteY515" fmla="*/ 534492 h 5778636"/>
              <a:gd name="connsiteX516" fmla="*/ 6019101 w 10953750"/>
              <a:gd name="connsiteY516" fmla="*/ 534456 h 5778636"/>
              <a:gd name="connsiteX517" fmla="*/ 5990721 w 10953750"/>
              <a:gd name="connsiteY517" fmla="*/ 526324 h 5778636"/>
              <a:gd name="connsiteX518" fmla="*/ 6006221 w 10953750"/>
              <a:gd name="connsiteY518" fmla="*/ 473994 h 5778636"/>
              <a:gd name="connsiteX519" fmla="*/ 6009027 w 10953750"/>
              <a:gd name="connsiteY519" fmla="*/ 422330 h 5778636"/>
              <a:gd name="connsiteX520" fmla="*/ 5981753 w 10953750"/>
              <a:gd name="connsiteY520" fmla="*/ 480863 h 5778636"/>
              <a:gd name="connsiteX521" fmla="*/ 5946419 w 10953750"/>
              <a:gd name="connsiteY521" fmla="*/ 516544 h 5778636"/>
              <a:gd name="connsiteX522" fmla="*/ 5933018 w 10953750"/>
              <a:gd name="connsiteY522" fmla="*/ 538660 h 5778636"/>
              <a:gd name="connsiteX523" fmla="*/ 5936707 w 10953750"/>
              <a:gd name="connsiteY523" fmla="*/ 543742 h 5778636"/>
              <a:gd name="connsiteX524" fmla="*/ 5890494 w 10953750"/>
              <a:gd name="connsiteY524" fmla="*/ 625303 h 5778636"/>
              <a:gd name="connsiteX525" fmla="*/ 5830705 w 10953750"/>
              <a:gd name="connsiteY525" fmla="*/ 650783 h 5778636"/>
              <a:gd name="connsiteX526" fmla="*/ 5803891 w 10953750"/>
              <a:gd name="connsiteY526" fmla="*/ 712085 h 5778636"/>
              <a:gd name="connsiteX527" fmla="*/ 5779140 w 10953750"/>
              <a:gd name="connsiteY527" fmla="*/ 794383 h 5778636"/>
              <a:gd name="connsiteX528" fmla="*/ 5757865 w 10953750"/>
              <a:gd name="connsiteY528" fmla="*/ 854774 h 5778636"/>
              <a:gd name="connsiteX529" fmla="*/ 5738218 w 10953750"/>
              <a:gd name="connsiteY529" fmla="*/ 899252 h 5778636"/>
              <a:gd name="connsiteX530" fmla="*/ 5728034 w 10953750"/>
              <a:gd name="connsiteY530" fmla="*/ 940751 h 5778636"/>
              <a:gd name="connsiteX531" fmla="*/ 5784522 w 10953750"/>
              <a:gd name="connsiteY531" fmla="*/ 1015375 h 5778636"/>
              <a:gd name="connsiteX532" fmla="*/ 5793738 w 10953750"/>
              <a:gd name="connsiteY532" fmla="*/ 1036615 h 5778636"/>
              <a:gd name="connsiteX533" fmla="*/ 5772959 w 10953750"/>
              <a:gd name="connsiteY533" fmla="*/ 1048567 h 5778636"/>
              <a:gd name="connsiteX534" fmla="*/ 5753112 w 10953750"/>
              <a:gd name="connsiteY534" fmla="*/ 1048987 h 5778636"/>
              <a:gd name="connsiteX535" fmla="*/ 5699086 w 10953750"/>
              <a:gd name="connsiteY535" fmla="*/ 1083475 h 5778636"/>
              <a:gd name="connsiteX536" fmla="*/ 5705060 w 10953750"/>
              <a:gd name="connsiteY536" fmla="*/ 1119472 h 5778636"/>
              <a:gd name="connsiteX537" fmla="*/ 5661889 w 10953750"/>
              <a:gd name="connsiteY537" fmla="*/ 1142218 h 5778636"/>
              <a:gd name="connsiteX538" fmla="*/ 5625388 w 10953750"/>
              <a:gd name="connsiteY538" fmla="*/ 1196580 h 5778636"/>
              <a:gd name="connsiteX539" fmla="*/ 5589298 w 10953750"/>
              <a:gd name="connsiteY539" fmla="*/ 1321989 h 5778636"/>
              <a:gd name="connsiteX540" fmla="*/ 5584206 w 10953750"/>
              <a:gd name="connsiteY540" fmla="*/ 1342739 h 5778636"/>
              <a:gd name="connsiteX541" fmla="*/ 5551641 w 10953750"/>
              <a:gd name="connsiteY541" fmla="*/ 1377964 h 5778636"/>
              <a:gd name="connsiteX542" fmla="*/ 5537098 w 10953750"/>
              <a:gd name="connsiteY542" fmla="*/ 1384623 h 5778636"/>
              <a:gd name="connsiteX543" fmla="*/ 5522318 w 10953750"/>
              <a:gd name="connsiteY543" fmla="*/ 1398432 h 5778636"/>
              <a:gd name="connsiteX544" fmla="*/ 5521834 w 10953750"/>
              <a:gd name="connsiteY544" fmla="*/ 1429802 h 5778636"/>
              <a:gd name="connsiteX545" fmla="*/ 5530119 w 10953750"/>
              <a:gd name="connsiteY545" fmla="*/ 1462574 h 5778636"/>
              <a:gd name="connsiteX546" fmla="*/ 5524791 w 10953750"/>
              <a:gd name="connsiteY546" fmla="*/ 1490474 h 5778636"/>
              <a:gd name="connsiteX547" fmla="*/ 5514148 w 10953750"/>
              <a:gd name="connsiteY547" fmla="*/ 1529204 h 5778636"/>
              <a:gd name="connsiteX548" fmla="*/ 5503753 w 10953750"/>
              <a:gd name="connsiteY548" fmla="*/ 1543715 h 5778636"/>
              <a:gd name="connsiteX549" fmla="*/ 5460086 w 10953750"/>
              <a:gd name="connsiteY549" fmla="*/ 1614901 h 5778636"/>
              <a:gd name="connsiteX550" fmla="*/ 5433532 w 10953750"/>
              <a:gd name="connsiteY550" fmla="*/ 1634914 h 5778636"/>
              <a:gd name="connsiteX551" fmla="*/ 5426862 w 10953750"/>
              <a:gd name="connsiteY551" fmla="*/ 1603299 h 5778636"/>
              <a:gd name="connsiteX552" fmla="*/ 5427098 w 10953750"/>
              <a:gd name="connsiteY552" fmla="*/ 1596148 h 5778636"/>
              <a:gd name="connsiteX553" fmla="*/ 5373132 w 10953750"/>
              <a:gd name="connsiteY553" fmla="*/ 1545289 h 5778636"/>
              <a:gd name="connsiteX554" fmla="*/ 5386484 w 10953750"/>
              <a:gd name="connsiteY554" fmla="*/ 1591451 h 5778636"/>
              <a:gd name="connsiteX555" fmla="*/ 5350690 w 10953750"/>
              <a:gd name="connsiteY555" fmla="*/ 1624361 h 5778636"/>
              <a:gd name="connsiteX556" fmla="*/ 5351374 w 10953750"/>
              <a:gd name="connsiteY556" fmla="*/ 1637050 h 5778636"/>
              <a:gd name="connsiteX557" fmla="*/ 5363372 w 10953750"/>
              <a:gd name="connsiteY557" fmla="*/ 1640765 h 5778636"/>
              <a:gd name="connsiteX558" fmla="*/ 5377903 w 10953750"/>
              <a:gd name="connsiteY558" fmla="*/ 1651176 h 5778636"/>
              <a:gd name="connsiteX559" fmla="*/ 5369358 w 10953750"/>
              <a:gd name="connsiteY559" fmla="*/ 1659693 h 5778636"/>
              <a:gd name="connsiteX560" fmla="*/ 5369806 w 10953750"/>
              <a:gd name="connsiteY560" fmla="*/ 1679531 h 5778636"/>
              <a:gd name="connsiteX561" fmla="*/ 5378339 w 10953750"/>
              <a:gd name="connsiteY561" fmla="*/ 1688084 h 5778636"/>
              <a:gd name="connsiteX562" fmla="*/ 5298902 w 10953750"/>
              <a:gd name="connsiteY562" fmla="*/ 1758042 h 5778636"/>
              <a:gd name="connsiteX563" fmla="*/ 5298206 w 10953750"/>
              <a:gd name="connsiteY563" fmla="*/ 1762423 h 5778636"/>
              <a:gd name="connsiteX564" fmla="*/ 5242964 w 10953750"/>
              <a:gd name="connsiteY564" fmla="*/ 1883871 h 5778636"/>
              <a:gd name="connsiteX565" fmla="*/ 5237401 w 10953750"/>
              <a:gd name="connsiteY565" fmla="*/ 1918921 h 5778636"/>
              <a:gd name="connsiteX566" fmla="*/ 5235986 w 10953750"/>
              <a:gd name="connsiteY566" fmla="*/ 1961823 h 5778636"/>
              <a:gd name="connsiteX567" fmla="*/ 5200168 w 10953750"/>
              <a:gd name="connsiteY567" fmla="*/ 2028873 h 5778636"/>
              <a:gd name="connsiteX568" fmla="*/ 5167168 w 10953750"/>
              <a:gd name="connsiteY568" fmla="*/ 2027189 h 5778636"/>
              <a:gd name="connsiteX569" fmla="*/ 5155406 w 10953750"/>
              <a:gd name="connsiteY569" fmla="*/ 2016323 h 5778636"/>
              <a:gd name="connsiteX570" fmla="*/ 5124952 w 10953750"/>
              <a:gd name="connsiteY570" fmla="*/ 2004265 h 5778636"/>
              <a:gd name="connsiteX571" fmla="*/ 5108570 w 10953750"/>
              <a:gd name="connsiteY571" fmla="*/ 1999849 h 5778636"/>
              <a:gd name="connsiteX572" fmla="*/ 5110172 w 10953750"/>
              <a:gd name="connsiteY572" fmla="*/ 2018075 h 5778636"/>
              <a:gd name="connsiteX573" fmla="*/ 5135299 w 10953750"/>
              <a:gd name="connsiteY573" fmla="*/ 2058033 h 5778636"/>
              <a:gd name="connsiteX574" fmla="*/ 5128544 w 10953750"/>
              <a:gd name="connsiteY574" fmla="*/ 2145904 h 5778636"/>
              <a:gd name="connsiteX575" fmla="*/ 5095744 w 10953750"/>
              <a:gd name="connsiteY575" fmla="*/ 2188279 h 5778636"/>
              <a:gd name="connsiteX576" fmla="*/ 5095248 w 10953750"/>
              <a:gd name="connsiteY576" fmla="*/ 2236718 h 5778636"/>
              <a:gd name="connsiteX577" fmla="*/ 5101470 w 10953750"/>
              <a:gd name="connsiteY577" fmla="*/ 2248495 h 5778636"/>
              <a:gd name="connsiteX578" fmla="*/ 5049319 w 10953750"/>
              <a:gd name="connsiteY578" fmla="*/ 2242851 h 5778636"/>
              <a:gd name="connsiteX579" fmla="*/ 5036613 w 10953750"/>
              <a:gd name="connsiteY579" fmla="*/ 2260586 h 5778636"/>
              <a:gd name="connsiteX580" fmla="*/ 5023436 w 10953750"/>
              <a:gd name="connsiteY580" fmla="*/ 2292621 h 5778636"/>
              <a:gd name="connsiteX581" fmla="*/ 4989257 w 10953750"/>
              <a:gd name="connsiteY581" fmla="*/ 2326689 h 5778636"/>
              <a:gd name="connsiteX582" fmla="*/ 4969126 w 10953750"/>
              <a:gd name="connsiteY582" fmla="*/ 2402537 h 5778636"/>
              <a:gd name="connsiteX583" fmla="*/ 4932637 w 10953750"/>
              <a:gd name="connsiteY583" fmla="*/ 2439830 h 5778636"/>
              <a:gd name="connsiteX584" fmla="*/ 4905140 w 10953750"/>
              <a:gd name="connsiteY584" fmla="*/ 2488444 h 5778636"/>
              <a:gd name="connsiteX585" fmla="*/ 4888274 w 10953750"/>
              <a:gd name="connsiteY585" fmla="*/ 2515397 h 5778636"/>
              <a:gd name="connsiteX586" fmla="*/ 4884349 w 10953750"/>
              <a:gd name="connsiteY586" fmla="*/ 2517465 h 5778636"/>
              <a:gd name="connsiteX587" fmla="*/ 4874873 w 10953750"/>
              <a:gd name="connsiteY587" fmla="*/ 2537513 h 5778636"/>
              <a:gd name="connsiteX588" fmla="*/ 4885940 w 10953750"/>
              <a:gd name="connsiteY588" fmla="*/ 2552761 h 5778636"/>
              <a:gd name="connsiteX589" fmla="*/ 4881060 w 10953750"/>
              <a:gd name="connsiteY589" fmla="*/ 2600499 h 5778636"/>
              <a:gd name="connsiteX590" fmla="*/ 4799089 w 10953750"/>
              <a:gd name="connsiteY590" fmla="*/ 2663763 h 5778636"/>
              <a:gd name="connsiteX591" fmla="*/ 4791687 w 10953750"/>
              <a:gd name="connsiteY591" fmla="*/ 2687737 h 5778636"/>
              <a:gd name="connsiteX592" fmla="*/ 4786595 w 10953750"/>
              <a:gd name="connsiteY592" fmla="*/ 2708486 h 5778636"/>
              <a:gd name="connsiteX593" fmla="*/ 4752876 w 10953750"/>
              <a:gd name="connsiteY593" fmla="*/ 2745323 h 5778636"/>
              <a:gd name="connsiteX594" fmla="*/ 4702786 w 10953750"/>
              <a:gd name="connsiteY594" fmla="*/ 2760674 h 5778636"/>
              <a:gd name="connsiteX595" fmla="*/ 4679933 w 10953750"/>
              <a:gd name="connsiteY595" fmla="*/ 2768700 h 5778636"/>
              <a:gd name="connsiteX596" fmla="*/ 4655678 w 10953750"/>
              <a:gd name="connsiteY596" fmla="*/ 2802558 h 5778636"/>
              <a:gd name="connsiteX597" fmla="*/ 4613226 w 10953750"/>
              <a:gd name="connsiteY597" fmla="*/ 2786784 h 5778636"/>
              <a:gd name="connsiteX598" fmla="*/ 4638588 w 10953750"/>
              <a:gd name="connsiteY598" fmla="*/ 2819592 h 5778636"/>
              <a:gd name="connsiteX599" fmla="*/ 4704600 w 10953750"/>
              <a:gd name="connsiteY599" fmla="*/ 2805889 h 5778636"/>
              <a:gd name="connsiteX600" fmla="*/ 4653791 w 10953750"/>
              <a:gd name="connsiteY600" fmla="*/ 2859760 h 5778636"/>
              <a:gd name="connsiteX601" fmla="*/ 4629560 w 10953750"/>
              <a:gd name="connsiteY601" fmla="*/ 2859479 h 5778636"/>
              <a:gd name="connsiteX602" fmla="*/ 4579010 w 10953750"/>
              <a:gd name="connsiteY602" fmla="*/ 2872060 h 5778636"/>
              <a:gd name="connsiteX603" fmla="*/ 4560318 w 10953750"/>
              <a:gd name="connsiteY603" fmla="*/ 2870868 h 5778636"/>
              <a:gd name="connsiteX604" fmla="*/ 4519941 w 10953750"/>
              <a:gd name="connsiteY604" fmla="*/ 2859020 h 5778636"/>
              <a:gd name="connsiteX605" fmla="*/ 4529393 w 10953750"/>
              <a:gd name="connsiteY605" fmla="*/ 2873110 h 5778636"/>
              <a:gd name="connsiteX606" fmla="*/ 4513670 w 10953750"/>
              <a:gd name="connsiteY606" fmla="*/ 2915521 h 5778636"/>
              <a:gd name="connsiteX607" fmla="*/ 4472101 w 10953750"/>
              <a:gd name="connsiteY607" fmla="*/ 2956494 h 5778636"/>
              <a:gd name="connsiteX608" fmla="*/ 4454763 w 10953750"/>
              <a:gd name="connsiteY608" fmla="*/ 2997747 h 5778636"/>
              <a:gd name="connsiteX609" fmla="*/ 4416363 w 10953750"/>
              <a:gd name="connsiteY609" fmla="*/ 3126381 h 5778636"/>
              <a:gd name="connsiteX610" fmla="*/ 4436422 w 10953750"/>
              <a:gd name="connsiteY610" fmla="*/ 3152949 h 5778636"/>
              <a:gd name="connsiteX611" fmla="*/ 4476352 w 10953750"/>
              <a:gd name="connsiteY611" fmla="*/ 3144959 h 5778636"/>
              <a:gd name="connsiteX612" fmla="*/ 4523672 w 10953750"/>
              <a:gd name="connsiteY612" fmla="*/ 3130064 h 5778636"/>
              <a:gd name="connsiteX613" fmla="*/ 4374970 w 10953750"/>
              <a:gd name="connsiteY613" fmla="*/ 3245550 h 5778636"/>
              <a:gd name="connsiteX614" fmla="*/ 4359035 w 10953750"/>
              <a:gd name="connsiteY614" fmla="*/ 3260972 h 5778636"/>
              <a:gd name="connsiteX615" fmla="*/ 4370325 w 10953750"/>
              <a:gd name="connsiteY615" fmla="*/ 3286138 h 5778636"/>
              <a:gd name="connsiteX616" fmla="*/ 4389477 w 10953750"/>
              <a:gd name="connsiteY616" fmla="*/ 3290100 h 5778636"/>
              <a:gd name="connsiteX617" fmla="*/ 4446249 w 10953750"/>
              <a:gd name="connsiteY617" fmla="*/ 3289295 h 5778636"/>
              <a:gd name="connsiteX618" fmla="*/ 4481299 w 10953750"/>
              <a:gd name="connsiteY618" fmla="*/ 3329043 h 5778636"/>
              <a:gd name="connsiteX619" fmla="*/ 4446896 w 10953750"/>
              <a:gd name="connsiteY619" fmla="*/ 3353192 h 5778636"/>
              <a:gd name="connsiteX620" fmla="*/ 4423360 w 10953750"/>
              <a:gd name="connsiteY620" fmla="*/ 3348530 h 5778636"/>
              <a:gd name="connsiteX621" fmla="*/ 4341649 w 10953750"/>
              <a:gd name="connsiteY621" fmla="*/ 3370504 h 5778636"/>
              <a:gd name="connsiteX622" fmla="*/ 4304464 w 10953750"/>
              <a:gd name="connsiteY622" fmla="*/ 3412178 h 5778636"/>
              <a:gd name="connsiteX623" fmla="*/ 4247372 w 10953750"/>
              <a:gd name="connsiteY623" fmla="*/ 3539619 h 5778636"/>
              <a:gd name="connsiteX624" fmla="*/ 4221738 w 10953750"/>
              <a:gd name="connsiteY624" fmla="*/ 3565170 h 5778636"/>
              <a:gd name="connsiteX625" fmla="*/ 4175325 w 10953750"/>
              <a:gd name="connsiteY625" fmla="*/ 3602672 h 5778636"/>
              <a:gd name="connsiteX626" fmla="*/ 4160969 w 10953750"/>
              <a:gd name="connsiteY626" fmla="*/ 3670459 h 5778636"/>
              <a:gd name="connsiteX627" fmla="*/ 4138787 w 10953750"/>
              <a:gd name="connsiteY627" fmla="*/ 3708243 h 5778636"/>
              <a:gd name="connsiteX628" fmla="*/ 4112234 w 10953750"/>
              <a:gd name="connsiteY628" fmla="*/ 3728256 h 5778636"/>
              <a:gd name="connsiteX629" fmla="*/ 4093765 w 10953750"/>
              <a:gd name="connsiteY629" fmla="*/ 3736983 h 5778636"/>
              <a:gd name="connsiteX630" fmla="*/ 4108521 w 10953750"/>
              <a:gd name="connsiteY630" fmla="*/ 3757312 h 5778636"/>
              <a:gd name="connsiteX631" fmla="*/ 4137596 w 10953750"/>
              <a:gd name="connsiteY631" fmla="*/ 3761064 h 5778636"/>
              <a:gd name="connsiteX632" fmla="*/ 4158090 w 10953750"/>
              <a:gd name="connsiteY632" fmla="*/ 3824540 h 5778636"/>
              <a:gd name="connsiteX633" fmla="*/ 4139386 w 10953750"/>
              <a:gd name="connsiteY633" fmla="*/ 3840417 h 5778636"/>
              <a:gd name="connsiteX634" fmla="*/ 4128295 w 10953750"/>
              <a:gd name="connsiteY634" fmla="*/ 3859309 h 5778636"/>
              <a:gd name="connsiteX635" fmla="*/ 4079077 w 10953750"/>
              <a:gd name="connsiteY635" fmla="*/ 3948476 h 5778636"/>
              <a:gd name="connsiteX636" fmla="*/ 4069153 w 10953750"/>
              <a:gd name="connsiteY636" fmla="*/ 3948686 h 5778636"/>
              <a:gd name="connsiteX637" fmla="*/ 4057627 w 10953750"/>
              <a:gd name="connsiteY637" fmla="*/ 3930670 h 5778636"/>
              <a:gd name="connsiteX638" fmla="*/ 4065476 w 10953750"/>
              <a:gd name="connsiteY638" fmla="*/ 3926534 h 5778636"/>
              <a:gd name="connsiteX639" fmla="*/ 4097581 w 10953750"/>
              <a:gd name="connsiteY639" fmla="*/ 3888540 h 5778636"/>
              <a:gd name="connsiteX640" fmla="*/ 4067151 w 10953750"/>
              <a:gd name="connsiteY640" fmla="*/ 3842343 h 5778636"/>
              <a:gd name="connsiteX641" fmla="*/ 4054682 w 10953750"/>
              <a:gd name="connsiteY641" fmla="*/ 3852928 h 5778636"/>
              <a:gd name="connsiteX642" fmla="*/ 4029048 w 10953750"/>
              <a:gd name="connsiteY642" fmla="*/ 3878479 h 5778636"/>
              <a:gd name="connsiteX643" fmla="*/ 3973854 w 10953750"/>
              <a:gd name="connsiteY643" fmla="*/ 3931649 h 5778636"/>
              <a:gd name="connsiteX644" fmla="*/ 3960677 w 10953750"/>
              <a:gd name="connsiteY644" fmla="*/ 3963684 h 5778636"/>
              <a:gd name="connsiteX645" fmla="*/ 3947724 w 10953750"/>
              <a:gd name="connsiteY645" fmla="*/ 4005639 h 5778636"/>
              <a:gd name="connsiteX646" fmla="*/ 3934783 w 10953750"/>
              <a:gd name="connsiteY646" fmla="*/ 4030524 h 5778636"/>
              <a:gd name="connsiteX647" fmla="*/ 3912613 w 10953750"/>
              <a:gd name="connsiteY647" fmla="*/ 4051239 h 5778636"/>
              <a:gd name="connsiteX648" fmla="*/ 3929207 w 10953750"/>
              <a:gd name="connsiteY648" fmla="*/ 4082644 h 5778636"/>
              <a:gd name="connsiteX649" fmla="*/ 3847720 w 10953750"/>
              <a:gd name="connsiteY649" fmla="*/ 4114538 h 5778636"/>
              <a:gd name="connsiteX650" fmla="*/ 3865257 w 10953750"/>
              <a:gd name="connsiteY650" fmla="*/ 4117342 h 5778636"/>
              <a:gd name="connsiteX651" fmla="*/ 3882994 w 10953750"/>
              <a:gd name="connsiteY651" fmla="*/ 4164205 h 5778636"/>
              <a:gd name="connsiteX652" fmla="*/ 3846033 w 10953750"/>
              <a:gd name="connsiteY652" fmla="*/ 4215798 h 5778636"/>
              <a:gd name="connsiteX653" fmla="*/ 3822425 w 10953750"/>
              <a:gd name="connsiteY653" fmla="*/ 4313552 h 5778636"/>
              <a:gd name="connsiteX654" fmla="*/ 3789636 w 10953750"/>
              <a:gd name="connsiteY654" fmla="*/ 4338858 h 5778636"/>
              <a:gd name="connsiteX655" fmla="*/ 3740466 w 10953750"/>
              <a:gd name="connsiteY655" fmla="*/ 4359746 h 5778636"/>
              <a:gd name="connsiteX656" fmla="*/ 3714819 w 10953750"/>
              <a:gd name="connsiteY656" fmla="*/ 4402367 h 5778636"/>
              <a:gd name="connsiteX657" fmla="*/ 3711106 w 10953750"/>
              <a:gd name="connsiteY657" fmla="*/ 4431423 h 5778636"/>
              <a:gd name="connsiteX658" fmla="*/ 3709715 w 10953750"/>
              <a:gd name="connsiteY658" fmla="*/ 4440186 h 5778636"/>
              <a:gd name="connsiteX659" fmla="*/ 3654982 w 10953750"/>
              <a:gd name="connsiteY659" fmla="*/ 4496125 h 5778636"/>
              <a:gd name="connsiteX660" fmla="*/ 3598409 w 10953750"/>
              <a:gd name="connsiteY660" fmla="*/ 4540988 h 5778636"/>
              <a:gd name="connsiteX661" fmla="*/ 3590088 w 10953750"/>
              <a:gd name="connsiteY661" fmla="*/ 4559424 h 5778636"/>
              <a:gd name="connsiteX662" fmla="*/ 3577607 w 10953750"/>
              <a:gd name="connsiteY662" fmla="*/ 4587078 h 5778636"/>
              <a:gd name="connsiteX663" fmla="*/ 3497946 w 10953750"/>
              <a:gd name="connsiteY663" fmla="*/ 4647117 h 5778636"/>
              <a:gd name="connsiteX664" fmla="*/ 3481304 w 10953750"/>
              <a:gd name="connsiteY664" fmla="*/ 4683989 h 5778636"/>
              <a:gd name="connsiteX665" fmla="*/ 3485900 w 10953750"/>
              <a:gd name="connsiteY665" fmla="*/ 4711679 h 5778636"/>
              <a:gd name="connsiteX666" fmla="*/ 3493961 w 10953750"/>
              <a:gd name="connsiteY666" fmla="*/ 4734532 h 5778636"/>
              <a:gd name="connsiteX667" fmla="*/ 3461832 w 10953750"/>
              <a:gd name="connsiteY667" fmla="*/ 4806665 h 5778636"/>
              <a:gd name="connsiteX668" fmla="*/ 3426062 w 10953750"/>
              <a:gd name="connsiteY668" fmla="*/ 4805437 h 5778636"/>
              <a:gd name="connsiteX669" fmla="*/ 3392839 w 10953750"/>
              <a:gd name="connsiteY669" fmla="*/ 4793834 h 5778636"/>
              <a:gd name="connsiteX670" fmla="*/ 3410811 w 10953750"/>
              <a:gd name="connsiteY670" fmla="*/ 4833547 h 5778636"/>
              <a:gd name="connsiteX671" fmla="*/ 3424151 w 10953750"/>
              <a:gd name="connsiteY671" fmla="*/ 4896778 h 5778636"/>
              <a:gd name="connsiteX672" fmla="*/ 3367355 w 10953750"/>
              <a:gd name="connsiteY672" fmla="*/ 4931722 h 5778636"/>
              <a:gd name="connsiteX673" fmla="*/ 3342416 w 10953750"/>
              <a:gd name="connsiteY673" fmla="*/ 4952891 h 5778636"/>
              <a:gd name="connsiteX674" fmla="*/ 3329687 w 10953750"/>
              <a:gd name="connsiteY674" fmla="*/ 5004766 h 5778636"/>
              <a:gd name="connsiteX675" fmla="*/ 3322521 w 10953750"/>
              <a:gd name="connsiteY675" fmla="*/ 5021589 h 5778636"/>
              <a:gd name="connsiteX676" fmla="*/ 3293421 w 10953750"/>
              <a:gd name="connsiteY676" fmla="*/ 5051977 h 5778636"/>
              <a:gd name="connsiteX677" fmla="*/ 3313964 w 10953750"/>
              <a:gd name="connsiteY677" fmla="*/ 5047176 h 5778636"/>
              <a:gd name="connsiteX678" fmla="*/ 3335414 w 10953750"/>
              <a:gd name="connsiteY678" fmla="*/ 5064982 h 5778636"/>
              <a:gd name="connsiteX679" fmla="*/ 3318324 w 10953750"/>
              <a:gd name="connsiteY679" fmla="*/ 5082016 h 5778636"/>
              <a:gd name="connsiteX680" fmla="*/ 3242153 w 10953750"/>
              <a:gd name="connsiteY680" fmla="*/ 5103079 h 5778636"/>
              <a:gd name="connsiteX681" fmla="*/ 3208433 w 10953750"/>
              <a:gd name="connsiteY681" fmla="*/ 5139916 h 5778636"/>
              <a:gd name="connsiteX682" fmla="*/ 3180477 w 10953750"/>
              <a:gd name="connsiteY682" fmla="*/ 5185761 h 5778636"/>
              <a:gd name="connsiteX683" fmla="*/ 3155054 w 10953750"/>
              <a:gd name="connsiteY683" fmla="*/ 5238300 h 5778636"/>
              <a:gd name="connsiteX684" fmla="*/ 3127569 w 10953750"/>
              <a:gd name="connsiteY684" fmla="*/ 5269845 h 5778636"/>
              <a:gd name="connsiteX685" fmla="*/ 3100308 w 10953750"/>
              <a:gd name="connsiteY685" fmla="*/ 5311309 h 5778636"/>
              <a:gd name="connsiteX686" fmla="*/ 3103525 w 10953750"/>
              <a:gd name="connsiteY686" fmla="*/ 5330692 h 5778636"/>
              <a:gd name="connsiteX687" fmla="*/ 3085716 w 10953750"/>
              <a:gd name="connsiteY687" fmla="*/ 5386246 h 5778636"/>
              <a:gd name="connsiteX688" fmla="*/ 3044171 w 10953750"/>
              <a:gd name="connsiteY688" fmla="*/ 5393080 h 5778636"/>
              <a:gd name="connsiteX689" fmla="*/ 2996615 w 10953750"/>
              <a:gd name="connsiteY689" fmla="*/ 5415125 h 5778636"/>
              <a:gd name="connsiteX690" fmla="*/ 2943036 w 10953750"/>
              <a:gd name="connsiteY690" fmla="*/ 5469452 h 5778636"/>
              <a:gd name="connsiteX691" fmla="*/ 2928257 w 10953750"/>
              <a:gd name="connsiteY691" fmla="*/ 5483261 h 5778636"/>
              <a:gd name="connsiteX692" fmla="*/ 2868420 w 10953750"/>
              <a:gd name="connsiteY692" fmla="*/ 5577019 h 5778636"/>
              <a:gd name="connsiteX693" fmla="*/ 2915727 w 10953750"/>
              <a:gd name="connsiteY693" fmla="*/ 5579193 h 5778636"/>
              <a:gd name="connsiteX694" fmla="*/ 2934879 w 10953750"/>
              <a:gd name="connsiteY694" fmla="*/ 5583155 h 5778636"/>
              <a:gd name="connsiteX695" fmla="*/ 2952180 w 10953750"/>
              <a:gd name="connsiteY695" fmla="*/ 5593109 h 5778636"/>
              <a:gd name="connsiteX696" fmla="*/ 2939015 w 10953750"/>
              <a:gd name="connsiteY696" fmla="*/ 5608075 h 5778636"/>
              <a:gd name="connsiteX697" fmla="*/ 2906935 w 10953750"/>
              <a:gd name="connsiteY697" fmla="*/ 5611930 h 5778636"/>
              <a:gd name="connsiteX698" fmla="*/ 2900923 w 10953750"/>
              <a:gd name="connsiteY698" fmla="*/ 5627141 h 5778636"/>
              <a:gd name="connsiteX699" fmla="*/ 2911754 w 10953750"/>
              <a:gd name="connsiteY699" fmla="*/ 5649539 h 5778636"/>
              <a:gd name="connsiteX700" fmla="*/ 2844775 w 10953750"/>
              <a:gd name="connsiteY700" fmla="*/ 5725982 h 5778636"/>
              <a:gd name="connsiteX701" fmla="*/ 2813153 w 10953750"/>
              <a:gd name="connsiteY701" fmla="*/ 5732605 h 5778636"/>
              <a:gd name="connsiteX702" fmla="*/ 2833684 w 10953750"/>
              <a:gd name="connsiteY702" fmla="*/ 5744873 h 5778636"/>
              <a:gd name="connsiteX703" fmla="*/ 2835510 w 10953750"/>
              <a:gd name="connsiteY703" fmla="*/ 5773019 h 5778636"/>
              <a:gd name="connsiteX704" fmla="*/ 2829076 w 10953750"/>
              <a:gd name="connsiteY704" fmla="*/ 5778636 h 5778636"/>
              <a:gd name="connsiteX705" fmla="*/ 2762510 w 10953750"/>
              <a:gd name="connsiteY705" fmla="*/ 5778636 h 5778636"/>
              <a:gd name="connsiteX706" fmla="*/ 2751973 w 10953750"/>
              <a:gd name="connsiteY706" fmla="*/ 5766848 h 5778636"/>
              <a:gd name="connsiteX707" fmla="*/ 2752608 w 10953750"/>
              <a:gd name="connsiteY707" fmla="*/ 5778636 h 5778636"/>
              <a:gd name="connsiteX708" fmla="*/ 0 w 10953750"/>
              <a:gd name="connsiteY708" fmla="*/ 5778636 h 577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0953750" h="5778636">
                <a:moveTo>
                  <a:pt x="7271650" y="0"/>
                </a:moveTo>
                <a:lnTo>
                  <a:pt x="10953750" y="0"/>
                </a:lnTo>
                <a:lnTo>
                  <a:pt x="10953750" y="5778636"/>
                </a:lnTo>
                <a:lnTo>
                  <a:pt x="5877084" y="5778636"/>
                </a:lnTo>
                <a:lnTo>
                  <a:pt x="5981945" y="5665441"/>
                </a:lnTo>
                <a:cubicBezTo>
                  <a:pt x="6036508" y="5606330"/>
                  <a:pt x="6090667" y="5546930"/>
                  <a:pt x="6143904" y="5486259"/>
                </a:cubicBezTo>
                <a:cubicBezTo>
                  <a:pt x="6245758" y="5371368"/>
                  <a:pt x="6342769" y="5253005"/>
                  <a:pt x="6431706" y="5128860"/>
                </a:cubicBezTo>
                <a:cubicBezTo>
                  <a:pt x="6499853" y="5033735"/>
                  <a:pt x="6572843" y="4942081"/>
                  <a:pt x="6649063" y="4852740"/>
                </a:cubicBezTo>
                <a:cubicBezTo>
                  <a:pt x="6707498" y="4784814"/>
                  <a:pt x="6765933" y="4716888"/>
                  <a:pt x="6821138" y="4646649"/>
                </a:cubicBezTo>
                <a:cubicBezTo>
                  <a:pt x="6859714" y="4596212"/>
                  <a:pt x="6898289" y="4545776"/>
                  <a:pt x="6939634" y="4494884"/>
                </a:cubicBezTo>
                <a:cubicBezTo>
                  <a:pt x="6962735" y="4462639"/>
                  <a:pt x="6986990" y="4428781"/>
                  <a:pt x="7011706" y="4397692"/>
                </a:cubicBezTo>
                <a:cubicBezTo>
                  <a:pt x="7019791" y="4386406"/>
                  <a:pt x="7026721" y="4376732"/>
                  <a:pt x="7033651" y="4367058"/>
                </a:cubicBezTo>
                <a:cubicBezTo>
                  <a:pt x="7035961" y="4363834"/>
                  <a:pt x="7035502" y="4361065"/>
                  <a:pt x="7036657" y="4359453"/>
                </a:cubicBezTo>
                <a:cubicBezTo>
                  <a:pt x="7138311" y="4200502"/>
                  <a:pt x="7256112" y="4053119"/>
                  <a:pt x="7352923" y="3890699"/>
                </a:cubicBezTo>
                <a:cubicBezTo>
                  <a:pt x="7378569" y="3848078"/>
                  <a:pt x="7407445" y="3807771"/>
                  <a:pt x="7431477" y="3763994"/>
                </a:cubicBezTo>
                <a:cubicBezTo>
                  <a:pt x="7485316" y="3668379"/>
                  <a:pt x="7541229" y="3576689"/>
                  <a:pt x="7599911" y="3484543"/>
                </a:cubicBezTo>
                <a:cubicBezTo>
                  <a:pt x="7646349" y="3412901"/>
                  <a:pt x="7692786" y="3341260"/>
                  <a:pt x="7729535" y="3262678"/>
                </a:cubicBezTo>
                <a:cubicBezTo>
                  <a:pt x="7762819" y="3188934"/>
                  <a:pt x="7799332" y="3117502"/>
                  <a:pt x="7848762" y="3055324"/>
                </a:cubicBezTo>
                <a:cubicBezTo>
                  <a:pt x="7853383" y="3048875"/>
                  <a:pt x="7856848" y="3044038"/>
                  <a:pt x="7855469" y="3035731"/>
                </a:cubicBezTo>
                <a:cubicBezTo>
                  <a:pt x="7850426" y="2988203"/>
                  <a:pt x="7871452" y="2952031"/>
                  <a:pt x="7899632" y="2916106"/>
                </a:cubicBezTo>
                <a:cubicBezTo>
                  <a:pt x="7926657" y="2881792"/>
                  <a:pt x="7952068" y="2846322"/>
                  <a:pt x="7971020" y="2806225"/>
                </a:cubicBezTo>
                <a:cubicBezTo>
                  <a:pt x="8002454" y="2738474"/>
                  <a:pt x="8029503" y="2670021"/>
                  <a:pt x="8071780" y="2607598"/>
                </a:cubicBezTo>
                <a:cubicBezTo>
                  <a:pt x="8091415" y="2580189"/>
                  <a:pt x="8099053" y="2549065"/>
                  <a:pt x="8093538" y="2515837"/>
                </a:cubicBezTo>
                <a:cubicBezTo>
                  <a:pt x="8091699" y="2504761"/>
                  <a:pt x="8095164" y="2499924"/>
                  <a:pt x="8104629" y="2496945"/>
                </a:cubicBezTo>
                <a:cubicBezTo>
                  <a:pt x="8123097" y="2488218"/>
                  <a:pt x="8138336" y="2477178"/>
                  <a:pt x="8134659" y="2455026"/>
                </a:cubicBezTo>
                <a:cubicBezTo>
                  <a:pt x="8132833" y="2426880"/>
                  <a:pt x="8143464" y="2405220"/>
                  <a:pt x="8161249" y="2383804"/>
                </a:cubicBezTo>
                <a:cubicBezTo>
                  <a:pt x="8187119" y="2351103"/>
                  <a:pt x="8200992" y="2314686"/>
                  <a:pt x="8199637" y="2272240"/>
                </a:cubicBezTo>
                <a:cubicBezTo>
                  <a:pt x="8198271" y="2246864"/>
                  <a:pt x="8207982" y="2219665"/>
                  <a:pt x="8229220" y="2210482"/>
                </a:cubicBezTo>
                <a:cubicBezTo>
                  <a:pt x="8267772" y="2194185"/>
                  <a:pt x="8278639" y="2165374"/>
                  <a:pt x="8282588" y="2129168"/>
                </a:cubicBezTo>
                <a:cubicBezTo>
                  <a:pt x="8285369" y="2111642"/>
                  <a:pt x="8289306" y="2092505"/>
                  <a:pt x="8304086" y="2078696"/>
                </a:cubicBezTo>
                <a:cubicBezTo>
                  <a:pt x="8313090" y="2072948"/>
                  <a:pt x="8310556" y="2066253"/>
                  <a:pt x="8304098" y="2061626"/>
                </a:cubicBezTo>
                <a:cubicBezTo>
                  <a:pt x="8299254" y="2058156"/>
                  <a:pt x="8296025" y="2055843"/>
                  <a:pt x="8292795" y="2053529"/>
                </a:cubicBezTo>
                <a:cubicBezTo>
                  <a:pt x="8273880" y="2042417"/>
                  <a:pt x="8275035" y="2040805"/>
                  <a:pt x="8293503" y="2032078"/>
                </a:cubicBezTo>
                <a:cubicBezTo>
                  <a:pt x="8313126" y="2021739"/>
                  <a:pt x="8332290" y="2008631"/>
                  <a:pt x="8348684" y="1995978"/>
                </a:cubicBezTo>
                <a:cubicBezTo>
                  <a:pt x="8354919" y="1990686"/>
                  <a:pt x="8361154" y="1985393"/>
                  <a:pt x="8359775" y="1977086"/>
                </a:cubicBezTo>
                <a:cubicBezTo>
                  <a:pt x="8358396" y="1968779"/>
                  <a:pt x="8349628" y="1967377"/>
                  <a:pt x="8342474" y="1967131"/>
                </a:cubicBezTo>
                <a:cubicBezTo>
                  <a:pt x="8323782" y="1965939"/>
                  <a:pt x="8320788" y="1956476"/>
                  <a:pt x="8328414" y="1942421"/>
                </a:cubicBezTo>
                <a:cubicBezTo>
                  <a:pt x="8330264" y="1936427"/>
                  <a:pt x="8330500" y="1929277"/>
                  <a:pt x="8333965" y="1924440"/>
                </a:cubicBezTo>
                <a:cubicBezTo>
                  <a:pt x="8342050" y="1913154"/>
                  <a:pt x="8338362" y="1908072"/>
                  <a:pt x="8324054" y="1907581"/>
                </a:cubicBezTo>
                <a:cubicBezTo>
                  <a:pt x="8318514" y="1908492"/>
                  <a:pt x="8311361" y="1908246"/>
                  <a:pt x="8311596" y="1901096"/>
                </a:cubicBezTo>
                <a:cubicBezTo>
                  <a:pt x="8309063" y="1894401"/>
                  <a:pt x="8314142" y="1890721"/>
                  <a:pt x="8319222" y="1887041"/>
                </a:cubicBezTo>
                <a:cubicBezTo>
                  <a:pt x="8334921" y="1878770"/>
                  <a:pt x="8340932" y="1863558"/>
                  <a:pt x="8348098" y="1846734"/>
                </a:cubicBezTo>
                <a:cubicBezTo>
                  <a:pt x="8366367" y="1793949"/>
                  <a:pt x="8405389" y="1763351"/>
                  <a:pt x="8454560" y="1742462"/>
                </a:cubicBezTo>
                <a:cubicBezTo>
                  <a:pt x="8462409" y="1738327"/>
                  <a:pt x="8472792" y="1740886"/>
                  <a:pt x="8480182" y="1733981"/>
                </a:cubicBezTo>
                <a:cubicBezTo>
                  <a:pt x="8470954" y="1729810"/>
                  <a:pt x="8463341" y="1726795"/>
                  <a:pt x="8454112" y="1722624"/>
                </a:cubicBezTo>
                <a:cubicBezTo>
                  <a:pt x="8435656" y="1714281"/>
                  <a:pt x="8430588" y="1700892"/>
                  <a:pt x="8437755" y="1684068"/>
                </a:cubicBezTo>
                <a:cubicBezTo>
                  <a:pt x="8461103" y="1627603"/>
                  <a:pt x="8484452" y="1571137"/>
                  <a:pt x="8507800" y="1514672"/>
                </a:cubicBezTo>
                <a:cubicBezTo>
                  <a:pt x="8517276" y="1494623"/>
                  <a:pt x="8531596" y="1478045"/>
                  <a:pt x="8537843" y="1455683"/>
                </a:cubicBezTo>
                <a:cubicBezTo>
                  <a:pt x="8541084" y="1440927"/>
                  <a:pt x="8540860" y="1431008"/>
                  <a:pt x="8524019" y="1423822"/>
                </a:cubicBezTo>
                <a:cubicBezTo>
                  <a:pt x="8505103" y="1412710"/>
                  <a:pt x="8504656" y="1392872"/>
                  <a:pt x="8524279" y="1382533"/>
                </a:cubicBezTo>
                <a:cubicBezTo>
                  <a:pt x="8539978" y="1374261"/>
                  <a:pt x="8545293" y="1363431"/>
                  <a:pt x="8546920" y="1347518"/>
                </a:cubicBezTo>
                <a:cubicBezTo>
                  <a:pt x="8545081" y="1336442"/>
                  <a:pt x="8549702" y="1329993"/>
                  <a:pt x="8561935" y="1326559"/>
                </a:cubicBezTo>
                <a:cubicBezTo>
                  <a:pt x="8575783" y="1324281"/>
                  <a:pt x="8584328" y="1315764"/>
                  <a:pt x="8586415" y="1302620"/>
                </a:cubicBezTo>
                <a:cubicBezTo>
                  <a:pt x="8589420" y="1295014"/>
                  <a:pt x="8590351" y="1283482"/>
                  <a:pt x="8594971" y="1277033"/>
                </a:cubicBezTo>
                <a:cubicBezTo>
                  <a:pt x="8601902" y="1267360"/>
                  <a:pt x="8599368" y="1260665"/>
                  <a:pt x="8592450" y="1253269"/>
                </a:cubicBezTo>
                <a:cubicBezTo>
                  <a:pt x="8579769" y="1236865"/>
                  <a:pt x="8580464" y="1232484"/>
                  <a:pt x="8601702" y="1223301"/>
                </a:cubicBezTo>
                <a:cubicBezTo>
                  <a:pt x="8615091" y="1218255"/>
                  <a:pt x="8630094" y="1214364"/>
                  <a:pt x="8641409" y="1205392"/>
                </a:cubicBezTo>
                <a:cubicBezTo>
                  <a:pt x="8639794" y="1204235"/>
                  <a:pt x="8640949" y="1202623"/>
                  <a:pt x="8639334" y="1201466"/>
                </a:cubicBezTo>
                <a:cubicBezTo>
                  <a:pt x="8607949" y="1200940"/>
                  <a:pt x="8607949" y="1200940"/>
                  <a:pt x="8594584" y="1171847"/>
                </a:cubicBezTo>
                <a:cubicBezTo>
                  <a:pt x="8592510" y="1167922"/>
                  <a:pt x="8590436" y="1163996"/>
                  <a:pt x="8589976" y="1161227"/>
                </a:cubicBezTo>
                <a:cubicBezTo>
                  <a:pt x="8571768" y="1128665"/>
                  <a:pt x="8580785" y="1105847"/>
                  <a:pt x="8613337" y="1087692"/>
                </a:cubicBezTo>
                <a:cubicBezTo>
                  <a:pt x="8631805" y="1078965"/>
                  <a:pt x="8633892" y="1065821"/>
                  <a:pt x="8618901" y="1052642"/>
                </a:cubicBezTo>
                <a:cubicBezTo>
                  <a:pt x="8611982" y="1045246"/>
                  <a:pt x="8603909" y="1039463"/>
                  <a:pt x="8594681" y="1035291"/>
                </a:cubicBezTo>
                <a:cubicBezTo>
                  <a:pt x="8568611" y="1023934"/>
                  <a:pt x="8547138" y="1040267"/>
                  <a:pt x="8550119" y="1066800"/>
                </a:cubicBezTo>
                <a:cubicBezTo>
                  <a:pt x="8552181" y="1087796"/>
                  <a:pt x="8547785" y="1104164"/>
                  <a:pt x="8540619" y="1120988"/>
                </a:cubicBezTo>
                <a:cubicBezTo>
                  <a:pt x="8531838" y="1136655"/>
                  <a:pt x="8527442" y="1153024"/>
                  <a:pt x="8531814" y="1170794"/>
                </a:cubicBezTo>
                <a:cubicBezTo>
                  <a:pt x="8540794" y="1199185"/>
                  <a:pt x="8536633" y="1208403"/>
                  <a:pt x="8507782" y="1214571"/>
                </a:cubicBezTo>
                <a:cubicBezTo>
                  <a:pt x="8488854" y="1220529"/>
                  <a:pt x="8477540" y="1229502"/>
                  <a:pt x="8469219" y="1247938"/>
                </a:cubicBezTo>
                <a:cubicBezTo>
                  <a:pt x="8453272" y="1280429"/>
                  <a:pt x="8446553" y="1317092"/>
                  <a:pt x="8433376" y="1349127"/>
                </a:cubicBezTo>
                <a:cubicBezTo>
                  <a:pt x="8422509" y="1377938"/>
                  <a:pt x="8405184" y="1402122"/>
                  <a:pt x="8375637" y="1412672"/>
                </a:cubicBezTo>
                <a:cubicBezTo>
                  <a:pt x="8357864" y="1417018"/>
                  <a:pt x="8356473" y="1425780"/>
                  <a:pt x="8359231" y="1442394"/>
                </a:cubicBezTo>
                <a:cubicBezTo>
                  <a:pt x="8372099" y="1519926"/>
                  <a:pt x="8357743" y="1587713"/>
                  <a:pt x="8285248" y="1630927"/>
                </a:cubicBezTo>
                <a:cubicBezTo>
                  <a:pt x="8273474" y="1637131"/>
                  <a:pt x="8270929" y="1647506"/>
                  <a:pt x="8268383" y="1657881"/>
                </a:cubicBezTo>
                <a:cubicBezTo>
                  <a:pt x="8268147" y="1665031"/>
                  <a:pt x="8269985" y="1676107"/>
                  <a:pt x="8260521" y="1679086"/>
                </a:cubicBezTo>
                <a:cubicBezTo>
                  <a:pt x="8249442" y="1680908"/>
                  <a:pt x="8246449" y="1671445"/>
                  <a:pt x="8241146" y="1665206"/>
                </a:cubicBezTo>
                <a:cubicBezTo>
                  <a:pt x="8234923" y="1653428"/>
                  <a:pt x="8228229" y="1655952"/>
                  <a:pt x="8221299" y="1665625"/>
                </a:cubicBezTo>
                <a:cubicBezTo>
                  <a:pt x="8214368" y="1675299"/>
                  <a:pt x="8210667" y="1687286"/>
                  <a:pt x="8205352" y="1698117"/>
                </a:cubicBezTo>
                <a:cubicBezTo>
                  <a:pt x="8196795" y="1723703"/>
                  <a:pt x="8192163" y="1747222"/>
                  <a:pt x="8171149" y="1766324"/>
                </a:cubicBezTo>
                <a:cubicBezTo>
                  <a:pt x="8167684" y="1771161"/>
                  <a:pt x="8170913" y="1773474"/>
                  <a:pt x="8172987" y="1777399"/>
                </a:cubicBezTo>
                <a:cubicBezTo>
                  <a:pt x="8184053" y="1792647"/>
                  <a:pt x="8179197" y="1806246"/>
                  <a:pt x="8169957" y="1819144"/>
                </a:cubicBezTo>
                <a:cubicBezTo>
                  <a:pt x="8136921" y="1868670"/>
                  <a:pt x="8107114" y="1920508"/>
                  <a:pt x="8089764" y="1978831"/>
                </a:cubicBezTo>
                <a:cubicBezTo>
                  <a:pt x="8089069" y="1983213"/>
                  <a:pt x="8085604" y="1988050"/>
                  <a:pt x="8080524" y="1991730"/>
                </a:cubicBezTo>
                <a:cubicBezTo>
                  <a:pt x="8062056" y="2000456"/>
                  <a:pt x="8059970" y="2013600"/>
                  <a:pt x="8070341" y="2033229"/>
                </a:cubicBezTo>
                <a:cubicBezTo>
                  <a:pt x="8080712" y="2052857"/>
                  <a:pt x="8075396" y="2063688"/>
                  <a:pt x="8052084" y="2068944"/>
                </a:cubicBezTo>
                <a:cubicBezTo>
                  <a:pt x="8042620" y="2071923"/>
                  <a:pt x="8034311" y="2073290"/>
                  <a:pt x="8023232" y="2075113"/>
                </a:cubicBezTo>
                <a:cubicBezTo>
                  <a:pt x="8028300" y="2088502"/>
                  <a:pt x="8033367" y="2101891"/>
                  <a:pt x="8025282" y="2113177"/>
                </a:cubicBezTo>
                <a:cubicBezTo>
                  <a:pt x="8016042" y="2126076"/>
                  <a:pt x="8008416" y="2140130"/>
                  <a:pt x="8000331" y="2151416"/>
                </a:cubicBezTo>
                <a:cubicBezTo>
                  <a:pt x="7971915" y="2194493"/>
                  <a:pt x="7971679" y="2201643"/>
                  <a:pt x="7920695" y="2177317"/>
                </a:cubicBezTo>
                <a:cubicBezTo>
                  <a:pt x="7920695" y="2177317"/>
                  <a:pt x="7919540" y="2178929"/>
                  <a:pt x="7917925" y="2177772"/>
                </a:cubicBezTo>
                <a:cubicBezTo>
                  <a:pt x="7898314" y="2171042"/>
                  <a:pt x="7888850" y="2174021"/>
                  <a:pt x="7882143" y="2193613"/>
                </a:cubicBezTo>
                <a:cubicBezTo>
                  <a:pt x="7845854" y="2274964"/>
                  <a:pt x="7803565" y="2354457"/>
                  <a:pt x="7764047" y="2433495"/>
                </a:cubicBezTo>
                <a:cubicBezTo>
                  <a:pt x="7738164" y="2483265"/>
                  <a:pt x="7709512" y="2533492"/>
                  <a:pt x="7682015" y="2582106"/>
                </a:cubicBezTo>
                <a:cubicBezTo>
                  <a:pt x="7649203" y="2641550"/>
                  <a:pt x="7628388" y="2704710"/>
                  <a:pt x="7604804" y="2768325"/>
                </a:cubicBezTo>
                <a:cubicBezTo>
                  <a:pt x="7585616" y="2815573"/>
                  <a:pt x="7564354" y="2858895"/>
                  <a:pt x="7520946" y="2888791"/>
                </a:cubicBezTo>
                <a:cubicBezTo>
                  <a:pt x="7502938" y="2900287"/>
                  <a:pt x="7495771" y="2917111"/>
                  <a:pt x="7492294" y="2939017"/>
                </a:cubicBezTo>
                <a:cubicBezTo>
                  <a:pt x="7484880" y="2980061"/>
                  <a:pt x="7467083" y="3018546"/>
                  <a:pt x="7440058" y="3052859"/>
                </a:cubicBezTo>
                <a:cubicBezTo>
                  <a:pt x="7414883" y="3081179"/>
                  <a:pt x="7393397" y="3114582"/>
                  <a:pt x="7379525" y="3150998"/>
                </a:cubicBezTo>
                <a:cubicBezTo>
                  <a:pt x="7355717" y="3204695"/>
                  <a:pt x="7327065" y="3254921"/>
                  <a:pt x="7292414" y="3303289"/>
                </a:cubicBezTo>
                <a:cubicBezTo>
                  <a:pt x="7270468" y="3333923"/>
                  <a:pt x="7252907" y="3365257"/>
                  <a:pt x="7235346" y="3396591"/>
                </a:cubicBezTo>
                <a:cubicBezTo>
                  <a:pt x="7199987" y="3466411"/>
                  <a:pt x="7158630" y="3534372"/>
                  <a:pt x="7114044" y="3600020"/>
                </a:cubicBezTo>
                <a:cubicBezTo>
                  <a:pt x="7069457" y="3665668"/>
                  <a:pt x="7021641" y="3729003"/>
                  <a:pt x="6981439" y="3795352"/>
                </a:cubicBezTo>
                <a:cubicBezTo>
                  <a:pt x="6955097" y="3842354"/>
                  <a:pt x="6931985" y="3891669"/>
                  <a:pt x="6895955" y="3931730"/>
                </a:cubicBezTo>
                <a:cubicBezTo>
                  <a:pt x="6836601" y="3994118"/>
                  <a:pt x="6794548" y="4066461"/>
                  <a:pt x="6749266" y="4136490"/>
                </a:cubicBezTo>
                <a:cubicBezTo>
                  <a:pt x="6728240" y="4172661"/>
                  <a:pt x="6708828" y="4209989"/>
                  <a:pt x="6681803" y="4244303"/>
                </a:cubicBezTo>
                <a:cubicBezTo>
                  <a:pt x="6649698" y="4282296"/>
                  <a:pt x="6626126" y="4328842"/>
                  <a:pt x="6587562" y="4362209"/>
                </a:cubicBezTo>
                <a:cubicBezTo>
                  <a:pt x="6562623" y="4383379"/>
                  <a:pt x="6545758" y="4410332"/>
                  <a:pt x="6533276" y="4437986"/>
                </a:cubicBezTo>
                <a:cubicBezTo>
                  <a:pt x="6520099" y="4470022"/>
                  <a:pt x="6503233" y="4496975"/>
                  <a:pt x="6478754" y="4520914"/>
                </a:cubicBezTo>
                <a:cubicBezTo>
                  <a:pt x="6447580" y="4547376"/>
                  <a:pt x="6420096" y="4578920"/>
                  <a:pt x="6394225" y="4611622"/>
                </a:cubicBezTo>
                <a:cubicBezTo>
                  <a:pt x="6357500" y="4656064"/>
                  <a:pt x="6323544" y="4700052"/>
                  <a:pt x="6287975" y="4742882"/>
                </a:cubicBezTo>
                <a:cubicBezTo>
                  <a:pt x="6239240" y="4800679"/>
                  <a:pt x="6190505" y="4858475"/>
                  <a:pt x="6141770" y="4916272"/>
                </a:cubicBezTo>
                <a:cubicBezTo>
                  <a:pt x="6113589" y="4952198"/>
                  <a:pt x="6084950" y="4985354"/>
                  <a:pt x="6056310" y="5018511"/>
                </a:cubicBezTo>
                <a:cubicBezTo>
                  <a:pt x="6011040" y="5071471"/>
                  <a:pt x="5958852" y="5117035"/>
                  <a:pt x="5932958" y="5183875"/>
                </a:cubicBezTo>
                <a:cubicBezTo>
                  <a:pt x="5928797" y="5193093"/>
                  <a:pt x="5923258" y="5194004"/>
                  <a:pt x="5915185" y="5188221"/>
                </a:cubicBezTo>
                <a:cubicBezTo>
                  <a:pt x="5903882" y="5180124"/>
                  <a:pt x="5900889" y="5170660"/>
                  <a:pt x="5908974" y="5159374"/>
                </a:cubicBezTo>
                <a:cubicBezTo>
                  <a:pt x="5917059" y="5148088"/>
                  <a:pt x="5926759" y="5137959"/>
                  <a:pt x="5934844" y="5126673"/>
                </a:cubicBezTo>
                <a:cubicBezTo>
                  <a:pt x="6114557" y="4889457"/>
                  <a:pt x="6298654" y="4652943"/>
                  <a:pt x="6475138" y="4413414"/>
                </a:cubicBezTo>
                <a:cubicBezTo>
                  <a:pt x="6636146" y="4192076"/>
                  <a:pt x="6795540" y="3969582"/>
                  <a:pt x="6945246" y="3740147"/>
                </a:cubicBezTo>
                <a:cubicBezTo>
                  <a:pt x="7041585" y="3592027"/>
                  <a:pt x="7133540" y="3443206"/>
                  <a:pt x="7222266" y="3292071"/>
                </a:cubicBezTo>
                <a:cubicBezTo>
                  <a:pt x="7301515" y="3160986"/>
                  <a:pt x="7375921" y="3026430"/>
                  <a:pt x="7448712" y="2890717"/>
                </a:cubicBezTo>
                <a:cubicBezTo>
                  <a:pt x="7537449" y="2722513"/>
                  <a:pt x="7612575" y="2549437"/>
                  <a:pt x="7692084" y="2377062"/>
                </a:cubicBezTo>
                <a:cubicBezTo>
                  <a:pt x="7718662" y="2322910"/>
                  <a:pt x="7737166" y="2262974"/>
                  <a:pt x="7773432" y="2215762"/>
                </a:cubicBezTo>
                <a:cubicBezTo>
                  <a:pt x="7812703" y="2160945"/>
                  <a:pt x="7844820" y="2105882"/>
                  <a:pt x="7843253" y="2036447"/>
                </a:cubicBezTo>
                <a:cubicBezTo>
                  <a:pt x="7843042" y="2009459"/>
                  <a:pt x="7857598" y="1985730"/>
                  <a:pt x="7880226" y="1967784"/>
                </a:cubicBezTo>
                <a:cubicBezTo>
                  <a:pt x="7895466" y="1956744"/>
                  <a:pt x="7904246" y="1941077"/>
                  <a:pt x="7912567" y="1922641"/>
                </a:cubicBezTo>
                <a:cubicBezTo>
                  <a:pt x="7925049" y="1894986"/>
                  <a:pt x="7932686" y="1863862"/>
                  <a:pt x="7957626" y="1842692"/>
                </a:cubicBezTo>
                <a:cubicBezTo>
                  <a:pt x="7978640" y="1823591"/>
                  <a:pt x="7983732" y="1802841"/>
                  <a:pt x="7976366" y="1775606"/>
                </a:cubicBezTo>
                <a:cubicBezTo>
                  <a:pt x="7973373" y="1766143"/>
                  <a:pt x="7976378" y="1758537"/>
                  <a:pt x="7985383" y="1752789"/>
                </a:cubicBezTo>
                <a:cubicBezTo>
                  <a:pt x="7998311" y="1744973"/>
                  <a:pt x="8009166" y="1733232"/>
                  <a:pt x="8013563" y="1716863"/>
                </a:cubicBezTo>
                <a:cubicBezTo>
                  <a:pt x="8028366" y="1668915"/>
                  <a:pt x="8056323" y="1623070"/>
                  <a:pt x="8067897" y="1572808"/>
                </a:cubicBezTo>
                <a:cubicBezTo>
                  <a:pt x="8070679" y="1555283"/>
                  <a:pt x="8078305" y="1541228"/>
                  <a:pt x="8094003" y="1532957"/>
                </a:cubicBezTo>
                <a:cubicBezTo>
                  <a:pt x="8124941" y="1513645"/>
                  <a:pt x="8129102" y="1504427"/>
                  <a:pt x="8117588" y="1469341"/>
                </a:cubicBezTo>
                <a:cubicBezTo>
                  <a:pt x="8112520" y="1455952"/>
                  <a:pt x="8111837" y="1443263"/>
                  <a:pt x="8118767" y="1433590"/>
                </a:cubicBezTo>
                <a:cubicBezTo>
                  <a:pt x="8141408" y="1398575"/>
                  <a:pt x="8150437" y="1358688"/>
                  <a:pt x="8162694" y="1321115"/>
                </a:cubicBezTo>
                <a:cubicBezTo>
                  <a:pt x="8172642" y="1286766"/>
                  <a:pt x="8184205" y="1253573"/>
                  <a:pt x="8209839" y="1228022"/>
                </a:cubicBezTo>
                <a:cubicBezTo>
                  <a:pt x="8219539" y="1217893"/>
                  <a:pt x="8220930" y="1209131"/>
                  <a:pt x="8216322" y="1198510"/>
                </a:cubicBezTo>
                <a:cubicBezTo>
                  <a:pt x="8211254" y="1185121"/>
                  <a:pt x="8205727" y="1168962"/>
                  <a:pt x="8218196" y="1158378"/>
                </a:cubicBezTo>
                <a:cubicBezTo>
                  <a:pt x="8244290" y="1135596"/>
                  <a:pt x="8249158" y="1104927"/>
                  <a:pt x="8243643" y="1071699"/>
                </a:cubicBezTo>
                <a:cubicBezTo>
                  <a:pt x="8236985" y="1023014"/>
                  <a:pt x="8252708" y="980603"/>
                  <a:pt x="8291731" y="950006"/>
                </a:cubicBezTo>
                <a:cubicBezTo>
                  <a:pt x="8305356" y="937809"/>
                  <a:pt x="8305592" y="930658"/>
                  <a:pt x="8291060" y="920248"/>
                </a:cubicBezTo>
                <a:cubicBezTo>
                  <a:pt x="8286216" y="916778"/>
                  <a:pt x="8281372" y="913308"/>
                  <a:pt x="8279298" y="909382"/>
                </a:cubicBezTo>
                <a:cubicBezTo>
                  <a:pt x="8260406" y="864132"/>
                  <a:pt x="8243129" y="820038"/>
                  <a:pt x="8266242" y="770723"/>
                </a:cubicBezTo>
                <a:cubicBezTo>
                  <a:pt x="8271557" y="759892"/>
                  <a:pt x="8265559" y="758035"/>
                  <a:pt x="8256790" y="756632"/>
                </a:cubicBezTo>
                <a:cubicBezTo>
                  <a:pt x="8252406" y="755931"/>
                  <a:pt x="8246867" y="756842"/>
                  <a:pt x="8241327" y="757753"/>
                </a:cubicBezTo>
                <a:cubicBezTo>
                  <a:pt x="8230249" y="759576"/>
                  <a:pt x="8220785" y="762555"/>
                  <a:pt x="8215717" y="749165"/>
                </a:cubicBezTo>
                <a:cubicBezTo>
                  <a:pt x="8209494" y="737388"/>
                  <a:pt x="8221728" y="733954"/>
                  <a:pt x="8229118" y="727049"/>
                </a:cubicBezTo>
                <a:cubicBezTo>
                  <a:pt x="8245512" y="714396"/>
                  <a:pt x="8263061" y="700131"/>
                  <a:pt x="8262614" y="680293"/>
                </a:cubicBezTo>
                <a:cubicBezTo>
                  <a:pt x="8262861" y="656073"/>
                  <a:pt x="8273481" y="651482"/>
                  <a:pt x="8294483" y="649450"/>
                </a:cubicBezTo>
                <a:cubicBezTo>
                  <a:pt x="8300022" y="648538"/>
                  <a:pt x="8305561" y="647627"/>
                  <a:pt x="8310641" y="643947"/>
                </a:cubicBezTo>
                <a:cubicBezTo>
                  <a:pt x="8318950" y="642580"/>
                  <a:pt x="8324030" y="638900"/>
                  <a:pt x="8322191" y="627824"/>
                </a:cubicBezTo>
                <a:cubicBezTo>
                  <a:pt x="8320813" y="619517"/>
                  <a:pt x="8314354" y="614891"/>
                  <a:pt x="8306045" y="616257"/>
                </a:cubicBezTo>
                <a:cubicBezTo>
                  <a:pt x="8296122" y="616467"/>
                  <a:pt x="8288508" y="613453"/>
                  <a:pt x="8279044" y="616432"/>
                </a:cubicBezTo>
                <a:cubicBezTo>
                  <a:pt x="8275119" y="618500"/>
                  <a:pt x="8271195" y="620567"/>
                  <a:pt x="8267506" y="615485"/>
                </a:cubicBezTo>
                <a:cubicBezTo>
                  <a:pt x="8265432" y="611559"/>
                  <a:pt x="8270511" y="607879"/>
                  <a:pt x="8272821" y="604655"/>
                </a:cubicBezTo>
                <a:cubicBezTo>
                  <a:pt x="8276286" y="599818"/>
                  <a:pt x="8278596" y="596593"/>
                  <a:pt x="8284136" y="595682"/>
                </a:cubicBezTo>
                <a:cubicBezTo>
                  <a:pt x="8289675" y="594771"/>
                  <a:pt x="8291985" y="591546"/>
                  <a:pt x="8291066" y="586009"/>
                </a:cubicBezTo>
                <a:cubicBezTo>
                  <a:pt x="8286010" y="555550"/>
                  <a:pt x="8292953" y="528806"/>
                  <a:pt x="8311893" y="505779"/>
                </a:cubicBezTo>
                <a:cubicBezTo>
                  <a:pt x="8321593" y="495650"/>
                  <a:pt x="8329678" y="484364"/>
                  <a:pt x="8336148" y="471921"/>
                </a:cubicBezTo>
                <a:cubicBezTo>
                  <a:pt x="8340768" y="465472"/>
                  <a:pt x="8347699" y="455798"/>
                  <a:pt x="8341936" y="446790"/>
                </a:cubicBezTo>
                <a:cubicBezTo>
                  <a:pt x="8336632" y="440551"/>
                  <a:pt x="8326013" y="445142"/>
                  <a:pt x="8317704" y="446509"/>
                </a:cubicBezTo>
                <a:cubicBezTo>
                  <a:pt x="8312165" y="447420"/>
                  <a:pt x="8308240" y="449488"/>
                  <a:pt x="8302701" y="450399"/>
                </a:cubicBezTo>
                <a:cubicBezTo>
                  <a:pt x="8297162" y="451310"/>
                  <a:pt x="8288157" y="457058"/>
                  <a:pt x="8284009" y="449207"/>
                </a:cubicBezTo>
                <a:cubicBezTo>
                  <a:pt x="8278705" y="442968"/>
                  <a:pt x="8284481" y="434906"/>
                  <a:pt x="8290715" y="429614"/>
                </a:cubicBezTo>
                <a:cubicBezTo>
                  <a:pt x="8301110" y="415104"/>
                  <a:pt x="8305966" y="401504"/>
                  <a:pt x="8309903" y="382367"/>
                </a:cubicBezTo>
                <a:cubicBezTo>
                  <a:pt x="8316858" y="338554"/>
                  <a:pt x="8337636" y="326602"/>
                  <a:pt x="8379169" y="336838"/>
                </a:cubicBezTo>
                <a:cubicBezTo>
                  <a:pt x="8395551" y="341255"/>
                  <a:pt x="8407784" y="337821"/>
                  <a:pt x="8415410" y="323766"/>
                </a:cubicBezTo>
                <a:cubicBezTo>
                  <a:pt x="8384732" y="301788"/>
                  <a:pt x="8355669" y="280967"/>
                  <a:pt x="8324991" y="258990"/>
                </a:cubicBezTo>
                <a:cubicBezTo>
                  <a:pt x="8307206" y="280405"/>
                  <a:pt x="8295668" y="279459"/>
                  <a:pt x="8285756" y="262599"/>
                </a:cubicBezTo>
                <a:cubicBezTo>
                  <a:pt x="8282068" y="257517"/>
                  <a:pt x="8283458" y="248754"/>
                  <a:pt x="8276305" y="248509"/>
                </a:cubicBezTo>
                <a:cubicBezTo>
                  <a:pt x="8267996" y="249876"/>
                  <a:pt x="8264990" y="257481"/>
                  <a:pt x="8263140" y="263475"/>
                </a:cubicBezTo>
                <a:cubicBezTo>
                  <a:pt x="8259675" y="268312"/>
                  <a:pt x="8258979" y="272693"/>
                  <a:pt x="8258284" y="277074"/>
                </a:cubicBezTo>
                <a:cubicBezTo>
                  <a:pt x="8254583" y="289061"/>
                  <a:pt x="8249503" y="292741"/>
                  <a:pt x="8237046" y="286257"/>
                </a:cubicBezTo>
                <a:cubicBezTo>
                  <a:pt x="8229432" y="283242"/>
                  <a:pt x="8216279" y="281139"/>
                  <a:pt x="8215348" y="292670"/>
                </a:cubicBezTo>
                <a:cubicBezTo>
                  <a:pt x="8212107" y="307427"/>
                  <a:pt x="8204022" y="318713"/>
                  <a:pt x="8197551" y="331155"/>
                </a:cubicBezTo>
                <a:cubicBezTo>
                  <a:pt x="8192235" y="341986"/>
                  <a:pt x="8187380" y="355585"/>
                  <a:pt x="8176065" y="364557"/>
                </a:cubicBezTo>
                <a:cubicBezTo>
                  <a:pt x="8165906" y="371918"/>
                  <a:pt x="8154591" y="380890"/>
                  <a:pt x="8144220" y="361262"/>
                </a:cubicBezTo>
                <a:cubicBezTo>
                  <a:pt x="8141686" y="354567"/>
                  <a:pt x="8136147" y="355478"/>
                  <a:pt x="8129912" y="360771"/>
                </a:cubicBezTo>
                <a:cubicBezTo>
                  <a:pt x="8112587" y="384955"/>
                  <a:pt x="8113270" y="397643"/>
                  <a:pt x="8136334" y="416606"/>
                </a:cubicBezTo>
                <a:cubicBezTo>
                  <a:pt x="8144408" y="422390"/>
                  <a:pt x="8149711" y="428629"/>
                  <a:pt x="8148320" y="437391"/>
                </a:cubicBezTo>
                <a:cubicBezTo>
                  <a:pt x="8145079" y="452147"/>
                  <a:pt x="8140223" y="465747"/>
                  <a:pt x="8127753" y="476331"/>
                </a:cubicBezTo>
                <a:cubicBezTo>
                  <a:pt x="8125443" y="479556"/>
                  <a:pt x="8117830" y="476542"/>
                  <a:pt x="8115756" y="472616"/>
                </a:cubicBezTo>
                <a:cubicBezTo>
                  <a:pt x="8110912" y="469146"/>
                  <a:pt x="8104453" y="464519"/>
                  <a:pt x="8098914" y="465430"/>
                </a:cubicBezTo>
                <a:cubicBezTo>
                  <a:pt x="8090605" y="466797"/>
                  <a:pt x="8074683" y="465149"/>
                  <a:pt x="8080905" y="476926"/>
                </a:cubicBezTo>
                <a:cubicBezTo>
                  <a:pt x="8089426" y="502548"/>
                  <a:pt x="8077876" y="518671"/>
                  <a:pt x="8065170" y="536406"/>
                </a:cubicBezTo>
                <a:cubicBezTo>
                  <a:pt x="8059855" y="547236"/>
                  <a:pt x="8054539" y="558067"/>
                  <a:pt x="8056837" y="571912"/>
                </a:cubicBezTo>
                <a:cubicBezTo>
                  <a:pt x="8063955" y="623366"/>
                  <a:pt x="8045015" y="646393"/>
                  <a:pt x="7993323" y="643518"/>
                </a:cubicBezTo>
                <a:cubicBezTo>
                  <a:pt x="7979015" y="643027"/>
                  <a:pt x="7970010" y="648775"/>
                  <a:pt x="7973923" y="663776"/>
                </a:cubicBezTo>
                <a:cubicBezTo>
                  <a:pt x="7979438" y="697004"/>
                  <a:pt x="7968571" y="725815"/>
                  <a:pt x="7951705" y="752768"/>
                </a:cubicBezTo>
                <a:cubicBezTo>
                  <a:pt x="7944080" y="766823"/>
                  <a:pt x="7933225" y="778565"/>
                  <a:pt x="7924444" y="794232"/>
                </a:cubicBezTo>
                <a:cubicBezTo>
                  <a:pt x="7910348" y="820730"/>
                  <a:pt x="7895333" y="841689"/>
                  <a:pt x="7859339" y="830542"/>
                </a:cubicBezTo>
                <a:cubicBezTo>
                  <a:pt x="7870642" y="838639"/>
                  <a:pt x="7879870" y="842810"/>
                  <a:pt x="7886092" y="854588"/>
                </a:cubicBezTo>
                <a:cubicBezTo>
                  <a:pt x="7895544" y="868678"/>
                  <a:pt x="7892303" y="883434"/>
                  <a:pt x="7884218" y="894720"/>
                </a:cubicBezTo>
                <a:cubicBezTo>
                  <a:pt x="7873363" y="906462"/>
                  <a:pt x="7867836" y="890303"/>
                  <a:pt x="7860222" y="887289"/>
                </a:cubicBezTo>
                <a:cubicBezTo>
                  <a:pt x="7849380" y="881961"/>
                  <a:pt x="7838301" y="883783"/>
                  <a:pt x="7836215" y="896927"/>
                </a:cubicBezTo>
                <a:cubicBezTo>
                  <a:pt x="7833433" y="914452"/>
                  <a:pt x="7825348" y="925738"/>
                  <a:pt x="7813338" y="939092"/>
                </a:cubicBezTo>
                <a:cubicBezTo>
                  <a:pt x="7795789" y="953357"/>
                  <a:pt x="7783083" y="971092"/>
                  <a:pt x="7784450" y="996468"/>
                </a:cubicBezTo>
                <a:cubicBezTo>
                  <a:pt x="7785593" y="1011925"/>
                  <a:pt x="7777048" y="1020442"/>
                  <a:pt x="7763200" y="1022720"/>
                </a:cubicBezTo>
                <a:cubicBezTo>
                  <a:pt x="7754891" y="1024087"/>
                  <a:pt x="7746582" y="1025454"/>
                  <a:pt x="7741043" y="1026365"/>
                </a:cubicBezTo>
                <a:cubicBezTo>
                  <a:pt x="7728809" y="1029800"/>
                  <a:pt x="7714042" y="1026539"/>
                  <a:pt x="7710341" y="1038527"/>
                </a:cubicBezTo>
                <a:cubicBezTo>
                  <a:pt x="7706640" y="1050514"/>
                  <a:pt x="7719097" y="1056998"/>
                  <a:pt x="7727170" y="1062782"/>
                </a:cubicBezTo>
                <a:cubicBezTo>
                  <a:pt x="7735244" y="1068565"/>
                  <a:pt x="7727394" y="1072701"/>
                  <a:pt x="7725544" y="1078695"/>
                </a:cubicBezTo>
                <a:cubicBezTo>
                  <a:pt x="7722079" y="1083531"/>
                  <a:pt x="7718614" y="1088368"/>
                  <a:pt x="7713310" y="1082129"/>
                </a:cubicBezTo>
                <a:cubicBezTo>
                  <a:pt x="7697859" y="1066181"/>
                  <a:pt x="7686085" y="1072385"/>
                  <a:pt x="7674075" y="1085738"/>
                </a:cubicBezTo>
                <a:cubicBezTo>
                  <a:pt x="7662066" y="1099092"/>
                  <a:pt x="7654452" y="1096078"/>
                  <a:pt x="7650080" y="1078307"/>
                </a:cubicBezTo>
                <a:cubicBezTo>
                  <a:pt x="7648006" y="1074381"/>
                  <a:pt x="7649856" y="1068388"/>
                  <a:pt x="7651707" y="1062394"/>
                </a:cubicBezTo>
                <a:cubicBezTo>
                  <a:pt x="7662362" y="1006594"/>
                  <a:pt x="7685015" y="954510"/>
                  <a:pt x="7713667" y="904284"/>
                </a:cubicBezTo>
                <a:cubicBezTo>
                  <a:pt x="7735389" y="863731"/>
                  <a:pt x="7751571" y="824090"/>
                  <a:pt x="7749297" y="776106"/>
                </a:cubicBezTo>
                <a:cubicBezTo>
                  <a:pt x="7747471" y="747961"/>
                  <a:pt x="7737336" y="721182"/>
                  <a:pt x="7724431" y="694859"/>
                </a:cubicBezTo>
                <a:cubicBezTo>
                  <a:pt x="7751892" y="697453"/>
                  <a:pt x="7759282" y="690549"/>
                  <a:pt x="7754686" y="662859"/>
                </a:cubicBezTo>
                <a:cubicBezTo>
                  <a:pt x="7753307" y="654552"/>
                  <a:pt x="7747544" y="645544"/>
                  <a:pt x="7738316" y="641373"/>
                </a:cubicBezTo>
                <a:cubicBezTo>
                  <a:pt x="7722629" y="632575"/>
                  <a:pt x="7725870" y="617818"/>
                  <a:pt x="7732341" y="605376"/>
                </a:cubicBezTo>
                <a:cubicBezTo>
                  <a:pt x="7737197" y="591776"/>
                  <a:pt x="7748735" y="592723"/>
                  <a:pt x="7760273" y="593670"/>
                </a:cubicBezTo>
                <a:cubicBezTo>
                  <a:pt x="7770656" y="596229"/>
                  <a:pt x="7780344" y="603169"/>
                  <a:pt x="7796962" y="600435"/>
                </a:cubicBezTo>
                <a:cubicBezTo>
                  <a:pt x="7774121" y="591392"/>
                  <a:pt x="7776208" y="578248"/>
                  <a:pt x="7782218" y="563036"/>
                </a:cubicBezTo>
                <a:cubicBezTo>
                  <a:pt x="7788689" y="550594"/>
                  <a:pt x="7789856" y="531912"/>
                  <a:pt x="7779014" y="526584"/>
                </a:cubicBezTo>
                <a:cubicBezTo>
                  <a:pt x="7758943" y="517085"/>
                  <a:pt x="7740027" y="505973"/>
                  <a:pt x="7717410" y="506849"/>
                </a:cubicBezTo>
                <a:cubicBezTo>
                  <a:pt x="7704717" y="507514"/>
                  <a:pt x="7698482" y="512807"/>
                  <a:pt x="7692012" y="525250"/>
                </a:cubicBezTo>
                <a:cubicBezTo>
                  <a:pt x="7689466" y="535624"/>
                  <a:pt x="7690385" y="541162"/>
                  <a:pt x="7701228" y="546490"/>
                </a:cubicBezTo>
                <a:cubicBezTo>
                  <a:pt x="7707686" y="551117"/>
                  <a:pt x="7707450" y="558267"/>
                  <a:pt x="7703985" y="563104"/>
                </a:cubicBezTo>
                <a:cubicBezTo>
                  <a:pt x="7688510" y="581295"/>
                  <a:pt x="7690113" y="599521"/>
                  <a:pt x="7693330" y="618904"/>
                </a:cubicBezTo>
                <a:cubicBezTo>
                  <a:pt x="7694933" y="637130"/>
                  <a:pt x="7688922" y="652342"/>
                  <a:pt x="7669534" y="655531"/>
                </a:cubicBezTo>
                <a:cubicBezTo>
                  <a:pt x="7655686" y="657809"/>
                  <a:pt x="7656605" y="663347"/>
                  <a:pt x="7667448" y="668675"/>
                </a:cubicBezTo>
                <a:cubicBezTo>
                  <a:pt x="7673906" y="673302"/>
                  <a:pt x="7673211" y="677683"/>
                  <a:pt x="7671820" y="686445"/>
                </a:cubicBezTo>
                <a:cubicBezTo>
                  <a:pt x="7661872" y="720794"/>
                  <a:pt x="7641082" y="749815"/>
                  <a:pt x="7611758" y="770284"/>
                </a:cubicBezTo>
                <a:cubicBezTo>
                  <a:pt x="7594905" y="780168"/>
                  <a:pt x="7584509" y="794678"/>
                  <a:pt x="7577343" y="811502"/>
                </a:cubicBezTo>
                <a:cubicBezTo>
                  <a:pt x="7571332" y="826714"/>
                  <a:pt x="7571320" y="843783"/>
                  <a:pt x="7572463" y="859241"/>
                </a:cubicBezTo>
                <a:cubicBezTo>
                  <a:pt x="7573842" y="867547"/>
                  <a:pt x="7577990" y="875399"/>
                  <a:pt x="7567371" y="879990"/>
                </a:cubicBezTo>
                <a:cubicBezTo>
                  <a:pt x="7556752" y="884581"/>
                  <a:pt x="7550294" y="879955"/>
                  <a:pt x="7543376" y="872559"/>
                </a:cubicBezTo>
                <a:cubicBezTo>
                  <a:pt x="7538072" y="866320"/>
                  <a:pt x="7535539" y="859625"/>
                  <a:pt x="7527925" y="856610"/>
                </a:cubicBezTo>
                <a:cubicBezTo>
                  <a:pt x="7510164" y="843887"/>
                  <a:pt x="7507866" y="830042"/>
                  <a:pt x="7516187" y="811606"/>
                </a:cubicBezTo>
                <a:cubicBezTo>
                  <a:pt x="7530519" y="777958"/>
                  <a:pt x="7540927" y="746378"/>
                  <a:pt x="7550874" y="712029"/>
                </a:cubicBezTo>
                <a:cubicBezTo>
                  <a:pt x="7554352" y="690122"/>
                  <a:pt x="7547434" y="682727"/>
                  <a:pt x="7526431" y="684759"/>
                </a:cubicBezTo>
                <a:cubicBezTo>
                  <a:pt x="7525276" y="686371"/>
                  <a:pt x="7523662" y="685215"/>
                  <a:pt x="7522047" y="684058"/>
                </a:cubicBezTo>
                <a:cubicBezTo>
                  <a:pt x="7503591" y="675715"/>
                  <a:pt x="7485818" y="680061"/>
                  <a:pt x="7469660" y="685563"/>
                </a:cubicBezTo>
                <a:cubicBezTo>
                  <a:pt x="7457426" y="688998"/>
                  <a:pt x="7458345" y="694536"/>
                  <a:pt x="7463649" y="700775"/>
                </a:cubicBezTo>
                <a:cubicBezTo>
                  <a:pt x="7475870" y="714410"/>
                  <a:pt x="7488104" y="710975"/>
                  <a:pt x="7498959" y="699234"/>
                </a:cubicBezTo>
                <a:cubicBezTo>
                  <a:pt x="7504722" y="708242"/>
                  <a:pt x="7507715" y="717706"/>
                  <a:pt x="7501940" y="725767"/>
                </a:cubicBezTo>
                <a:cubicBezTo>
                  <a:pt x="7498475" y="730604"/>
                  <a:pt x="7490861" y="727589"/>
                  <a:pt x="7484862" y="725732"/>
                </a:cubicBezTo>
                <a:cubicBezTo>
                  <a:pt x="7456023" y="714830"/>
                  <a:pt x="7446559" y="717809"/>
                  <a:pt x="7430848" y="743150"/>
                </a:cubicBezTo>
                <a:cubicBezTo>
                  <a:pt x="7417907" y="768035"/>
                  <a:pt x="7400582" y="792219"/>
                  <a:pt x="7381182" y="812478"/>
                </a:cubicBezTo>
                <a:cubicBezTo>
                  <a:pt x="7354393" y="839641"/>
                  <a:pt x="7356231" y="850717"/>
                  <a:pt x="7390374" y="867858"/>
                </a:cubicBezTo>
                <a:cubicBezTo>
                  <a:pt x="7391989" y="869014"/>
                  <a:pt x="7393603" y="870171"/>
                  <a:pt x="7395218" y="871328"/>
                </a:cubicBezTo>
                <a:cubicBezTo>
                  <a:pt x="7401217" y="873186"/>
                  <a:pt x="7411140" y="872976"/>
                  <a:pt x="7408594" y="883350"/>
                </a:cubicBezTo>
                <a:cubicBezTo>
                  <a:pt x="7404434" y="892569"/>
                  <a:pt x="7401888" y="902943"/>
                  <a:pt x="7388735" y="900840"/>
                </a:cubicBezTo>
                <a:cubicBezTo>
                  <a:pt x="7379967" y="899438"/>
                  <a:pt x="7372813" y="899192"/>
                  <a:pt x="7365199" y="896178"/>
                </a:cubicBezTo>
                <a:cubicBezTo>
                  <a:pt x="7350891" y="895687"/>
                  <a:pt x="7344656" y="900979"/>
                  <a:pt x="7344185" y="915280"/>
                </a:cubicBezTo>
                <a:cubicBezTo>
                  <a:pt x="7342099" y="928423"/>
                  <a:pt x="7351327" y="932595"/>
                  <a:pt x="7362405" y="930772"/>
                </a:cubicBezTo>
                <a:cubicBezTo>
                  <a:pt x="7366789" y="931473"/>
                  <a:pt x="7369559" y="931018"/>
                  <a:pt x="7373943" y="931719"/>
                </a:cubicBezTo>
                <a:cubicBezTo>
                  <a:pt x="7379483" y="930808"/>
                  <a:pt x="7384327" y="934278"/>
                  <a:pt x="7385246" y="939816"/>
                </a:cubicBezTo>
                <a:cubicBezTo>
                  <a:pt x="7385010" y="946966"/>
                  <a:pt x="7379011" y="945108"/>
                  <a:pt x="7375086" y="947176"/>
                </a:cubicBezTo>
                <a:cubicBezTo>
                  <a:pt x="7365622" y="950155"/>
                  <a:pt x="7355699" y="950365"/>
                  <a:pt x="7345316" y="947806"/>
                </a:cubicBezTo>
                <a:cubicBezTo>
                  <a:pt x="7316240" y="944055"/>
                  <a:pt x="7306081" y="951415"/>
                  <a:pt x="7302368" y="980472"/>
                </a:cubicBezTo>
                <a:cubicBezTo>
                  <a:pt x="7300282" y="993616"/>
                  <a:pt x="7299810" y="1007916"/>
                  <a:pt x="7297724" y="1021060"/>
                </a:cubicBezTo>
                <a:cubicBezTo>
                  <a:pt x="7296333" y="1029823"/>
                  <a:pt x="7292172" y="1039041"/>
                  <a:pt x="7279479" y="1039706"/>
                </a:cubicBezTo>
                <a:cubicBezTo>
                  <a:pt x="7264016" y="1040827"/>
                  <a:pt x="7249249" y="1037567"/>
                  <a:pt x="7239313" y="1054847"/>
                </a:cubicBezTo>
                <a:cubicBezTo>
                  <a:pt x="7233998" y="1065677"/>
                  <a:pt x="7226148" y="1069813"/>
                  <a:pt x="7226832" y="1082501"/>
                </a:cubicBezTo>
                <a:cubicBezTo>
                  <a:pt x="7231863" y="1147099"/>
                  <a:pt x="7207595" y="1198026"/>
                  <a:pt x="7162102" y="1241067"/>
                </a:cubicBezTo>
                <a:cubicBezTo>
                  <a:pt x="7154712" y="1247972"/>
                  <a:pt x="7151706" y="1255577"/>
                  <a:pt x="7151930" y="1265497"/>
                </a:cubicBezTo>
                <a:cubicBezTo>
                  <a:pt x="7156066" y="1290418"/>
                  <a:pt x="7144976" y="1309309"/>
                  <a:pt x="7127886" y="1326343"/>
                </a:cubicBezTo>
                <a:cubicBezTo>
                  <a:pt x="7101792" y="1349125"/>
                  <a:pt x="7076394" y="1367526"/>
                  <a:pt x="7046151" y="1382457"/>
                </a:cubicBezTo>
                <a:cubicBezTo>
                  <a:pt x="7031608" y="1389116"/>
                  <a:pt x="7017064" y="1395775"/>
                  <a:pt x="7009438" y="1409830"/>
                </a:cubicBezTo>
                <a:cubicBezTo>
                  <a:pt x="6989095" y="1458689"/>
                  <a:pt x="6956754" y="1503833"/>
                  <a:pt x="6950024" y="1557565"/>
                </a:cubicBezTo>
                <a:cubicBezTo>
                  <a:pt x="6949093" y="1569097"/>
                  <a:pt x="6942858" y="1574389"/>
                  <a:pt x="6930624" y="1577824"/>
                </a:cubicBezTo>
                <a:cubicBezTo>
                  <a:pt x="6925085" y="1578735"/>
                  <a:pt x="6919546" y="1579646"/>
                  <a:pt x="6915621" y="1581714"/>
                </a:cubicBezTo>
                <a:cubicBezTo>
                  <a:pt x="6908231" y="1588618"/>
                  <a:pt x="6906157" y="1584693"/>
                  <a:pt x="6902468" y="1579611"/>
                </a:cubicBezTo>
                <a:cubicBezTo>
                  <a:pt x="6895090" y="1569446"/>
                  <a:pt x="6894867" y="1559527"/>
                  <a:pt x="6901797" y="1549853"/>
                </a:cubicBezTo>
                <a:cubicBezTo>
                  <a:pt x="6909882" y="1538567"/>
                  <a:pt x="6903659" y="1526790"/>
                  <a:pt x="6892817" y="1521462"/>
                </a:cubicBezTo>
                <a:cubicBezTo>
                  <a:pt x="6883588" y="1517290"/>
                  <a:pt x="6879888" y="1529278"/>
                  <a:pt x="6876882" y="1536884"/>
                </a:cubicBezTo>
                <a:cubicBezTo>
                  <a:pt x="6867406" y="1556932"/>
                  <a:pt x="6878473" y="1572179"/>
                  <a:pt x="6887924" y="1586269"/>
                </a:cubicBezTo>
                <a:cubicBezTo>
                  <a:pt x="6916963" y="1641229"/>
                  <a:pt x="6903774" y="1690334"/>
                  <a:pt x="6848829" y="1719284"/>
                </a:cubicBezTo>
                <a:cubicBezTo>
                  <a:pt x="6835900" y="1727100"/>
                  <a:pt x="6824585" y="1736073"/>
                  <a:pt x="6818115" y="1748515"/>
                </a:cubicBezTo>
                <a:cubicBezTo>
                  <a:pt x="6812340" y="1756577"/>
                  <a:pt x="6811644" y="1760958"/>
                  <a:pt x="6819717" y="1766742"/>
                </a:cubicBezTo>
                <a:cubicBezTo>
                  <a:pt x="6833094" y="1778764"/>
                  <a:pt x="6834472" y="1787071"/>
                  <a:pt x="6819233" y="1798112"/>
                </a:cubicBezTo>
                <a:cubicBezTo>
                  <a:pt x="6791525" y="1819737"/>
                  <a:pt x="6773044" y="1845534"/>
                  <a:pt x="6753409" y="1872942"/>
                </a:cubicBezTo>
                <a:cubicBezTo>
                  <a:pt x="6723838" y="1917630"/>
                  <a:pt x="6685274" y="1950997"/>
                  <a:pt x="6628726" y="1961721"/>
                </a:cubicBezTo>
                <a:cubicBezTo>
                  <a:pt x="6628726" y="1961721"/>
                  <a:pt x="6629186" y="1964490"/>
                  <a:pt x="6630800" y="1965647"/>
                </a:cubicBezTo>
                <a:cubicBezTo>
                  <a:pt x="6636799" y="1967505"/>
                  <a:pt x="6643953" y="1967750"/>
                  <a:pt x="6651567" y="1970765"/>
                </a:cubicBezTo>
                <a:cubicBezTo>
                  <a:pt x="6668409" y="1977950"/>
                  <a:pt x="6672557" y="1985802"/>
                  <a:pt x="6665391" y="2002626"/>
                </a:cubicBezTo>
                <a:cubicBezTo>
                  <a:pt x="6655915" y="2022674"/>
                  <a:pt x="6649220" y="2025198"/>
                  <a:pt x="6630305" y="2014086"/>
                </a:cubicBezTo>
                <a:cubicBezTo>
                  <a:pt x="6625461" y="2010616"/>
                  <a:pt x="6618083" y="2000452"/>
                  <a:pt x="6611153" y="2010125"/>
                </a:cubicBezTo>
                <a:cubicBezTo>
                  <a:pt x="6599143" y="2023479"/>
                  <a:pt x="6605130" y="2042406"/>
                  <a:pt x="6622667" y="2045211"/>
                </a:cubicBezTo>
                <a:cubicBezTo>
                  <a:pt x="6634205" y="2046157"/>
                  <a:pt x="6637894" y="2051240"/>
                  <a:pt x="6634193" y="2063227"/>
                </a:cubicBezTo>
                <a:cubicBezTo>
                  <a:pt x="6627251" y="2089970"/>
                  <a:pt x="6621923" y="2117870"/>
                  <a:pt x="6620980" y="2146471"/>
                </a:cubicBezTo>
                <a:cubicBezTo>
                  <a:pt x="6619117" y="2169534"/>
                  <a:pt x="6608026" y="2188426"/>
                  <a:pt x="6584019" y="2198064"/>
                </a:cubicBezTo>
                <a:cubicBezTo>
                  <a:pt x="6575710" y="2199431"/>
                  <a:pt x="6569475" y="2204723"/>
                  <a:pt x="6563700" y="2212784"/>
                </a:cubicBezTo>
                <a:cubicBezTo>
                  <a:pt x="6556074" y="2226839"/>
                  <a:pt x="6548449" y="2240895"/>
                  <a:pt x="6540823" y="2254950"/>
                </a:cubicBezTo>
                <a:cubicBezTo>
                  <a:pt x="6533893" y="2264623"/>
                  <a:pt x="6532962" y="2276154"/>
                  <a:pt x="6541954" y="2287476"/>
                </a:cubicBezTo>
                <a:cubicBezTo>
                  <a:pt x="6552101" y="2297185"/>
                  <a:pt x="6549096" y="2304791"/>
                  <a:pt x="6538937" y="2312152"/>
                </a:cubicBezTo>
                <a:cubicBezTo>
                  <a:pt x="6531547" y="2319056"/>
                  <a:pt x="6523002" y="2327573"/>
                  <a:pt x="6515612" y="2334478"/>
                </a:cubicBezTo>
                <a:cubicBezTo>
                  <a:pt x="6496908" y="2350355"/>
                  <a:pt x="6477520" y="2353544"/>
                  <a:pt x="6455835" y="2342888"/>
                </a:cubicBezTo>
                <a:cubicBezTo>
                  <a:pt x="6448221" y="2339874"/>
                  <a:pt x="6441763" y="2335247"/>
                  <a:pt x="6434149" y="2332232"/>
                </a:cubicBezTo>
                <a:cubicBezTo>
                  <a:pt x="6479123" y="2371770"/>
                  <a:pt x="6461785" y="2413024"/>
                  <a:pt x="6441678" y="2454733"/>
                </a:cubicBezTo>
                <a:cubicBezTo>
                  <a:pt x="6436822" y="2468333"/>
                  <a:pt x="6426203" y="2472924"/>
                  <a:pt x="6413970" y="2476358"/>
                </a:cubicBezTo>
                <a:cubicBezTo>
                  <a:pt x="6401736" y="2479793"/>
                  <a:pt x="6391353" y="2477234"/>
                  <a:pt x="6383975" y="2467070"/>
                </a:cubicBezTo>
                <a:cubicBezTo>
                  <a:pt x="6378212" y="2458061"/>
                  <a:pt x="6388831" y="2453470"/>
                  <a:pt x="6393451" y="2447021"/>
                </a:cubicBezTo>
                <a:cubicBezTo>
                  <a:pt x="6396916" y="2442184"/>
                  <a:pt x="6404306" y="2435279"/>
                  <a:pt x="6397388" y="2427883"/>
                </a:cubicBezTo>
                <a:cubicBezTo>
                  <a:pt x="6392085" y="2421644"/>
                  <a:pt x="6381701" y="2419085"/>
                  <a:pt x="6373852" y="2423221"/>
                </a:cubicBezTo>
                <a:cubicBezTo>
                  <a:pt x="6364388" y="2426200"/>
                  <a:pt x="6358613" y="2434262"/>
                  <a:pt x="6353993" y="2440711"/>
                </a:cubicBezTo>
                <a:cubicBezTo>
                  <a:pt x="6348218" y="2448772"/>
                  <a:pt x="6342443" y="2456834"/>
                  <a:pt x="6332519" y="2457044"/>
                </a:cubicBezTo>
                <a:cubicBezTo>
                  <a:pt x="6326992" y="2440885"/>
                  <a:pt x="6331388" y="2424517"/>
                  <a:pt x="6339473" y="2413231"/>
                </a:cubicBezTo>
                <a:cubicBezTo>
                  <a:pt x="6360500" y="2377060"/>
                  <a:pt x="6371143" y="2338329"/>
                  <a:pt x="6381786" y="2299599"/>
                </a:cubicBezTo>
                <a:cubicBezTo>
                  <a:pt x="6388728" y="2272856"/>
                  <a:pt x="6403744" y="2251896"/>
                  <a:pt x="6431676" y="2240190"/>
                </a:cubicBezTo>
                <a:cubicBezTo>
                  <a:pt x="6441140" y="2237211"/>
                  <a:pt x="6444145" y="2229606"/>
                  <a:pt x="6442307" y="2218530"/>
                </a:cubicBezTo>
                <a:cubicBezTo>
                  <a:pt x="6437475" y="2197990"/>
                  <a:pt x="6439798" y="2177696"/>
                  <a:pt x="6442120" y="2157402"/>
                </a:cubicBezTo>
                <a:cubicBezTo>
                  <a:pt x="6444666" y="2147027"/>
                  <a:pt x="6450441" y="2138965"/>
                  <a:pt x="6461060" y="2134374"/>
                </a:cubicBezTo>
                <a:cubicBezTo>
                  <a:pt x="6482298" y="2125192"/>
                  <a:pt x="6498232" y="2109770"/>
                  <a:pt x="6506094" y="2088565"/>
                </a:cubicBezTo>
                <a:cubicBezTo>
                  <a:pt x="6512800" y="2068972"/>
                  <a:pt x="6519507" y="2049379"/>
                  <a:pt x="6525058" y="2031398"/>
                </a:cubicBezTo>
                <a:cubicBezTo>
                  <a:pt x="6528299" y="2016642"/>
                  <a:pt x="6534534" y="2011350"/>
                  <a:pt x="6548606" y="2018991"/>
                </a:cubicBezTo>
                <a:cubicBezTo>
                  <a:pt x="6557834" y="2023162"/>
                  <a:pt x="6564988" y="2023408"/>
                  <a:pt x="6570763" y="2015347"/>
                </a:cubicBezTo>
                <a:cubicBezTo>
                  <a:pt x="6585083" y="1998768"/>
                  <a:pt x="6580475" y="1988148"/>
                  <a:pt x="6560864" y="1981418"/>
                </a:cubicBezTo>
                <a:cubicBezTo>
                  <a:pt x="6533639" y="1971673"/>
                  <a:pt x="6532260" y="1963366"/>
                  <a:pt x="6548431" y="1940794"/>
                </a:cubicBezTo>
                <a:cubicBezTo>
                  <a:pt x="6558826" y="1926283"/>
                  <a:pt x="6570836" y="1912930"/>
                  <a:pt x="6581691" y="1901188"/>
                </a:cubicBezTo>
                <a:cubicBezTo>
                  <a:pt x="6596706" y="1880228"/>
                  <a:pt x="6613796" y="1863194"/>
                  <a:pt x="6619583" y="1838063"/>
                </a:cubicBezTo>
                <a:cubicBezTo>
                  <a:pt x="6624439" y="1824464"/>
                  <a:pt x="6625370" y="1812933"/>
                  <a:pt x="6606914" y="1804590"/>
                </a:cubicBezTo>
                <a:cubicBezTo>
                  <a:pt x="6593301" y="1799718"/>
                  <a:pt x="6588234" y="1786328"/>
                  <a:pt x="6597474" y="1773430"/>
                </a:cubicBezTo>
                <a:cubicBezTo>
                  <a:pt x="6624735" y="1731966"/>
                  <a:pt x="6635614" y="1686086"/>
                  <a:pt x="6644879" y="1639048"/>
                </a:cubicBezTo>
                <a:cubicBezTo>
                  <a:pt x="6653212" y="1603543"/>
                  <a:pt x="6663147" y="1586263"/>
                  <a:pt x="6703301" y="1588192"/>
                </a:cubicBezTo>
                <a:cubicBezTo>
                  <a:pt x="6704456" y="1586580"/>
                  <a:pt x="6705611" y="1584968"/>
                  <a:pt x="6705611" y="1584968"/>
                </a:cubicBezTo>
                <a:cubicBezTo>
                  <a:pt x="6705388" y="1575049"/>
                  <a:pt x="6685081" y="1572700"/>
                  <a:pt x="6692011" y="1563026"/>
                </a:cubicBezTo>
                <a:cubicBezTo>
                  <a:pt x="6697786" y="1554964"/>
                  <a:pt x="6712094" y="1555456"/>
                  <a:pt x="6723632" y="1556402"/>
                </a:cubicBezTo>
                <a:cubicBezTo>
                  <a:pt x="6726402" y="1555947"/>
                  <a:pt x="6730786" y="1556648"/>
                  <a:pt x="6733556" y="1556192"/>
                </a:cubicBezTo>
                <a:cubicBezTo>
                  <a:pt x="6749478" y="1557840"/>
                  <a:pt x="6764246" y="1561100"/>
                  <a:pt x="6777858" y="1565972"/>
                </a:cubicBezTo>
                <a:cubicBezTo>
                  <a:pt x="6788241" y="1568532"/>
                  <a:pt x="6794476" y="1563239"/>
                  <a:pt x="6797022" y="1552864"/>
                </a:cubicBezTo>
                <a:cubicBezTo>
                  <a:pt x="6797258" y="1545714"/>
                  <a:pt x="6797034" y="1535795"/>
                  <a:pt x="6788265" y="1534392"/>
                </a:cubicBezTo>
                <a:cubicBezTo>
                  <a:pt x="6756880" y="1533866"/>
                  <a:pt x="6743280" y="1511924"/>
                  <a:pt x="6728524" y="1491594"/>
                </a:cubicBezTo>
                <a:cubicBezTo>
                  <a:pt x="6719532" y="1480273"/>
                  <a:pt x="6716998" y="1473578"/>
                  <a:pt x="6733616" y="1470845"/>
                </a:cubicBezTo>
                <a:cubicBezTo>
                  <a:pt x="6758083" y="1463975"/>
                  <a:pt x="6773559" y="1445785"/>
                  <a:pt x="6789493" y="1430363"/>
                </a:cubicBezTo>
                <a:cubicBezTo>
                  <a:pt x="6795728" y="1425071"/>
                  <a:pt x="6799193" y="1420234"/>
                  <a:pt x="6795504" y="1415151"/>
                </a:cubicBezTo>
                <a:cubicBezTo>
                  <a:pt x="6783059" y="1391597"/>
                  <a:pt x="6792535" y="1371549"/>
                  <a:pt x="6802011" y="1351500"/>
                </a:cubicBezTo>
                <a:cubicBezTo>
                  <a:pt x="6808717" y="1331907"/>
                  <a:pt x="6817038" y="1313471"/>
                  <a:pt x="6808282" y="1294999"/>
                </a:cubicBezTo>
                <a:cubicBezTo>
                  <a:pt x="6802519" y="1285991"/>
                  <a:pt x="6804829" y="1282767"/>
                  <a:pt x="6812219" y="1275862"/>
                </a:cubicBezTo>
                <a:cubicBezTo>
                  <a:pt x="6841082" y="1252625"/>
                  <a:pt x="6860718" y="1225216"/>
                  <a:pt x="6860282" y="1188308"/>
                </a:cubicBezTo>
                <a:cubicBezTo>
                  <a:pt x="6860754" y="1174007"/>
                  <a:pt x="6865374" y="1167558"/>
                  <a:pt x="6877148" y="1161355"/>
                </a:cubicBezTo>
                <a:cubicBezTo>
                  <a:pt x="6901851" y="1147335"/>
                  <a:pt x="6916867" y="1126375"/>
                  <a:pt x="6917350" y="1095006"/>
                </a:cubicBezTo>
                <a:cubicBezTo>
                  <a:pt x="6915972" y="1086699"/>
                  <a:pt x="6917822" y="1080705"/>
                  <a:pt x="6925671" y="1076569"/>
                </a:cubicBezTo>
                <a:cubicBezTo>
                  <a:pt x="6954995" y="1056101"/>
                  <a:pt x="6972344" y="997778"/>
                  <a:pt x="6958520" y="965916"/>
                </a:cubicBezTo>
                <a:cubicBezTo>
                  <a:pt x="6980677" y="962272"/>
                  <a:pt x="6993842" y="947306"/>
                  <a:pt x="6999394" y="929325"/>
                </a:cubicBezTo>
                <a:cubicBezTo>
                  <a:pt x="7006336" y="902582"/>
                  <a:pt x="7020892" y="878853"/>
                  <a:pt x="7035448" y="855125"/>
                </a:cubicBezTo>
                <a:cubicBezTo>
                  <a:pt x="7054164" y="822178"/>
                  <a:pt x="7057181" y="797503"/>
                  <a:pt x="7029050" y="765150"/>
                </a:cubicBezTo>
                <a:cubicBezTo>
                  <a:pt x="7025820" y="762837"/>
                  <a:pt x="7025361" y="760068"/>
                  <a:pt x="7022132" y="757755"/>
                </a:cubicBezTo>
                <a:cubicBezTo>
                  <a:pt x="7013139" y="746433"/>
                  <a:pt x="7016145" y="738827"/>
                  <a:pt x="7029993" y="736549"/>
                </a:cubicBezTo>
                <a:cubicBezTo>
                  <a:pt x="7041072" y="734727"/>
                  <a:pt x="7052150" y="732905"/>
                  <a:pt x="7064384" y="729470"/>
                </a:cubicBezTo>
                <a:cubicBezTo>
                  <a:pt x="7109394" y="717800"/>
                  <a:pt x="7124421" y="679770"/>
                  <a:pt x="7103219" y="637745"/>
                </a:cubicBezTo>
                <a:cubicBezTo>
                  <a:pt x="7093308" y="620885"/>
                  <a:pt x="7087321" y="601958"/>
                  <a:pt x="7088029" y="580507"/>
                </a:cubicBezTo>
                <a:cubicBezTo>
                  <a:pt x="7087581" y="560669"/>
                  <a:pt x="7087134" y="540830"/>
                  <a:pt x="7078377" y="522358"/>
                </a:cubicBezTo>
                <a:cubicBezTo>
                  <a:pt x="7101454" y="524252"/>
                  <a:pt x="7113899" y="547806"/>
                  <a:pt x="7136975" y="549699"/>
                </a:cubicBezTo>
                <a:cubicBezTo>
                  <a:pt x="7126380" y="520152"/>
                  <a:pt x="7126380" y="520152"/>
                  <a:pt x="7153853" y="505676"/>
                </a:cubicBezTo>
                <a:cubicBezTo>
                  <a:pt x="7164013" y="498316"/>
                  <a:pt x="7170247" y="493024"/>
                  <a:pt x="7172334" y="479880"/>
                </a:cubicBezTo>
                <a:cubicBezTo>
                  <a:pt x="7179512" y="445986"/>
                  <a:pt x="7189919" y="414407"/>
                  <a:pt x="7200326" y="382827"/>
                </a:cubicBezTo>
                <a:cubicBezTo>
                  <a:pt x="7231089" y="285318"/>
                  <a:pt x="7272694" y="193136"/>
                  <a:pt x="7297458" y="93770"/>
                </a:cubicBezTo>
                <a:cubicBezTo>
                  <a:pt x="7300463" y="86164"/>
                  <a:pt x="7307393" y="76490"/>
                  <a:pt x="7299320" y="70706"/>
                </a:cubicBezTo>
                <a:cubicBezTo>
                  <a:pt x="7292402" y="63311"/>
                  <a:pt x="7283398" y="69059"/>
                  <a:pt x="7275089" y="70425"/>
                </a:cubicBezTo>
                <a:cubicBezTo>
                  <a:pt x="7268394" y="72949"/>
                  <a:pt x="7260545" y="77085"/>
                  <a:pt x="7256397" y="69233"/>
                </a:cubicBezTo>
                <a:cubicBezTo>
                  <a:pt x="7249479" y="61837"/>
                  <a:pt x="7250869" y="53075"/>
                  <a:pt x="7253875" y="45469"/>
                </a:cubicBezTo>
                <a:cubicBezTo>
                  <a:pt x="7257340" y="40632"/>
                  <a:pt x="7260805" y="35795"/>
                  <a:pt x="7264270" y="30958"/>
                </a:cubicBezTo>
                <a:close/>
                <a:moveTo>
                  <a:pt x="6995439" y="0"/>
                </a:moveTo>
                <a:lnTo>
                  <a:pt x="7132522" y="0"/>
                </a:lnTo>
                <a:lnTo>
                  <a:pt x="7129053" y="4842"/>
                </a:lnTo>
                <a:cubicBezTo>
                  <a:pt x="7090937" y="58048"/>
                  <a:pt x="7062050" y="115424"/>
                  <a:pt x="7070770" y="185104"/>
                </a:cubicBezTo>
                <a:cubicBezTo>
                  <a:pt x="7073751" y="211637"/>
                  <a:pt x="7061977" y="217841"/>
                  <a:pt x="7036826" y="212022"/>
                </a:cubicBezTo>
                <a:cubicBezTo>
                  <a:pt x="7032442" y="211321"/>
                  <a:pt x="7029908" y="204626"/>
                  <a:pt x="7024829" y="208306"/>
                </a:cubicBezTo>
                <a:cubicBezTo>
                  <a:pt x="7021364" y="213143"/>
                  <a:pt x="7022283" y="218681"/>
                  <a:pt x="7024357" y="222607"/>
                </a:cubicBezTo>
                <a:cubicBezTo>
                  <a:pt x="7026431" y="226532"/>
                  <a:pt x="7028505" y="230458"/>
                  <a:pt x="7028965" y="233227"/>
                </a:cubicBezTo>
                <a:cubicBezTo>
                  <a:pt x="7033573" y="243847"/>
                  <a:pt x="7035411" y="254924"/>
                  <a:pt x="7021563" y="257201"/>
                </a:cubicBezTo>
                <a:cubicBezTo>
                  <a:pt x="7006560" y="261091"/>
                  <a:pt x="7014185" y="247037"/>
                  <a:pt x="7011652" y="240342"/>
                </a:cubicBezTo>
                <a:cubicBezTo>
                  <a:pt x="7010037" y="239185"/>
                  <a:pt x="7011192" y="237573"/>
                  <a:pt x="7009577" y="236416"/>
                </a:cubicBezTo>
                <a:cubicBezTo>
                  <a:pt x="7008658" y="230878"/>
                  <a:pt x="7004969" y="225796"/>
                  <a:pt x="6999430" y="226707"/>
                </a:cubicBezTo>
                <a:cubicBezTo>
                  <a:pt x="6992276" y="226461"/>
                  <a:pt x="6989966" y="229686"/>
                  <a:pt x="6989730" y="236836"/>
                </a:cubicBezTo>
                <a:cubicBezTo>
                  <a:pt x="6985558" y="263124"/>
                  <a:pt x="6966394" y="276232"/>
                  <a:pt x="6939393" y="276407"/>
                </a:cubicBezTo>
                <a:cubicBezTo>
                  <a:pt x="6933853" y="277318"/>
                  <a:pt x="6926004" y="281453"/>
                  <a:pt x="6921160" y="277983"/>
                </a:cubicBezTo>
                <a:cubicBezTo>
                  <a:pt x="6903399" y="265260"/>
                  <a:pt x="6898344" y="234801"/>
                  <a:pt x="6913123" y="220991"/>
                </a:cubicBezTo>
                <a:cubicBezTo>
                  <a:pt x="6942683" y="193373"/>
                  <a:pt x="6959784" y="159269"/>
                  <a:pt x="6967198" y="118225"/>
                </a:cubicBezTo>
                <a:cubicBezTo>
                  <a:pt x="6972054" y="104626"/>
                  <a:pt x="6976910" y="91027"/>
                  <a:pt x="6991913" y="87137"/>
                </a:cubicBezTo>
                <a:cubicBezTo>
                  <a:pt x="7002532" y="82545"/>
                  <a:pt x="7003228" y="78164"/>
                  <a:pt x="6994695" y="69611"/>
                </a:cubicBezTo>
                <a:cubicBezTo>
                  <a:pt x="6982933" y="58745"/>
                  <a:pt x="6980635" y="44901"/>
                  <a:pt x="6986646" y="29689"/>
                </a:cubicBezTo>
                <a:close/>
                <a:moveTo>
                  <a:pt x="6276976" y="0"/>
                </a:moveTo>
                <a:lnTo>
                  <a:pt x="6675372" y="0"/>
                </a:lnTo>
                <a:lnTo>
                  <a:pt x="6673365" y="5505"/>
                </a:lnTo>
                <a:cubicBezTo>
                  <a:pt x="6672673" y="10308"/>
                  <a:pt x="6673088" y="15485"/>
                  <a:pt x="6675103" y="21198"/>
                </a:cubicBezTo>
                <a:cubicBezTo>
                  <a:pt x="6676718" y="22355"/>
                  <a:pt x="6675563" y="23967"/>
                  <a:pt x="6674408" y="25579"/>
                </a:cubicBezTo>
                <a:cubicBezTo>
                  <a:pt x="6654089" y="40300"/>
                  <a:pt x="6632627" y="39563"/>
                  <a:pt x="6610482" y="26138"/>
                </a:cubicBezTo>
                <a:cubicBezTo>
                  <a:pt x="6599180" y="18041"/>
                  <a:pt x="6587877" y="9944"/>
                  <a:pt x="6573793" y="19373"/>
                </a:cubicBezTo>
                <a:cubicBezTo>
                  <a:pt x="6571023" y="19828"/>
                  <a:pt x="6564329" y="22352"/>
                  <a:pt x="6569173" y="25822"/>
                </a:cubicBezTo>
                <a:cubicBezTo>
                  <a:pt x="6580935" y="36688"/>
                  <a:pt x="6574464" y="49130"/>
                  <a:pt x="6572378" y="62274"/>
                </a:cubicBezTo>
                <a:cubicBezTo>
                  <a:pt x="6569137" y="77030"/>
                  <a:pt x="6572590" y="89263"/>
                  <a:pt x="6586662" y="96904"/>
                </a:cubicBezTo>
                <a:cubicBezTo>
                  <a:pt x="6602348" y="105702"/>
                  <a:pt x="6609031" y="120248"/>
                  <a:pt x="6606249" y="137773"/>
                </a:cubicBezTo>
                <a:cubicBezTo>
                  <a:pt x="6606237" y="154843"/>
                  <a:pt x="6593308" y="162659"/>
                  <a:pt x="6577149" y="168161"/>
                </a:cubicBezTo>
                <a:cubicBezTo>
                  <a:pt x="6560531" y="170895"/>
                  <a:pt x="6564680" y="178746"/>
                  <a:pt x="6574368" y="185686"/>
                </a:cubicBezTo>
                <a:cubicBezTo>
                  <a:pt x="6588899" y="196097"/>
                  <a:pt x="6587968" y="207628"/>
                  <a:pt x="6575498" y="218213"/>
                </a:cubicBezTo>
                <a:cubicBezTo>
                  <a:pt x="6573188" y="221438"/>
                  <a:pt x="6570878" y="224662"/>
                  <a:pt x="6566954" y="226730"/>
                </a:cubicBezTo>
                <a:cubicBezTo>
                  <a:pt x="6553329" y="238927"/>
                  <a:pt x="6546859" y="251370"/>
                  <a:pt x="6558385" y="269386"/>
                </a:cubicBezTo>
                <a:cubicBezTo>
                  <a:pt x="6567141" y="287858"/>
                  <a:pt x="6564819" y="308152"/>
                  <a:pt x="6556038" y="323819"/>
                </a:cubicBezTo>
                <a:cubicBezTo>
                  <a:pt x="6551182" y="337418"/>
                  <a:pt x="6541942" y="350317"/>
                  <a:pt x="6526491" y="334368"/>
                </a:cubicBezTo>
                <a:cubicBezTo>
                  <a:pt x="6521647" y="330898"/>
                  <a:pt x="6514034" y="327884"/>
                  <a:pt x="6508035" y="326026"/>
                </a:cubicBezTo>
                <a:cubicBezTo>
                  <a:pt x="6496733" y="317929"/>
                  <a:pt x="6481965" y="314669"/>
                  <a:pt x="6476898" y="301279"/>
                </a:cubicBezTo>
                <a:cubicBezTo>
                  <a:pt x="6470228" y="269664"/>
                  <a:pt x="6446468" y="255082"/>
                  <a:pt x="6422249" y="237732"/>
                </a:cubicBezTo>
                <a:cubicBezTo>
                  <a:pt x="6420622" y="253644"/>
                  <a:pt x="6418995" y="269557"/>
                  <a:pt x="6409755" y="282456"/>
                </a:cubicBezTo>
                <a:cubicBezTo>
                  <a:pt x="6396590" y="297422"/>
                  <a:pt x="6391039" y="315402"/>
                  <a:pt x="6391486" y="335241"/>
                </a:cubicBezTo>
                <a:cubicBezTo>
                  <a:pt x="6391474" y="352310"/>
                  <a:pt x="6388692" y="369835"/>
                  <a:pt x="6385910" y="387360"/>
                </a:cubicBezTo>
                <a:cubicBezTo>
                  <a:pt x="6380335" y="439480"/>
                  <a:pt x="6369220" y="492511"/>
                  <a:pt x="6374028" y="547189"/>
                </a:cubicBezTo>
                <a:cubicBezTo>
                  <a:pt x="6374711" y="559878"/>
                  <a:pt x="6368017" y="562401"/>
                  <a:pt x="6357633" y="559842"/>
                </a:cubicBezTo>
                <a:cubicBezTo>
                  <a:pt x="6353249" y="559141"/>
                  <a:pt x="6345636" y="556126"/>
                  <a:pt x="6342630" y="563732"/>
                </a:cubicBezTo>
                <a:cubicBezTo>
                  <a:pt x="6340780" y="569726"/>
                  <a:pt x="6347238" y="574353"/>
                  <a:pt x="6350467" y="576666"/>
                </a:cubicBezTo>
                <a:cubicBezTo>
                  <a:pt x="6357385" y="584062"/>
                  <a:pt x="6362689" y="590301"/>
                  <a:pt x="6359683" y="597907"/>
                </a:cubicBezTo>
                <a:cubicBezTo>
                  <a:pt x="6355523" y="607125"/>
                  <a:pt x="6357361" y="618201"/>
                  <a:pt x="6353201" y="627419"/>
                </a:cubicBezTo>
                <a:cubicBezTo>
                  <a:pt x="6348345" y="641018"/>
                  <a:pt x="6353648" y="647257"/>
                  <a:pt x="6366801" y="649361"/>
                </a:cubicBezTo>
                <a:cubicBezTo>
                  <a:pt x="6389418" y="648485"/>
                  <a:pt x="6383407" y="663697"/>
                  <a:pt x="6382935" y="677997"/>
                </a:cubicBezTo>
                <a:cubicBezTo>
                  <a:pt x="6381768" y="696679"/>
                  <a:pt x="6368851" y="687425"/>
                  <a:pt x="6360083" y="686023"/>
                </a:cubicBezTo>
                <a:cubicBezTo>
                  <a:pt x="6355698" y="685322"/>
                  <a:pt x="6352469" y="683009"/>
                  <a:pt x="6349004" y="687846"/>
                </a:cubicBezTo>
                <a:cubicBezTo>
                  <a:pt x="6354767" y="696854"/>
                  <a:pt x="6359375" y="707474"/>
                  <a:pt x="6367908" y="716027"/>
                </a:cubicBezTo>
                <a:cubicBezTo>
                  <a:pt x="6372056" y="723878"/>
                  <a:pt x="6373435" y="732185"/>
                  <a:pt x="6368815" y="738634"/>
                </a:cubicBezTo>
                <a:cubicBezTo>
                  <a:pt x="6363040" y="746695"/>
                  <a:pt x="6354967" y="740912"/>
                  <a:pt x="6348968" y="739054"/>
                </a:cubicBezTo>
                <a:cubicBezTo>
                  <a:pt x="6307435" y="728818"/>
                  <a:pt x="6285502" y="742382"/>
                  <a:pt x="6275318" y="783881"/>
                </a:cubicBezTo>
                <a:cubicBezTo>
                  <a:pt x="6273927" y="792644"/>
                  <a:pt x="6270922" y="800250"/>
                  <a:pt x="6272300" y="808557"/>
                </a:cubicBezTo>
                <a:cubicBezTo>
                  <a:pt x="6267196" y="846376"/>
                  <a:pt x="6254715" y="874030"/>
                  <a:pt x="6211096" y="876938"/>
                </a:cubicBezTo>
                <a:cubicBezTo>
                  <a:pt x="6211096" y="876938"/>
                  <a:pt x="6209941" y="878550"/>
                  <a:pt x="6208326" y="877394"/>
                </a:cubicBezTo>
                <a:cubicBezTo>
                  <a:pt x="6199322" y="883142"/>
                  <a:pt x="6193087" y="888434"/>
                  <a:pt x="6192156" y="899966"/>
                </a:cubicBezTo>
                <a:cubicBezTo>
                  <a:pt x="6191460" y="904347"/>
                  <a:pt x="6192380" y="909885"/>
                  <a:pt x="6198379" y="911743"/>
                </a:cubicBezTo>
                <a:cubicBezTo>
                  <a:pt x="6207607" y="915914"/>
                  <a:pt x="6214996" y="909009"/>
                  <a:pt x="6221231" y="903717"/>
                </a:cubicBezTo>
                <a:cubicBezTo>
                  <a:pt x="6224696" y="898880"/>
                  <a:pt x="6230931" y="893587"/>
                  <a:pt x="6235775" y="897058"/>
                </a:cubicBezTo>
                <a:cubicBezTo>
                  <a:pt x="6243388" y="900072"/>
                  <a:pt x="6235999" y="906977"/>
                  <a:pt x="6236918" y="912515"/>
                </a:cubicBezTo>
                <a:cubicBezTo>
                  <a:pt x="6234372" y="922890"/>
                  <a:pt x="6230211" y="932108"/>
                  <a:pt x="6227666" y="942482"/>
                </a:cubicBezTo>
                <a:cubicBezTo>
                  <a:pt x="6222810" y="956082"/>
                  <a:pt x="6220723" y="969226"/>
                  <a:pt x="6225791" y="982615"/>
                </a:cubicBezTo>
                <a:cubicBezTo>
                  <a:pt x="6228784" y="992079"/>
                  <a:pt x="6225319" y="996915"/>
                  <a:pt x="6216315" y="1002664"/>
                </a:cubicBezTo>
                <a:cubicBezTo>
                  <a:pt x="6192071" y="1019452"/>
                  <a:pt x="6186520" y="1037433"/>
                  <a:pt x="6195500" y="1065824"/>
                </a:cubicBezTo>
                <a:cubicBezTo>
                  <a:pt x="6199413" y="1080825"/>
                  <a:pt x="6207250" y="1093759"/>
                  <a:pt x="6213932" y="1108305"/>
                </a:cubicBezTo>
                <a:cubicBezTo>
                  <a:pt x="6221074" y="1125620"/>
                  <a:pt x="6221062" y="1142690"/>
                  <a:pt x="6215510" y="1160670"/>
                </a:cubicBezTo>
                <a:cubicBezTo>
                  <a:pt x="6208804" y="1180263"/>
                  <a:pt x="6199800" y="1186011"/>
                  <a:pt x="6176264" y="1181349"/>
                </a:cubicBezTo>
                <a:cubicBezTo>
                  <a:pt x="6151113" y="1175530"/>
                  <a:pt x="6141413" y="1185659"/>
                  <a:pt x="6140010" y="1211491"/>
                </a:cubicBezTo>
                <a:cubicBezTo>
                  <a:pt x="6138619" y="1220254"/>
                  <a:pt x="6139539" y="1225792"/>
                  <a:pt x="6132149" y="1232696"/>
                </a:cubicBezTo>
                <a:cubicBezTo>
                  <a:pt x="6111830" y="1247417"/>
                  <a:pt x="6111830" y="1247417"/>
                  <a:pt x="6132820" y="1262454"/>
                </a:cubicBezTo>
                <a:cubicBezTo>
                  <a:pt x="6137204" y="1263155"/>
                  <a:pt x="6138819" y="1264312"/>
                  <a:pt x="6140893" y="1268237"/>
                </a:cubicBezTo>
                <a:cubicBezTo>
                  <a:pt x="6153810" y="1277491"/>
                  <a:pt x="6154034" y="1287410"/>
                  <a:pt x="6139950" y="1296839"/>
                </a:cubicBezTo>
                <a:cubicBezTo>
                  <a:pt x="6129790" y="1304199"/>
                  <a:pt x="6116402" y="1309246"/>
                  <a:pt x="6107857" y="1317763"/>
                </a:cubicBezTo>
                <a:cubicBezTo>
                  <a:pt x="6064909" y="1350428"/>
                  <a:pt x="6057943" y="1411311"/>
                  <a:pt x="6089764" y="1448745"/>
                </a:cubicBezTo>
                <a:cubicBezTo>
                  <a:pt x="6101985" y="1462380"/>
                  <a:pt x="6119522" y="1465184"/>
                  <a:pt x="6134054" y="1475595"/>
                </a:cubicBezTo>
                <a:cubicBezTo>
                  <a:pt x="6156199" y="1489020"/>
                  <a:pt x="6160111" y="1504021"/>
                  <a:pt x="6152709" y="1527996"/>
                </a:cubicBezTo>
                <a:cubicBezTo>
                  <a:pt x="6149009" y="1539983"/>
                  <a:pt x="6143693" y="1550813"/>
                  <a:pt x="6139992" y="1562800"/>
                </a:cubicBezTo>
                <a:cubicBezTo>
                  <a:pt x="6132590" y="1586774"/>
                  <a:pt x="6121276" y="1595747"/>
                  <a:pt x="6096125" y="1589928"/>
                </a:cubicBezTo>
                <a:cubicBezTo>
                  <a:pt x="6080203" y="1588280"/>
                  <a:pt x="6078352" y="1594273"/>
                  <a:pt x="6080650" y="1608119"/>
                </a:cubicBezTo>
                <a:cubicBezTo>
                  <a:pt x="6084091" y="1637421"/>
                  <a:pt x="6071622" y="1648006"/>
                  <a:pt x="6042087" y="1641485"/>
                </a:cubicBezTo>
                <a:cubicBezTo>
                  <a:pt x="6034473" y="1638471"/>
                  <a:pt x="6028015" y="1633844"/>
                  <a:pt x="6029406" y="1625081"/>
                </a:cubicBezTo>
                <a:cubicBezTo>
                  <a:pt x="6031952" y="1614706"/>
                  <a:pt x="6039565" y="1617721"/>
                  <a:pt x="6047179" y="1620736"/>
                </a:cubicBezTo>
                <a:cubicBezTo>
                  <a:pt x="6052022" y="1624206"/>
                  <a:pt x="6059176" y="1624451"/>
                  <a:pt x="6062182" y="1616845"/>
                </a:cubicBezTo>
                <a:cubicBezTo>
                  <a:pt x="6066802" y="1610396"/>
                  <a:pt x="6065423" y="1602090"/>
                  <a:pt x="6057810" y="1599075"/>
                </a:cubicBezTo>
                <a:cubicBezTo>
                  <a:pt x="6038894" y="1587963"/>
                  <a:pt x="6022288" y="1573627"/>
                  <a:pt x="6001758" y="1561359"/>
                </a:cubicBezTo>
                <a:cubicBezTo>
                  <a:pt x="6003136" y="1569666"/>
                  <a:pt x="6003596" y="1572435"/>
                  <a:pt x="6005670" y="1576361"/>
                </a:cubicBezTo>
                <a:cubicBezTo>
                  <a:pt x="6008428" y="1592975"/>
                  <a:pt x="5999187" y="1605873"/>
                  <a:pt x="5994332" y="1619473"/>
                </a:cubicBezTo>
                <a:cubicBezTo>
                  <a:pt x="5991326" y="1627078"/>
                  <a:pt x="5980483" y="1621750"/>
                  <a:pt x="5973789" y="1624274"/>
                </a:cubicBezTo>
                <a:cubicBezTo>
                  <a:pt x="5963170" y="1628865"/>
                  <a:pt x="5954166" y="1634613"/>
                  <a:pt x="5949310" y="1648212"/>
                </a:cubicBezTo>
                <a:cubicBezTo>
                  <a:pt x="5943994" y="1659043"/>
                  <a:pt x="5935909" y="1670329"/>
                  <a:pt x="5931053" y="1683928"/>
                </a:cubicBezTo>
                <a:cubicBezTo>
                  <a:pt x="5923216" y="1670995"/>
                  <a:pt x="5927152" y="1651857"/>
                  <a:pt x="5910535" y="1654591"/>
                </a:cubicBezTo>
                <a:cubicBezTo>
                  <a:pt x="5897841" y="1655256"/>
                  <a:pt x="5877535" y="1652907"/>
                  <a:pt x="5881671" y="1677828"/>
                </a:cubicBezTo>
                <a:cubicBezTo>
                  <a:pt x="5881671" y="1677828"/>
                  <a:pt x="5877746" y="1679896"/>
                  <a:pt x="5876132" y="1678739"/>
                </a:cubicBezTo>
                <a:cubicBezTo>
                  <a:pt x="5866904" y="1674568"/>
                  <a:pt x="5856520" y="1672009"/>
                  <a:pt x="5862991" y="1659566"/>
                </a:cubicBezTo>
                <a:cubicBezTo>
                  <a:pt x="5870616" y="1645511"/>
                  <a:pt x="5872243" y="1629598"/>
                  <a:pt x="5872715" y="1615298"/>
                </a:cubicBezTo>
                <a:cubicBezTo>
                  <a:pt x="5875497" y="1597773"/>
                  <a:pt x="5885196" y="1587644"/>
                  <a:pt x="5901119" y="1589292"/>
                </a:cubicBezTo>
                <a:cubicBezTo>
                  <a:pt x="5918196" y="1589327"/>
                  <a:pt x="5918432" y="1582177"/>
                  <a:pt x="5916594" y="1571101"/>
                </a:cubicBezTo>
                <a:cubicBezTo>
                  <a:pt x="5912917" y="1548949"/>
                  <a:pt x="5905316" y="1528865"/>
                  <a:pt x="5904409" y="1506257"/>
                </a:cubicBezTo>
                <a:cubicBezTo>
                  <a:pt x="5903725" y="1493569"/>
                  <a:pt x="5906731" y="1485963"/>
                  <a:pt x="5918505" y="1479760"/>
                </a:cubicBezTo>
                <a:cubicBezTo>
                  <a:pt x="5929124" y="1475168"/>
                  <a:pt x="5940202" y="1473346"/>
                  <a:pt x="5943903" y="1461359"/>
                </a:cubicBezTo>
                <a:cubicBezTo>
                  <a:pt x="5949219" y="1450529"/>
                  <a:pt x="5940686" y="1441976"/>
                  <a:pt x="5937693" y="1432513"/>
                </a:cubicBezTo>
                <a:cubicBezTo>
                  <a:pt x="5967464" y="1431882"/>
                  <a:pt x="5967464" y="1431882"/>
                  <a:pt x="5966792" y="1402125"/>
                </a:cubicBezTo>
                <a:cubicBezTo>
                  <a:pt x="5967724" y="1390593"/>
                  <a:pt x="5967040" y="1377905"/>
                  <a:pt x="5981584" y="1371246"/>
                </a:cubicBezTo>
                <a:cubicBezTo>
                  <a:pt x="6008597" y="1354002"/>
                  <a:pt x="6010448" y="1348008"/>
                  <a:pt x="5997083" y="1318916"/>
                </a:cubicBezTo>
                <a:cubicBezTo>
                  <a:pt x="5992015" y="1305527"/>
                  <a:pt x="5986948" y="1292138"/>
                  <a:pt x="5983035" y="1277136"/>
                </a:cubicBezTo>
                <a:cubicBezTo>
                  <a:pt x="5971521" y="1242050"/>
                  <a:pt x="5977296" y="1233989"/>
                  <a:pt x="6013761" y="1230835"/>
                </a:cubicBezTo>
                <a:cubicBezTo>
                  <a:pt x="6022070" y="1229468"/>
                  <a:pt x="6030839" y="1230871"/>
                  <a:pt x="6041918" y="1229049"/>
                </a:cubicBezTo>
                <a:cubicBezTo>
                  <a:pt x="6031311" y="1216570"/>
                  <a:pt x="6023933" y="1206406"/>
                  <a:pt x="6013326" y="1193927"/>
                </a:cubicBezTo>
                <a:cubicBezTo>
                  <a:pt x="6018865" y="1193016"/>
                  <a:pt x="6020480" y="1194173"/>
                  <a:pt x="6023250" y="1193717"/>
                </a:cubicBezTo>
                <a:cubicBezTo>
                  <a:pt x="6062708" y="1200027"/>
                  <a:pt x="6074258" y="1183905"/>
                  <a:pt x="6061130" y="1147662"/>
                </a:cubicBezTo>
                <a:cubicBezTo>
                  <a:pt x="6058596" y="1140968"/>
                  <a:pt x="6056062" y="1134273"/>
                  <a:pt x="6051914" y="1126422"/>
                </a:cubicBezTo>
                <a:cubicBezTo>
                  <a:pt x="6049840" y="1122496"/>
                  <a:pt x="6047765" y="1118570"/>
                  <a:pt x="6040611" y="1118325"/>
                </a:cubicBezTo>
                <a:cubicBezTo>
                  <a:pt x="6020069" y="1123126"/>
                  <a:pt x="6018926" y="1107669"/>
                  <a:pt x="6016628" y="1093824"/>
                </a:cubicBezTo>
                <a:cubicBezTo>
                  <a:pt x="6014578" y="1055759"/>
                  <a:pt x="6027295" y="1020954"/>
                  <a:pt x="6040013" y="986150"/>
                </a:cubicBezTo>
                <a:cubicBezTo>
                  <a:pt x="6062206" y="931297"/>
                  <a:pt x="6088784" y="877145"/>
                  <a:pt x="6086982" y="814860"/>
                </a:cubicBezTo>
                <a:cubicBezTo>
                  <a:pt x="6086534" y="795022"/>
                  <a:pt x="6093700" y="778198"/>
                  <a:pt x="6106865" y="763232"/>
                </a:cubicBezTo>
                <a:cubicBezTo>
                  <a:pt x="6117720" y="751490"/>
                  <a:pt x="6120961" y="736734"/>
                  <a:pt x="6118663" y="722889"/>
                </a:cubicBezTo>
                <a:cubicBezTo>
                  <a:pt x="6117297" y="697513"/>
                  <a:pt x="6121929" y="673994"/>
                  <a:pt x="6132100" y="649565"/>
                </a:cubicBezTo>
                <a:cubicBezTo>
                  <a:pt x="6141117" y="626747"/>
                  <a:pt x="6156132" y="605787"/>
                  <a:pt x="6155921" y="578799"/>
                </a:cubicBezTo>
                <a:cubicBezTo>
                  <a:pt x="6157783" y="555736"/>
                  <a:pt x="6164490" y="536143"/>
                  <a:pt x="6193341" y="529975"/>
                </a:cubicBezTo>
                <a:cubicBezTo>
                  <a:pt x="6167048" y="508698"/>
                  <a:pt x="6178138" y="489807"/>
                  <a:pt x="6190384" y="469303"/>
                </a:cubicBezTo>
                <a:cubicBezTo>
                  <a:pt x="6200779" y="454792"/>
                  <a:pt x="6209560" y="439125"/>
                  <a:pt x="6206343" y="419742"/>
                </a:cubicBezTo>
                <a:cubicBezTo>
                  <a:pt x="6200132" y="390895"/>
                  <a:pt x="6205920" y="365764"/>
                  <a:pt x="6212862" y="339021"/>
                </a:cubicBezTo>
                <a:cubicBezTo>
                  <a:pt x="6226511" y="292685"/>
                  <a:pt x="6244543" y="247050"/>
                  <a:pt x="6247809" y="198155"/>
                </a:cubicBezTo>
                <a:cubicBezTo>
                  <a:pt x="6251298" y="159179"/>
                  <a:pt x="6260786" y="122061"/>
                  <a:pt x="6280658" y="87502"/>
                </a:cubicBezTo>
                <a:cubicBezTo>
                  <a:pt x="6287588" y="77829"/>
                  <a:pt x="6287364" y="67909"/>
                  <a:pt x="6279987" y="57745"/>
                </a:cubicBezTo>
                <a:cubicBezTo>
                  <a:pt x="6263908" y="31588"/>
                  <a:pt x="6260538" y="24142"/>
                  <a:pt x="6270772" y="8258"/>
                </a:cubicBezTo>
                <a:close/>
                <a:moveTo>
                  <a:pt x="0" y="0"/>
                </a:moveTo>
                <a:lnTo>
                  <a:pt x="6204714" y="0"/>
                </a:lnTo>
                <a:lnTo>
                  <a:pt x="6191394" y="21114"/>
                </a:lnTo>
                <a:cubicBezTo>
                  <a:pt x="6176615" y="34924"/>
                  <a:pt x="6176379" y="42074"/>
                  <a:pt x="6190215" y="56866"/>
                </a:cubicBezTo>
                <a:cubicBezTo>
                  <a:pt x="6196673" y="61493"/>
                  <a:pt x="6203132" y="66119"/>
                  <a:pt x="6209590" y="70746"/>
                </a:cubicBezTo>
                <a:cubicBezTo>
                  <a:pt x="6220433" y="76074"/>
                  <a:pt x="6218583" y="82068"/>
                  <a:pt x="6212807" y="90129"/>
                </a:cubicBezTo>
                <a:cubicBezTo>
                  <a:pt x="6201717" y="109021"/>
                  <a:pt x="6184403" y="116136"/>
                  <a:pt x="6165016" y="119325"/>
                </a:cubicBezTo>
                <a:cubicBezTo>
                  <a:pt x="6161091" y="121393"/>
                  <a:pt x="6155092" y="119535"/>
                  <a:pt x="6153242" y="125528"/>
                </a:cubicBezTo>
                <a:cubicBezTo>
                  <a:pt x="6152546" y="129909"/>
                  <a:pt x="6157390" y="133380"/>
                  <a:pt x="6159464" y="137305"/>
                </a:cubicBezTo>
                <a:cubicBezTo>
                  <a:pt x="6162694" y="139619"/>
                  <a:pt x="6164308" y="140775"/>
                  <a:pt x="6167538" y="143089"/>
                </a:cubicBezTo>
                <a:cubicBezTo>
                  <a:pt x="6178840" y="151186"/>
                  <a:pt x="6178604" y="158336"/>
                  <a:pt x="6168445" y="165696"/>
                </a:cubicBezTo>
                <a:cubicBezTo>
                  <a:pt x="6156671" y="171900"/>
                  <a:pt x="6158049" y="180207"/>
                  <a:pt x="6162657" y="190827"/>
                </a:cubicBezTo>
                <a:cubicBezTo>
                  <a:pt x="6165651" y="200291"/>
                  <a:pt x="6173264" y="203305"/>
                  <a:pt x="6181573" y="201939"/>
                </a:cubicBezTo>
                <a:cubicBezTo>
                  <a:pt x="6191497" y="201729"/>
                  <a:pt x="6194043" y="191354"/>
                  <a:pt x="6193819" y="181435"/>
                </a:cubicBezTo>
                <a:cubicBezTo>
                  <a:pt x="6195669" y="175441"/>
                  <a:pt x="6194750" y="169903"/>
                  <a:pt x="6204674" y="169693"/>
                </a:cubicBezTo>
                <a:cubicBezTo>
                  <a:pt x="6214597" y="169483"/>
                  <a:pt x="6215517" y="175021"/>
                  <a:pt x="6218050" y="181716"/>
                </a:cubicBezTo>
                <a:cubicBezTo>
                  <a:pt x="6220348" y="195560"/>
                  <a:pt x="6193099" y="219955"/>
                  <a:pt x="6177872" y="213926"/>
                </a:cubicBezTo>
                <a:cubicBezTo>
                  <a:pt x="6152262" y="205338"/>
                  <a:pt x="6145096" y="222162"/>
                  <a:pt x="6137930" y="238986"/>
                </a:cubicBezTo>
                <a:cubicBezTo>
                  <a:pt x="6120828" y="273089"/>
                  <a:pt x="6114569" y="312520"/>
                  <a:pt x="6101852" y="347325"/>
                </a:cubicBezTo>
                <a:cubicBezTo>
                  <a:pt x="6099306" y="357700"/>
                  <a:pt x="6105765" y="362327"/>
                  <a:pt x="6114533" y="363729"/>
                </a:cubicBezTo>
                <a:cubicBezTo>
                  <a:pt x="6124916" y="366288"/>
                  <a:pt x="6135300" y="368847"/>
                  <a:pt x="6146142" y="374175"/>
                </a:cubicBezTo>
                <a:cubicBezTo>
                  <a:pt x="6155830" y="381115"/>
                  <a:pt x="6154439" y="389878"/>
                  <a:pt x="6153048" y="398640"/>
                </a:cubicBezTo>
                <a:cubicBezTo>
                  <a:pt x="6152812" y="405790"/>
                  <a:pt x="6143584" y="401619"/>
                  <a:pt x="6139660" y="403687"/>
                </a:cubicBezTo>
                <a:cubicBezTo>
                  <a:pt x="6122582" y="403651"/>
                  <a:pt x="6104350" y="405228"/>
                  <a:pt x="6087272" y="405193"/>
                </a:cubicBezTo>
                <a:cubicBezTo>
                  <a:pt x="6089346" y="409118"/>
                  <a:pt x="6090961" y="410275"/>
                  <a:pt x="6092576" y="411432"/>
                </a:cubicBezTo>
                <a:cubicBezTo>
                  <a:pt x="6110796" y="426924"/>
                  <a:pt x="6110796" y="426924"/>
                  <a:pt x="6088403" y="437719"/>
                </a:cubicBezTo>
                <a:cubicBezTo>
                  <a:pt x="6078939" y="440698"/>
                  <a:pt x="6081013" y="444624"/>
                  <a:pt x="6084702" y="449707"/>
                </a:cubicBezTo>
                <a:cubicBezTo>
                  <a:pt x="6094154" y="463797"/>
                  <a:pt x="6092068" y="476941"/>
                  <a:pt x="6080753" y="485913"/>
                </a:cubicBezTo>
                <a:cubicBezTo>
                  <a:pt x="6059975" y="497865"/>
                  <a:pt x="6048884" y="516757"/>
                  <a:pt x="6036179" y="534492"/>
                </a:cubicBezTo>
                <a:cubicBezTo>
                  <a:pt x="6029249" y="544165"/>
                  <a:pt x="6024169" y="547846"/>
                  <a:pt x="6019101" y="534456"/>
                </a:cubicBezTo>
                <a:cubicBezTo>
                  <a:pt x="6012879" y="522679"/>
                  <a:pt x="6005265" y="519665"/>
                  <a:pt x="5990721" y="526324"/>
                </a:cubicBezTo>
                <a:cubicBezTo>
                  <a:pt x="5996273" y="508343"/>
                  <a:pt x="6003439" y="491519"/>
                  <a:pt x="6006221" y="473994"/>
                </a:cubicBezTo>
                <a:cubicBezTo>
                  <a:pt x="6010617" y="457626"/>
                  <a:pt x="6013399" y="440101"/>
                  <a:pt x="6009027" y="422330"/>
                </a:cubicBezTo>
                <a:cubicBezTo>
                  <a:pt x="5989167" y="439820"/>
                  <a:pt x="5989167" y="439820"/>
                  <a:pt x="5981753" y="480863"/>
                </a:cubicBezTo>
                <a:cubicBezTo>
                  <a:pt x="5977581" y="507151"/>
                  <a:pt x="5969036" y="515668"/>
                  <a:pt x="5946419" y="516544"/>
                </a:cubicBezTo>
                <a:cubicBezTo>
                  <a:pt x="5922188" y="516263"/>
                  <a:pt x="5922188" y="516263"/>
                  <a:pt x="5933018" y="538660"/>
                </a:cubicBezTo>
                <a:cubicBezTo>
                  <a:pt x="5934633" y="539817"/>
                  <a:pt x="5935093" y="542586"/>
                  <a:pt x="5936707" y="543742"/>
                </a:cubicBezTo>
                <a:cubicBezTo>
                  <a:pt x="5962517" y="596389"/>
                  <a:pt x="5947961" y="620117"/>
                  <a:pt x="5890494" y="625303"/>
                </a:cubicBezTo>
                <a:cubicBezTo>
                  <a:pt x="5867877" y="626179"/>
                  <a:pt x="5846639" y="635361"/>
                  <a:pt x="5830705" y="650783"/>
                </a:cubicBezTo>
                <a:cubicBezTo>
                  <a:pt x="5815230" y="668974"/>
                  <a:pt x="5810138" y="689723"/>
                  <a:pt x="5803891" y="712085"/>
                </a:cubicBezTo>
                <a:cubicBezTo>
                  <a:pt x="5798563" y="739985"/>
                  <a:pt x="5792081" y="769497"/>
                  <a:pt x="5779140" y="794383"/>
                </a:cubicBezTo>
                <a:cubicBezTo>
                  <a:pt x="5768049" y="813274"/>
                  <a:pt x="5760187" y="834480"/>
                  <a:pt x="5757865" y="854774"/>
                </a:cubicBezTo>
                <a:cubicBezTo>
                  <a:pt x="5756239" y="870686"/>
                  <a:pt x="5752302" y="889824"/>
                  <a:pt x="5738218" y="899252"/>
                </a:cubicBezTo>
                <a:cubicBezTo>
                  <a:pt x="5720209" y="910748"/>
                  <a:pt x="5722507" y="924593"/>
                  <a:pt x="5728034" y="940751"/>
                </a:cubicBezTo>
                <a:cubicBezTo>
                  <a:pt x="5738629" y="970299"/>
                  <a:pt x="5757073" y="995711"/>
                  <a:pt x="5784522" y="1015375"/>
                </a:cubicBezTo>
                <a:cubicBezTo>
                  <a:pt x="5790980" y="1020002"/>
                  <a:pt x="5797439" y="1024628"/>
                  <a:pt x="5793738" y="1036615"/>
                </a:cubicBezTo>
                <a:cubicBezTo>
                  <a:pt x="5791651" y="1049759"/>
                  <a:pt x="5781268" y="1047200"/>
                  <a:pt x="5772959" y="1048567"/>
                </a:cubicBezTo>
                <a:cubicBezTo>
                  <a:pt x="5765805" y="1048322"/>
                  <a:pt x="5758651" y="1048076"/>
                  <a:pt x="5753112" y="1048987"/>
                </a:cubicBezTo>
                <a:cubicBezTo>
                  <a:pt x="5729340" y="1051475"/>
                  <a:pt x="5713406" y="1066897"/>
                  <a:pt x="5699086" y="1083475"/>
                </a:cubicBezTo>
                <a:cubicBezTo>
                  <a:pt x="5688691" y="1097986"/>
                  <a:pt x="5701607" y="1107239"/>
                  <a:pt x="5705060" y="1119472"/>
                </a:cubicBezTo>
                <a:cubicBezTo>
                  <a:pt x="5684754" y="1117123"/>
                  <a:pt x="5669055" y="1125394"/>
                  <a:pt x="5661889" y="1142218"/>
                </a:cubicBezTo>
                <a:cubicBezTo>
                  <a:pt x="5654028" y="1163424"/>
                  <a:pt x="5639708" y="1180002"/>
                  <a:pt x="5625388" y="1196580"/>
                </a:cubicBezTo>
                <a:cubicBezTo>
                  <a:pt x="5597207" y="1232506"/>
                  <a:pt x="5579870" y="1273760"/>
                  <a:pt x="5589298" y="1321989"/>
                </a:cubicBezTo>
                <a:cubicBezTo>
                  <a:pt x="5590676" y="1330296"/>
                  <a:pt x="5592055" y="1338603"/>
                  <a:pt x="5584206" y="1342739"/>
                </a:cubicBezTo>
                <a:cubicBezTo>
                  <a:pt x="5566892" y="1349854"/>
                  <a:pt x="5559267" y="1363909"/>
                  <a:pt x="5551641" y="1377964"/>
                </a:cubicBezTo>
                <a:cubicBezTo>
                  <a:pt x="5548176" y="1382800"/>
                  <a:pt x="5544251" y="1384868"/>
                  <a:pt x="5537098" y="1384623"/>
                </a:cubicBezTo>
                <a:cubicBezTo>
                  <a:pt x="5526714" y="1382064"/>
                  <a:pt x="5523709" y="1389669"/>
                  <a:pt x="5522318" y="1398432"/>
                </a:cubicBezTo>
                <a:cubicBezTo>
                  <a:pt x="5519772" y="1408807"/>
                  <a:pt x="5510072" y="1418936"/>
                  <a:pt x="5521834" y="1429802"/>
                </a:cubicBezTo>
                <a:cubicBezTo>
                  <a:pt x="5534751" y="1439056"/>
                  <a:pt x="5533820" y="1450587"/>
                  <a:pt x="5530119" y="1462574"/>
                </a:cubicBezTo>
                <a:cubicBezTo>
                  <a:pt x="5527573" y="1472949"/>
                  <a:pt x="5520643" y="1482623"/>
                  <a:pt x="5524791" y="1490474"/>
                </a:cubicBezTo>
                <a:cubicBezTo>
                  <a:pt x="5534703" y="1507334"/>
                  <a:pt x="5523388" y="1516306"/>
                  <a:pt x="5514148" y="1529204"/>
                </a:cubicBezTo>
                <a:cubicBezTo>
                  <a:pt x="5509068" y="1532885"/>
                  <a:pt x="5507218" y="1538878"/>
                  <a:pt x="5503753" y="1543715"/>
                </a:cubicBezTo>
                <a:cubicBezTo>
                  <a:pt x="5489197" y="1567444"/>
                  <a:pt x="5477871" y="1593486"/>
                  <a:pt x="5460086" y="1614901"/>
                </a:cubicBezTo>
                <a:cubicBezTo>
                  <a:pt x="5451541" y="1623418"/>
                  <a:pt x="5442301" y="1636316"/>
                  <a:pt x="5433532" y="1634914"/>
                </a:cubicBezTo>
                <a:cubicBezTo>
                  <a:pt x="5421534" y="1631198"/>
                  <a:pt x="5425931" y="1614830"/>
                  <a:pt x="5426862" y="1603299"/>
                </a:cubicBezTo>
                <a:cubicBezTo>
                  <a:pt x="5426402" y="1600529"/>
                  <a:pt x="5425943" y="1597760"/>
                  <a:pt x="5427098" y="1596148"/>
                </a:cubicBezTo>
                <a:cubicBezTo>
                  <a:pt x="5426662" y="1559240"/>
                  <a:pt x="5411212" y="1543292"/>
                  <a:pt x="5373132" y="1545289"/>
                </a:cubicBezTo>
                <a:cubicBezTo>
                  <a:pt x="5378199" y="1558678"/>
                  <a:pt x="5389266" y="1573925"/>
                  <a:pt x="5386484" y="1591451"/>
                </a:cubicBezTo>
                <a:cubicBezTo>
                  <a:pt x="5382547" y="1610588"/>
                  <a:pt x="5364775" y="1614934"/>
                  <a:pt x="5350690" y="1624361"/>
                </a:cubicBezTo>
                <a:cubicBezTo>
                  <a:pt x="5343996" y="1626885"/>
                  <a:pt x="5342146" y="1632878"/>
                  <a:pt x="5351374" y="1637050"/>
                </a:cubicBezTo>
                <a:cubicBezTo>
                  <a:pt x="5355758" y="1637751"/>
                  <a:pt x="5358987" y="1640064"/>
                  <a:pt x="5363372" y="1640765"/>
                </a:cubicBezTo>
                <a:cubicBezTo>
                  <a:pt x="5369371" y="1642623"/>
                  <a:pt x="5375369" y="1644481"/>
                  <a:pt x="5377903" y="1651176"/>
                </a:cubicBezTo>
                <a:cubicBezTo>
                  <a:pt x="5379977" y="1655102"/>
                  <a:pt x="5371668" y="1656468"/>
                  <a:pt x="5369358" y="1659693"/>
                </a:cubicBezTo>
                <a:cubicBezTo>
                  <a:pt x="5356429" y="1667508"/>
                  <a:pt x="5358963" y="1674203"/>
                  <a:pt x="5369806" y="1679531"/>
                </a:cubicBezTo>
                <a:cubicBezTo>
                  <a:pt x="5373035" y="1681844"/>
                  <a:pt x="5378574" y="1680933"/>
                  <a:pt x="5378339" y="1688084"/>
                </a:cubicBezTo>
                <a:cubicBezTo>
                  <a:pt x="5323181" y="1690045"/>
                  <a:pt x="5310712" y="1700630"/>
                  <a:pt x="5298902" y="1758042"/>
                </a:cubicBezTo>
                <a:cubicBezTo>
                  <a:pt x="5297747" y="1759654"/>
                  <a:pt x="5297747" y="1759654"/>
                  <a:pt x="5298206" y="1762423"/>
                </a:cubicBezTo>
                <a:cubicBezTo>
                  <a:pt x="5290097" y="1807848"/>
                  <a:pt x="5274374" y="1850258"/>
                  <a:pt x="5242964" y="1883871"/>
                </a:cubicBezTo>
                <a:cubicBezTo>
                  <a:pt x="5232110" y="1895612"/>
                  <a:pt x="5231178" y="1907144"/>
                  <a:pt x="5237401" y="1918921"/>
                </a:cubicBezTo>
                <a:cubicBezTo>
                  <a:pt x="5244083" y="1933467"/>
                  <a:pt x="5242456" y="1949380"/>
                  <a:pt x="5235986" y="1961823"/>
                </a:cubicBezTo>
                <a:cubicBezTo>
                  <a:pt x="5226969" y="1984640"/>
                  <a:pt x="5215183" y="2007913"/>
                  <a:pt x="5200168" y="2028873"/>
                </a:cubicBezTo>
                <a:cubicBezTo>
                  <a:pt x="5187463" y="2046608"/>
                  <a:pt x="5178694" y="2045205"/>
                  <a:pt x="5167168" y="2027189"/>
                </a:cubicBezTo>
                <a:cubicBezTo>
                  <a:pt x="5163479" y="2022107"/>
                  <a:pt x="5163715" y="2014957"/>
                  <a:pt x="5155406" y="2016323"/>
                </a:cubicBezTo>
                <a:cubicBezTo>
                  <a:pt x="5143172" y="2019758"/>
                  <a:pt x="5134640" y="2011205"/>
                  <a:pt x="5124952" y="2004265"/>
                </a:cubicBezTo>
                <a:cubicBezTo>
                  <a:pt x="5120108" y="2000795"/>
                  <a:pt x="5114805" y="1994556"/>
                  <a:pt x="5108570" y="1999849"/>
                </a:cubicBezTo>
                <a:cubicBezTo>
                  <a:pt x="5102335" y="2005141"/>
                  <a:pt x="5106484" y="2012992"/>
                  <a:pt x="5110172" y="2018075"/>
                </a:cubicBezTo>
                <a:cubicBezTo>
                  <a:pt x="5119624" y="2032165"/>
                  <a:pt x="5127462" y="2045099"/>
                  <a:pt x="5135299" y="2058033"/>
                </a:cubicBezTo>
                <a:cubicBezTo>
                  <a:pt x="5151893" y="2089438"/>
                  <a:pt x="5150949" y="2118039"/>
                  <a:pt x="5128544" y="2145904"/>
                </a:cubicBezTo>
                <a:cubicBezTo>
                  <a:pt x="5118149" y="2160414"/>
                  <a:pt x="5106139" y="2173768"/>
                  <a:pt x="5095744" y="2188279"/>
                </a:cubicBezTo>
                <a:cubicBezTo>
                  <a:pt x="5081424" y="2204857"/>
                  <a:pt x="5082567" y="2220314"/>
                  <a:pt x="5095248" y="2236718"/>
                </a:cubicBezTo>
                <a:cubicBezTo>
                  <a:pt x="5097322" y="2240644"/>
                  <a:pt x="5103321" y="2242501"/>
                  <a:pt x="5101470" y="2248495"/>
                </a:cubicBezTo>
                <a:cubicBezTo>
                  <a:pt x="5085548" y="2246847"/>
                  <a:pt x="5066856" y="2245655"/>
                  <a:pt x="5049319" y="2242851"/>
                </a:cubicBezTo>
                <a:cubicBezTo>
                  <a:pt x="5027857" y="2242114"/>
                  <a:pt x="5027857" y="2242114"/>
                  <a:pt x="5036613" y="2260586"/>
                </a:cubicBezTo>
                <a:cubicBezTo>
                  <a:pt x="5044910" y="2276289"/>
                  <a:pt x="5042364" y="2286663"/>
                  <a:pt x="5023436" y="2292621"/>
                </a:cubicBezTo>
                <a:cubicBezTo>
                  <a:pt x="5007278" y="2298124"/>
                  <a:pt x="4996423" y="2309865"/>
                  <a:pt x="4989257" y="2326689"/>
                </a:cubicBezTo>
                <a:cubicBezTo>
                  <a:pt x="4977471" y="2349962"/>
                  <a:pt x="4973299" y="2376250"/>
                  <a:pt x="4969126" y="2402537"/>
                </a:cubicBezTo>
                <a:cubicBezTo>
                  <a:pt x="4964953" y="2428825"/>
                  <a:pt x="4957563" y="2435730"/>
                  <a:pt x="4932637" y="2439830"/>
                </a:cubicBezTo>
                <a:cubicBezTo>
                  <a:pt x="4903326" y="2443229"/>
                  <a:pt x="4892235" y="2462121"/>
                  <a:pt x="4905140" y="2488444"/>
                </a:cubicBezTo>
                <a:cubicBezTo>
                  <a:pt x="4914815" y="2512453"/>
                  <a:pt x="4914815" y="2512453"/>
                  <a:pt x="4888274" y="2515397"/>
                </a:cubicBezTo>
                <a:cubicBezTo>
                  <a:pt x="4887119" y="2517010"/>
                  <a:pt x="4885504" y="2515853"/>
                  <a:pt x="4884349" y="2517465"/>
                </a:cubicBezTo>
                <a:cubicBezTo>
                  <a:pt x="4871656" y="2518131"/>
                  <a:pt x="4868651" y="2525736"/>
                  <a:pt x="4874873" y="2537513"/>
                </a:cubicBezTo>
                <a:cubicBezTo>
                  <a:pt x="4878562" y="2542596"/>
                  <a:pt x="4882251" y="2547678"/>
                  <a:pt x="4885940" y="2552761"/>
                </a:cubicBezTo>
                <a:cubicBezTo>
                  <a:pt x="4897466" y="2570777"/>
                  <a:pt x="4897454" y="2587846"/>
                  <a:pt x="4881060" y="2600499"/>
                </a:cubicBezTo>
                <a:cubicBezTo>
                  <a:pt x="4853351" y="2622124"/>
                  <a:pt x="4832101" y="2648376"/>
                  <a:pt x="4799089" y="2663763"/>
                </a:cubicBezTo>
                <a:cubicBezTo>
                  <a:pt x="4788470" y="2668354"/>
                  <a:pt x="4779925" y="2676871"/>
                  <a:pt x="4791687" y="2687737"/>
                </a:cubicBezTo>
                <a:cubicBezTo>
                  <a:pt x="4799065" y="2697902"/>
                  <a:pt x="4794444" y="2704351"/>
                  <a:pt x="4786595" y="2708486"/>
                </a:cubicBezTo>
                <a:cubicBezTo>
                  <a:pt x="4772511" y="2717914"/>
                  <a:pt x="4762116" y="2732425"/>
                  <a:pt x="4752876" y="2745323"/>
                </a:cubicBezTo>
                <a:cubicBezTo>
                  <a:pt x="4737860" y="2766283"/>
                  <a:pt x="4725626" y="2769718"/>
                  <a:pt x="4702786" y="2760674"/>
                </a:cubicBezTo>
                <a:cubicBezTo>
                  <a:pt x="4690329" y="2754189"/>
                  <a:pt x="4686864" y="2759026"/>
                  <a:pt x="4679933" y="2768700"/>
                </a:cubicBezTo>
                <a:cubicBezTo>
                  <a:pt x="4671848" y="2779986"/>
                  <a:pt x="4673451" y="2798212"/>
                  <a:pt x="4655678" y="2802558"/>
                </a:cubicBezTo>
                <a:cubicBezTo>
                  <a:pt x="4640674" y="2806448"/>
                  <a:pt x="4629608" y="2791201"/>
                  <a:pt x="4613226" y="2786784"/>
                </a:cubicBezTo>
                <a:cubicBezTo>
                  <a:pt x="4618753" y="2802942"/>
                  <a:pt x="4626131" y="2813107"/>
                  <a:pt x="4638588" y="2819592"/>
                </a:cubicBezTo>
                <a:cubicBezTo>
                  <a:pt x="4663503" y="2832561"/>
                  <a:pt x="4682903" y="2812302"/>
                  <a:pt x="4704600" y="2805889"/>
                </a:cubicBezTo>
                <a:cubicBezTo>
                  <a:pt x="4707110" y="2846722"/>
                  <a:pt x="4693945" y="2861689"/>
                  <a:pt x="4653791" y="2859760"/>
                </a:cubicBezTo>
                <a:cubicBezTo>
                  <a:pt x="4646637" y="2859514"/>
                  <a:pt x="4638328" y="2860881"/>
                  <a:pt x="4629560" y="2859479"/>
                </a:cubicBezTo>
                <a:cubicBezTo>
                  <a:pt x="4610868" y="2858286"/>
                  <a:pt x="4593790" y="2858251"/>
                  <a:pt x="4579010" y="2872060"/>
                </a:cubicBezTo>
                <a:cubicBezTo>
                  <a:pt x="4572776" y="2877352"/>
                  <a:pt x="4567932" y="2873882"/>
                  <a:pt x="4560318" y="2870868"/>
                </a:cubicBezTo>
                <a:cubicBezTo>
                  <a:pt x="4548321" y="2867152"/>
                  <a:pt x="4536559" y="2856287"/>
                  <a:pt x="4519941" y="2859020"/>
                </a:cubicBezTo>
                <a:cubicBezTo>
                  <a:pt x="4523630" y="2864102"/>
                  <a:pt x="4525704" y="2868028"/>
                  <a:pt x="4529393" y="2873110"/>
                </a:cubicBezTo>
                <a:cubicBezTo>
                  <a:pt x="4538609" y="2894351"/>
                  <a:pt x="4534908" y="2906338"/>
                  <a:pt x="4513670" y="2915521"/>
                </a:cubicBezTo>
                <a:cubicBezTo>
                  <a:pt x="4493587" y="2923091"/>
                  <a:pt x="4480422" y="2938057"/>
                  <a:pt x="4472101" y="2956494"/>
                </a:cubicBezTo>
                <a:cubicBezTo>
                  <a:pt x="4467245" y="2970093"/>
                  <a:pt x="4460774" y="2982535"/>
                  <a:pt x="4454763" y="2997747"/>
                </a:cubicBezTo>
                <a:cubicBezTo>
                  <a:pt x="4437426" y="3039001"/>
                  <a:pt x="4421703" y="3081411"/>
                  <a:pt x="4416363" y="3126381"/>
                </a:cubicBezTo>
                <a:cubicBezTo>
                  <a:pt x="4413581" y="3143906"/>
                  <a:pt x="4420499" y="3151302"/>
                  <a:pt x="4436422" y="3152949"/>
                </a:cubicBezTo>
                <a:cubicBezTo>
                  <a:pt x="4450730" y="3153441"/>
                  <a:pt x="4462963" y="3150006"/>
                  <a:pt x="4476352" y="3144959"/>
                </a:cubicBezTo>
                <a:cubicBezTo>
                  <a:pt x="4491355" y="3141069"/>
                  <a:pt x="4505439" y="3131641"/>
                  <a:pt x="4523672" y="3130064"/>
                </a:cubicBezTo>
                <a:cubicBezTo>
                  <a:pt x="4482786" y="3183724"/>
                  <a:pt x="4445825" y="3235318"/>
                  <a:pt x="4374970" y="3245550"/>
                </a:cubicBezTo>
                <a:cubicBezTo>
                  <a:pt x="4368275" y="3248074"/>
                  <a:pt x="4360426" y="3252210"/>
                  <a:pt x="4359035" y="3260972"/>
                </a:cubicBezTo>
                <a:cubicBezTo>
                  <a:pt x="4359259" y="3270891"/>
                  <a:pt x="4360637" y="3279199"/>
                  <a:pt x="4370325" y="3286138"/>
                </a:cubicBezTo>
                <a:cubicBezTo>
                  <a:pt x="4375169" y="3289609"/>
                  <a:pt x="4382323" y="3289855"/>
                  <a:pt x="4389477" y="3290100"/>
                </a:cubicBezTo>
                <a:cubicBezTo>
                  <a:pt x="4408169" y="3291292"/>
                  <a:pt x="4427097" y="3285334"/>
                  <a:pt x="4446249" y="3289295"/>
                </a:cubicBezTo>
                <a:cubicBezTo>
                  <a:pt x="4465400" y="3293256"/>
                  <a:pt x="4484540" y="3314287"/>
                  <a:pt x="4481299" y="3329043"/>
                </a:cubicBezTo>
                <a:cubicBezTo>
                  <a:pt x="4478517" y="3346568"/>
                  <a:pt x="4461899" y="3349302"/>
                  <a:pt x="4446896" y="3353192"/>
                </a:cubicBezTo>
                <a:cubicBezTo>
                  <a:pt x="4437432" y="3356171"/>
                  <a:pt x="4430973" y="3351544"/>
                  <a:pt x="4423360" y="3348530"/>
                </a:cubicBezTo>
                <a:cubicBezTo>
                  <a:pt x="4384373" y="3327919"/>
                  <a:pt x="4363831" y="3332720"/>
                  <a:pt x="4341649" y="3370504"/>
                </a:cubicBezTo>
                <a:cubicBezTo>
                  <a:pt x="4331714" y="3387783"/>
                  <a:pt x="4319704" y="3401137"/>
                  <a:pt x="4304464" y="3412178"/>
                </a:cubicBezTo>
                <a:cubicBezTo>
                  <a:pt x="4261057" y="3442074"/>
                  <a:pt x="4236566" y="3483083"/>
                  <a:pt x="4247372" y="3539619"/>
                </a:cubicBezTo>
                <a:cubicBezTo>
                  <a:pt x="4251968" y="3567309"/>
                  <a:pt x="4251968" y="3567309"/>
                  <a:pt x="4221738" y="3565170"/>
                </a:cubicBezTo>
                <a:cubicBezTo>
                  <a:pt x="4198662" y="3563276"/>
                  <a:pt x="4169798" y="3586514"/>
                  <a:pt x="4175325" y="3602672"/>
                </a:cubicBezTo>
                <a:cubicBezTo>
                  <a:pt x="4187075" y="3630608"/>
                  <a:pt x="4175984" y="3649499"/>
                  <a:pt x="4160969" y="3670459"/>
                </a:cubicBezTo>
                <a:cubicBezTo>
                  <a:pt x="4151269" y="3680589"/>
                  <a:pt x="4138799" y="3691173"/>
                  <a:pt x="4138787" y="3708243"/>
                </a:cubicBezTo>
                <a:cubicBezTo>
                  <a:pt x="4139235" y="3728081"/>
                  <a:pt x="4129771" y="3731060"/>
                  <a:pt x="4112234" y="3728256"/>
                </a:cubicBezTo>
                <a:cubicBezTo>
                  <a:pt x="4103465" y="3726853"/>
                  <a:pt x="4094697" y="3725451"/>
                  <a:pt x="4093765" y="3736983"/>
                </a:cubicBezTo>
                <a:cubicBezTo>
                  <a:pt x="4093989" y="3746902"/>
                  <a:pt x="4095368" y="3755209"/>
                  <a:pt x="4108521" y="3757312"/>
                </a:cubicBezTo>
                <a:cubicBezTo>
                  <a:pt x="4117289" y="3758715"/>
                  <a:pt x="4127213" y="3758504"/>
                  <a:pt x="4137596" y="3761064"/>
                </a:cubicBezTo>
                <a:cubicBezTo>
                  <a:pt x="4171515" y="3768285"/>
                  <a:pt x="4179340" y="3798288"/>
                  <a:pt x="4158090" y="3824540"/>
                </a:cubicBezTo>
                <a:cubicBezTo>
                  <a:pt x="4153470" y="3830989"/>
                  <a:pt x="4145621" y="3835125"/>
                  <a:pt x="4139386" y="3840417"/>
                </a:cubicBezTo>
                <a:cubicBezTo>
                  <a:pt x="4133151" y="3845710"/>
                  <a:pt x="4126917" y="3851002"/>
                  <a:pt x="4128295" y="3859309"/>
                </a:cubicBezTo>
                <a:cubicBezTo>
                  <a:pt x="4132420" y="3901299"/>
                  <a:pt x="4103556" y="3924537"/>
                  <a:pt x="4079077" y="3948476"/>
                </a:cubicBezTo>
                <a:cubicBezTo>
                  <a:pt x="4075152" y="3950544"/>
                  <a:pt x="4072842" y="3953768"/>
                  <a:pt x="4069153" y="3948686"/>
                </a:cubicBezTo>
                <a:cubicBezTo>
                  <a:pt x="4065464" y="3943604"/>
                  <a:pt x="4059006" y="3938977"/>
                  <a:pt x="4057627" y="3930670"/>
                </a:cubicBezTo>
                <a:cubicBezTo>
                  <a:pt x="4056708" y="3925131"/>
                  <a:pt x="4062707" y="3926990"/>
                  <a:pt x="4065476" y="3926534"/>
                </a:cubicBezTo>
                <a:cubicBezTo>
                  <a:pt x="4087174" y="3920120"/>
                  <a:pt x="4098029" y="3908379"/>
                  <a:pt x="4097581" y="3888540"/>
                </a:cubicBezTo>
                <a:cubicBezTo>
                  <a:pt x="4098289" y="3867090"/>
                  <a:pt x="4085148" y="3847917"/>
                  <a:pt x="4067151" y="3842343"/>
                </a:cubicBezTo>
                <a:cubicBezTo>
                  <a:pt x="4057923" y="3838172"/>
                  <a:pt x="4052843" y="3841852"/>
                  <a:pt x="4054682" y="3852928"/>
                </a:cubicBezTo>
                <a:cubicBezTo>
                  <a:pt x="4056285" y="3871154"/>
                  <a:pt x="4048435" y="3875290"/>
                  <a:pt x="4029048" y="3878479"/>
                </a:cubicBezTo>
                <a:cubicBezTo>
                  <a:pt x="4000892" y="3880266"/>
                  <a:pt x="3971792" y="3910653"/>
                  <a:pt x="3973854" y="3931649"/>
                </a:cubicBezTo>
                <a:cubicBezTo>
                  <a:pt x="3976612" y="3948263"/>
                  <a:pt x="3970837" y="3956324"/>
                  <a:pt x="3960677" y="3963684"/>
                </a:cubicBezTo>
                <a:cubicBezTo>
                  <a:pt x="3948208" y="3974269"/>
                  <a:pt x="3938968" y="3987167"/>
                  <a:pt x="3947724" y="4005639"/>
                </a:cubicBezTo>
                <a:cubicBezTo>
                  <a:pt x="3953947" y="4017416"/>
                  <a:pt x="3943787" y="4024776"/>
                  <a:pt x="3934783" y="4030524"/>
                </a:cubicBezTo>
                <a:cubicBezTo>
                  <a:pt x="3925778" y="4036272"/>
                  <a:pt x="3915159" y="4040864"/>
                  <a:pt x="3912613" y="4051239"/>
                </a:cubicBezTo>
                <a:cubicBezTo>
                  <a:pt x="3906143" y="4063681"/>
                  <a:pt x="3920910" y="4066941"/>
                  <a:pt x="3929207" y="4082644"/>
                </a:cubicBezTo>
                <a:cubicBezTo>
                  <a:pt x="3889525" y="4066415"/>
                  <a:pt x="3877267" y="4103988"/>
                  <a:pt x="3847720" y="4114538"/>
                </a:cubicBezTo>
                <a:cubicBezTo>
                  <a:pt x="3856489" y="4115940"/>
                  <a:pt x="3860873" y="4116641"/>
                  <a:pt x="3865257" y="4117342"/>
                </a:cubicBezTo>
                <a:cubicBezTo>
                  <a:pt x="3896407" y="4125019"/>
                  <a:pt x="3901474" y="4138408"/>
                  <a:pt x="3882994" y="4164205"/>
                </a:cubicBezTo>
                <a:cubicBezTo>
                  <a:pt x="3868674" y="4180783"/>
                  <a:pt x="3857124" y="4196906"/>
                  <a:pt x="3846033" y="4215798"/>
                </a:cubicBezTo>
                <a:cubicBezTo>
                  <a:pt x="3831241" y="4246677"/>
                  <a:pt x="3822449" y="4279414"/>
                  <a:pt x="3822425" y="4313552"/>
                </a:cubicBezTo>
                <a:cubicBezTo>
                  <a:pt x="3821022" y="4339384"/>
                  <a:pt x="3812017" y="4345132"/>
                  <a:pt x="3789636" y="4338858"/>
                </a:cubicBezTo>
                <a:cubicBezTo>
                  <a:pt x="3765181" y="4328658"/>
                  <a:pt x="3750637" y="4335317"/>
                  <a:pt x="3740466" y="4359746"/>
                </a:cubicBezTo>
                <a:cubicBezTo>
                  <a:pt x="3732840" y="4373802"/>
                  <a:pt x="3726829" y="4389013"/>
                  <a:pt x="3714819" y="4402367"/>
                </a:cubicBezTo>
                <a:cubicBezTo>
                  <a:pt x="3709044" y="4410428"/>
                  <a:pt x="3706498" y="4420803"/>
                  <a:pt x="3711106" y="4431423"/>
                </a:cubicBezTo>
                <a:cubicBezTo>
                  <a:pt x="3713181" y="4435349"/>
                  <a:pt x="3716410" y="4437662"/>
                  <a:pt x="3709715" y="4440186"/>
                </a:cubicBezTo>
                <a:cubicBezTo>
                  <a:pt x="3681323" y="4449123"/>
                  <a:pt x="3668382" y="4474008"/>
                  <a:pt x="3654982" y="4496125"/>
                </a:cubicBezTo>
                <a:cubicBezTo>
                  <a:pt x="3641581" y="4518241"/>
                  <a:pt x="3626106" y="4536432"/>
                  <a:pt x="3598409" y="4540988"/>
                </a:cubicBezTo>
                <a:cubicBezTo>
                  <a:pt x="3587331" y="4542810"/>
                  <a:pt x="3585480" y="4548803"/>
                  <a:pt x="3590088" y="4559424"/>
                </a:cubicBezTo>
                <a:cubicBezTo>
                  <a:pt x="3599304" y="4580665"/>
                  <a:pt x="3598150" y="4582277"/>
                  <a:pt x="3577607" y="4587078"/>
                </a:cubicBezTo>
                <a:cubicBezTo>
                  <a:pt x="3542061" y="4595769"/>
                  <a:pt x="3511818" y="4610700"/>
                  <a:pt x="3497946" y="4647117"/>
                </a:cubicBezTo>
                <a:cubicBezTo>
                  <a:pt x="3492631" y="4657948"/>
                  <a:pt x="3487775" y="4671547"/>
                  <a:pt x="3481304" y="4683989"/>
                </a:cubicBezTo>
                <a:cubicBezTo>
                  <a:pt x="3478758" y="4694364"/>
                  <a:pt x="3469058" y="4704493"/>
                  <a:pt x="3485900" y="4711679"/>
                </a:cubicBezTo>
                <a:cubicBezTo>
                  <a:pt x="3493514" y="4714694"/>
                  <a:pt x="3494197" y="4727382"/>
                  <a:pt x="3493961" y="4734532"/>
                </a:cubicBezTo>
                <a:cubicBezTo>
                  <a:pt x="3491403" y="4761977"/>
                  <a:pt x="3481232" y="4786406"/>
                  <a:pt x="3461832" y="4806665"/>
                </a:cubicBezTo>
                <a:cubicBezTo>
                  <a:pt x="3444742" y="4823699"/>
                  <a:pt x="3443128" y="4822542"/>
                  <a:pt x="3426062" y="4805437"/>
                </a:cubicBezTo>
                <a:cubicBezTo>
                  <a:pt x="3417070" y="4794116"/>
                  <a:pt x="3407842" y="4789945"/>
                  <a:pt x="3392839" y="4793834"/>
                </a:cubicBezTo>
                <a:cubicBezTo>
                  <a:pt x="3411295" y="4802177"/>
                  <a:pt x="3417977" y="4816723"/>
                  <a:pt x="3410811" y="4833547"/>
                </a:cubicBezTo>
                <a:cubicBezTo>
                  <a:pt x="3399025" y="4856820"/>
                  <a:pt x="3392778" y="4879182"/>
                  <a:pt x="3424151" y="4896778"/>
                </a:cubicBezTo>
                <a:cubicBezTo>
                  <a:pt x="3391847" y="4890714"/>
                  <a:pt x="3377527" y="4907292"/>
                  <a:pt x="3367355" y="4931722"/>
                </a:cubicBezTo>
                <a:cubicBezTo>
                  <a:pt x="3363654" y="4943709"/>
                  <a:pt x="3353035" y="4948300"/>
                  <a:pt x="3342416" y="4952891"/>
                </a:cubicBezTo>
                <a:cubicBezTo>
                  <a:pt x="3313329" y="4966210"/>
                  <a:pt x="3308933" y="4982578"/>
                  <a:pt x="3329687" y="5004766"/>
                </a:cubicBezTo>
                <a:cubicBezTo>
                  <a:pt x="3340294" y="5017244"/>
                  <a:pt x="3335214" y="5020924"/>
                  <a:pt x="3322521" y="5021589"/>
                </a:cubicBezTo>
                <a:cubicBezTo>
                  <a:pt x="3305903" y="5024323"/>
                  <a:pt x="3294129" y="5030526"/>
                  <a:pt x="3293421" y="5051977"/>
                </a:cubicBezTo>
                <a:cubicBezTo>
                  <a:pt x="3301730" y="5050611"/>
                  <a:pt x="3308425" y="5048087"/>
                  <a:pt x="3313964" y="5047176"/>
                </a:cubicBezTo>
                <a:cubicBezTo>
                  <a:pt x="3327812" y="5044898"/>
                  <a:pt x="3335885" y="5050681"/>
                  <a:pt x="3335414" y="5064982"/>
                </a:cubicBezTo>
                <a:cubicBezTo>
                  <a:pt x="3336097" y="5077670"/>
                  <a:pt x="3331477" y="5084119"/>
                  <a:pt x="3318324" y="5082016"/>
                </a:cubicBezTo>
                <a:cubicBezTo>
                  <a:pt x="3289708" y="5081034"/>
                  <a:pt x="3266161" y="5093441"/>
                  <a:pt x="3242153" y="5103079"/>
                </a:cubicBezTo>
                <a:cubicBezTo>
                  <a:pt x="3226454" y="5111350"/>
                  <a:pt x="3213985" y="5121935"/>
                  <a:pt x="3208433" y="5139916"/>
                </a:cubicBezTo>
                <a:cubicBezTo>
                  <a:pt x="3202882" y="5157897"/>
                  <a:pt x="3192487" y="5172407"/>
                  <a:pt x="3180477" y="5185761"/>
                </a:cubicBezTo>
                <a:cubicBezTo>
                  <a:pt x="3165697" y="5199570"/>
                  <a:pt x="3151377" y="5216149"/>
                  <a:pt x="3155054" y="5238300"/>
                </a:cubicBezTo>
                <a:cubicBezTo>
                  <a:pt x="3157576" y="5262065"/>
                  <a:pt x="3146957" y="5266656"/>
                  <a:pt x="3127569" y="5269845"/>
                </a:cubicBezTo>
                <a:cubicBezTo>
                  <a:pt x="3103102" y="5276714"/>
                  <a:pt x="3096172" y="5286388"/>
                  <a:pt x="3100308" y="5311309"/>
                </a:cubicBezTo>
                <a:cubicBezTo>
                  <a:pt x="3100072" y="5318459"/>
                  <a:pt x="3102606" y="5325154"/>
                  <a:pt x="3103525" y="5330692"/>
                </a:cubicBezTo>
                <a:cubicBezTo>
                  <a:pt x="3107202" y="5352844"/>
                  <a:pt x="3100036" y="5369668"/>
                  <a:pt x="3085716" y="5386246"/>
                </a:cubicBezTo>
                <a:cubicBezTo>
                  <a:pt x="3073706" y="5399600"/>
                  <a:pt x="3058939" y="5396340"/>
                  <a:pt x="3044171" y="5393080"/>
                </a:cubicBezTo>
                <a:cubicBezTo>
                  <a:pt x="3025019" y="5389119"/>
                  <a:pt x="2998242" y="5399212"/>
                  <a:pt x="2996615" y="5415125"/>
                </a:cubicBezTo>
                <a:cubicBezTo>
                  <a:pt x="2991052" y="5450175"/>
                  <a:pt x="2968199" y="5458201"/>
                  <a:pt x="2943036" y="5469452"/>
                </a:cubicBezTo>
                <a:cubicBezTo>
                  <a:pt x="2937957" y="5473131"/>
                  <a:pt x="2933337" y="5479581"/>
                  <a:pt x="2928257" y="5483261"/>
                </a:cubicBezTo>
                <a:cubicBezTo>
                  <a:pt x="2904237" y="5509968"/>
                  <a:pt x="2894749" y="5547087"/>
                  <a:pt x="2868420" y="5577019"/>
                </a:cubicBezTo>
                <a:cubicBezTo>
                  <a:pt x="2887347" y="5571061"/>
                  <a:pt x="2900500" y="5573164"/>
                  <a:pt x="2915727" y="5579193"/>
                </a:cubicBezTo>
                <a:cubicBezTo>
                  <a:pt x="2921726" y="5581051"/>
                  <a:pt x="2928185" y="5585678"/>
                  <a:pt x="2934879" y="5583155"/>
                </a:cubicBezTo>
                <a:cubicBezTo>
                  <a:pt x="2943188" y="5581788"/>
                  <a:pt x="2951956" y="5583190"/>
                  <a:pt x="2952180" y="5593109"/>
                </a:cubicBezTo>
                <a:cubicBezTo>
                  <a:pt x="2952404" y="5603028"/>
                  <a:pt x="2947324" y="5606708"/>
                  <a:pt x="2939015" y="5608075"/>
                </a:cubicBezTo>
                <a:cubicBezTo>
                  <a:pt x="2927936" y="5609898"/>
                  <a:pt x="2918013" y="5610108"/>
                  <a:pt x="2906935" y="5611930"/>
                </a:cubicBezTo>
                <a:cubicBezTo>
                  <a:pt x="2897011" y="5612140"/>
                  <a:pt x="2895160" y="5618133"/>
                  <a:pt x="2900923" y="5627141"/>
                </a:cubicBezTo>
                <a:cubicBezTo>
                  <a:pt x="2905072" y="5634993"/>
                  <a:pt x="2911531" y="5639619"/>
                  <a:pt x="2911754" y="5649539"/>
                </a:cubicBezTo>
                <a:cubicBezTo>
                  <a:pt x="2909879" y="5689672"/>
                  <a:pt x="2883550" y="5719604"/>
                  <a:pt x="2844775" y="5725982"/>
                </a:cubicBezTo>
                <a:cubicBezTo>
                  <a:pt x="2835311" y="5728961"/>
                  <a:pt x="2824232" y="5730783"/>
                  <a:pt x="2813153" y="5732605"/>
                </a:cubicBezTo>
                <a:cubicBezTo>
                  <a:pt x="2819612" y="5737232"/>
                  <a:pt x="2826070" y="5741859"/>
                  <a:pt x="2833684" y="5744873"/>
                </a:cubicBezTo>
                <a:cubicBezTo>
                  <a:pt x="2848215" y="5755284"/>
                  <a:pt x="2847980" y="5762434"/>
                  <a:pt x="2835510" y="5773019"/>
                </a:cubicBezTo>
                <a:lnTo>
                  <a:pt x="2829076" y="5778636"/>
                </a:lnTo>
                <a:lnTo>
                  <a:pt x="2762510" y="5778636"/>
                </a:lnTo>
                <a:lnTo>
                  <a:pt x="2751973" y="5766848"/>
                </a:lnTo>
                <a:lnTo>
                  <a:pt x="2752608" y="5778636"/>
                </a:lnTo>
                <a:lnTo>
                  <a:pt x="0" y="5778636"/>
                </a:lnTo>
                <a:close/>
              </a:path>
            </a:pathLst>
          </a:custGeom>
          <a:solidFill>
            <a:srgbClr val="33AAB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943A8-5F89-4A77-AF0F-CF685F8FC995}"/>
              </a:ext>
            </a:extLst>
          </p:cNvPr>
          <p:cNvSpPr txBox="1"/>
          <p:nvPr/>
        </p:nvSpPr>
        <p:spPr>
          <a:xfrm>
            <a:off x="938104" y="4489471"/>
            <a:ext cx="2761487" cy="172354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b="1" dirty="0">
                <a:solidFill>
                  <a:schemeClr val="bg1"/>
                </a:solidFill>
              </a:rPr>
              <a:t>Professional PPT Designed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B1C53-B4AD-4132-BBF1-5FC82DF0FBD4}"/>
              </a:ext>
            </a:extLst>
          </p:cNvPr>
          <p:cNvSpPr txBox="1"/>
          <p:nvPr/>
        </p:nvSpPr>
        <p:spPr>
          <a:xfrm>
            <a:off x="7504368" y="2346979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3BA35-ECA1-426B-ABCE-2222B8AA9C37}"/>
              </a:ext>
            </a:extLst>
          </p:cNvPr>
          <p:cNvSpPr txBox="1"/>
          <p:nvPr/>
        </p:nvSpPr>
        <p:spPr>
          <a:xfrm>
            <a:off x="7504368" y="2694912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3470A-DF4B-4624-AFFF-E70CAF7B6D28}"/>
              </a:ext>
            </a:extLst>
          </p:cNvPr>
          <p:cNvSpPr txBox="1"/>
          <p:nvPr/>
        </p:nvSpPr>
        <p:spPr>
          <a:xfrm>
            <a:off x="7504368" y="3042846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D107E2-18A6-4562-AEA9-DAA1FF64B5FA}"/>
              </a:ext>
            </a:extLst>
          </p:cNvPr>
          <p:cNvGrpSpPr/>
          <p:nvPr/>
        </p:nvGrpSpPr>
        <p:grpSpPr>
          <a:xfrm>
            <a:off x="7504368" y="924221"/>
            <a:ext cx="4035685" cy="1286652"/>
            <a:chOff x="596176" y="4031204"/>
            <a:chExt cx="2967129" cy="1286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46F231-CC57-4A42-BD63-EE210E5FC9F8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6CCFB1-92C5-4E21-825F-446F801BD863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37">
            <a:extLst>
              <a:ext uri="{FF2B5EF4-FFF2-40B4-BE49-F238E27FC236}">
                <a16:creationId xmlns:a16="http://schemas.microsoft.com/office/drawing/2014/main" id="{22B940B1-F68D-D39D-0CCE-F76EDBDFE098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797FF14-0749-BAD9-3682-4D26B99BC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24EFABB9-E585-AFE7-B375-B4F55BAD4D31}"/>
              </a:ext>
            </a:extLst>
          </p:cNvPr>
          <p:cNvSpPr/>
          <p:nvPr/>
        </p:nvSpPr>
        <p:spPr>
          <a:xfrm flipH="1">
            <a:off x="861031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6D641AD5-4402-A8B7-ED8E-AF11A0A2720D}"/>
              </a:ext>
            </a:extLst>
          </p:cNvPr>
          <p:cNvSpPr/>
          <p:nvPr/>
        </p:nvSpPr>
        <p:spPr>
          <a:xfrm flipH="1">
            <a:off x="6349815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4ABAB06-C924-11A5-0D59-29DD67B89E18}"/>
              </a:ext>
            </a:extLst>
          </p:cNvPr>
          <p:cNvGrpSpPr/>
          <p:nvPr/>
        </p:nvGrpSpPr>
        <p:grpSpPr>
          <a:xfrm flipH="1">
            <a:off x="1573587" y="1742081"/>
            <a:ext cx="4616540" cy="668469"/>
            <a:chOff x="4716014" y="1639851"/>
            <a:chExt cx="3888434" cy="668179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72D582A8-4B28-5E7B-EBAE-AA21523C004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204AB434-F5B1-0B60-29D3-2ACCC6F4D08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7">
            <a:extLst>
              <a:ext uri="{FF2B5EF4-FFF2-40B4-BE49-F238E27FC236}">
                <a16:creationId xmlns:a16="http://schemas.microsoft.com/office/drawing/2014/main" id="{32C2E35F-C0D0-BF86-9ACE-016A7BFF3F08}"/>
              </a:ext>
            </a:extLst>
          </p:cNvPr>
          <p:cNvSpPr/>
          <p:nvPr/>
        </p:nvSpPr>
        <p:spPr>
          <a:xfrm flipH="1">
            <a:off x="5404188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B3CE58BA-79A3-9CA4-5064-E0534E861516}"/>
              </a:ext>
            </a:extLst>
          </p:cNvPr>
          <p:cNvGrpSpPr/>
          <p:nvPr/>
        </p:nvGrpSpPr>
        <p:grpSpPr>
          <a:xfrm flipH="1">
            <a:off x="627960" y="3578327"/>
            <a:ext cx="4616540" cy="668469"/>
            <a:chOff x="4716014" y="1639851"/>
            <a:chExt cx="3888434" cy="668179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B59819CF-9C2C-F667-9A6E-69EC93624C4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6A132E4A-09DB-DB2C-F02D-CFBA07BFB6E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11">
            <a:extLst>
              <a:ext uri="{FF2B5EF4-FFF2-40B4-BE49-F238E27FC236}">
                <a16:creationId xmlns:a16="http://schemas.microsoft.com/office/drawing/2014/main" id="{5593259A-29DD-CFBF-80AF-8B69AD71DCA5}"/>
              </a:ext>
            </a:extLst>
          </p:cNvPr>
          <p:cNvSpPr/>
          <p:nvPr/>
        </p:nvSpPr>
        <p:spPr>
          <a:xfrm flipH="1">
            <a:off x="6473642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949B12C2-E6C2-2410-FFB0-A9A7808CCD76}"/>
              </a:ext>
            </a:extLst>
          </p:cNvPr>
          <p:cNvGrpSpPr/>
          <p:nvPr/>
        </p:nvGrpSpPr>
        <p:grpSpPr>
          <a:xfrm flipH="1">
            <a:off x="1697414" y="5414573"/>
            <a:ext cx="4616540" cy="668469"/>
            <a:chOff x="4716014" y="1639851"/>
            <a:chExt cx="3888434" cy="668179"/>
          </a:xfrm>
        </p:grpSpPr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C8957B64-1F96-4EFF-168D-44F6BB0DA50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B1C5E847-4DC2-A22C-E3E3-0F02A3DE9E5D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Oval 15">
            <a:extLst>
              <a:ext uri="{FF2B5EF4-FFF2-40B4-BE49-F238E27FC236}">
                <a16:creationId xmlns:a16="http://schemas.microsoft.com/office/drawing/2014/main" id="{727244D1-93A9-C8F0-E463-0DCF122938F4}"/>
              </a:ext>
            </a:extLst>
          </p:cNvPr>
          <p:cNvSpPr/>
          <p:nvPr/>
        </p:nvSpPr>
        <p:spPr>
          <a:xfrm flipH="1">
            <a:off x="5654120" y="2743488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497E0161-9463-4AF0-F06C-ED60FF0817DF}"/>
              </a:ext>
            </a:extLst>
          </p:cNvPr>
          <p:cNvGrpSpPr/>
          <p:nvPr/>
        </p:nvGrpSpPr>
        <p:grpSpPr>
          <a:xfrm flipH="1">
            <a:off x="877892" y="2660203"/>
            <a:ext cx="4616540" cy="668469"/>
            <a:chOff x="4716014" y="1639851"/>
            <a:chExt cx="3888434" cy="668179"/>
          </a:xfrm>
        </p:grpSpPr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4818BA2E-351C-FA05-4F54-56262D1EFEFF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1E504C57-A407-2D40-5E85-8E2D0255DD7F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Oval 19">
            <a:extLst>
              <a:ext uri="{FF2B5EF4-FFF2-40B4-BE49-F238E27FC236}">
                <a16:creationId xmlns:a16="http://schemas.microsoft.com/office/drawing/2014/main" id="{CDA3A37E-17F8-91B7-AA00-CD6EAC4DC983}"/>
              </a:ext>
            </a:extLst>
          </p:cNvPr>
          <p:cNvSpPr/>
          <p:nvPr/>
        </p:nvSpPr>
        <p:spPr>
          <a:xfrm flipH="1">
            <a:off x="5629737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8385DBC1-127A-3277-A65F-942CEBDDB247}"/>
              </a:ext>
            </a:extLst>
          </p:cNvPr>
          <p:cNvGrpSpPr/>
          <p:nvPr/>
        </p:nvGrpSpPr>
        <p:grpSpPr>
          <a:xfrm flipH="1">
            <a:off x="853509" y="4496449"/>
            <a:ext cx="4616540" cy="668469"/>
            <a:chOff x="4716014" y="1639851"/>
            <a:chExt cx="3888434" cy="668179"/>
          </a:xfrm>
        </p:grpSpPr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3B3F9388-18FD-F864-0B86-1AA6E894BCF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316C1F67-7EF0-66D0-5294-797FBFF0A67B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Oval 23">
            <a:extLst>
              <a:ext uri="{FF2B5EF4-FFF2-40B4-BE49-F238E27FC236}">
                <a16:creationId xmlns:a16="http://schemas.microsoft.com/office/drawing/2014/main" id="{061C3484-FC87-9428-36FA-C27BA28AB338}"/>
              </a:ext>
            </a:extLst>
          </p:cNvPr>
          <p:cNvSpPr/>
          <p:nvPr/>
        </p:nvSpPr>
        <p:spPr>
          <a:xfrm flipH="1">
            <a:off x="7581254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4">
            <a:extLst>
              <a:ext uri="{FF2B5EF4-FFF2-40B4-BE49-F238E27FC236}">
                <a16:creationId xmlns:a16="http://schemas.microsoft.com/office/drawing/2014/main" id="{181F5A77-99B3-2E27-4481-F608A2C67722}"/>
              </a:ext>
            </a:extLst>
          </p:cNvPr>
          <p:cNvSpPr/>
          <p:nvPr/>
        </p:nvSpPr>
        <p:spPr>
          <a:xfrm flipH="1">
            <a:off x="7348378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id="{EDD2AB55-3594-232F-5AEC-2BC5A51AD549}"/>
              </a:ext>
            </a:extLst>
          </p:cNvPr>
          <p:cNvSpPr/>
          <p:nvPr/>
        </p:nvSpPr>
        <p:spPr>
          <a:xfrm flipH="1">
            <a:off x="7601706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Oval 26">
            <a:extLst>
              <a:ext uri="{FF2B5EF4-FFF2-40B4-BE49-F238E27FC236}">
                <a16:creationId xmlns:a16="http://schemas.microsoft.com/office/drawing/2014/main" id="{FD1DC5ED-26CD-BA65-5AB2-DEE2EE59362A}"/>
              </a:ext>
            </a:extLst>
          </p:cNvPr>
          <p:cNvSpPr/>
          <p:nvPr/>
        </p:nvSpPr>
        <p:spPr>
          <a:xfrm flipH="1">
            <a:off x="861031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30" name="Straight Connector 27">
            <a:extLst>
              <a:ext uri="{FF2B5EF4-FFF2-40B4-BE49-F238E27FC236}">
                <a16:creationId xmlns:a16="http://schemas.microsoft.com/office/drawing/2014/main" id="{A12CAEA9-BC67-1713-9F69-03D829F6DF4B}"/>
              </a:ext>
            </a:extLst>
          </p:cNvPr>
          <p:cNvCxnSpPr>
            <a:cxnSpLocks/>
          </p:cNvCxnSpPr>
          <p:nvPr/>
        </p:nvCxnSpPr>
        <p:spPr>
          <a:xfrm flipH="1">
            <a:off x="7214446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8">
            <a:extLst>
              <a:ext uri="{FF2B5EF4-FFF2-40B4-BE49-F238E27FC236}">
                <a16:creationId xmlns:a16="http://schemas.microsoft.com/office/drawing/2014/main" id="{ABEB5B49-871E-0AB6-FFBB-A871037505A5}"/>
              </a:ext>
            </a:extLst>
          </p:cNvPr>
          <p:cNvCxnSpPr>
            <a:cxnSpLocks/>
          </p:cNvCxnSpPr>
          <p:nvPr/>
        </p:nvCxnSpPr>
        <p:spPr>
          <a:xfrm flipH="1">
            <a:off x="6352070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9">
            <a:extLst>
              <a:ext uri="{FF2B5EF4-FFF2-40B4-BE49-F238E27FC236}">
                <a16:creationId xmlns:a16="http://schemas.microsoft.com/office/drawing/2014/main" id="{265E0897-7788-A816-FAC8-77CC2FF5B5E9}"/>
              </a:ext>
            </a:extLst>
          </p:cNvPr>
          <p:cNvCxnSpPr>
            <a:cxnSpLocks/>
          </p:cNvCxnSpPr>
          <p:nvPr/>
        </p:nvCxnSpPr>
        <p:spPr>
          <a:xfrm flipH="1">
            <a:off x="6110666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>
            <a:extLst>
              <a:ext uri="{FF2B5EF4-FFF2-40B4-BE49-F238E27FC236}">
                <a16:creationId xmlns:a16="http://schemas.microsoft.com/office/drawing/2014/main" id="{60D14006-ABD3-58B7-6AFE-12F4A78DD22C}"/>
              </a:ext>
            </a:extLst>
          </p:cNvPr>
          <p:cNvCxnSpPr>
            <a:cxnSpLocks/>
          </p:cNvCxnSpPr>
          <p:nvPr/>
        </p:nvCxnSpPr>
        <p:spPr>
          <a:xfrm flipH="1">
            <a:off x="635010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1">
            <a:extLst>
              <a:ext uri="{FF2B5EF4-FFF2-40B4-BE49-F238E27FC236}">
                <a16:creationId xmlns:a16="http://schemas.microsoft.com/office/drawing/2014/main" id="{99CB24AC-3EFA-318F-C452-73D910C6A251}"/>
              </a:ext>
            </a:extLst>
          </p:cNvPr>
          <p:cNvCxnSpPr>
            <a:cxnSpLocks/>
          </p:cNvCxnSpPr>
          <p:nvPr/>
        </p:nvCxnSpPr>
        <p:spPr>
          <a:xfrm flipH="1">
            <a:off x="7276360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0">
            <a:extLst>
              <a:ext uri="{FF2B5EF4-FFF2-40B4-BE49-F238E27FC236}">
                <a16:creationId xmlns:a16="http://schemas.microsoft.com/office/drawing/2014/main" id="{478BE2B0-AB1C-7638-7E4B-6221FADC43BA}"/>
              </a:ext>
            </a:extLst>
          </p:cNvPr>
          <p:cNvSpPr/>
          <p:nvPr/>
        </p:nvSpPr>
        <p:spPr>
          <a:xfrm>
            <a:off x="6589058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6412A681-489E-A8A0-675A-6FEF96131644}"/>
              </a:ext>
            </a:extLst>
          </p:cNvPr>
          <p:cNvSpPr/>
          <p:nvPr/>
        </p:nvSpPr>
        <p:spPr>
          <a:xfrm flipH="1">
            <a:off x="6450004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F8218742-DF38-7A23-7C6C-4575DE4DB690}"/>
              </a:ext>
            </a:extLst>
          </p:cNvPr>
          <p:cNvSpPr/>
          <p:nvPr/>
        </p:nvSpPr>
        <p:spPr>
          <a:xfrm flipH="1">
            <a:off x="5768191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4264301F-8C8B-B1CF-0590-628F2A5BFE25}"/>
              </a:ext>
            </a:extLst>
          </p:cNvPr>
          <p:cNvSpPr/>
          <p:nvPr/>
        </p:nvSpPr>
        <p:spPr>
          <a:xfrm flipH="1">
            <a:off x="574059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25">
            <a:extLst>
              <a:ext uri="{FF2B5EF4-FFF2-40B4-BE49-F238E27FC236}">
                <a16:creationId xmlns:a16="http://schemas.microsoft.com/office/drawing/2014/main" id="{35085A00-50C1-87BA-9D1A-27F8CF38315E}"/>
              </a:ext>
            </a:extLst>
          </p:cNvPr>
          <p:cNvSpPr>
            <a:spLocks noChangeAspect="1"/>
          </p:cNvSpPr>
          <p:nvPr/>
        </p:nvSpPr>
        <p:spPr>
          <a:xfrm flipH="1">
            <a:off x="5553765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Graphic 4">
            <a:extLst>
              <a:ext uri="{FF2B5EF4-FFF2-40B4-BE49-F238E27FC236}">
                <a16:creationId xmlns:a16="http://schemas.microsoft.com/office/drawing/2014/main" id="{6802B3BC-020D-8ED5-2529-FDF1E1AA56F4}"/>
              </a:ext>
            </a:extLst>
          </p:cNvPr>
          <p:cNvSpPr/>
          <p:nvPr/>
        </p:nvSpPr>
        <p:spPr>
          <a:xfrm flipH="1">
            <a:off x="8506407" y="2491410"/>
            <a:ext cx="2680192" cy="2626584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0138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9C610689-E5F8-C17D-DE27-45A3C8711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8669" y="3102698"/>
            <a:ext cx="1516628" cy="10226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046FA51-B732-FAC9-7B91-F4D04F927BEC}"/>
              </a:ext>
            </a:extLst>
          </p:cNvPr>
          <p:cNvSpPr txBox="1"/>
          <p:nvPr/>
        </p:nvSpPr>
        <p:spPr>
          <a:xfrm flipH="1">
            <a:off x="8912206" y="4192882"/>
            <a:ext cx="1868594" cy="461665"/>
          </a:xfrm>
          <a:prstGeom prst="rect">
            <a:avLst/>
          </a:prstGeom>
          <a:solidFill>
            <a:srgbClr val="0138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Metaverse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85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lidad virtual: ¿por qué le gusta a la gente? - Alfabetización Digital">
            <a:extLst>
              <a:ext uri="{FF2B5EF4-FFF2-40B4-BE49-F238E27FC236}">
                <a16:creationId xmlns:a16="http://schemas.microsoft.com/office/drawing/2014/main" id="{94F6718A-AAED-E3AE-D2C1-63C3258B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colorTemperature colorTemp="1500"/>
                    </a14:imgEffect>
                    <a14:imgEffect>
                      <a14:saturation sat="185000"/>
                    </a14:imgEffect>
                    <a14:imgEffect>
                      <a14:brightnessContrast bright="11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F08250A-5602-942F-9487-A11D674C4907}"/>
              </a:ext>
            </a:extLst>
          </p:cNvPr>
          <p:cNvSpPr txBox="1"/>
          <p:nvPr/>
        </p:nvSpPr>
        <p:spPr>
          <a:xfrm>
            <a:off x="7369050" y="4200117"/>
            <a:ext cx="47198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C2817A09-C196-AA89-53A4-90E16660B7C6}"/>
              </a:ext>
            </a:extLst>
          </p:cNvPr>
          <p:cNvSpPr txBox="1">
            <a:spLocks/>
          </p:cNvSpPr>
          <p:nvPr/>
        </p:nvSpPr>
        <p:spPr>
          <a:xfrm>
            <a:off x="7369050" y="3729038"/>
            <a:ext cx="471981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/>
              <a:t>Allppt.com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9A7E3B3-F7ED-12FA-CD11-EBA6A394B1F3}"/>
              </a:ext>
            </a:extLst>
          </p:cNvPr>
          <p:cNvSpPr txBox="1"/>
          <p:nvPr/>
        </p:nvSpPr>
        <p:spPr>
          <a:xfrm>
            <a:off x="7369050" y="5685698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30732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ter Rem, un nuevo centro de ocio y realidad virtual en Madrid -  MeriStation">
            <a:extLst>
              <a:ext uri="{FF2B5EF4-FFF2-40B4-BE49-F238E27FC236}">
                <a16:creationId xmlns:a16="http://schemas.microsoft.com/office/drawing/2014/main" id="{20158A4C-BA9A-0D65-5997-1665BAC38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297136-0DBC-46D7-A1DC-67A6C25B122B}"/>
              </a:ext>
            </a:extLst>
          </p:cNvPr>
          <p:cNvSpPr/>
          <p:nvPr/>
        </p:nvSpPr>
        <p:spPr>
          <a:xfrm>
            <a:off x="6908800" y="2781430"/>
            <a:ext cx="5283200" cy="129514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185891" y="2857630"/>
            <a:ext cx="4415886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2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arcador de posición de imagen 29" descr="Imagen que contiene persona, joven, niño, parado&#10;&#10;Descripción generada automáticamente">
            <a:extLst>
              <a:ext uri="{FF2B5EF4-FFF2-40B4-BE49-F238E27FC236}">
                <a16:creationId xmlns:a16="http://schemas.microsoft.com/office/drawing/2014/main" id="{B2438C67-FBA5-0CA0-EAF7-9CEE9DC5F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b="10074"/>
          <a:stretch>
            <a:fillRect/>
          </a:stretch>
        </p:blipFill>
        <p:spPr>
          <a:xfrm>
            <a:off x="1090613" y="1589088"/>
            <a:ext cx="3559175" cy="3951287"/>
          </a:xfr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7CDE289-6506-74C4-E069-DD8E65105EC6}"/>
              </a:ext>
            </a:extLst>
          </p:cNvPr>
          <p:cNvSpPr/>
          <p:nvPr/>
        </p:nvSpPr>
        <p:spPr>
          <a:xfrm>
            <a:off x="5827498" y="1094126"/>
            <a:ext cx="48000" cy="5088000"/>
          </a:xfrm>
          <a:prstGeom prst="rect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0B395C88-522C-2780-3223-5BCF4C7C02D8}"/>
              </a:ext>
            </a:extLst>
          </p:cNvPr>
          <p:cNvSpPr/>
          <p:nvPr/>
        </p:nvSpPr>
        <p:spPr>
          <a:xfrm>
            <a:off x="6098532" y="1445293"/>
            <a:ext cx="288000" cy="288000"/>
          </a:xfrm>
          <a:prstGeom prst="ellipse">
            <a:avLst/>
          </a:prstGeom>
          <a:solidFill>
            <a:srgbClr val="0138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B557D849-8952-1658-B32B-81FE1F223AA5}"/>
              </a:ext>
            </a:extLst>
          </p:cNvPr>
          <p:cNvSpPr/>
          <p:nvPr/>
        </p:nvSpPr>
        <p:spPr>
          <a:xfrm>
            <a:off x="6098532" y="2453413"/>
            <a:ext cx="288000" cy="288000"/>
          </a:xfrm>
          <a:prstGeom prst="ellipse">
            <a:avLst/>
          </a:prstGeom>
          <a:solidFill>
            <a:srgbClr val="33AAB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3E2D6186-CB75-518B-98AF-0373D59C200E}"/>
              </a:ext>
            </a:extLst>
          </p:cNvPr>
          <p:cNvSpPr/>
          <p:nvPr/>
        </p:nvSpPr>
        <p:spPr>
          <a:xfrm>
            <a:off x="6098532" y="3461533"/>
            <a:ext cx="288000" cy="288000"/>
          </a:xfrm>
          <a:prstGeom prst="ellipse">
            <a:avLst/>
          </a:prstGeom>
          <a:solidFill>
            <a:srgbClr val="0138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EFF73636-D569-8994-16E8-4F9E527384B3}"/>
              </a:ext>
            </a:extLst>
          </p:cNvPr>
          <p:cNvSpPr/>
          <p:nvPr/>
        </p:nvSpPr>
        <p:spPr>
          <a:xfrm>
            <a:off x="6098532" y="4469653"/>
            <a:ext cx="288000" cy="288000"/>
          </a:xfrm>
          <a:prstGeom prst="ellipse">
            <a:avLst/>
          </a:prstGeom>
          <a:solidFill>
            <a:srgbClr val="33AAB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198EBA43-1CA5-D042-2FB2-6F69A121EE95}"/>
              </a:ext>
            </a:extLst>
          </p:cNvPr>
          <p:cNvSpPr/>
          <p:nvPr/>
        </p:nvSpPr>
        <p:spPr>
          <a:xfrm>
            <a:off x="6098532" y="5477773"/>
            <a:ext cx="288000" cy="288000"/>
          </a:xfrm>
          <a:prstGeom prst="ellipse">
            <a:avLst/>
          </a:prstGeom>
          <a:solidFill>
            <a:srgbClr val="0138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21BFEF9-052D-8F71-0179-93BA43DE153A}"/>
              </a:ext>
            </a:extLst>
          </p:cNvPr>
          <p:cNvSpPr txBox="1"/>
          <p:nvPr/>
        </p:nvSpPr>
        <p:spPr>
          <a:xfrm>
            <a:off x="6552611" y="1281517"/>
            <a:ext cx="803599" cy="584775"/>
          </a:xfrm>
          <a:prstGeom prst="rect">
            <a:avLst/>
          </a:prstGeom>
          <a:solidFill>
            <a:srgbClr val="0138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F6088A3-FAFC-C2C3-6726-EE881890E2D7}"/>
              </a:ext>
            </a:extLst>
          </p:cNvPr>
          <p:cNvSpPr txBox="1"/>
          <p:nvPr/>
        </p:nvSpPr>
        <p:spPr>
          <a:xfrm>
            <a:off x="6560681" y="2289637"/>
            <a:ext cx="803599" cy="584775"/>
          </a:xfrm>
          <a:prstGeom prst="rect">
            <a:avLst/>
          </a:prstGeom>
          <a:solidFill>
            <a:srgbClr val="33AA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F911279-A73A-20A1-160D-772AAB971389}"/>
              </a:ext>
            </a:extLst>
          </p:cNvPr>
          <p:cNvSpPr txBox="1"/>
          <p:nvPr/>
        </p:nvSpPr>
        <p:spPr>
          <a:xfrm>
            <a:off x="6568750" y="3297757"/>
            <a:ext cx="803599" cy="584775"/>
          </a:xfrm>
          <a:prstGeom prst="rect">
            <a:avLst/>
          </a:prstGeom>
          <a:solidFill>
            <a:srgbClr val="0138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CD26701-1C18-11A0-8657-EBF862F069E0}"/>
              </a:ext>
            </a:extLst>
          </p:cNvPr>
          <p:cNvSpPr txBox="1"/>
          <p:nvPr/>
        </p:nvSpPr>
        <p:spPr>
          <a:xfrm>
            <a:off x="6576819" y="4305877"/>
            <a:ext cx="803599" cy="584775"/>
          </a:xfrm>
          <a:prstGeom prst="rect">
            <a:avLst/>
          </a:prstGeom>
          <a:solidFill>
            <a:srgbClr val="33AA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5E424B3-E659-EED6-5A99-C294A85CB721}"/>
              </a:ext>
            </a:extLst>
          </p:cNvPr>
          <p:cNvSpPr txBox="1"/>
          <p:nvPr/>
        </p:nvSpPr>
        <p:spPr>
          <a:xfrm>
            <a:off x="6529491" y="5339197"/>
            <a:ext cx="803599" cy="584775"/>
          </a:xfrm>
          <a:prstGeom prst="rect">
            <a:avLst/>
          </a:prstGeom>
          <a:solidFill>
            <a:srgbClr val="0138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61D1EC97-DC07-DF50-FB13-CF23834D6BAA}"/>
              </a:ext>
            </a:extLst>
          </p:cNvPr>
          <p:cNvGrpSpPr/>
          <p:nvPr/>
        </p:nvGrpSpPr>
        <p:grpSpPr>
          <a:xfrm>
            <a:off x="7466771" y="1281517"/>
            <a:ext cx="4032448" cy="627924"/>
            <a:chOff x="803640" y="3362835"/>
            <a:chExt cx="2059657" cy="470943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9A14437B-8D5F-F9C7-0F1C-D0E7D78346D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6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1446675A-D5DE-C787-1B29-5BF4CA6C39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B08F232-52CF-3C1A-0157-04B62949F45B}"/>
              </a:ext>
            </a:extLst>
          </p:cNvPr>
          <p:cNvGrpSpPr/>
          <p:nvPr/>
        </p:nvGrpSpPr>
        <p:grpSpPr>
          <a:xfrm>
            <a:off x="7466771" y="2290544"/>
            <a:ext cx="4032448" cy="627924"/>
            <a:chOff x="803640" y="3362835"/>
            <a:chExt cx="2059657" cy="470943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8846FDA0-F55A-7FF7-534F-3F35AC03450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6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C0923E56-B4C5-6839-B7F7-1C563DD2D94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79F8D11D-08A6-AFCC-8BE0-1E6162D6CC3E}"/>
              </a:ext>
            </a:extLst>
          </p:cNvPr>
          <p:cNvGrpSpPr/>
          <p:nvPr/>
        </p:nvGrpSpPr>
        <p:grpSpPr>
          <a:xfrm>
            <a:off x="7466771" y="3299571"/>
            <a:ext cx="4032448" cy="627924"/>
            <a:chOff x="803640" y="3362835"/>
            <a:chExt cx="2059657" cy="470943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E05B72B5-2472-6A36-D5A6-BA34E19D558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6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4F451801-E576-5BC6-032C-B820EB080BF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74CE8301-CA14-ECDD-3CC2-5D1E105F6BD9}"/>
              </a:ext>
            </a:extLst>
          </p:cNvPr>
          <p:cNvGrpSpPr/>
          <p:nvPr/>
        </p:nvGrpSpPr>
        <p:grpSpPr>
          <a:xfrm>
            <a:off x="7466771" y="4308597"/>
            <a:ext cx="4032448" cy="627924"/>
            <a:chOff x="803640" y="3362835"/>
            <a:chExt cx="2059657" cy="470943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10222551-4B58-38A4-AECF-D55CAFB90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6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02336325-F487-9F2A-0325-B905C4FA2CB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395CF23F-5E42-424D-A7D2-8F99C79ED5C5}"/>
              </a:ext>
            </a:extLst>
          </p:cNvPr>
          <p:cNvGrpSpPr/>
          <p:nvPr/>
        </p:nvGrpSpPr>
        <p:grpSpPr>
          <a:xfrm>
            <a:off x="7466771" y="5317623"/>
            <a:ext cx="4032448" cy="627924"/>
            <a:chOff x="803640" y="3362835"/>
            <a:chExt cx="2059657" cy="470943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92B1EAF2-FAE5-5867-6054-C6C6FAD8E7E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6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71AA7F6F-3951-CA5E-7003-28C263976C9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039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49">
            <a:extLst>
              <a:ext uri="{FF2B5EF4-FFF2-40B4-BE49-F238E27FC236}">
                <a16:creationId xmlns:a16="http://schemas.microsoft.com/office/drawing/2014/main" id="{077EB990-6288-4228-A38F-492280847B79}"/>
              </a:ext>
            </a:extLst>
          </p:cNvPr>
          <p:cNvSpPr/>
          <p:nvPr/>
        </p:nvSpPr>
        <p:spPr>
          <a:xfrm rot="5400000">
            <a:off x="1354044" y="901821"/>
            <a:ext cx="1346950" cy="2592000"/>
          </a:xfrm>
          <a:prstGeom prst="homePlate">
            <a:avLst>
              <a:gd name="adj" fmla="val 34833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Pentagon 50">
            <a:extLst>
              <a:ext uri="{FF2B5EF4-FFF2-40B4-BE49-F238E27FC236}">
                <a16:creationId xmlns:a16="http://schemas.microsoft.com/office/drawing/2014/main" id="{91393EE3-5811-4DA3-9345-E566227EBC40}"/>
              </a:ext>
            </a:extLst>
          </p:cNvPr>
          <p:cNvSpPr/>
          <p:nvPr/>
        </p:nvSpPr>
        <p:spPr>
          <a:xfrm rot="5400000">
            <a:off x="4064756" y="901641"/>
            <a:ext cx="1346950" cy="2592000"/>
          </a:xfrm>
          <a:prstGeom prst="homePlate">
            <a:avLst>
              <a:gd name="adj" fmla="val 3483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entagon 51">
            <a:extLst>
              <a:ext uri="{FF2B5EF4-FFF2-40B4-BE49-F238E27FC236}">
                <a16:creationId xmlns:a16="http://schemas.microsoft.com/office/drawing/2014/main" id="{6AE735F8-3CD9-4556-9F89-D716B992937E}"/>
              </a:ext>
            </a:extLst>
          </p:cNvPr>
          <p:cNvSpPr/>
          <p:nvPr/>
        </p:nvSpPr>
        <p:spPr>
          <a:xfrm rot="5400000">
            <a:off x="6775468" y="901461"/>
            <a:ext cx="1346950" cy="2592000"/>
          </a:xfrm>
          <a:prstGeom prst="homePlate">
            <a:avLst>
              <a:gd name="adj" fmla="val 34833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entagon 52">
            <a:extLst>
              <a:ext uri="{FF2B5EF4-FFF2-40B4-BE49-F238E27FC236}">
                <a16:creationId xmlns:a16="http://schemas.microsoft.com/office/drawing/2014/main" id="{BD3960A2-20DD-46DD-915D-1D1628B94679}"/>
              </a:ext>
            </a:extLst>
          </p:cNvPr>
          <p:cNvSpPr/>
          <p:nvPr/>
        </p:nvSpPr>
        <p:spPr>
          <a:xfrm rot="5400000">
            <a:off x="9486182" y="901281"/>
            <a:ext cx="1346950" cy="2592000"/>
          </a:xfrm>
          <a:prstGeom prst="homePlate">
            <a:avLst>
              <a:gd name="adj" fmla="val 3483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CB86B5D-22B5-4B77-82ED-6FE840C297E3}"/>
              </a:ext>
            </a:extLst>
          </p:cNvPr>
          <p:cNvSpPr>
            <a:spLocks noChangeAspect="1"/>
          </p:cNvSpPr>
          <p:nvPr/>
        </p:nvSpPr>
        <p:spPr>
          <a:xfrm>
            <a:off x="4639875" y="2251514"/>
            <a:ext cx="196715" cy="333112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rapezoid 1">
            <a:extLst>
              <a:ext uri="{FF2B5EF4-FFF2-40B4-BE49-F238E27FC236}">
                <a16:creationId xmlns:a16="http://schemas.microsoft.com/office/drawing/2014/main" id="{F1B9B9A8-2104-4F0A-ABF5-97B4029840EB}"/>
              </a:ext>
            </a:extLst>
          </p:cNvPr>
          <p:cNvSpPr>
            <a:spLocks noChangeAspect="1"/>
          </p:cNvSpPr>
          <p:nvPr/>
        </p:nvSpPr>
        <p:spPr>
          <a:xfrm rot="10800000">
            <a:off x="1834902" y="2275242"/>
            <a:ext cx="385238" cy="294770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4DA2CA2-2386-41B0-A757-72048AB6CE1B}"/>
              </a:ext>
            </a:extLst>
          </p:cNvPr>
          <p:cNvSpPr>
            <a:spLocks noChangeAspect="1"/>
          </p:cNvSpPr>
          <p:nvPr/>
        </p:nvSpPr>
        <p:spPr>
          <a:xfrm rot="10800000">
            <a:off x="7256326" y="2283323"/>
            <a:ext cx="385237" cy="281717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24">
            <a:extLst>
              <a:ext uri="{FF2B5EF4-FFF2-40B4-BE49-F238E27FC236}">
                <a16:creationId xmlns:a16="http://schemas.microsoft.com/office/drawing/2014/main" id="{1CA2B8E5-A430-46F4-B9A9-2E2A67E3134B}"/>
              </a:ext>
            </a:extLst>
          </p:cNvPr>
          <p:cNvSpPr/>
          <p:nvPr/>
        </p:nvSpPr>
        <p:spPr>
          <a:xfrm>
            <a:off x="9977259" y="2287659"/>
            <a:ext cx="364797" cy="28226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09944A-A470-41C1-9898-50DB732472DF}"/>
              </a:ext>
            </a:extLst>
          </p:cNvPr>
          <p:cNvGrpSpPr/>
          <p:nvPr/>
        </p:nvGrpSpPr>
        <p:grpSpPr>
          <a:xfrm>
            <a:off x="1058915" y="1610786"/>
            <a:ext cx="1937208" cy="557984"/>
            <a:chOff x="568120" y="1217156"/>
            <a:chExt cx="1937208" cy="557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7A7C12-3877-43D1-8E6F-99822D128D7A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16C911-E707-4896-84C5-CE229F8F1CFB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C5DF1D-0FE6-48D5-8903-A4C9DE5A3E23}"/>
              </a:ext>
            </a:extLst>
          </p:cNvPr>
          <p:cNvGrpSpPr/>
          <p:nvPr/>
        </p:nvGrpSpPr>
        <p:grpSpPr>
          <a:xfrm>
            <a:off x="3769627" y="1610786"/>
            <a:ext cx="1937208" cy="557984"/>
            <a:chOff x="568120" y="1217156"/>
            <a:chExt cx="1937208" cy="557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2232A9-0C6B-44C9-B385-37E6D52D0AD9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D5818E-97FB-4233-B23B-AE0E9737F95D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2C22C1-F36D-4396-B80E-0B401F9F3172}"/>
              </a:ext>
            </a:extLst>
          </p:cNvPr>
          <p:cNvGrpSpPr/>
          <p:nvPr/>
        </p:nvGrpSpPr>
        <p:grpSpPr>
          <a:xfrm>
            <a:off x="6480339" y="1610786"/>
            <a:ext cx="1937208" cy="557984"/>
            <a:chOff x="568120" y="1217156"/>
            <a:chExt cx="1937208" cy="557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34818C-60E1-4551-BB45-56A2A37C6B4C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BA2DFD-A9B1-49C9-85DA-99045724FA20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DAC9CC-0747-4874-90DE-157EA55F626C}"/>
              </a:ext>
            </a:extLst>
          </p:cNvPr>
          <p:cNvGrpSpPr/>
          <p:nvPr/>
        </p:nvGrpSpPr>
        <p:grpSpPr>
          <a:xfrm>
            <a:off x="9191052" y="1610786"/>
            <a:ext cx="1937208" cy="557984"/>
            <a:chOff x="568120" y="1217156"/>
            <a:chExt cx="1937208" cy="5579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A8F463-6487-4F74-BB16-598127B585FF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F6BFC0-1DEA-45EB-9036-ABED7CD70686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799C545-23A9-4A4C-894B-076266E1D98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5ABAA1F7-E00C-4E30-96E1-6CF3DB3A8D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4F867CDB-C113-4BBD-BB51-83630F4241B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94E29C28-8904-4AAE-9FBE-2883050EA5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6C6F7EE3-2F73-4ACA-8631-29CA6E47E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72E3243-E1A4-6617-7E5D-9AE1C9261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EDA7E5D-7E0E-6C9C-0C3C-8931BF5766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010135"/>
              </p:ext>
            </p:extLst>
          </p:nvPr>
        </p:nvGraphicFramePr>
        <p:xfrm>
          <a:off x="5966234" y="1963358"/>
          <a:ext cx="5552269" cy="422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79E9654-2F76-04D5-94A5-D5C3B68AD54D}"/>
              </a:ext>
            </a:extLst>
          </p:cNvPr>
          <p:cNvGrpSpPr/>
          <p:nvPr/>
        </p:nvGrpSpPr>
        <p:grpSpPr>
          <a:xfrm>
            <a:off x="673497" y="4729402"/>
            <a:ext cx="3418857" cy="636036"/>
            <a:chOff x="673497" y="4729402"/>
            <a:chExt cx="3418857" cy="636036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FCED6E0C-3D81-AB99-8E36-EEA2185668BA}"/>
                </a:ext>
              </a:extLst>
            </p:cNvPr>
            <p:cNvSpPr/>
            <p:nvPr/>
          </p:nvSpPr>
          <p:spPr>
            <a:xfrm>
              <a:off x="67349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DF12AE5C-C764-95C4-312B-F385D59C9731}"/>
                </a:ext>
              </a:extLst>
            </p:cNvPr>
            <p:cNvSpPr/>
            <p:nvPr/>
          </p:nvSpPr>
          <p:spPr>
            <a:xfrm>
              <a:off x="102653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D78DB293-1E1A-A227-88D2-BBE20C41743F}"/>
                </a:ext>
              </a:extLst>
            </p:cNvPr>
            <p:cNvSpPr/>
            <p:nvPr/>
          </p:nvSpPr>
          <p:spPr>
            <a:xfrm>
              <a:off x="137957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EE260037-93CF-2335-C07A-F143640266D4}"/>
                </a:ext>
              </a:extLst>
            </p:cNvPr>
            <p:cNvSpPr/>
            <p:nvPr/>
          </p:nvSpPr>
          <p:spPr>
            <a:xfrm>
              <a:off x="173261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6580D72D-F163-9661-DDC3-32B330018DAE}"/>
                </a:ext>
              </a:extLst>
            </p:cNvPr>
            <p:cNvSpPr/>
            <p:nvPr/>
          </p:nvSpPr>
          <p:spPr>
            <a:xfrm>
              <a:off x="208565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9F57FD88-D074-8925-046D-BA0C9633FEA4}"/>
                </a:ext>
              </a:extLst>
            </p:cNvPr>
            <p:cNvSpPr/>
            <p:nvPr/>
          </p:nvSpPr>
          <p:spPr>
            <a:xfrm>
              <a:off x="243869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1044E575-B7B3-FC6C-BFB4-9A9A3C04B14E}"/>
                </a:ext>
              </a:extLst>
            </p:cNvPr>
            <p:cNvSpPr/>
            <p:nvPr/>
          </p:nvSpPr>
          <p:spPr>
            <a:xfrm>
              <a:off x="279173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0BC91CF5-879F-1730-92AF-A02C8690AC57}"/>
                </a:ext>
              </a:extLst>
            </p:cNvPr>
            <p:cNvSpPr/>
            <p:nvPr/>
          </p:nvSpPr>
          <p:spPr>
            <a:xfrm>
              <a:off x="314477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31A37D72-35A7-A25C-20DA-CC7FFAAE9F7B}"/>
                </a:ext>
              </a:extLst>
            </p:cNvPr>
            <p:cNvSpPr/>
            <p:nvPr/>
          </p:nvSpPr>
          <p:spPr>
            <a:xfrm>
              <a:off x="349781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54E1E7E2-B273-96C6-9DC3-8543138D0D28}"/>
                </a:ext>
              </a:extLst>
            </p:cNvPr>
            <p:cNvSpPr/>
            <p:nvPr/>
          </p:nvSpPr>
          <p:spPr>
            <a:xfrm>
              <a:off x="3850859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7D1F7A-54C1-BB76-6615-4883FCA3826D}"/>
              </a:ext>
            </a:extLst>
          </p:cNvPr>
          <p:cNvGrpSpPr/>
          <p:nvPr/>
        </p:nvGrpSpPr>
        <p:grpSpPr>
          <a:xfrm>
            <a:off x="673497" y="3911322"/>
            <a:ext cx="3418857" cy="636036"/>
            <a:chOff x="673497" y="3911322"/>
            <a:chExt cx="3418857" cy="636036"/>
          </a:xfrm>
        </p:grpSpPr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DCFFD9B4-07BB-78C9-0223-7E3732724A9C}"/>
                </a:ext>
              </a:extLst>
            </p:cNvPr>
            <p:cNvSpPr/>
            <p:nvPr/>
          </p:nvSpPr>
          <p:spPr>
            <a:xfrm>
              <a:off x="67349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518B5785-CCF1-4893-D860-275DE066BC0C}"/>
                </a:ext>
              </a:extLst>
            </p:cNvPr>
            <p:cNvSpPr/>
            <p:nvPr/>
          </p:nvSpPr>
          <p:spPr>
            <a:xfrm>
              <a:off x="102653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130B253A-DA15-28B1-303A-2ED5B9D619F3}"/>
                </a:ext>
              </a:extLst>
            </p:cNvPr>
            <p:cNvSpPr/>
            <p:nvPr/>
          </p:nvSpPr>
          <p:spPr>
            <a:xfrm>
              <a:off x="137957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6A17663C-0A50-62C0-2EFB-BB962ACF8D13}"/>
                </a:ext>
              </a:extLst>
            </p:cNvPr>
            <p:cNvSpPr/>
            <p:nvPr/>
          </p:nvSpPr>
          <p:spPr>
            <a:xfrm>
              <a:off x="173261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D973CBE2-61DC-0E63-59DB-C85BAE872940}"/>
                </a:ext>
              </a:extLst>
            </p:cNvPr>
            <p:cNvSpPr/>
            <p:nvPr/>
          </p:nvSpPr>
          <p:spPr>
            <a:xfrm>
              <a:off x="208565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8A081547-A01D-8E60-6408-6F1D4C56CC85}"/>
                </a:ext>
              </a:extLst>
            </p:cNvPr>
            <p:cNvSpPr/>
            <p:nvPr/>
          </p:nvSpPr>
          <p:spPr>
            <a:xfrm>
              <a:off x="243869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EB60065C-7B43-BF9D-CCF5-7F0F58C3D287}"/>
                </a:ext>
              </a:extLst>
            </p:cNvPr>
            <p:cNvSpPr/>
            <p:nvPr/>
          </p:nvSpPr>
          <p:spPr>
            <a:xfrm>
              <a:off x="279173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5DEBB97B-43C5-06B5-8C3D-8A857F67AC5C}"/>
                </a:ext>
              </a:extLst>
            </p:cNvPr>
            <p:cNvSpPr/>
            <p:nvPr/>
          </p:nvSpPr>
          <p:spPr>
            <a:xfrm>
              <a:off x="314477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F00F8B22-AC30-F6F0-8607-CE570825441F}"/>
                </a:ext>
              </a:extLst>
            </p:cNvPr>
            <p:cNvSpPr/>
            <p:nvPr/>
          </p:nvSpPr>
          <p:spPr>
            <a:xfrm>
              <a:off x="349781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3E135934-4483-B2DF-4285-113C9D18EAA9}"/>
                </a:ext>
              </a:extLst>
            </p:cNvPr>
            <p:cNvSpPr/>
            <p:nvPr/>
          </p:nvSpPr>
          <p:spPr>
            <a:xfrm>
              <a:off x="3850859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414013-18A8-DFC7-5A3D-A64A72C30CB1}"/>
              </a:ext>
            </a:extLst>
          </p:cNvPr>
          <p:cNvGrpSpPr/>
          <p:nvPr/>
        </p:nvGrpSpPr>
        <p:grpSpPr>
          <a:xfrm>
            <a:off x="673497" y="5547481"/>
            <a:ext cx="3418857" cy="636036"/>
            <a:chOff x="673497" y="5547481"/>
            <a:chExt cx="3418857" cy="636036"/>
          </a:xfrm>
        </p:grpSpPr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8C82E862-2E22-7292-E215-664DDEACADAE}"/>
                </a:ext>
              </a:extLst>
            </p:cNvPr>
            <p:cNvSpPr/>
            <p:nvPr/>
          </p:nvSpPr>
          <p:spPr>
            <a:xfrm>
              <a:off x="67349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F709FF0D-933D-886F-8859-EF40071431A4}"/>
                </a:ext>
              </a:extLst>
            </p:cNvPr>
            <p:cNvSpPr/>
            <p:nvPr/>
          </p:nvSpPr>
          <p:spPr>
            <a:xfrm>
              <a:off x="102653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E26F3B07-CDBD-A3B8-997E-1FE8C58390F0}"/>
                </a:ext>
              </a:extLst>
            </p:cNvPr>
            <p:cNvSpPr/>
            <p:nvPr/>
          </p:nvSpPr>
          <p:spPr>
            <a:xfrm>
              <a:off x="137957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CFE7BF97-043A-47C9-94EE-F3AE8B6D82E4}"/>
                </a:ext>
              </a:extLst>
            </p:cNvPr>
            <p:cNvSpPr/>
            <p:nvPr/>
          </p:nvSpPr>
          <p:spPr>
            <a:xfrm>
              <a:off x="173261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6BBA1DC7-1851-3733-34DC-6A4C9C53A19F}"/>
                </a:ext>
              </a:extLst>
            </p:cNvPr>
            <p:cNvSpPr/>
            <p:nvPr/>
          </p:nvSpPr>
          <p:spPr>
            <a:xfrm>
              <a:off x="208565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49716A6F-B27A-3DBB-6113-823FA2C61441}"/>
                </a:ext>
              </a:extLst>
            </p:cNvPr>
            <p:cNvSpPr/>
            <p:nvPr/>
          </p:nvSpPr>
          <p:spPr>
            <a:xfrm>
              <a:off x="243869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010EF75D-1B0B-D252-5305-C9DB5E648D03}"/>
                </a:ext>
              </a:extLst>
            </p:cNvPr>
            <p:cNvSpPr/>
            <p:nvPr/>
          </p:nvSpPr>
          <p:spPr>
            <a:xfrm>
              <a:off x="279173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C3385022-E0EC-AF8B-CAD6-AFDF3050BDA7}"/>
                </a:ext>
              </a:extLst>
            </p:cNvPr>
            <p:cNvSpPr/>
            <p:nvPr/>
          </p:nvSpPr>
          <p:spPr>
            <a:xfrm>
              <a:off x="314477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:a16="http://schemas.microsoft.com/office/drawing/2014/main" id="{AE373DB7-BD1A-E023-D815-DB44B81D21EF}"/>
                </a:ext>
              </a:extLst>
            </p:cNvPr>
            <p:cNvSpPr/>
            <p:nvPr/>
          </p:nvSpPr>
          <p:spPr>
            <a:xfrm>
              <a:off x="349781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ound Same Side Corner Rectangle 8">
              <a:extLst>
                <a:ext uri="{FF2B5EF4-FFF2-40B4-BE49-F238E27FC236}">
                  <a16:creationId xmlns:a16="http://schemas.microsoft.com/office/drawing/2014/main" id="{AA1F5F1B-BA06-30C6-141C-AE6935F356AE}"/>
                </a:ext>
              </a:extLst>
            </p:cNvPr>
            <p:cNvSpPr/>
            <p:nvPr/>
          </p:nvSpPr>
          <p:spPr>
            <a:xfrm>
              <a:off x="3850859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6FE32AA-A37E-268C-9595-5E2AF9CD7D96}"/>
              </a:ext>
            </a:extLst>
          </p:cNvPr>
          <p:cNvSpPr txBox="1"/>
          <p:nvPr/>
        </p:nvSpPr>
        <p:spPr>
          <a:xfrm>
            <a:off x="4486057" y="561158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3770B6-B840-D7FD-D3EE-4CEF66FBBC2F}"/>
              </a:ext>
            </a:extLst>
          </p:cNvPr>
          <p:cNvSpPr txBox="1"/>
          <p:nvPr/>
        </p:nvSpPr>
        <p:spPr>
          <a:xfrm>
            <a:off x="4486057" y="4793505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87DA38-250A-CDFA-453D-554D39988824}"/>
              </a:ext>
            </a:extLst>
          </p:cNvPr>
          <p:cNvSpPr txBox="1"/>
          <p:nvPr/>
        </p:nvSpPr>
        <p:spPr>
          <a:xfrm>
            <a:off x="4486057" y="3975425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99B179-2616-FC8F-E14B-7BE9B352596F}"/>
              </a:ext>
            </a:extLst>
          </p:cNvPr>
          <p:cNvGrpSpPr/>
          <p:nvPr/>
        </p:nvGrpSpPr>
        <p:grpSpPr>
          <a:xfrm>
            <a:off x="594632" y="1810099"/>
            <a:ext cx="5208639" cy="1127966"/>
            <a:chOff x="3501215" y="2000094"/>
            <a:chExt cx="4031191" cy="112796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CE8A19-ED69-584E-7A37-18022E0BDFE0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31FB28-6E20-71C5-13B2-A549FDD05867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00F98A-1520-587B-2509-16114DD5A63A}"/>
              </a:ext>
            </a:extLst>
          </p:cNvPr>
          <p:cNvGrpSpPr/>
          <p:nvPr/>
        </p:nvGrpSpPr>
        <p:grpSpPr>
          <a:xfrm>
            <a:off x="4041940" y="2981860"/>
            <a:ext cx="1761331" cy="758741"/>
            <a:chOff x="203895" y="3409836"/>
            <a:chExt cx="1761331" cy="7587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EC2B38F-0F3F-F3C6-988B-E61C531D1D6D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510ED39-4A91-DD11-7EDF-937170E528A1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2B3BB5-EBD1-5473-A9AF-397C172331B3}"/>
              </a:ext>
            </a:extLst>
          </p:cNvPr>
          <p:cNvGrpSpPr/>
          <p:nvPr/>
        </p:nvGrpSpPr>
        <p:grpSpPr>
          <a:xfrm>
            <a:off x="594632" y="2981860"/>
            <a:ext cx="1761331" cy="758741"/>
            <a:chOff x="203895" y="3409836"/>
            <a:chExt cx="1761331" cy="758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6EE9EFE-F0F7-DEFB-1343-C24ADFC62DF4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761FC6-A94E-D7D1-BCFE-9E022F48DDA6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014DFE-F480-C21C-D2DA-7A2C4F6D0687}"/>
              </a:ext>
            </a:extLst>
          </p:cNvPr>
          <p:cNvGrpSpPr/>
          <p:nvPr/>
        </p:nvGrpSpPr>
        <p:grpSpPr>
          <a:xfrm>
            <a:off x="2318286" y="2981860"/>
            <a:ext cx="1761331" cy="758741"/>
            <a:chOff x="203895" y="3409836"/>
            <a:chExt cx="1761331" cy="758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2FDCB4E-87B4-6CEE-E1E3-B6443060713F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BE99081-97F9-A3CA-33EA-8F4C4DCF027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769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AC0E80-74E3-4C5B-A035-D6FE909BB7B1}"/>
              </a:ext>
            </a:extLst>
          </p:cNvPr>
          <p:cNvSpPr txBox="1"/>
          <p:nvPr/>
        </p:nvSpPr>
        <p:spPr>
          <a:xfrm>
            <a:off x="595809" y="3836998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1DC4D-A24D-4960-A4EE-E6B2B63381CB}"/>
              </a:ext>
            </a:extLst>
          </p:cNvPr>
          <p:cNvSpPr txBox="1"/>
          <p:nvPr/>
        </p:nvSpPr>
        <p:spPr>
          <a:xfrm>
            <a:off x="595809" y="527493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94B97-A42C-428C-A5FE-76893F6B30A9}"/>
              </a:ext>
            </a:extLst>
          </p:cNvPr>
          <p:cNvSpPr txBox="1"/>
          <p:nvPr/>
        </p:nvSpPr>
        <p:spPr>
          <a:xfrm>
            <a:off x="595809" y="2630285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A37EB-C7D4-481C-968E-873A98E35F92}"/>
              </a:ext>
            </a:extLst>
          </p:cNvPr>
          <p:cNvSpPr txBox="1"/>
          <p:nvPr/>
        </p:nvSpPr>
        <p:spPr>
          <a:xfrm>
            <a:off x="595809" y="1799288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F2619-CF65-422B-94CF-E8006AFBE77B}"/>
              </a:ext>
            </a:extLst>
          </p:cNvPr>
          <p:cNvSpPr txBox="1"/>
          <p:nvPr/>
        </p:nvSpPr>
        <p:spPr>
          <a:xfrm>
            <a:off x="8271864" y="527493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AF5994-5850-4E09-8D05-A0731763C7BC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1E63B-C453-4329-8236-2CD3589959EE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49BD6-8073-4A26-8E19-2417FAAA25B2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01CAA-798E-4D5D-B935-88DDEEDBEF15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619C8-8280-4E3F-853B-D738D51A12D4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F0DB8-A85C-477C-86B0-3B41D3217B09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9" name="Block Arc 14">
            <a:extLst>
              <a:ext uri="{FF2B5EF4-FFF2-40B4-BE49-F238E27FC236}">
                <a16:creationId xmlns:a16="http://schemas.microsoft.com/office/drawing/2014/main" id="{FC3F0BDA-88D5-4F91-8947-23D9AF55A78E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 Same Side Corner Rectangle 21">
            <a:extLst>
              <a:ext uri="{FF2B5EF4-FFF2-40B4-BE49-F238E27FC236}">
                <a16:creationId xmlns:a16="http://schemas.microsoft.com/office/drawing/2014/main" id="{72261DEA-F0C7-4935-9454-E2D25AC4FEDB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Isosceles Triangle 13">
            <a:extLst>
              <a:ext uri="{FF2B5EF4-FFF2-40B4-BE49-F238E27FC236}">
                <a16:creationId xmlns:a16="http://schemas.microsoft.com/office/drawing/2014/main" id="{17B83163-0F3C-4072-A868-B74A5155151C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BB993EC1-CD46-41FB-9FD2-EB6221DE65F2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ame 17">
            <a:extLst>
              <a:ext uri="{FF2B5EF4-FFF2-40B4-BE49-F238E27FC236}">
                <a16:creationId xmlns:a16="http://schemas.microsoft.com/office/drawing/2014/main" id="{5B0D1052-B526-4C8B-A98B-AC6C48545EF5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09D5B1-9B1E-469A-9334-9A41CF02D317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  <a:solidFill>
            <a:srgbClr val="013857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89E017-FB83-49D5-9E6E-637938A75C9D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344A124-D6E5-4576-B468-8969A6B99468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49632"/>
              <a:chOff x="-163035" y="2739550"/>
              <a:chExt cx="3254299" cy="1349632"/>
            </a:xfrm>
            <a:grpFill/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D93865-C197-4265-B490-C38C29B80B01}"/>
                  </a:ext>
                </a:extLst>
              </p:cNvPr>
              <p:cNvSpPr txBox="1"/>
              <p:nvPr/>
            </p:nvSpPr>
            <p:spPr>
              <a:xfrm>
                <a:off x="-153562" y="3520372"/>
                <a:ext cx="3244826" cy="568810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CU USU AGAM INTEGRE IMPEDIT.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0BC938-0682-43FF-B304-749CC37F0DB0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DOLOR SIT AMET, </a:t>
                </a:r>
                <a:endParaRPr lang="ko-KR" altLang="en-US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20" name="Marcador de posición de imagen 19" descr="Imagen que contiene persona, joven, parado, sostener&#10;&#10;Descripción generada automáticamente">
            <a:extLst>
              <a:ext uri="{FF2B5EF4-FFF2-40B4-BE49-F238E27FC236}">
                <a16:creationId xmlns:a16="http://schemas.microsoft.com/office/drawing/2014/main" id="{79A2D258-CF3A-8DC0-82BF-E4166EABC0C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1" b="9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48857CC9-2B7A-CC60-B69E-DFE4C54D19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eeform: Shape 60">
            <a:extLst>
              <a:ext uri="{FF2B5EF4-FFF2-40B4-BE49-F238E27FC236}">
                <a16:creationId xmlns:a16="http://schemas.microsoft.com/office/drawing/2014/main" id="{A9CC3B4A-CB44-3BE2-7002-5E59E08A5C6C}"/>
              </a:ext>
            </a:extLst>
          </p:cNvPr>
          <p:cNvSpPr>
            <a:spLocks/>
          </p:cNvSpPr>
          <p:nvPr/>
        </p:nvSpPr>
        <p:spPr bwMode="auto">
          <a:xfrm>
            <a:off x="9453698" y="5970946"/>
            <a:ext cx="387076" cy="387077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rgbClr val="323F4F"/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</a:endParaRPr>
          </a:p>
        </p:txBody>
      </p:sp>
      <p:sp>
        <p:nvSpPr>
          <p:cNvPr id="5" name="Freeform: Shape 61">
            <a:extLst>
              <a:ext uri="{FF2B5EF4-FFF2-40B4-BE49-F238E27FC236}">
                <a16:creationId xmlns:a16="http://schemas.microsoft.com/office/drawing/2014/main" id="{B4F679C1-A132-A1D8-765A-167D245F2FEC}"/>
              </a:ext>
            </a:extLst>
          </p:cNvPr>
          <p:cNvSpPr>
            <a:spLocks/>
          </p:cNvSpPr>
          <p:nvPr/>
        </p:nvSpPr>
        <p:spPr bwMode="auto">
          <a:xfrm>
            <a:off x="10746340" y="5964287"/>
            <a:ext cx="400395" cy="400395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rgbClr val="323F4F"/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</a:endParaRPr>
          </a:p>
        </p:txBody>
      </p:sp>
      <p:sp>
        <p:nvSpPr>
          <p:cNvPr id="6" name="Freeform: Shape 62">
            <a:extLst>
              <a:ext uri="{FF2B5EF4-FFF2-40B4-BE49-F238E27FC236}">
                <a16:creationId xmlns:a16="http://schemas.microsoft.com/office/drawing/2014/main" id="{1E5A120F-54F7-EFEC-ECB6-0F858422DEBF}"/>
              </a:ext>
            </a:extLst>
          </p:cNvPr>
          <p:cNvSpPr>
            <a:spLocks/>
          </p:cNvSpPr>
          <p:nvPr/>
        </p:nvSpPr>
        <p:spPr bwMode="auto">
          <a:xfrm>
            <a:off x="10093360" y="5964287"/>
            <a:ext cx="400395" cy="400395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rgbClr val="323F4F"/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809A31-13AB-5006-8E1E-7CD9AB823D75}"/>
              </a:ext>
            </a:extLst>
          </p:cNvPr>
          <p:cNvSpPr txBox="1"/>
          <p:nvPr/>
        </p:nvSpPr>
        <p:spPr>
          <a:xfrm>
            <a:off x="614580" y="2921169"/>
            <a:ext cx="539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76982BB5-9439-5FD2-C966-0F62FBF7A66C}"/>
              </a:ext>
            </a:extLst>
          </p:cNvPr>
          <p:cNvSpPr txBox="1"/>
          <p:nvPr/>
        </p:nvSpPr>
        <p:spPr>
          <a:xfrm>
            <a:off x="841926" y="490617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013857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rgbClr val="013857"/>
                </a:solidFill>
              </a:rPr>
              <a:t>Professional PPT Presentation</a:t>
            </a:r>
            <a:endParaRPr lang="ko-KR" altLang="en-US" sz="2800" dirty="0">
              <a:solidFill>
                <a:srgbClr val="013857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9D59ED1E-E21D-91FE-D358-FC73579301FE}"/>
              </a:ext>
            </a:extLst>
          </p:cNvPr>
          <p:cNvSpPr txBox="1"/>
          <p:nvPr/>
        </p:nvSpPr>
        <p:spPr>
          <a:xfrm>
            <a:off x="841926" y="5831640"/>
            <a:ext cx="529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4FA00C84-3CED-54A4-2D0B-D2B137792821}"/>
              </a:ext>
            </a:extLst>
          </p:cNvPr>
          <p:cNvSpPr/>
          <p:nvPr/>
        </p:nvSpPr>
        <p:spPr>
          <a:xfrm>
            <a:off x="783874" y="5378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rgbClr val="013857"/>
                </a:solidFill>
                <a:latin typeface="+mj-lt"/>
              </a:rPr>
              <a:t>PORTFOLIO</a:t>
            </a: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8FB14D16-2B64-0B7F-1D79-DCA17EBF8D47}"/>
              </a:ext>
            </a:extLst>
          </p:cNvPr>
          <p:cNvSpPr/>
          <p:nvPr/>
        </p:nvSpPr>
        <p:spPr>
          <a:xfrm>
            <a:off x="2297428" y="119219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rgbClr val="013857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2267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组合 65">
            <a:extLst>
              <a:ext uri="{FF2B5EF4-FFF2-40B4-BE49-F238E27FC236}">
                <a16:creationId xmlns:a16="http://schemas.microsoft.com/office/drawing/2014/main" id="{AAB6155F-6851-C600-E41A-71494DAE4B97}"/>
              </a:ext>
            </a:extLst>
          </p:cNvPr>
          <p:cNvGrpSpPr/>
          <p:nvPr/>
        </p:nvGrpSpPr>
        <p:grpSpPr>
          <a:xfrm>
            <a:off x="4739541" y="1981200"/>
            <a:ext cx="2750984" cy="1719365"/>
            <a:chOff x="4739541" y="1981200"/>
            <a:chExt cx="2750984" cy="1719365"/>
          </a:xfrm>
          <a:solidFill>
            <a:srgbClr val="33AAB9"/>
          </a:solidFill>
        </p:grpSpPr>
        <p:sp>
          <p:nvSpPr>
            <p:cNvPr id="42" name="íślíḋè-Rectangle: Rounded Corners 5">
              <a:extLst>
                <a:ext uri="{FF2B5EF4-FFF2-40B4-BE49-F238E27FC236}">
                  <a16:creationId xmlns:a16="http://schemas.microsoft.com/office/drawing/2014/main" id="{27638164-17FD-B8AB-0EF7-3BF801858749}"/>
                </a:ext>
              </a:extLst>
            </p:cNvPr>
            <p:cNvSpPr/>
            <p:nvPr/>
          </p:nvSpPr>
          <p:spPr>
            <a:xfrm>
              <a:off x="4739541" y="1981200"/>
              <a:ext cx="2750984" cy="1719365"/>
            </a:xfrm>
            <a:prstGeom prst="roundRect">
              <a:avLst>
                <a:gd name="adj" fmla="val 61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íślíḋè-Freeform: Shape 26">
              <a:extLst>
                <a:ext uri="{FF2B5EF4-FFF2-40B4-BE49-F238E27FC236}">
                  <a16:creationId xmlns:a16="http://schemas.microsoft.com/office/drawing/2014/main" id="{CC788E20-F301-6BEB-040C-5B3356589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957" y="2131286"/>
              <a:ext cx="290126" cy="488145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矩形 49">
              <a:extLst>
                <a:ext uri="{FF2B5EF4-FFF2-40B4-BE49-F238E27FC236}">
                  <a16:creationId xmlns:a16="http://schemas.microsoft.com/office/drawing/2014/main" id="{6C2B4DF7-E1AF-A35A-81A9-B2C1A2A9909E}"/>
                </a:ext>
              </a:extLst>
            </p:cNvPr>
            <p:cNvSpPr/>
            <p:nvPr/>
          </p:nvSpPr>
          <p:spPr>
            <a:xfrm>
              <a:off x="5062741" y="2675362"/>
              <a:ext cx="2066518" cy="736805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The user can print the presentation to a film on a projector or computer·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矩形 54">
              <a:extLst>
                <a:ext uri="{FF2B5EF4-FFF2-40B4-BE49-F238E27FC236}">
                  <a16:creationId xmlns:a16="http://schemas.microsoft.com/office/drawing/2014/main" id="{5DC926DC-CAD4-45E3-884F-889C7E907901}"/>
                </a:ext>
              </a:extLst>
            </p:cNvPr>
            <p:cNvSpPr/>
            <p:nvPr/>
          </p:nvSpPr>
          <p:spPr>
            <a:xfrm>
              <a:off x="5350185" y="2282835"/>
              <a:ext cx="1927936" cy="427746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Text addition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67">
            <a:extLst>
              <a:ext uri="{FF2B5EF4-FFF2-40B4-BE49-F238E27FC236}">
                <a16:creationId xmlns:a16="http://schemas.microsoft.com/office/drawing/2014/main" id="{B3F3C320-A090-0C58-0BF9-6A2ABDD62C96}"/>
              </a:ext>
            </a:extLst>
          </p:cNvPr>
          <p:cNvGrpSpPr/>
          <p:nvPr/>
        </p:nvGrpSpPr>
        <p:grpSpPr>
          <a:xfrm>
            <a:off x="1816621" y="3878161"/>
            <a:ext cx="2750984" cy="1719365"/>
            <a:chOff x="1816621" y="3878161"/>
            <a:chExt cx="2750984" cy="1719365"/>
          </a:xfrm>
          <a:solidFill>
            <a:srgbClr val="013857"/>
          </a:solidFill>
        </p:grpSpPr>
        <p:sp>
          <p:nvSpPr>
            <p:cNvPr id="47" name="íślíḋè-Rectangle: Rounded Corners 9">
              <a:extLst>
                <a:ext uri="{FF2B5EF4-FFF2-40B4-BE49-F238E27FC236}">
                  <a16:creationId xmlns:a16="http://schemas.microsoft.com/office/drawing/2014/main" id="{F18B0F5F-C53B-4C71-8E24-28EC33B01D75}"/>
                </a:ext>
              </a:extLst>
            </p:cNvPr>
            <p:cNvSpPr/>
            <p:nvPr/>
          </p:nvSpPr>
          <p:spPr>
            <a:xfrm>
              <a:off x="1816621" y="3878161"/>
              <a:ext cx="2750984" cy="1719365"/>
            </a:xfrm>
            <a:prstGeom prst="roundRect">
              <a:avLst>
                <a:gd name="adj" fmla="val 61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ślíḋè-Freeform: Shape 20">
              <a:extLst>
                <a:ext uri="{FF2B5EF4-FFF2-40B4-BE49-F238E27FC236}">
                  <a16:creationId xmlns:a16="http://schemas.microsoft.com/office/drawing/2014/main" id="{749B5F3A-E02B-B7B9-FB81-707F8A85C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539" y="4097698"/>
              <a:ext cx="429750" cy="462348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40312D3-F1C1-7666-D8FF-800677B0B079}"/>
                </a:ext>
              </a:extLst>
            </p:cNvPr>
            <p:cNvSpPr/>
            <p:nvPr/>
          </p:nvSpPr>
          <p:spPr>
            <a:xfrm>
              <a:off x="2158854" y="4634485"/>
              <a:ext cx="2066518" cy="736805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The user can print the presentation to a film on a projector or computer·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矩形 56">
              <a:extLst>
                <a:ext uri="{FF2B5EF4-FFF2-40B4-BE49-F238E27FC236}">
                  <a16:creationId xmlns:a16="http://schemas.microsoft.com/office/drawing/2014/main" id="{0A61B4FB-A52D-960E-7B5E-FE35972FB760}"/>
                </a:ext>
              </a:extLst>
            </p:cNvPr>
            <p:cNvSpPr/>
            <p:nvPr/>
          </p:nvSpPr>
          <p:spPr>
            <a:xfrm>
              <a:off x="2527921" y="4211519"/>
              <a:ext cx="1826576" cy="427746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Text addition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66">
            <a:extLst>
              <a:ext uri="{FF2B5EF4-FFF2-40B4-BE49-F238E27FC236}">
                <a16:creationId xmlns:a16="http://schemas.microsoft.com/office/drawing/2014/main" id="{52198DC7-500D-9CD4-86F5-E7493CE3F349}"/>
              </a:ext>
            </a:extLst>
          </p:cNvPr>
          <p:cNvGrpSpPr/>
          <p:nvPr/>
        </p:nvGrpSpPr>
        <p:grpSpPr>
          <a:xfrm>
            <a:off x="7639387" y="3887686"/>
            <a:ext cx="2750984" cy="1719365"/>
            <a:chOff x="7639387" y="3887686"/>
            <a:chExt cx="2750984" cy="1719365"/>
          </a:xfrm>
          <a:solidFill>
            <a:srgbClr val="013857"/>
          </a:solidFill>
        </p:grpSpPr>
        <p:sp>
          <p:nvSpPr>
            <p:cNvPr id="52" name="íślíḋè-Rectangle: Rounded Corners 13">
              <a:extLst>
                <a:ext uri="{FF2B5EF4-FFF2-40B4-BE49-F238E27FC236}">
                  <a16:creationId xmlns:a16="http://schemas.microsoft.com/office/drawing/2014/main" id="{03FB867F-1223-2740-5D07-463E812996B2}"/>
                </a:ext>
              </a:extLst>
            </p:cNvPr>
            <p:cNvSpPr/>
            <p:nvPr/>
          </p:nvSpPr>
          <p:spPr>
            <a:xfrm>
              <a:off x="7639387" y="3887686"/>
              <a:ext cx="2750984" cy="1719365"/>
            </a:xfrm>
            <a:prstGeom prst="roundRect">
              <a:avLst>
                <a:gd name="adj" fmla="val 61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ślíḋè-Freeform: Shape 17">
              <a:extLst>
                <a:ext uri="{FF2B5EF4-FFF2-40B4-BE49-F238E27FC236}">
                  <a16:creationId xmlns:a16="http://schemas.microsoft.com/office/drawing/2014/main" id="{54975D0A-0C79-8E39-121C-724C81BC8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309" y="4086759"/>
              <a:ext cx="484226" cy="48422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矩形 52">
              <a:extLst>
                <a:ext uri="{FF2B5EF4-FFF2-40B4-BE49-F238E27FC236}">
                  <a16:creationId xmlns:a16="http://schemas.microsoft.com/office/drawing/2014/main" id="{DC1410CF-BC05-3A30-5BE0-6919EEED4163}"/>
                </a:ext>
              </a:extLst>
            </p:cNvPr>
            <p:cNvSpPr/>
            <p:nvPr/>
          </p:nvSpPr>
          <p:spPr>
            <a:xfrm>
              <a:off x="7938809" y="4634485"/>
              <a:ext cx="2066518" cy="736805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The user can print the presentation to a film on a projector or computer·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5" name="矩形 58">
              <a:extLst>
                <a:ext uri="{FF2B5EF4-FFF2-40B4-BE49-F238E27FC236}">
                  <a16:creationId xmlns:a16="http://schemas.microsoft.com/office/drawing/2014/main" id="{6CEE55B4-06ED-9DE7-043F-1A2E5AA919CC}"/>
                </a:ext>
              </a:extLst>
            </p:cNvPr>
            <p:cNvSpPr/>
            <p:nvPr/>
          </p:nvSpPr>
          <p:spPr>
            <a:xfrm>
              <a:off x="8345447" y="4211519"/>
              <a:ext cx="1959301" cy="427746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Text addition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6" name="图片占位符 62">
            <a:extLst>
              <a:ext uri="{FF2B5EF4-FFF2-40B4-BE49-F238E27FC236}">
                <a16:creationId xmlns:a16="http://schemas.microsoft.com/office/drawing/2014/main" id="{54BBD2F9-05DD-D562-7158-E84988BC8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85"/>
          <a:stretch>
            <a:fillRect/>
          </a:stretch>
        </p:blipFill>
        <p:spPr>
          <a:xfrm>
            <a:off x="1816621" y="1981200"/>
            <a:ext cx="2750984" cy="1719365"/>
          </a:xfrm>
          <a:prstGeom prst="rect">
            <a:avLst/>
          </a:prstGeom>
        </p:spPr>
      </p:pic>
      <p:pic>
        <p:nvPicPr>
          <p:cNvPr id="57" name="图片占位符 64">
            <a:extLst>
              <a:ext uri="{FF2B5EF4-FFF2-40B4-BE49-F238E27FC236}">
                <a16:creationId xmlns:a16="http://schemas.microsoft.com/office/drawing/2014/main" id="{A4E9DDC2-97BD-C780-56E1-550301A35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r="10472"/>
          <a:stretch>
            <a:fillRect/>
          </a:stretch>
        </p:blipFill>
        <p:spPr>
          <a:xfrm>
            <a:off x="7639387" y="1981200"/>
            <a:ext cx="2750984" cy="1719365"/>
          </a:xfrm>
          <a:custGeom>
            <a:avLst/>
            <a:gdLst>
              <a:gd name="connsiteX0" fmla="*/ 106515 w 2750984"/>
              <a:gd name="connsiteY0" fmla="*/ 0 h 1719365"/>
              <a:gd name="connsiteX1" fmla="*/ 2644469 w 2750984"/>
              <a:gd name="connsiteY1" fmla="*/ 0 h 1719365"/>
              <a:gd name="connsiteX2" fmla="*/ 2750984 w 2750984"/>
              <a:gd name="connsiteY2" fmla="*/ 106515 h 1719365"/>
              <a:gd name="connsiteX3" fmla="*/ 2750984 w 2750984"/>
              <a:gd name="connsiteY3" fmla="*/ 1612850 h 1719365"/>
              <a:gd name="connsiteX4" fmla="*/ 2644469 w 2750984"/>
              <a:gd name="connsiteY4" fmla="*/ 1719365 h 1719365"/>
              <a:gd name="connsiteX5" fmla="*/ 106515 w 2750984"/>
              <a:gd name="connsiteY5" fmla="*/ 1719365 h 1719365"/>
              <a:gd name="connsiteX6" fmla="*/ 0 w 2750984"/>
              <a:gd name="connsiteY6" fmla="*/ 1612850 h 1719365"/>
              <a:gd name="connsiteX7" fmla="*/ 0 w 2750984"/>
              <a:gd name="connsiteY7" fmla="*/ 106515 h 1719365"/>
              <a:gd name="connsiteX8" fmla="*/ 106515 w 2750984"/>
              <a:gd name="connsiteY8" fmla="*/ 0 h 17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984" h="1719365">
                <a:moveTo>
                  <a:pt x="106515" y="0"/>
                </a:moveTo>
                <a:lnTo>
                  <a:pt x="2644469" y="0"/>
                </a:lnTo>
                <a:cubicBezTo>
                  <a:pt x="2703296" y="0"/>
                  <a:pt x="2750984" y="47688"/>
                  <a:pt x="2750984" y="106515"/>
                </a:cubicBezTo>
                <a:lnTo>
                  <a:pt x="2750984" y="1612850"/>
                </a:lnTo>
                <a:cubicBezTo>
                  <a:pt x="2750984" y="1671677"/>
                  <a:pt x="2703296" y="1719365"/>
                  <a:pt x="2644469" y="1719365"/>
                </a:cubicBezTo>
                <a:lnTo>
                  <a:pt x="106515" y="1719365"/>
                </a:lnTo>
                <a:cubicBezTo>
                  <a:pt x="47688" y="1719365"/>
                  <a:pt x="0" y="1671677"/>
                  <a:pt x="0" y="1612850"/>
                </a:cubicBezTo>
                <a:lnTo>
                  <a:pt x="0" y="106515"/>
                </a:lnTo>
                <a:cubicBezTo>
                  <a:pt x="0" y="47688"/>
                  <a:pt x="47688" y="0"/>
                  <a:pt x="106515" y="0"/>
                </a:cubicBezTo>
                <a:close/>
              </a:path>
            </a:pathLst>
          </a:custGeom>
        </p:spPr>
      </p:pic>
      <p:pic>
        <p:nvPicPr>
          <p:cNvPr id="58" name="图片占位符 63">
            <a:extLst>
              <a:ext uri="{FF2B5EF4-FFF2-40B4-BE49-F238E27FC236}">
                <a16:creationId xmlns:a16="http://schemas.microsoft.com/office/drawing/2014/main" id="{BD18C325-6781-2BF2-BEE2-170FCCA72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>
          <a:xfrm>
            <a:off x="4739541" y="3878161"/>
            <a:ext cx="2750984" cy="1719365"/>
          </a:xfrm>
          <a:custGeom>
            <a:avLst/>
            <a:gdLst>
              <a:gd name="connsiteX0" fmla="*/ 106515 w 2750984"/>
              <a:gd name="connsiteY0" fmla="*/ 0 h 1719365"/>
              <a:gd name="connsiteX1" fmla="*/ 2644469 w 2750984"/>
              <a:gd name="connsiteY1" fmla="*/ 0 h 1719365"/>
              <a:gd name="connsiteX2" fmla="*/ 2750984 w 2750984"/>
              <a:gd name="connsiteY2" fmla="*/ 106515 h 1719365"/>
              <a:gd name="connsiteX3" fmla="*/ 2750984 w 2750984"/>
              <a:gd name="connsiteY3" fmla="*/ 1612850 h 1719365"/>
              <a:gd name="connsiteX4" fmla="*/ 2644469 w 2750984"/>
              <a:gd name="connsiteY4" fmla="*/ 1719365 h 1719365"/>
              <a:gd name="connsiteX5" fmla="*/ 106515 w 2750984"/>
              <a:gd name="connsiteY5" fmla="*/ 1719365 h 1719365"/>
              <a:gd name="connsiteX6" fmla="*/ 0 w 2750984"/>
              <a:gd name="connsiteY6" fmla="*/ 1612850 h 1719365"/>
              <a:gd name="connsiteX7" fmla="*/ 0 w 2750984"/>
              <a:gd name="connsiteY7" fmla="*/ 106515 h 1719365"/>
              <a:gd name="connsiteX8" fmla="*/ 106515 w 2750984"/>
              <a:gd name="connsiteY8" fmla="*/ 0 h 17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984" h="1719365">
                <a:moveTo>
                  <a:pt x="106515" y="0"/>
                </a:moveTo>
                <a:lnTo>
                  <a:pt x="2644469" y="0"/>
                </a:lnTo>
                <a:cubicBezTo>
                  <a:pt x="2703296" y="0"/>
                  <a:pt x="2750984" y="47688"/>
                  <a:pt x="2750984" y="106515"/>
                </a:cubicBezTo>
                <a:lnTo>
                  <a:pt x="2750984" y="1612850"/>
                </a:lnTo>
                <a:cubicBezTo>
                  <a:pt x="2750984" y="1671677"/>
                  <a:pt x="2703296" y="1719365"/>
                  <a:pt x="2644469" y="1719365"/>
                </a:cubicBezTo>
                <a:lnTo>
                  <a:pt x="106515" y="1719365"/>
                </a:lnTo>
                <a:cubicBezTo>
                  <a:pt x="47688" y="1719365"/>
                  <a:pt x="0" y="1671677"/>
                  <a:pt x="0" y="1612850"/>
                </a:cubicBezTo>
                <a:lnTo>
                  <a:pt x="0" y="106515"/>
                </a:lnTo>
                <a:cubicBezTo>
                  <a:pt x="0" y="47688"/>
                  <a:pt x="47688" y="0"/>
                  <a:pt x="10651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BC113C-7F67-4849-B999-59C203891928}"/>
              </a:ext>
            </a:extLst>
          </p:cNvPr>
          <p:cNvSpPr txBox="1"/>
          <p:nvPr/>
        </p:nvSpPr>
        <p:spPr>
          <a:xfrm>
            <a:off x="7262192" y="1308006"/>
            <a:ext cx="457013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EFDA8-8294-4E56-B648-87DA0562117F}"/>
              </a:ext>
            </a:extLst>
          </p:cNvPr>
          <p:cNvSpPr txBox="1"/>
          <p:nvPr/>
        </p:nvSpPr>
        <p:spPr>
          <a:xfrm>
            <a:off x="8322366" y="3250649"/>
            <a:ext cx="3509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6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E147F59-84DC-F52F-FCD5-822BD3AA0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d66cb5dc-e914-47bf-b05a-4657a1599031">
            <a:extLst>
              <a:ext uri="{FF2B5EF4-FFF2-40B4-BE49-F238E27FC236}">
                <a16:creationId xmlns:a16="http://schemas.microsoft.com/office/drawing/2014/main" id="{7AAE2068-7762-944F-AEAA-B2F85504FF04}"/>
              </a:ext>
            </a:extLst>
          </p:cNvPr>
          <p:cNvGrpSpPr>
            <a:grpSpLocks noChangeAspect="1"/>
          </p:cNvGrpSpPr>
          <p:nvPr/>
        </p:nvGrpSpPr>
        <p:grpSpPr>
          <a:xfrm>
            <a:off x="677423" y="1733064"/>
            <a:ext cx="10837153" cy="3978622"/>
            <a:chOff x="858810" y="1816006"/>
            <a:chExt cx="10473535" cy="3845127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9CF0981-7155-24EA-9327-69F607418329}"/>
                </a:ext>
              </a:extLst>
            </p:cNvPr>
            <p:cNvGrpSpPr/>
            <p:nvPr/>
          </p:nvGrpSpPr>
          <p:grpSpPr>
            <a:xfrm>
              <a:off x="858810" y="1816006"/>
              <a:ext cx="5166071" cy="1016146"/>
              <a:chOff x="644107" y="1330751"/>
              <a:chExt cx="3874553" cy="762109"/>
            </a:xfrm>
          </p:grpSpPr>
          <p:sp>
            <p:nvSpPr>
              <p:cNvPr id="58" name="Rectangle: Rounded Corners 5">
                <a:extLst>
                  <a:ext uri="{FF2B5EF4-FFF2-40B4-BE49-F238E27FC236}">
                    <a16:creationId xmlns:a16="http://schemas.microsoft.com/office/drawing/2014/main" id="{E8E78424-E14E-288B-AA3B-79200784CECA}"/>
                  </a:ext>
                </a:extLst>
              </p:cNvPr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013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9" name="Isosceles Triangle 6">
                <a:extLst>
                  <a:ext uri="{FF2B5EF4-FFF2-40B4-BE49-F238E27FC236}">
                    <a16:creationId xmlns:a16="http://schemas.microsoft.com/office/drawing/2014/main" id="{FBBCEF83-28A8-607B-8759-251EF5C261BE}"/>
                  </a:ext>
                </a:extLst>
              </p:cNvPr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7C082C86-60F8-91A8-B4BD-F021630C9C1C}"/>
                </a:ext>
              </a:extLst>
            </p:cNvPr>
            <p:cNvGrpSpPr/>
            <p:nvPr/>
          </p:nvGrpSpPr>
          <p:grpSpPr>
            <a:xfrm>
              <a:off x="1991647" y="2018284"/>
              <a:ext cx="3495536" cy="677109"/>
              <a:chOff x="1991647" y="2018284"/>
              <a:chExt cx="3495536" cy="677109"/>
            </a:xfrm>
          </p:grpSpPr>
          <p:sp>
            <p:nvSpPr>
              <p:cNvPr id="56" name="TextBox 8">
                <a:extLst>
                  <a:ext uri="{FF2B5EF4-FFF2-40B4-BE49-F238E27FC236}">
                    <a16:creationId xmlns:a16="http://schemas.microsoft.com/office/drawing/2014/main" id="{F497CDDD-C4D3-75D3-4788-8BE22B2CD6D2}"/>
                  </a:ext>
                </a:extLst>
              </p:cNvPr>
              <p:cNvSpPr txBox="1"/>
              <p:nvPr/>
            </p:nvSpPr>
            <p:spPr>
              <a:xfrm>
                <a:off x="1991647" y="2018284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9">
                <a:extLst>
                  <a:ext uri="{FF2B5EF4-FFF2-40B4-BE49-F238E27FC236}">
                    <a16:creationId xmlns:a16="http://schemas.microsoft.com/office/drawing/2014/main" id="{2C81CB6E-B49F-AC76-21C6-9B9F43AF53E6}"/>
                  </a:ext>
                </a:extLst>
              </p:cNvPr>
              <p:cNvSpPr txBox="1"/>
              <p:nvPr/>
            </p:nvSpPr>
            <p:spPr>
              <a:xfrm>
                <a:off x="1991647" y="2233728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92500" lnSpcReduction="10000"/>
              </a:bodyPr>
              <a:lstStyle/>
              <a:p>
                <a:pPr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chemeClr val="bg1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" name="Straight Connector 10">
              <a:extLst>
                <a:ext uri="{FF2B5EF4-FFF2-40B4-BE49-F238E27FC236}">
                  <a16:creationId xmlns:a16="http://schemas.microsoft.com/office/drawing/2014/main" id="{B735F2D5-FD3F-2FFD-21FF-126C32819120}"/>
                </a:ext>
              </a:extLst>
            </p:cNvPr>
            <p:cNvCxnSpPr/>
            <p:nvPr/>
          </p:nvCxnSpPr>
          <p:spPr>
            <a:xfrm flipV="1">
              <a:off x="6096000" y="1927955"/>
              <a:ext cx="0" cy="366154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2EF96873-933B-3070-63C3-74628E66A38A}"/>
                </a:ext>
              </a:extLst>
            </p:cNvPr>
            <p:cNvGrpSpPr/>
            <p:nvPr/>
          </p:nvGrpSpPr>
          <p:grpSpPr>
            <a:xfrm>
              <a:off x="858810" y="3225231"/>
              <a:ext cx="5166071" cy="1016146"/>
              <a:chOff x="644107" y="1330751"/>
              <a:chExt cx="3874553" cy="762109"/>
            </a:xfrm>
          </p:grpSpPr>
          <p:sp>
            <p:nvSpPr>
              <p:cNvPr id="54" name="Rectangle: Rounded Corners 13">
                <a:extLst>
                  <a:ext uri="{FF2B5EF4-FFF2-40B4-BE49-F238E27FC236}">
                    <a16:creationId xmlns:a16="http://schemas.microsoft.com/office/drawing/2014/main" id="{5B7D6357-969D-C777-1192-5999AFC1CBD9}"/>
                  </a:ext>
                </a:extLst>
              </p:cNvPr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013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5" name="Isosceles Triangle 14">
                <a:extLst>
                  <a:ext uri="{FF2B5EF4-FFF2-40B4-BE49-F238E27FC236}">
                    <a16:creationId xmlns:a16="http://schemas.microsoft.com/office/drawing/2014/main" id="{6622F8E2-7D4F-0A37-D359-1D3A552FAFDB}"/>
                  </a:ext>
                </a:extLst>
              </p:cNvPr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9" name="Group 64">
              <a:extLst>
                <a:ext uri="{FF2B5EF4-FFF2-40B4-BE49-F238E27FC236}">
                  <a16:creationId xmlns:a16="http://schemas.microsoft.com/office/drawing/2014/main" id="{9D80A813-8B39-84E6-8BAB-FB7843898B2C}"/>
                </a:ext>
              </a:extLst>
            </p:cNvPr>
            <p:cNvGrpSpPr/>
            <p:nvPr/>
          </p:nvGrpSpPr>
          <p:grpSpPr>
            <a:xfrm>
              <a:off x="1991647" y="3412561"/>
              <a:ext cx="3495536" cy="677109"/>
              <a:chOff x="1991647" y="3412561"/>
              <a:chExt cx="3495536" cy="677109"/>
            </a:xfrm>
          </p:grpSpPr>
          <p:sp>
            <p:nvSpPr>
              <p:cNvPr id="52" name="TextBox 16">
                <a:extLst>
                  <a:ext uri="{FF2B5EF4-FFF2-40B4-BE49-F238E27FC236}">
                    <a16:creationId xmlns:a16="http://schemas.microsoft.com/office/drawing/2014/main" id="{1D467747-25A4-DC09-9C6A-5AF789E49894}"/>
                  </a:ext>
                </a:extLst>
              </p:cNvPr>
              <p:cNvSpPr txBox="1"/>
              <p:nvPr/>
            </p:nvSpPr>
            <p:spPr>
              <a:xfrm>
                <a:off x="1991647" y="3412561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TextBox 17">
                <a:extLst>
                  <a:ext uri="{FF2B5EF4-FFF2-40B4-BE49-F238E27FC236}">
                    <a16:creationId xmlns:a16="http://schemas.microsoft.com/office/drawing/2014/main" id="{A8B06196-1E93-885A-CF90-99A72E63BAF6}"/>
                  </a:ext>
                </a:extLst>
              </p:cNvPr>
              <p:cNvSpPr txBox="1"/>
              <p:nvPr/>
            </p:nvSpPr>
            <p:spPr>
              <a:xfrm>
                <a:off x="1991647" y="3628005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92500" lnSpcReduction="1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ED9EE594-C8D5-17F0-CEBB-C60187D3E547}"/>
                </a:ext>
              </a:extLst>
            </p:cNvPr>
            <p:cNvGrpSpPr/>
            <p:nvPr/>
          </p:nvGrpSpPr>
          <p:grpSpPr>
            <a:xfrm>
              <a:off x="858810" y="4644987"/>
              <a:ext cx="5166071" cy="1016146"/>
              <a:chOff x="644107" y="1330751"/>
              <a:chExt cx="3874553" cy="762109"/>
            </a:xfrm>
          </p:grpSpPr>
          <p:sp>
            <p:nvSpPr>
              <p:cNvPr id="50" name="Rectangle: Rounded Corners 20">
                <a:extLst>
                  <a:ext uri="{FF2B5EF4-FFF2-40B4-BE49-F238E27FC236}">
                    <a16:creationId xmlns:a16="http://schemas.microsoft.com/office/drawing/2014/main" id="{F56AD108-A3BE-BF18-C3AF-B2C835B047AA}"/>
                  </a:ext>
                </a:extLst>
              </p:cNvPr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013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1" name="Isosceles Triangle 21">
                <a:extLst>
                  <a:ext uri="{FF2B5EF4-FFF2-40B4-BE49-F238E27FC236}">
                    <a16:creationId xmlns:a16="http://schemas.microsoft.com/office/drawing/2014/main" id="{E440CB0A-729A-E2ED-6904-C5BB3AA065A2}"/>
                  </a:ext>
                </a:extLst>
              </p:cNvPr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1" name="Group 65">
              <a:extLst>
                <a:ext uri="{FF2B5EF4-FFF2-40B4-BE49-F238E27FC236}">
                  <a16:creationId xmlns:a16="http://schemas.microsoft.com/office/drawing/2014/main" id="{CCFCADB8-8620-45CE-05E9-509534F627D9}"/>
                </a:ext>
              </a:extLst>
            </p:cNvPr>
            <p:cNvGrpSpPr/>
            <p:nvPr/>
          </p:nvGrpSpPr>
          <p:grpSpPr>
            <a:xfrm>
              <a:off x="1991647" y="4852857"/>
              <a:ext cx="3495536" cy="677109"/>
              <a:chOff x="1991647" y="4852857"/>
              <a:chExt cx="3495536" cy="677109"/>
            </a:xfrm>
          </p:grpSpPr>
          <p:sp>
            <p:nvSpPr>
              <p:cNvPr id="48" name="TextBox 23">
                <a:extLst>
                  <a:ext uri="{FF2B5EF4-FFF2-40B4-BE49-F238E27FC236}">
                    <a16:creationId xmlns:a16="http://schemas.microsoft.com/office/drawing/2014/main" id="{0B3578C2-CE71-800A-75B3-008AF95E0FFB}"/>
                  </a:ext>
                </a:extLst>
              </p:cNvPr>
              <p:cNvSpPr txBox="1"/>
              <p:nvPr/>
            </p:nvSpPr>
            <p:spPr>
              <a:xfrm>
                <a:off x="1991647" y="4852857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Box 24">
                <a:extLst>
                  <a:ext uri="{FF2B5EF4-FFF2-40B4-BE49-F238E27FC236}">
                    <a16:creationId xmlns:a16="http://schemas.microsoft.com/office/drawing/2014/main" id="{8F91ED68-1671-D65E-2EF6-456014C0522F}"/>
                  </a:ext>
                </a:extLst>
              </p:cNvPr>
              <p:cNvSpPr txBox="1"/>
              <p:nvPr/>
            </p:nvSpPr>
            <p:spPr>
              <a:xfrm>
                <a:off x="1991647" y="5068301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92500" lnSpcReduction="1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816A90FD-C604-FDC7-39EA-4CB9BEC1096B}"/>
                </a:ext>
              </a:extLst>
            </p:cNvPr>
            <p:cNvGrpSpPr/>
            <p:nvPr/>
          </p:nvGrpSpPr>
          <p:grpSpPr>
            <a:xfrm flipH="1">
              <a:off x="6166274" y="1816006"/>
              <a:ext cx="5166071" cy="1016146"/>
              <a:chOff x="644107" y="1330751"/>
              <a:chExt cx="3874553" cy="762109"/>
            </a:xfrm>
          </p:grpSpPr>
          <p:sp>
            <p:nvSpPr>
              <p:cNvPr id="46" name="Rectangle: Rounded Corners 27">
                <a:extLst>
                  <a:ext uri="{FF2B5EF4-FFF2-40B4-BE49-F238E27FC236}">
                    <a16:creationId xmlns:a16="http://schemas.microsoft.com/office/drawing/2014/main" id="{1EBE360F-6BDF-1952-89AD-BD8371B42A31}"/>
                  </a:ext>
                </a:extLst>
              </p:cNvPr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33AA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7" name="Isosceles Triangle 28">
                <a:extLst>
                  <a:ext uri="{FF2B5EF4-FFF2-40B4-BE49-F238E27FC236}">
                    <a16:creationId xmlns:a16="http://schemas.microsoft.com/office/drawing/2014/main" id="{65903E4D-268B-C94D-9BB9-664349966719}"/>
                  </a:ext>
                </a:extLst>
              </p:cNvPr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3" name="Group 66">
              <a:extLst>
                <a:ext uri="{FF2B5EF4-FFF2-40B4-BE49-F238E27FC236}">
                  <a16:creationId xmlns:a16="http://schemas.microsoft.com/office/drawing/2014/main" id="{13D29C91-9A56-09F8-B806-AE5C99E2E024}"/>
                </a:ext>
              </a:extLst>
            </p:cNvPr>
            <p:cNvGrpSpPr/>
            <p:nvPr/>
          </p:nvGrpSpPr>
          <p:grpSpPr>
            <a:xfrm>
              <a:off x="6780748" y="2010911"/>
              <a:ext cx="3495536" cy="677109"/>
              <a:chOff x="6780748" y="2010911"/>
              <a:chExt cx="3495536" cy="677109"/>
            </a:xfrm>
          </p:grpSpPr>
          <p:sp>
            <p:nvSpPr>
              <p:cNvPr id="44" name="TextBox 30">
                <a:extLst>
                  <a:ext uri="{FF2B5EF4-FFF2-40B4-BE49-F238E27FC236}">
                    <a16:creationId xmlns:a16="http://schemas.microsoft.com/office/drawing/2014/main" id="{06697EE3-877B-2B3E-D36E-08A3B8732867}"/>
                  </a:ext>
                </a:extLst>
              </p:cNvPr>
              <p:cNvSpPr txBox="1"/>
              <p:nvPr/>
            </p:nvSpPr>
            <p:spPr>
              <a:xfrm flipH="1">
                <a:off x="6780748" y="2010911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1A4AD10C-575C-A752-56BE-744C62BF7255}"/>
                  </a:ext>
                </a:extLst>
              </p:cNvPr>
              <p:cNvSpPr txBox="1"/>
              <p:nvPr/>
            </p:nvSpPr>
            <p:spPr>
              <a:xfrm flipH="1">
                <a:off x="6780748" y="2226355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92500" lnSpcReduction="1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32">
              <a:extLst>
                <a:ext uri="{FF2B5EF4-FFF2-40B4-BE49-F238E27FC236}">
                  <a16:creationId xmlns:a16="http://schemas.microsoft.com/office/drawing/2014/main" id="{A864BED3-E6ED-942D-2EDA-B6EB55763430}"/>
                </a:ext>
              </a:extLst>
            </p:cNvPr>
            <p:cNvGrpSpPr/>
            <p:nvPr/>
          </p:nvGrpSpPr>
          <p:grpSpPr>
            <a:xfrm flipH="1">
              <a:off x="6166274" y="3225232"/>
              <a:ext cx="5166071" cy="1016146"/>
              <a:chOff x="644107" y="1330751"/>
              <a:chExt cx="3874553" cy="762109"/>
            </a:xfrm>
          </p:grpSpPr>
          <p:sp>
            <p:nvSpPr>
              <p:cNvPr id="42" name="Rectangle: Rounded Corners 34">
                <a:extLst>
                  <a:ext uri="{FF2B5EF4-FFF2-40B4-BE49-F238E27FC236}">
                    <a16:creationId xmlns:a16="http://schemas.microsoft.com/office/drawing/2014/main" id="{D3310591-A09E-2956-B868-7D8C432A6E2B}"/>
                  </a:ext>
                </a:extLst>
              </p:cNvPr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33AA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3" name="Isosceles Triangle 35">
                <a:extLst>
                  <a:ext uri="{FF2B5EF4-FFF2-40B4-BE49-F238E27FC236}">
                    <a16:creationId xmlns:a16="http://schemas.microsoft.com/office/drawing/2014/main" id="{8EF6A476-587C-A59F-5E03-5F92989A06D2}"/>
                  </a:ext>
                </a:extLst>
              </p:cNvPr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5" name="Group 67">
              <a:extLst>
                <a:ext uri="{FF2B5EF4-FFF2-40B4-BE49-F238E27FC236}">
                  <a16:creationId xmlns:a16="http://schemas.microsoft.com/office/drawing/2014/main" id="{19510DFA-3239-ABCB-7D11-5F9D3DF0BA02}"/>
                </a:ext>
              </a:extLst>
            </p:cNvPr>
            <p:cNvGrpSpPr/>
            <p:nvPr/>
          </p:nvGrpSpPr>
          <p:grpSpPr>
            <a:xfrm>
              <a:off x="6780748" y="3432838"/>
              <a:ext cx="3495536" cy="677109"/>
              <a:chOff x="6780748" y="3432838"/>
              <a:chExt cx="3495536" cy="677109"/>
            </a:xfrm>
          </p:grpSpPr>
          <p:sp>
            <p:nvSpPr>
              <p:cNvPr id="40" name="TextBox 37">
                <a:extLst>
                  <a:ext uri="{FF2B5EF4-FFF2-40B4-BE49-F238E27FC236}">
                    <a16:creationId xmlns:a16="http://schemas.microsoft.com/office/drawing/2014/main" id="{3DDA9896-A21B-9D00-3B8E-862BB16EF3D0}"/>
                  </a:ext>
                </a:extLst>
              </p:cNvPr>
              <p:cNvSpPr txBox="1"/>
              <p:nvPr/>
            </p:nvSpPr>
            <p:spPr>
              <a:xfrm flipH="1">
                <a:off x="6780748" y="3432838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38">
                <a:extLst>
                  <a:ext uri="{FF2B5EF4-FFF2-40B4-BE49-F238E27FC236}">
                    <a16:creationId xmlns:a16="http://schemas.microsoft.com/office/drawing/2014/main" id="{3EE3AF3D-F390-CBA4-1350-85CDDDC4FB78}"/>
                  </a:ext>
                </a:extLst>
              </p:cNvPr>
              <p:cNvSpPr txBox="1"/>
              <p:nvPr/>
            </p:nvSpPr>
            <p:spPr>
              <a:xfrm flipH="1">
                <a:off x="6780748" y="3648282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92500" lnSpcReduction="1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roup 39">
              <a:extLst>
                <a:ext uri="{FF2B5EF4-FFF2-40B4-BE49-F238E27FC236}">
                  <a16:creationId xmlns:a16="http://schemas.microsoft.com/office/drawing/2014/main" id="{446CF5D2-CBAE-C5B8-5AE7-EBA094B8A901}"/>
                </a:ext>
              </a:extLst>
            </p:cNvPr>
            <p:cNvGrpSpPr/>
            <p:nvPr/>
          </p:nvGrpSpPr>
          <p:grpSpPr>
            <a:xfrm flipH="1">
              <a:off x="6166274" y="4644987"/>
              <a:ext cx="5166071" cy="1016146"/>
              <a:chOff x="644107" y="1330751"/>
              <a:chExt cx="3874553" cy="762109"/>
            </a:xfrm>
          </p:grpSpPr>
          <p:sp>
            <p:nvSpPr>
              <p:cNvPr id="38" name="Rectangle: Rounded Corners 41">
                <a:extLst>
                  <a:ext uri="{FF2B5EF4-FFF2-40B4-BE49-F238E27FC236}">
                    <a16:creationId xmlns:a16="http://schemas.microsoft.com/office/drawing/2014/main" id="{8D5B891C-11A2-D38A-F0B9-7CC10A32D0A2}"/>
                  </a:ext>
                </a:extLst>
              </p:cNvPr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33AA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9" name="Isosceles Triangle 42">
                <a:extLst>
                  <a:ext uri="{FF2B5EF4-FFF2-40B4-BE49-F238E27FC236}">
                    <a16:creationId xmlns:a16="http://schemas.microsoft.com/office/drawing/2014/main" id="{E43C2C50-9AD2-F5CE-92E8-5AEDAB509B0E}"/>
                  </a:ext>
                </a:extLst>
              </p:cNvPr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7" name="Group 68">
              <a:extLst>
                <a:ext uri="{FF2B5EF4-FFF2-40B4-BE49-F238E27FC236}">
                  <a16:creationId xmlns:a16="http://schemas.microsoft.com/office/drawing/2014/main" id="{6537E267-CB3A-2474-07E3-19DBF8A50476}"/>
                </a:ext>
              </a:extLst>
            </p:cNvPr>
            <p:cNvGrpSpPr/>
            <p:nvPr/>
          </p:nvGrpSpPr>
          <p:grpSpPr>
            <a:xfrm>
              <a:off x="6780748" y="4852593"/>
              <a:ext cx="3495536" cy="677109"/>
              <a:chOff x="6780748" y="4852593"/>
              <a:chExt cx="3495536" cy="677109"/>
            </a:xfrm>
          </p:grpSpPr>
          <p:sp>
            <p:nvSpPr>
              <p:cNvPr id="36" name="TextBox 44">
                <a:extLst>
                  <a:ext uri="{FF2B5EF4-FFF2-40B4-BE49-F238E27FC236}">
                    <a16:creationId xmlns:a16="http://schemas.microsoft.com/office/drawing/2014/main" id="{2E95085B-2F09-DD39-0D7E-7E1B888979C8}"/>
                  </a:ext>
                </a:extLst>
              </p:cNvPr>
              <p:cNvSpPr txBox="1"/>
              <p:nvPr/>
            </p:nvSpPr>
            <p:spPr>
              <a:xfrm flipH="1">
                <a:off x="6780748" y="4852593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45">
                <a:extLst>
                  <a:ext uri="{FF2B5EF4-FFF2-40B4-BE49-F238E27FC236}">
                    <a16:creationId xmlns:a16="http://schemas.microsoft.com/office/drawing/2014/main" id="{0AA22BF6-4A29-9E37-FF45-81CF3173843F}"/>
                  </a:ext>
                </a:extLst>
              </p:cNvPr>
              <p:cNvSpPr txBox="1"/>
              <p:nvPr/>
            </p:nvSpPr>
            <p:spPr>
              <a:xfrm flipH="1">
                <a:off x="6780748" y="5068037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92500" lnSpcReduction="1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Group 46">
              <a:extLst>
                <a:ext uri="{FF2B5EF4-FFF2-40B4-BE49-F238E27FC236}">
                  <a16:creationId xmlns:a16="http://schemas.microsoft.com/office/drawing/2014/main" id="{4DB24D57-5301-A908-73A5-C0FCA3005D6B}"/>
                </a:ext>
              </a:extLst>
            </p:cNvPr>
            <p:cNvGrpSpPr/>
            <p:nvPr/>
          </p:nvGrpSpPr>
          <p:grpSpPr>
            <a:xfrm>
              <a:off x="980255" y="3358329"/>
              <a:ext cx="772051" cy="749947"/>
              <a:chOff x="735191" y="2518747"/>
              <a:chExt cx="579038" cy="562460"/>
            </a:xfrm>
          </p:grpSpPr>
          <p:sp>
            <p:nvSpPr>
              <p:cNvPr id="34" name="Oval 47">
                <a:extLst>
                  <a:ext uri="{FF2B5EF4-FFF2-40B4-BE49-F238E27FC236}">
                    <a16:creationId xmlns:a16="http://schemas.microsoft.com/office/drawing/2014/main" id="{68C3F223-15B8-E177-7F8A-D8BF705BDB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5191" y="251874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" name="Freeform: Shape 48">
                <a:extLst>
                  <a:ext uri="{FF2B5EF4-FFF2-40B4-BE49-F238E27FC236}">
                    <a16:creationId xmlns:a16="http://schemas.microsoft.com/office/drawing/2014/main" id="{26B23552-BEE6-0BC3-B735-913044009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027" y="2664760"/>
                <a:ext cx="251367" cy="270435"/>
              </a:xfrm>
              <a:custGeom>
                <a:avLst/>
                <a:gdLst/>
                <a:ahLst/>
                <a:cxnLst>
                  <a:cxn ang="0">
                    <a:pos x="67" y="67"/>
                  </a:cxn>
                  <a:cxn ang="0">
                    <a:pos x="61" y="72"/>
                  </a:cxn>
                  <a:cxn ang="0">
                    <a:pos x="5" y="72"/>
                  </a:cxn>
                  <a:cxn ang="0">
                    <a:pos x="0" y="67"/>
                  </a:cxn>
                  <a:cxn ang="0">
                    <a:pos x="0" y="16"/>
                  </a:cxn>
                  <a:cxn ang="0">
                    <a:pos x="5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5" y="7"/>
                  </a:cxn>
                  <a:cxn ang="0">
                    <a:pos x="25" y="11"/>
                  </a:cxn>
                  <a:cxn ang="0">
                    <a:pos x="41" y="11"/>
                  </a:cxn>
                  <a:cxn ang="0">
                    <a:pos x="41" y="7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61" y="11"/>
                  </a:cxn>
                  <a:cxn ang="0">
                    <a:pos x="67" y="16"/>
                  </a:cxn>
                  <a:cxn ang="0">
                    <a:pos x="67" y="67"/>
                  </a:cxn>
                  <a:cxn ang="0">
                    <a:pos x="61" y="67"/>
                  </a:cxn>
                  <a:cxn ang="0">
                    <a:pos x="61" y="26"/>
                  </a:cxn>
                  <a:cxn ang="0">
                    <a:pos x="5" y="26"/>
                  </a:cxn>
                  <a:cxn ang="0">
                    <a:pos x="5" y="67"/>
                  </a:cxn>
                  <a:cxn ang="0">
                    <a:pos x="61" y="67"/>
                  </a:cxn>
                  <a:cxn ang="0">
                    <a:pos x="20" y="7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5" y="7"/>
                  </a:cxn>
                  <a:cxn ang="0">
                    <a:pos x="15" y="18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20" y="18"/>
                  </a:cxn>
                  <a:cxn ang="0">
                    <a:pos x="20" y="7"/>
                  </a:cxn>
                  <a:cxn ang="0">
                    <a:pos x="51" y="7"/>
                  </a:cxn>
                  <a:cxn ang="0">
                    <a:pos x="50" y="5"/>
                  </a:cxn>
                  <a:cxn ang="0">
                    <a:pos x="47" y="5"/>
                  </a:cxn>
                  <a:cxn ang="0">
                    <a:pos x="46" y="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50" y="20"/>
                  </a:cxn>
                  <a:cxn ang="0">
                    <a:pos x="51" y="18"/>
                  </a:cxn>
                  <a:cxn ang="0">
                    <a:pos x="51" y="7"/>
                  </a:cxn>
                </a:cxnLst>
                <a:rect l="0" t="0" r="r" b="b"/>
                <a:pathLst>
                  <a:path w="67" h="72">
                    <a:moveTo>
                      <a:pt x="67" y="67"/>
                    </a:moveTo>
                    <a:cubicBezTo>
                      <a:pt x="67" y="70"/>
                      <a:pt x="64" y="72"/>
                      <a:pt x="61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2" y="72"/>
                      <a:pt x="0" y="70"/>
                      <a:pt x="0" y="6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2" y="11"/>
                      <a:pt x="5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3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5" y="3"/>
                      <a:pt x="25" y="7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3"/>
                      <a:pt x="44" y="0"/>
                      <a:pt x="47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7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13"/>
                      <a:pt x="67" y="16"/>
                    </a:cubicBezTo>
                    <a:lnTo>
                      <a:pt x="67" y="67"/>
                    </a:lnTo>
                    <a:close/>
                    <a:moveTo>
                      <a:pt x="61" y="67"/>
                    </a:moveTo>
                    <a:cubicBezTo>
                      <a:pt x="61" y="26"/>
                      <a:pt x="61" y="26"/>
                      <a:pt x="61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67"/>
                      <a:pt x="5" y="67"/>
                      <a:pt x="5" y="67"/>
                    </a:cubicBezTo>
                    <a:lnTo>
                      <a:pt x="61" y="67"/>
                    </a:lnTo>
                    <a:close/>
                    <a:moveTo>
                      <a:pt x="20" y="7"/>
                    </a:moveTo>
                    <a:cubicBezTo>
                      <a:pt x="20" y="6"/>
                      <a:pt x="20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6" y="20"/>
                      <a:pt x="16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0"/>
                      <a:pt x="20" y="19"/>
                      <a:pt x="20" y="18"/>
                    </a:cubicBezTo>
                    <a:lnTo>
                      <a:pt x="20" y="7"/>
                    </a:lnTo>
                    <a:close/>
                    <a:moveTo>
                      <a:pt x="51" y="7"/>
                    </a:moveTo>
                    <a:cubicBezTo>
                      <a:pt x="51" y="6"/>
                      <a:pt x="51" y="5"/>
                      <a:pt x="50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6" y="6"/>
                      <a:pt x="46" y="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7" y="20"/>
                      <a:pt x="47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0"/>
                      <a:pt x="51" y="19"/>
                      <a:pt x="51" y="18"/>
                    </a:cubicBezTo>
                    <a:lnTo>
                      <a:pt x="51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9" name="Group 49">
              <a:extLst>
                <a:ext uri="{FF2B5EF4-FFF2-40B4-BE49-F238E27FC236}">
                  <a16:creationId xmlns:a16="http://schemas.microsoft.com/office/drawing/2014/main" id="{4F6CEF02-2838-68D8-FCFC-F68612DDC8B8}"/>
                </a:ext>
              </a:extLst>
            </p:cNvPr>
            <p:cNvGrpSpPr/>
            <p:nvPr/>
          </p:nvGrpSpPr>
          <p:grpSpPr>
            <a:xfrm>
              <a:off x="980255" y="4778084"/>
              <a:ext cx="772051" cy="749947"/>
              <a:chOff x="735191" y="3583563"/>
              <a:chExt cx="579038" cy="562460"/>
            </a:xfrm>
          </p:grpSpPr>
          <p:sp>
            <p:nvSpPr>
              <p:cNvPr id="32" name="Oval 50">
                <a:extLst>
                  <a:ext uri="{FF2B5EF4-FFF2-40B4-BE49-F238E27FC236}">
                    <a16:creationId xmlns:a16="http://schemas.microsoft.com/office/drawing/2014/main" id="{B6F8BF6E-51A0-C49E-E934-3FA8C9CE4D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5191" y="3583563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" name="Freeform: Shape 51">
                <a:extLst>
                  <a:ext uri="{FF2B5EF4-FFF2-40B4-BE49-F238E27FC236}">
                    <a16:creationId xmlns:a16="http://schemas.microsoft.com/office/drawing/2014/main" id="{AB0E9DF5-6BFF-5580-78F8-AE104302D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027" y="3685335"/>
                <a:ext cx="250504" cy="368872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0" name="Group 52">
              <a:extLst>
                <a:ext uri="{FF2B5EF4-FFF2-40B4-BE49-F238E27FC236}">
                  <a16:creationId xmlns:a16="http://schemas.microsoft.com/office/drawing/2014/main" id="{0740DB2B-E53C-8363-B776-6FFE61644A0C}"/>
                </a:ext>
              </a:extLst>
            </p:cNvPr>
            <p:cNvGrpSpPr/>
            <p:nvPr/>
          </p:nvGrpSpPr>
          <p:grpSpPr>
            <a:xfrm>
              <a:off x="10454287" y="3358329"/>
              <a:ext cx="772051" cy="749947"/>
              <a:chOff x="7840715" y="2518747"/>
              <a:chExt cx="579038" cy="562460"/>
            </a:xfrm>
          </p:grpSpPr>
          <p:sp>
            <p:nvSpPr>
              <p:cNvPr id="30" name="Oval 53">
                <a:extLst>
                  <a:ext uri="{FF2B5EF4-FFF2-40B4-BE49-F238E27FC236}">
                    <a16:creationId xmlns:a16="http://schemas.microsoft.com/office/drawing/2014/main" id="{BF256F56-5784-2A6F-3BCD-58D4597F2AC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7840715" y="251874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" name="Freeform: Shape 54">
                <a:extLst>
                  <a:ext uri="{FF2B5EF4-FFF2-40B4-BE49-F238E27FC236}">
                    <a16:creationId xmlns:a16="http://schemas.microsoft.com/office/drawing/2014/main" id="{2FE074BC-0B7E-6B6C-4750-B059BBDA2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534" y="2660277"/>
                <a:ext cx="279400" cy="279400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1" name="Group 55">
              <a:extLst>
                <a:ext uri="{FF2B5EF4-FFF2-40B4-BE49-F238E27FC236}">
                  <a16:creationId xmlns:a16="http://schemas.microsoft.com/office/drawing/2014/main" id="{7673B4F2-3FC1-69B9-2055-40BC49762C2D}"/>
                </a:ext>
              </a:extLst>
            </p:cNvPr>
            <p:cNvGrpSpPr/>
            <p:nvPr/>
          </p:nvGrpSpPr>
          <p:grpSpPr>
            <a:xfrm>
              <a:off x="980255" y="1949103"/>
              <a:ext cx="772051" cy="749947"/>
              <a:chOff x="735191" y="1461827"/>
              <a:chExt cx="579038" cy="562460"/>
            </a:xfrm>
          </p:grpSpPr>
          <p:sp>
            <p:nvSpPr>
              <p:cNvPr id="28" name="Oval 56">
                <a:extLst>
                  <a:ext uri="{FF2B5EF4-FFF2-40B4-BE49-F238E27FC236}">
                    <a16:creationId xmlns:a16="http://schemas.microsoft.com/office/drawing/2014/main" id="{BA01E231-EB68-5450-6C2A-A82F0091D6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5191" y="146182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Freeform: Shape 57">
                <a:extLst>
                  <a:ext uri="{FF2B5EF4-FFF2-40B4-BE49-F238E27FC236}">
                    <a16:creationId xmlns:a16="http://schemas.microsoft.com/office/drawing/2014/main" id="{9A65843D-B9E9-421C-D19A-AC702FAC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029" y="1626376"/>
                <a:ext cx="233363" cy="23336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2" name="Group 58">
              <a:extLst>
                <a:ext uri="{FF2B5EF4-FFF2-40B4-BE49-F238E27FC236}">
                  <a16:creationId xmlns:a16="http://schemas.microsoft.com/office/drawing/2014/main" id="{9DDAEB02-577F-30B1-DB17-0121AE994EC6}"/>
                </a:ext>
              </a:extLst>
            </p:cNvPr>
            <p:cNvGrpSpPr/>
            <p:nvPr/>
          </p:nvGrpSpPr>
          <p:grpSpPr>
            <a:xfrm>
              <a:off x="10454287" y="4778084"/>
              <a:ext cx="772051" cy="749947"/>
              <a:chOff x="7840715" y="3583563"/>
              <a:chExt cx="579038" cy="562460"/>
            </a:xfrm>
          </p:grpSpPr>
          <p:sp>
            <p:nvSpPr>
              <p:cNvPr id="26" name="Oval 59">
                <a:extLst>
                  <a:ext uri="{FF2B5EF4-FFF2-40B4-BE49-F238E27FC236}">
                    <a16:creationId xmlns:a16="http://schemas.microsoft.com/office/drawing/2014/main" id="{291C19CF-27F0-6B2A-632E-4D67BEEBCAA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7840715" y="3583563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" name="Freeform: Shape 60">
                <a:extLst>
                  <a:ext uri="{FF2B5EF4-FFF2-40B4-BE49-F238E27FC236}">
                    <a16:creationId xmlns:a16="http://schemas.microsoft.com/office/drawing/2014/main" id="{20047AEC-6976-87A9-279C-39B9C998A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822" y="3748112"/>
                <a:ext cx="250825" cy="233363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3" name="Group 61">
              <a:extLst>
                <a:ext uri="{FF2B5EF4-FFF2-40B4-BE49-F238E27FC236}">
                  <a16:creationId xmlns:a16="http://schemas.microsoft.com/office/drawing/2014/main" id="{D1EA744A-FD0C-545C-085A-2A1769D55164}"/>
                </a:ext>
              </a:extLst>
            </p:cNvPr>
            <p:cNvGrpSpPr/>
            <p:nvPr/>
          </p:nvGrpSpPr>
          <p:grpSpPr>
            <a:xfrm>
              <a:off x="10454287" y="1949103"/>
              <a:ext cx="772051" cy="749947"/>
              <a:chOff x="7840715" y="1461827"/>
              <a:chExt cx="579038" cy="562460"/>
            </a:xfrm>
          </p:grpSpPr>
          <p:sp>
            <p:nvSpPr>
              <p:cNvPr id="24" name="Oval 62">
                <a:extLst>
                  <a:ext uri="{FF2B5EF4-FFF2-40B4-BE49-F238E27FC236}">
                    <a16:creationId xmlns:a16="http://schemas.microsoft.com/office/drawing/2014/main" id="{95C7B59E-BBDC-2B4F-6033-E2CEB299790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7840715" y="146182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" name="Freeform: Shape 63">
                <a:extLst>
                  <a:ext uri="{FF2B5EF4-FFF2-40B4-BE49-F238E27FC236}">
                    <a16:creationId xmlns:a16="http://schemas.microsoft.com/office/drawing/2014/main" id="{8785E854-805F-39A1-930C-99CFDBA3D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884" y="1643045"/>
                <a:ext cx="266700" cy="200025"/>
              </a:xfrm>
              <a:custGeom>
                <a:avLst/>
                <a:gdLst/>
                <a:ahLst/>
                <a:cxnLst>
                  <a:cxn ang="0">
                    <a:pos x="168" y="126"/>
                  </a:cxn>
                  <a:cxn ang="0">
                    <a:pos x="0" y="12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115"/>
                  </a:cxn>
                  <a:cxn ang="0">
                    <a:pos x="168" y="115"/>
                  </a:cxn>
                  <a:cxn ang="0">
                    <a:pos x="168" y="126"/>
                  </a:cxn>
                  <a:cxn ang="0">
                    <a:pos x="54" y="104"/>
                  </a:cxn>
                  <a:cxn ang="0">
                    <a:pos x="32" y="104"/>
                  </a:cxn>
                  <a:cxn ang="0">
                    <a:pos x="32" y="63"/>
                  </a:cxn>
                  <a:cxn ang="0">
                    <a:pos x="54" y="63"/>
                  </a:cxn>
                  <a:cxn ang="0">
                    <a:pos x="54" y="104"/>
                  </a:cxn>
                  <a:cxn ang="0">
                    <a:pos x="84" y="104"/>
                  </a:cxn>
                  <a:cxn ang="0">
                    <a:pos x="64" y="104"/>
                  </a:cxn>
                  <a:cxn ang="0">
                    <a:pos x="64" y="19"/>
                  </a:cxn>
                  <a:cxn ang="0">
                    <a:pos x="84" y="19"/>
                  </a:cxn>
                  <a:cxn ang="0">
                    <a:pos x="84" y="104"/>
                  </a:cxn>
                  <a:cxn ang="0">
                    <a:pos x="116" y="104"/>
                  </a:cxn>
                  <a:cxn ang="0">
                    <a:pos x="95" y="104"/>
                  </a:cxn>
                  <a:cxn ang="0">
                    <a:pos x="95" y="41"/>
                  </a:cxn>
                  <a:cxn ang="0">
                    <a:pos x="116" y="41"/>
                  </a:cxn>
                  <a:cxn ang="0">
                    <a:pos x="116" y="104"/>
                  </a:cxn>
                  <a:cxn ang="0">
                    <a:pos x="147" y="104"/>
                  </a:cxn>
                  <a:cxn ang="0">
                    <a:pos x="127" y="104"/>
                  </a:cxn>
                  <a:cxn ang="0">
                    <a:pos x="127" y="9"/>
                  </a:cxn>
                  <a:cxn ang="0">
                    <a:pos x="147" y="9"/>
                  </a:cxn>
                  <a:cxn ang="0">
                    <a:pos x="147" y="104"/>
                  </a:cxn>
                </a:cxnLst>
                <a:rect l="0" t="0" r="r" b="b"/>
                <a:pathLst>
                  <a:path w="168" h="126">
                    <a:moveTo>
                      <a:pt x="168" y="126"/>
                    </a:moveTo>
                    <a:lnTo>
                      <a:pt x="0" y="12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15"/>
                    </a:lnTo>
                    <a:lnTo>
                      <a:pt x="168" y="115"/>
                    </a:lnTo>
                    <a:lnTo>
                      <a:pt x="168" y="126"/>
                    </a:lnTo>
                    <a:close/>
                    <a:moveTo>
                      <a:pt x="54" y="104"/>
                    </a:moveTo>
                    <a:lnTo>
                      <a:pt x="32" y="104"/>
                    </a:lnTo>
                    <a:lnTo>
                      <a:pt x="32" y="63"/>
                    </a:lnTo>
                    <a:lnTo>
                      <a:pt x="54" y="63"/>
                    </a:lnTo>
                    <a:lnTo>
                      <a:pt x="54" y="104"/>
                    </a:lnTo>
                    <a:close/>
                    <a:moveTo>
                      <a:pt x="84" y="104"/>
                    </a:moveTo>
                    <a:lnTo>
                      <a:pt x="64" y="104"/>
                    </a:lnTo>
                    <a:lnTo>
                      <a:pt x="64" y="19"/>
                    </a:lnTo>
                    <a:lnTo>
                      <a:pt x="84" y="19"/>
                    </a:lnTo>
                    <a:lnTo>
                      <a:pt x="84" y="104"/>
                    </a:lnTo>
                    <a:close/>
                    <a:moveTo>
                      <a:pt x="116" y="104"/>
                    </a:moveTo>
                    <a:lnTo>
                      <a:pt x="95" y="104"/>
                    </a:lnTo>
                    <a:lnTo>
                      <a:pt x="95" y="41"/>
                    </a:lnTo>
                    <a:lnTo>
                      <a:pt x="116" y="41"/>
                    </a:lnTo>
                    <a:lnTo>
                      <a:pt x="116" y="104"/>
                    </a:lnTo>
                    <a:close/>
                    <a:moveTo>
                      <a:pt x="147" y="104"/>
                    </a:moveTo>
                    <a:lnTo>
                      <a:pt x="127" y="104"/>
                    </a:lnTo>
                    <a:lnTo>
                      <a:pt x="127" y="9"/>
                    </a:lnTo>
                    <a:lnTo>
                      <a:pt x="147" y="9"/>
                    </a:lnTo>
                    <a:lnTo>
                      <a:pt x="147" y="10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5120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297181A-B0CE-9CE1-9338-9D74866523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79B9D40D-0C52-4046-81D8-06E7F3847E8B}"/>
              </a:ext>
            </a:extLst>
          </p:cNvPr>
          <p:cNvGrpSpPr/>
          <p:nvPr/>
        </p:nvGrpSpPr>
        <p:grpSpPr>
          <a:xfrm>
            <a:off x="2238872" y="2888109"/>
            <a:ext cx="3277810" cy="3277197"/>
            <a:chOff x="1591358" y="2321470"/>
            <a:chExt cx="2128881" cy="2128484"/>
          </a:xfrm>
          <a:solidFill>
            <a:schemeClr val="accent3"/>
          </a:solidFill>
        </p:grpSpPr>
        <p:sp>
          <p:nvSpPr>
            <p:cNvPr id="5" name="Moon 3">
              <a:extLst>
                <a:ext uri="{FF2B5EF4-FFF2-40B4-BE49-F238E27FC236}">
                  <a16:creationId xmlns:a16="http://schemas.microsoft.com/office/drawing/2014/main" id="{3F896FA2-7893-BBCB-B3CC-A43E9743E80D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Moon 4">
              <a:extLst>
                <a:ext uri="{FF2B5EF4-FFF2-40B4-BE49-F238E27FC236}">
                  <a16:creationId xmlns:a16="http://schemas.microsoft.com/office/drawing/2014/main" id="{70BED9C2-BBD0-DD83-6C16-A08CDF4104DD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Moon 5">
              <a:extLst>
                <a:ext uri="{FF2B5EF4-FFF2-40B4-BE49-F238E27FC236}">
                  <a16:creationId xmlns:a16="http://schemas.microsoft.com/office/drawing/2014/main" id="{B7898144-8EA0-5F3E-6609-8D2E0D7BAB87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Moon 6">
              <a:extLst>
                <a:ext uri="{FF2B5EF4-FFF2-40B4-BE49-F238E27FC236}">
                  <a16:creationId xmlns:a16="http://schemas.microsoft.com/office/drawing/2014/main" id="{8890FBBA-97B6-E3B5-668A-F3D185B06C56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Moon 7">
              <a:extLst>
                <a:ext uri="{FF2B5EF4-FFF2-40B4-BE49-F238E27FC236}">
                  <a16:creationId xmlns:a16="http://schemas.microsoft.com/office/drawing/2014/main" id="{C249E106-35FB-E3A0-F2ED-327FD7C64ABF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Moon 8">
              <a:extLst>
                <a:ext uri="{FF2B5EF4-FFF2-40B4-BE49-F238E27FC236}">
                  <a16:creationId xmlns:a16="http://schemas.microsoft.com/office/drawing/2014/main" id="{798BA24F-4F13-E743-F841-1241895DADAF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Moon 9">
              <a:extLst>
                <a:ext uri="{FF2B5EF4-FFF2-40B4-BE49-F238E27FC236}">
                  <a16:creationId xmlns:a16="http://schemas.microsoft.com/office/drawing/2014/main" id="{02D7F94E-9879-69F3-DE4B-5B49965E01E0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Moon 10">
              <a:extLst>
                <a:ext uri="{FF2B5EF4-FFF2-40B4-BE49-F238E27FC236}">
                  <a16:creationId xmlns:a16="http://schemas.microsoft.com/office/drawing/2014/main" id="{AD1CAA89-4E40-8A7D-E2CF-99838A947433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8E9E2B6A-403F-314B-48E2-91B3D249FC59}"/>
              </a:ext>
            </a:extLst>
          </p:cNvPr>
          <p:cNvGrpSpPr/>
          <p:nvPr/>
        </p:nvGrpSpPr>
        <p:grpSpPr>
          <a:xfrm>
            <a:off x="6747326" y="1735981"/>
            <a:ext cx="3277810" cy="3277197"/>
            <a:chOff x="1591358" y="2321470"/>
            <a:chExt cx="2128881" cy="2128484"/>
          </a:xfrm>
          <a:solidFill>
            <a:schemeClr val="accent4"/>
          </a:solidFill>
        </p:grpSpPr>
        <p:sp>
          <p:nvSpPr>
            <p:cNvPr id="14" name="Moon 12">
              <a:extLst>
                <a:ext uri="{FF2B5EF4-FFF2-40B4-BE49-F238E27FC236}">
                  <a16:creationId xmlns:a16="http://schemas.microsoft.com/office/drawing/2014/main" id="{22664281-64E5-9129-381E-44C88C1BE2B8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Moon 13">
              <a:extLst>
                <a:ext uri="{FF2B5EF4-FFF2-40B4-BE49-F238E27FC236}">
                  <a16:creationId xmlns:a16="http://schemas.microsoft.com/office/drawing/2014/main" id="{B88FDEE0-368E-D00B-8F88-F41B877354BE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Moon 14">
              <a:extLst>
                <a:ext uri="{FF2B5EF4-FFF2-40B4-BE49-F238E27FC236}">
                  <a16:creationId xmlns:a16="http://schemas.microsoft.com/office/drawing/2014/main" id="{1A6D1837-B7BA-93B9-A326-FC004779A6E6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Moon 15">
              <a:extLst>
                <a:ext uri="{FF2B5EF4-FFF2-40B4-BE49-F238E27FC236}">
                  <a16:creationId xmlns:a16="http://schemas.microsoft.com/office/drawing/2014/main" id="{916681A4-F23D-D71A-8C99-BB31BBFC572A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Moon 16">
              <a:extLst>
                <a:ext uri="{FF2B5EF4-FFF2-40B4-BE49-F238E27FC236}">
                  <a16:creationId xmlns:a16="http://schemas.microsoft.com/office/drawing/2014/main" id="{0242BB28-B3FD-D5FE-200C-27E9807079D1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Moon 17">
              <a:extLst>
                <a:ext uri="{FF2B5EF4-FFF2-40B4-BE49-F238E27FC236}">
                  <a16:creationId xmlns:a16="http://schemas.microsoft.com/office/drawing/2014/main" id="{CFB78CFB-5737-35C3-6D04-85157C2039B3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Moon 18">
              <a:extLst>
                <a:ext uri="{FF2B5EF4-FFF2-40B4-BE49-F238E27FC236}">
                  <a16:creationId xmlns:a16="http://schemas.microsoft.com/office/drawing/2014/main" id="{D74C2FC1-FEB1-3158-4C9B-B95167CFB5D2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Moon 19">
              <a:extLst>
                <a:ext uri="{FF2B5EF4-FFF2-40B4-BE49-F238E27FC236}">
                  <a16:creationId xmlns:a16="http://schemas.microsoft.com/office/drawing/2014/main" id="{DD167CFA-EAE6-112C-2D98-8C5A4D9CE601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2" name="TextBox 20">
            <a:extLst>
              <a:ext uri="{FF2B5EF4-FFF2-40B4-BE49-F238E27FC236}">
                <a16:creationId xmlns:a16="http://schemas.microsoft.com/office/drawing/2014/main" id="{B82F428F-297D-95A7-6428-8F43F5B62D84}"/>
              </a:ext>
            </a:extLst>
          </p:cNvPr>
          <p:cNvSpPr txBox="1"/>
          <p:nvPr/>
        </p:nvSpPr>
        <p:spPr>
          <a:xfrm>
            <a:off x="908704" y="1772817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62DF807B-7923-B0E2-31B6-7237B6722D56}"/>
              </a:ext>
            </a:extLst>
          </p:cNvPr>
          <p:cNvSpPr txBox="1"/>
          <p:nvPr/>
        </p:nvSpPr>
        <p:spPr>
          <a:xfrm>
            <a:off x="908703" y="2055552"/>
            <a:ext cx="49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A704237D-AC08-4C1F-E875-7C76DAB4D517}"/>
              </a:ext>
            </a:extLst>
          </p:cNvPr>
          <p:cNvSpPr txBox="1"/>
          <p:nvPr/>
        </p:nvSpPr>
        <p:spPr>
          <a:xfrm>
            <a:off x="9902715" y="4994331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B29DC137-C053-7B52-785C-88D84CF566E1}"/>
              </a:ext>
            </a:extLst>
          </p:cNvPr>
          <p:cNvSpPr txBox="1"/>
          <p:nvPr/>
        </p:nvSpPr>
        <p:spPr>
          <a:xfrm>
            <a:off x="6419269" y="5277066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034A9AF-B835-A01C-1F16-17143F8B7875}"/>
              </a:ext>
            </a:extLst>
          </p:cNvPr>
          <p:cNvSpPr txBox="1"/>
          <p:nvPr/>
        </p:nvSpPr>
        <p:spPr>
          <a:xfrm>
            <a:off x="4378124" y="379612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72657775-B22F-0415-FC39-96834A0BA3E2}"/>
              </a:ext>
            </a:extLst>
          </p:cNvPr>
          <p:cNvSpPr txBox="1"/>
          <p:nvPr/>
        </p:nvSpPr>
        <p:spPr>
          <a:xfrm rot="2700000">
            <a:off x="4478878" y="4615389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7D4F46FC-575E-6EC7-FFB2-AF924B43DCAD}"/>
              </a:ext>
            </a:extLst>
          </p:cNvPr>
          <p:cNvSpPr txBox="1"/>
          <p:nvPr/>
        </p:nvSpPr>
        <p:spPr>
          <a:xfrm rot="5400000">
            <a:off x="3941140" y="527903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288CF382-89CE-A00D-EDD5-A918AA6ADFBA}"/>
              </a:ext>
            </a:extLst>
          </p:cNvPr>
          <p:cNvSpPr txBox="1"/>
          <p:nvPr/>
        </p:nvSpPr>
        <p:spPr>
          <a:xfrm rot="7851716">
            <a:off x="3190120" y="533250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64C6E9C8-5DCE-589F-CF91-27CA860D0D2B}"/>
              </a:ext>
            </a:extLst>
          </p:cNvPr>
          <p:cNvSpPr txBox="1"/>
          <p:nvPr/>
        </p:nvSpPr>
        <p:spPr>
          <a:xfrm rot="21378734">
            <a:off x="2492174" y="490506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id="{07094B0F-D99C-6A77-3A72-CF8B0FF2C5A5}"/>
              </a:ext>
            </a:extLst>
          </p:cNvPr>
          <p:cNvSpPr txBox="1"/>
          <p:nvPr/>
        </p:nvSpPr>
        <p:spPr>
          <a:xfrm rot="2700000">
            <a:off x="2392151" y="4068593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id="{FB98F18C-51EB-4809-7CE6-2E62E1F4A857}"/>
              </a:ext>
            </a:extLst>
          </p:cNvPr>
          <p:cNvSpPr txBox="1"/>
          <p:nvPr/>
        </p:nvSpPr>
        <p:spPr>
          <a:xfrm rot="5400000">
            <a:off x="2892562" y="343067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46F6FEB2-2AE4-F245-5445-B0D233D0556A}"/>
              </a:ext>
            </a:extLst>
          </p:cNvPr>
          <p:cNvSpPr txBox="1"/>
          <p:nvPr/>
        </p:nvSpPr>
        <p:spPr>
          <a:xfrm rot="18900000">
            <a:off x="3732231" y="329451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id="{38D580D1-1E49-F838-4774-815A7870CC15}"/>
              </a:ext>
            </a:extLst>
          </p:cNvPr>
          <p:cNvSpPr txBox="1"/>
          <p:nvPr/>
        </p:nvSpPr>
        <p:spPr>
          <a:xfrm>
            <a:off x="8874289" y="266831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id="{FFE524F5-1D6A-006A-4F0E-7BFCF2D888EB}"/>
              </a:ext>
            </a:extLst>
          </p:cNvPr>
          <p:cNvSpPr txBox="1"/>
          <p:nvPr/>
        </p:nvSpPr>
        <p:spPr>
          <a:xfrm rot="2700000">
            <a:off x="8975043" y="3487582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4">
            <a:extLst>
              <a:ext uri="{FF2B5EF4-FFF2-40B4-BE49-F238E27FC236}">
                <a16:creationId xmlns:a16="http://schemas.microsoft.com/office/drawing/2014/main" id="{21D8CA57-4CB8-9B34-AB3A-FB947BF3A41D}"/>
              </a:ext>
            </a:extLst>
          </p:cNvPr>
          <p:cNvSpPr txBox="1"/>
          <p:nvPr/>
        </p:nvSpPr>
        <p:spPr>
          <a:xfrm rot="5400000">
            <a:off x="8437305" y="4151227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3701D313-9508-EB10-10DC-0DA22ADFF6A9}"/>
              </a:ext>
            </a:extLst>
          </p:cNvPr>
          <p:cNvSpPr txBox="1"/>
          <p:nvPr/>
        </p:nvSpPr>
        <p:spPr>
          <a:xfrm rot="7851716">
            <a:off x="7686285" y="420469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49E7FBB1-1A45-A493-B322-83B20893A608}"/>
              </a:ext>
            </a:extLst>
          </p:cNvPr>
          <p:cNvSpPr txBox="1"/>
          <p:nvPr/>
        </p:nvSpPr>
        <p:spPr>
          <a:xfrm rot="21378734">
            <a:off x="6988339" y="377726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7">
            <a:extLst>
              <a:ext uri="{FF2B5EF4-FFF2-40B4-BE49-F238E27FC236}">
                <a16:creationId xmlns:a16="http://schemas.microsoft.com/office/drawing/2014/main" id="{6C3FE7E0-7645-01B4-C368-C6F9B7A3B959}"/>
              </a:ext>
            </a:extLst>
          </p:cNvPr>
          <p:cNvSpPr txBox="1"/>
          <p:nvPr/>
        </p:nvSpPr>
        <p:spPr>
          <a:xfrm rot="2700000">
            <a:off x="6888316" y="2940786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CF8922C0-8EA2-14F6-3F21-E2CC629D19AC}"/>
              </a:ext>
            </a:extLst>
          </p:cNvPr>
          <p:cNvSpPr txBox="1"/>
          <p:nvPr/>
        </p:nvSpPr>
        <p:spPr>
          <a:xfrm rot="5400000">
            <a:off x="7388727" y="230287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E52C978D-28D5-B323-B745-ADCAC93B7DFA}"/>
              </a:ext>
            </a:extLst>
          </p:cNvPr>
          <p:cNvSpPr txBox="1"/>
          <p:nvPr/>
        </p:nvSpPr>
        <p:spPr>
          <a:xfrm rot="18900000">
            <a:off x="8228396" y="216671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6CCF9AFA-2900-162D-D97C-533EB4E467E8}"/>
              </a:ext>
            </a:extLst>
          </p:cNvPr>
          <p:cNvSpPr/>
          <p:nvPr/>
        </p:nvSpPr>
        <p:spPr>
          <a:xfrm>
            <a:off x="8186988" y="317455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Left Arrow 1">
            <a:extLst>
              <a:ext uri="{FF2B5EF4-FFF2-40B4-BE49-F238E27FC236}">
                <a16:creationId xmlns:a16="http://schemas.microsoft.com/office/drawing/2014/main" id="{89090021-3413-40BF-9E1E-6A6840BB29F8}"/>
              </a:ext>
            </a:extLst>
          </p:cNvPr>
          <p:cNvSpPr>
            <a:spLocks noChangeAspect="1"/>
          </p:cNvSpPr>
          <p:nvPr/>
        </p:nvSpPr>
        <p:spPr>
          <a:xfrm>
            <a:off x="3687866" y="4344445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7017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7454474C-8599-48F8-B543-682E2FE68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889696"/>
              </p:ext>
            </p:extLst>
          </p:nvPr>
        </p:nvGraphicFramePr>
        <p:xfrm>
          <a:off x="6397840" y="3577316"/>
          <a:ext cx="1531619" cy="165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761F66-3F45-4EFC-8799-0717C09B53BF}"/>
              </a:ext>
            </a:extLst>
          </p:cNvPr>
          <p:cNvSpPr txBox="1"/>
          <p:nvPr/>
        </p:nvSpPr>
        <p:spPr>
          <a:xfrm>
            <a:off x="4631069" y="4171518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81E07-9C34-4112-8693-69F4D9870D44}"/>
              </a:ext>
            </a:extLst>
          </p:cNvPr>
          <p:cNvSpPr txBox="1"/>
          <p:nvPr/>
        </p:nvSpPr>
        <p:spPr>
          <a:xfrm>
            <a:off x="6763188" y="4171518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ound Same Side Corner Rectangle 8">
            <a:extLst>
              <a:ext uri="{FF2B5EF4-FFF2-40B4-BE49-F238E27FC236}">
                <a16:creationId xmlns:a16="http://schemas.microsoft.com/office/drawing/2014/main" id="{548D5789-FB31-48BB-810E-E71EDF7BE49D}"/>
              </a:ext>
            </a:extLst>
          </p:cNvPr>
          <p:cNvSpPr/>
          <p:nvPr/>
        </p:nvSpPr>
        <p:spPr>
          <a:xfrm flipH="1">
            <a:off x="4733752" y="1862855"/>
            <a:ext cx="595555" cy="156854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 Same Side Corner Rectangle 20">
            <a:extLst>
              <a:ext uri="{FF2B5EF4-FFF2-40B4-BE49-F238E27FC236}">
                <a16:creationId xmlns:a16="http://schemas.microsoft.com/office/drawing/2014/main" id="{F12855FF-B82A-464D-AC2B-35D3662D0BC8}"/>
              </a:ext>
            </a:extLst>
          </p:cNvPr>
          <p:cNvSpPr/>
          <p:nvPr/>
        </p:nvSpPr>
        <p:spPr>
          <a:xfrm rot="10800000">
            <a:off x="6810130" y="1883889"/>
            <a:ext cx="715581" cy="15264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FFC6D8-947B-460D-BEEB-DE146CE777E7}"/>
              </a:ext>
            </a:extLst>
          </p:cNvPr>
          <p:cNvGrpSpPr/>
          <p:nvPr/>
        </p:nvGrpSpPr>
        <p:grpSpPr>
          <a:xfrm>
            <a:off x="1277267" y="3647427"/>
            <a:ext cx="2628000" cy="673514"/>
            <a:chOff x="2113657" y="4283314"/>
            <a:chExt cx="3647460" cy="67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DCE171-92D6-429B-BC47-527DC19FF87D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737F4A-6714-4E2D-A75B-A0425767F58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796704-A7FE-45DC-A0A9-D980ACD939D0}"/>
              </a:ext>
            </a:extLst>
          </p:cNvPr>
          <p:cNvGrpSpPr/>
          <p:nvPr/>
        </p:nvGrpSpPr>
        <p:grpSpPr>
          <a:xfrm>
            <a:off x="1277267" y="4399901"/>
            <a:ext cx="2628000" cy="673514"/>
            <a:chOff x="2113657" y="4283314"/>
            <a:chExt cx="3647460" cy="6735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15FFA6-16AE-4D9A-9B9A-D608B15289C5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D23429-6EA1-4570-A12D-A6EC46ED829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DBBEB-1880-43EB-9E5F-5F867E01D449}"/>
              </a:ext>
            </a:extLst>
          </p:cNvPr>
          <p:cNvGrpSpPr/>
          <p:nvPr/>
        </p:nvGrpSpPr>
        <p:grpSpPr>
          <a:xfrm>
            <a:off x="8295018" y="3647427"/>
            <a:ext cx="2628000" cy="673514"/>
            <a:chOff x="2113657" y="4283314"/>
            <a:chExt cx="3647460" cy="6735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BE76B1-3F1A-4B6B-8506-7214AEFB68FF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1685BC-D55B-4D88-8864-B931396B84C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118F0E-A4A1-4954-BB08-FB8DEC64D29E}"/>
              </a:ext>
            </a:extLst>
          </p:cNvPr>
          <p:cNvGrpSpPr/>
          <p:nvPr/>
        </p:nvGrpSpPr>
        <p:grpSpPr>
          <a:xfrm>
            <a:off x="8295018" y="4399901"/>
            <a:ext cx="2628000" cy="673514"/>
            <a:chOff x="2113657" y="4283314"/>
            <a:chExt cx="3647460" cy="6735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A7C49D-97C7-4799-928E-EE084BE7DA0A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FB560C-993C-4C62-9FFB-0EA3D3E67D1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055A8-6D59-4C2E-B74C-88931A3D8D42}"/>
              </a:ext>
            </a:extLst>
          </p:cNvPr>
          <p:cNvGrpSpPr/>
          <p:nvPr/>
        </p:nvGrpSpPr>
        <p:grpSpPr>
          <a:xfrm>
            <a:off x="879567" y="1998258"/>
            <a:ext cx="3649343" cy="1297741"/>
            <a:chOff x="300361" y="1376682"/>
            <a:chExt cx="2936827" cy="12977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685CD9-3FF1-412E-9346-2997FBBFAE8B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4BC09B-2BBE-4794-98E9-3B927646002F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934216-7E63-4E31-AAC7-31E961266947}"/>
              </a:ext>
            </a:extLst>
          </p:cNvPr>
          <p:cNvGrpSpPr/>
          <p:nvPr/>
        </p:nvGrpSpPr>
        <p:grpSpPr>
          <a:xfrm>
            <a:off x="7701162" y="1998258"/>
            <a:ext cx="3672233" cy="1297741"/>
            <a:chOff x="300361" y="1376682"/>
            <a:chExt cx="2936827" cy="1297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9B384E-DD66-4F8C-BE0F-D42623695248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9F9180-5889-483E-83DF-BAA0BDC9C8AD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FD6F355-380C-4C82-A595-A8A054B3845D}"/>
              </a:ext>
            </a:extLst>
          </p:cNvPr>
          <p:cNvSpPr txBox="1"/>
          <p:nvPr/>
        </p:nvSpPr>
        <p:spPr>
          <a:xfrm>
            <a:off x="1820092" y="5424348"/>
            <a:ext cx="855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graphicFrame>
        <p:nvGraphicFramePr>
          <p:cNvPr id="27" name="차트 22">
            <a:extLst>
              <a:ext uri="{FF2B5EF4-FFF2-40B4-BE49-F238E27FC236}">
                <a16:creationId xmlns:a16="http://schemas.microsoft.com/office/drawing/2014/main" id="{8B6C1537-2E33-42C6-A99D-4EB4BEC3D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709172"/>
              </p:ext>
            </p:extLst>
          </p:nvPr>
        </p:nvGraphicFramePr>
        <p:xfrm>
          <a:off x="6214502" y="3364892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차트 31">
            <a:extLst>
              <a:ext uri="{FF2B5EF4-FFF2-40B4-BE49-F238E27FC236}">
                <a16:creationId xmlns:a16="http://schemas.microsoft.com/office/drawing/2014/main" id="{3B0924FF-98B7-4C77-BC74-679ABB0F7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059651"/>
              </p:ext>
            </p:extLst>
          </p:nvPr>
        </p:nvGraphicFramePr>
        <p:xfrm>
          <a:off x="4076633" y="3364892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五边形 1">
            <a:extLst>
              <a:ext uri="{FF2B5EF4-FFF2-40B4-BE49-F238E27FC236}">
                <a16:creationId xmlns:a16="http://schemas.microsoft.com/office/drawing/2014/main" id="{F3E3B851-BC8A-D5F6-F06F-58C27E76C010}"/>
              </a:ext>
            </a:extLst>
          </p:cNvPr>
          <p:cNvSpPr/>
          <p:nvPr/>
        </p:nvSpPr>
        <p:spPr>
          <a:xfrm>
            <a:off x="0" y="2714172"/>
            <a:ext cx="3686629" cy="1429658"/>
          </a:xfrm>
          <a:prstGeom prst="homePlate">
            <a:avLst>
              <a:gd name="adj" fmla="val 23896"/>
            </a:avLst>
          </a:prstGeom>
          <a:solidFill>
            <a:srgbClr val="33AA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任意多边形 5">
            <a:extLst>
              <a:ext uri="{FF2B5EF4-FFF2-40B4-BE49-F238E27FC236}">
                <a16:creationId xmlns:a16="http://schemas.microsoft.com/office/drawing/2014/main" id="{14DBDCA3-915F-E35D-3B6D-66B580D82337}"/>
              </a:ext>
            </a:extLst>
          </p:cNvPr>
          <p:cNvSpPr/>
          <p:nvPr/>
        </p:nvSpPr>
        <p:spPr>
          <a:xfrm>
            <a:off x="0" y="3429001"/>
            <a:ext cx="3686629" cy="714829"/>
          </a:xfrm>
          <a:custGeom>
            <a:avLst/>
            <a:gdLst>
              <a:gd name="connsiteX0" fmla="*/ 0 w 3686629"/>
              <a:gd name="connsiteY0" fmla="*/ 0 h 714829"/>
              <a:gd name="connsiteX1" fmla="*/ 3686629 w 3686629"/>
              <a:gd name="connsiteY1" fmla="*/ 0 h 714829"/>
              <a:gd name="connsiteX2" fmla="*/ 3344998 w 3686629"/>
              <a:gd name="connsiteY2" fmla="*/ 714829 h 714829"/>
              <a:gd name="connsiteX3" fmla="*/ 0 w 3686629"/>
              <a:gd name="connsiteY3" fmla="*/ 714829 h 7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629" h="714829">
                <a:moveTo>
                  <a:pt x="0" y="0"/>
                </a:moveTo>
                <a:lnTo>
                  <a:pt x="3686629" y="0"/>
                </a:lnTo>
                <a:lnTo>
                  <a:pt x="3344998" y="714829"/>
                </a:lnTo>
                <a:lnTo>
                  <a:pt x="0" y="714829"/>
                </a:lnTo>
                <a:close/>
              </a:path>
            </a:pathLst>
          </a:custGeom>
          <a:solidFill>
            <a:srgbClr val="013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六边形 2">
            <a:extLst>
              <a:ext uri="{FF2B5EF4-FFF2-40B4-BE49-F238E27FC236}">
                <a16:creationId xmlns:a16="http://schemas.microsoft.com/office/drawing/2014/main" id="{DE755D42-5ED0-61F0-8BE9-C3EA1F47FDB4}"/>
              </a:ext>
            </a:extLst>
          </p:cNvPr>
          <p:cNvSpPr/>
          <p:nvPr/>
        </p:nvSpPr>
        <p:spPr>
          <a:xfrm>
            <a:off x="2179682" y="2848430"/>
            <a:ext cx="1346924" cy="1161142"/>
          </a:xfrm>
          <a:prstGeom prst="hexagon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文本框 7">
            <a:extLst>
              <a:ext uri="{FF2B5EF4-FFF2-40B4-BE49-F238E27FC236}">
                <a16:creationId xmlns:a16="http://schemas.microsoft.com/office/drawing/2014/main" id="{6D32687F-D530-1AA8-8D46-E543725E0E18}"/>
              </a:ext>
            </a:extLst>
          </p:cNvPr>
          <p:cNvSpPr txBox="1"/>
          <p:nvPr/>
        </p:nvSpPr>
        <p:spPr>
          <a:xfrm>
            <a:off x="4038236" y="3392510"/>
            <a:ext cx="5613398" cy="584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微软雅黑"/>
              </a:rPr>
              <a:t>The user can demonstrate on a projector or computer or print the it into a film to be used in a wider field</a:t>
            </a:r>
          </a:p>
        </p:txBody>
      </p:sp>
      <p:sp>
        <p:nvSpPr>
          <p:cNvPr id="36" name="文本框 8">
            <a:extLst>
              <a:ext uri="{FF2B5EF4-FFF2-40B4-BE49-F238E27FC236}">
                <a16:creationId xmlns:a16="http://schemas.microsoft.com/office/drawing/2014/main" id="{F91F9EBC-B79A-F1CB-F418-FD1B9F964042}"/>
              </a:ext>
            </a:extLst>
          </p:cNvPr>
          <p:cNvSpPr txBox="1"/>
          <p:nvPr/>
        </p:nvSpPr>
        <p:spPr>
          <a:xfrm>
            <a:off x="4038236" y="2659745"/>
            <a:ext cx="476925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方正兰亭中黑_GBK" panose="02000000000000000000" pitchFamily="2" charset="-122"/>
              </a:rPr>
              <a:t>Pre-work highlights</a:t>
            </a:r>
            <a:endParaRPr lang="zh-CN" altLang="en-US" sz="40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ea typeface="方正兰亭中黑_GBK" panose="02000000000000000000" pitchFamily="2" charset="-122"/>
            </a:endParaRPr>
          </a:p>
        </p:txBody>
      </p:sp>
      <p:sp>
        <p:nvSpPr>
          <p:cNvPr id="38" name="任意多边形 15">
            <a:extLst>
              <a:ext uri="{FF2B5EF4-FFF2-40B4-BE49-F238E27FC236}">
                <a16:creationId xmlns:a16="http://schemas.microsoft.com/office/drawing/2014/main" id="{D9F31C3B-4D36-5E84-B42F-4D0892C8A804}"/>
              </a:ext>
            </a:extLst>
          </p:cNvPr>
          <p:cNvSpPr/>
          <p:nvPr/>
        </p:nvSpPr>
        <p:spPr>
          <a:xfrm>
            <a:off x="10196052" y="3404431"/>
            <a:ext cx="1995948" cy="3453569"/>
          </a:xfrm>
          <a:custGeom>
            <a:avLst/>
            <a:gdLst>
              <a:gd name="connsiteX0" fmla="*/ 863392 w 1995948"/>
              <a:gd name="connsiteY0" fmla="*/ 0 h 3453569"/>
              <a:gd name="connsiteX1" fmla="*/ 1995948 w 1995948"/>
              <a:gd name="connsiteY1" fmla="*/ 0 h 3453569"/>
              <a:gd name="connsiteX2" fmla="*/ 1995948 w 1995948"/>
              <a:gd name="connsiteY2" fmla="*/ 3453569 h 3453569"/>
              <a:gd name="connsiteX3" fmla="*/ 0 w 1995948"/>
              <a:gd name="connsiteY3" fmla="*/ 3453569 h 345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948" h="3453569">
                <a:moveTo>
                  <a:pt x="863392" y="0"/>
                </a:moveTo>
                <a:lnTo>
                  <a:pt x="1995948" y="0"/>
                </a:lnTo>
                <a:lnTo>
                  <a:pt x="1995948" y="3453569"/>
                </a:lnTo>
                <a:lnTo>
                  <a:pt x="0" y="3453569"/>
                </a:lnTo>
                <a:close/>
              </a:path>
            </a:pathLst>
          </a:custGeom>
          <a:solidFill>
            <a:srgbClr val="013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任意多边形 16">
            <a:extLst>
              <a:ext uri="{FF2B5EF4-FFF2-40B4-BE49-F238E27FC236}">
                <a16:creationId xmlns:a16="http://schemas.microsoft.com/office/drawing/2014/main" id="{CFCA8D7D-7DF2-A290-8103-47663768E3F7}"/>
              </a:ext>
            </a:extLst>
          </p:cNvPr>
          <p:cNvSpPr/>
          <p:nvPr/>
        </p:nvSpPr>
        <p:spPr>
          <a:xfrm flipV="1">
            <a:off x="10196052" y="-1"/>
            <a:ext cx="1995948" cy="3404431"/>
          </a:xfrm>
          <a:custGeom>
            <a:avLst/>
            <a:gdLst>
              <a:gd name="connsiteX0" fmla="*/ 0 w 1995948"/>
              <a:gd name="connsiteY0" fmla="*/ 3453569 h 3453569"/>
              <a:gd name="connsiteX1" fmla="*/ 1995948 w 1995948"/>
              <a:gd name="connsiteY1" fmla="*/ 3453569 h 3453569"/>
              <a:gd name="connsiteX2" fmla="*/ 1995948 w 1995948"/>
              <a:gd name="connsiteY2" fmla="*/ 0 h 3453569"/>
              <a:gd name="connsiteX3" fmla="*/ 863392 w 1995948"/>
              <a:gd name="connsiteY3" fmla="*/ 0 h 345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948" h="3453569">
                <a:moveTo>
                  <a:pt x="0" y="3453569"/>
                </a:moveTo>
                <a:lnTo>
                  <a:pt x="1995948" y="3453569"/>
                </a:lnTo>
                <a:lnTo>
                  <a:pt x="1995948" y="0"/>
                </a:lnTo>
                <a:lnTo>
                  <a:pt x="863392" y="0"/>
                </a:lnTo>
                <a:close/>
              </a:path>
            </a:pathLst>
          </a:custGeom>
          <a:solidFill>
            <a:srgbClr val="33AA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文本框 18">
            <a:extLst>
              <a:ext uri="{FF2B5EF4-FFF2-40B4-BE49-F238E27FC236}">
                <a16:creationId xmlns:a16="http://schemas.microsoft.com/office/drawing/2014/main" id="{8BDF6CA4-0EF2-9595-54A1-5E3C3562C9AD}"/>
              </a:ext>
            </a:extLst>
          </p:cNvPr>
          <p:cNvSpPr txBox="1"/>
          <p:nvPr/>
        </p:nvSpPr>
        <p:spPr>
          <a:xfrm>
            <a:off x="11179533" y="1764511"/>
            <a:ext cx="861774" cy="332897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4400" b="1" dirty="0">
                <a:solidFill>
                  <a:srgbClr val="FFFFFF"/>
                </a:solidFill>
                <a:latin typeface="微软雅黑"/>
                <a:ea typeface="微软雅黑"/>
              </a:rPr>
              <a:t>first part</a:t>
            </a:r>
            <a:endParaRPr lang="zh-CN" altLang="en-US" sz="4400" b="1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6A90B1C-A8A4-42A2-0A9E-3975E9424A11}"/>
              </a:ext>
            </a:extLst>
          </p:cNvPr>
          <p:cNvGrpSpPr/>
          <p:nvPr/>
        </p:nvGrpSpPr>
        <p:grpSpPr>
          <a:xfrm flipH="1">
            <a:off x="2426569" y="3020570"/>
            <a:ext cx="890271" cy="894542"/>
            <a:chOff x="5058555" y="1414394"/>
            <a:chExt cx="1233116" cy="1231103"/>
          </a:xfrm>
          <a:solidFill>
            <a:srgbClr val="013857"/>
          </a:solidFill>
        </p:grpSpPr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F5E59B7F-38FB-3064-46C7-870CC315F87B}"/>
                </a:ext>
              </a:extLst>
            </p:cNvPr>
            <p:cNvSpPr/>
            <p:nvPr/>
          </p:nvSpPr>
          <p:spPr>
            <a:xfrm>
              <a:off x="5119494" y="1950384"/>
              <a:ext cx="1164674" cy="695113"/>
            </a:xfrm>
            <a:custGeom>
              <a:avLst/>
              <a:gdLst>
                <a:gd name="connsiteX0" fmla="*/ 406321 w 1164674"/>
                <a:gd name="connsiteY0" fmla="*/ 695114 h 695113"/>
                <a:gd name="connsiteX1" fmla="*/ 405547 w 1164674"/>
                <a:gd name="connsiteY1" fmla="*/ 687629 h 695113"/>
                <a:gd name="connsiteX2" fmla="*/ 317270 w 1164674"/>
                <a:gd name="connsiteY2" fmla="*/ 592512 h 695113"/>
                <a:gd name="connsiteX3" fmla="*/ 217120 w 1164674"/>
                <a:gd name="connsiteY3" fmla="*/ 587737 h 695113"/>
                <a:gd name="connsiteX4" fmla="*/ 196471 w 1164674"/>
                <a:gd name="connsiteY4" fmla="*/ 584381 h 695113"/>
                <a:gd name="connsiteX5" fmla="*/ 106000 w 1164674"/>
                <a:gd name="connsiteY5" fmla="*/ 448094 h 695113"/>
                <a:gd name="connsiteX6" fmla="*/ 99418 w 1164674"/>
                <a:gd name="connsiteY6" fmla="*/ 404472 h 695113"/>
                <a:gd name="connsiteX7" fmla="*/ 93352 w 1164674"/>
                <a:gd name="connsiteY7" fmla="*/ 383436 h 695113"/>
                <a:gd name="connsiteX8" fmla="*/ 82253 w 1164674"/>
                <a:gd name="connsiteY8" fmla="*/ 330779 h 695113"/>
                <a:gd name="connsiteX9" fmla="*/ 78639 w 1164674"/>
                <a:gd name="connsiteY9" fmla="*/ 301483 h 695113"/>
                <a:gd name="connsiteX10" fmla="*/ 87415 w 1164674"/>
                <a:gd name="connsiteY10" fmla="*/ 249859 h 695113"/>
                <a:gd name="connsiteX11" fmla="*/ 45471 w 1164674"/>
                <a:gd name="connsiteY11" fmla="*/ 237727 h 695113"/>
                <a:gd name="connsiteX12" fmla="*/ 12303 w 1164674"/>
                <a:gd name="connsiteY12" fmla="*/ 220821 h 695113"/>
                <a:gd name="connsiteX13" fmla="*/ 171 w 1164674"/>
                <a:gd name="connsiteY13" fmla="*/ 190621 h 695113"/>
                <a:gd name="connsiteX14" fmla="*/ 53086 w 1164674"/>
                <a:gd name="connsiteY14" fmla="*/ 145192 h 695113"/>
                <a:gd name="connsiteX15" fmla="*/ 115809 w 1164674"/>
                <a:gd name="connsiteY15" fmla="*/ 145192 h 695113"/>
                <a:gd name="connsiteX16" fmla="*/ 231575 w 1164674"/>
                <a:gd name="connsiteY16" fmla="*/ 91890 h 695113"/>
                <a:gd name="connsiteX17" fmla="*/ 254031 w 1164674"/>
                <a:gd name="connsiteY17" fmla="*/ 80662 h 695113"/>
                <a:gd name="connsiteX18" fmla="*/ 333532 w 1164674"/>
                <a:gd name="connsiteY18" fmla="*/ 6066 h 695113"/>
                <a:gd name="connsiteX19" fmla="*/ 335726 w 1164674"/>
                <a:gd name="connsiteY19" fmla="*/ 0 h 695113"/>
                <a:gd name="connsiteX20" fmla="*/ 1164674 w 1164674"/>
                <a:gd name="connsiteY20" fmla="*/ 0 h 695113"/>
                <a:gd name="connsiteX21" fmla="*/ 1159641 w 1164674"/>
                <a:gd name="connsiteY21" fmla="*/ 20779 h 695113"/>
                <a:gd name="connsiteX22" fmla="*/ 1087368 w 1164674"/>
                <a:gd name="connsiteY22" fmla="*/ 147257 h 695113"/>
                <a:gd name="connsiteX23" fmla="*/ 978313 w 1164674"/>
                <a:gd name="connsiteY23" fmla="*/ 483715 h 695113"/>
                <a:gd name="connsiteX24" fmla="*/ 1014449 w 1164674"/>
                <a:gd name="connsiteY24" fmla="*/ 669560 h 695113"/>
                <a:gd name="connsiteX25" fmla="*/ 1023483 w 1164674"/>
                <a:gd name="connsiteY25" fmla="*/ 694856 h 695113"/>
                <a:gd name="connsiteX26" fmla="*/ 406321 w 1164674"/>
                <a:gd name="connsiteY26" fmla="*/ 695114 h 69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4674" h="695113">
                  <a:moveTo>
                    <a:pt x="406321" y="695114"/>
                  </a:moveTo>
                  <a:cubicBezTo>
                    <a:pt x="405934" y="691758"/>
                    <a:pt x="405289" y="689564"/>
                    <a:pt x="405547" y="687629"/>
                  </a:cubicBezTo>
                  <a:cubicBezTo>
                    <a:pt x="415872" y="629552"/>
                    <a:pt x="385156" y="594835"/>
                    <a:pt x="317270" y="592512"/>
                  </a:cubicBezTo>
                  <a:cubicBezTo>
                    <a:pt x="283844" y="591350"/>
                    <a:pt x="250418" y="589543"/>
                    <a:pt x="217120" y="587737"/>
                  </a:cubicBezTo>
                  <a:cubicBezTo>
                    <a:pt x="210151" y="587349"/>
                    <a:pt x="203311" y="585801"/>
                    <a:pt x="196471" y="584381"/>
                  </a:cubicBezTo>
                  <a:cubicBezTo>
                    <a:pt x="119680" y="568378"/>
                    <a:pt x="90513" y="525143"/>
                    <a:pt x="106000" y="448094"/>
                  </a:cubicBezTo>
                  <a:cubicBezTo>
                    <a:pt x="109226" y="431962"/>
                    <a:pt x="108839" y="418411"/>
                    <a:pt x="99418" y="404472"/>
                  </a:cubicBezTo>
                  <a:cubicBezTo>
                    <a:pt x="95417" y="398536"/>
                    <a:pt x="91545" y="389372"/>
                    <a:pt x="93352" y="383436"/>
                  </a:cubicBezTo>
                  <a:cubicBezTo>
                    <a:pt x="99289" y="363173"/>
                    <a:pt x="93352" y="347428"/>
                    <a:pt x="82253" y="330779"/>
                  </a:cubicBezTo>
                  <a:cubicBezTo>
                    <a:pt x="77349" y="323423"/>
                    <a:pt x="77736" y="311162"/>
                    <a:pt x="78639" y="301483"/>
                  </a:cubicBezTo>
                  <a:cubicBezTo>
                    <a:pt x="80188" y="284963"/>
                    <a:pt x="84060" y="268573"/>
                    <a:pt x="87415" y="249859"/>
                  </a:cubicBezTo>
                  <a:cubicBezTo>
                    <a:pt x="72961" y="245729"/>
                    <a:pt x="58893" y="242632"/>
                    <a:pt x="45471" y="237727"/>
                  </a:cubicBezTo>
                  <a:cubicBezTo>
                    <a:pt x="33856" y="233339"/>
                    <a:pt x="20821" y="229210"/>
                    <a:pt x="12303" y="220821"/>
                  </a:cubicBezTo>
                  <a:cubicBezTo>
                    <a:pt x="5076" y="213722"/>
                    <a:pt x="-1119" y="200300"/>
                    <a:pt x="171" y="190621"/>
                  </a:cubicBezTo>
                  <a:cubicBezTo>
                    <a:pt x="4688" y="155517"/>
                    <a:pt x="18369" y="145192"/>
                    <a:pt x="53086" y="145192"/>
                  </a:cubicBezTo>
                  <a:cubicBezTo>
                    <a:pt x="73993" y="145192"/>
                    <a:pt x="94901" y="145063"/>
                    <a:pt x="115809" y="145192"/>
                  </a:cubicBezTo>
                  <a:cubicBezTo>
                    <a:pt x="162786" y="145579"/>
                    <a:pt x="200601" y="126865"/>
                    <a:pt x="231575" y="91890"/>
                  </a:cubicBezTo>
                  <a:cubicBezTo>
                    <a:pt x="236737" y="85954"/>
                    <a:pt x="246288" y="81178"/>
                    <a:pt x="254031" y="80662"/>
                  </a:cubicBezTo>
                  <a:cubicBezTo>
                    <a:pt x="306558" y="77694"/>
                    <a:pt x="327595" y="58593"/>
                    <a:pt x="333532" y="6066"/>
                  </a:cubicBezTo>
                  <a:cubicBezTo>
                    <a:pt x="333790" y="4130"/>
                    <a:pt x="334951" y="2323"/>
                    <a:pt x="335726" y="0"/>
                  </a:cubicBezTo>
                  <a:cubicBezTo>
                    <a:pt x="611139" y="0"/>
                    <a:pt x="886422" y="0"/>
                    <a:pt x="1164674" y="0"/>
                  </a:cubicBezTo>
                  <a:cubicBezTo>
                    <a:pt x="1163126" y="6969"/>
                    <a:pt x="1162997" y="14713"/>
                    <a:pt x="1159641" y="20779"/>
                  </a:cubicBezTo>
                  <a:cubicBezTo>
                    <a:pt x="1136152" y="63239"/>
                    <a:pt x="1114986" y="107636"/>
                    <a:pt x="1087368" y="147257"/>
                  </a:cubicBezTo>
                  <a:cubicBezTo>
                    <a:pt x="1016643" y="248827"/>
                    <a:pt x="977280" y="359560"/>
                    <a:pt x="978313" y="483715"/>
                  </a:cubicBezTo>
                  <a:cubicBezTo>
                    <a:pt x="978829" y="547857"/>
                    <a:pt x="991864" y="609677"/>
                    <a:pt x="1014449" y="669560"/>
                  </a:cubicBezTo>
                  <a:cubicBezTo>
                    <a:pt x="1017418" y="677304"/>
                    <a:pt x="1019999" y="685047"/>
                    <a:pt x="1023483" y="694856"/>
                  </a:cubicBezTo>
                  <a:cubicBezTo>
                    <a:pt x="816472" y="695114"/>
                    <a:pt x="611397" y="695114"/>
                    <a:pt x="406321" y="695114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0B8B1334-E369-D281-ED3E-758DB0C02299}"/>
                </a:ext>
              </a:extLst>
            </p:cNvPr>
            <p:cNvSpPr/>
            <p:nvPr/>
          </p:nvSpPr>
          <p:spPr>
            <a:xfrm>
              <a:off x="5316093" y="1414394"/>
              <a:ext cx="967687" cy="352080"/>
            </a:xfrm>
            <a:custGeom>
              <a:avLst/>
              <a:gdLst>
                <a:gd name="connsiteX0" fmla="*/ 967688 w 967687"/>
                <a:gd name="connsiteY0" fmla="*/ 352081 h 352080"/>
                <a:gd name="connsiteX1" fmla="*/ 136545 w 967687"/>
                <a:gd name="connsiteY1" fmla="*/ 352081 h 352080"/>
                <a:gd name="connsiteX2" fmla="*/ 136545 w 967687"/>
                <a:gd name="connsiteY2" fmla="*/ 311814 h 352080"/>
                <a:gd name="connsiteX3" fmla="*/ 63368 w 967687"/>
                <a:gd name="connsiteY3" fmla="*/ 235282 h 352080"/>
                <a:gd name="connsiteX4" fmla="*/ 37686 w 967687"/>
                <a:gd name="connsiteY4" fmla="*/ 222763 h 352080"/>
                <a:gd name="connsiteX5" fmla="*/ 0 w 967687"/>
                <a:gd name="connsiteY5" fmla="*/ 173979 h 352080"/>
                <a:gd name="connsiteX6" fmla="*/ 84276 w 967687"/>
                <a:gd name="connsiteY6" fmla="*/ 99125 h 352080"/>
                <a:gd name="connsiteX7" fmla="*/ 350913 w 967687"/>
                <a:gd name="connsiteY7" fmla="*/ 7621 h 352080"/>
                <a:gd name="connsiteX8" fmla="*/ 642974 w 967687"/>
                <a:gd name="connsiteY8" fmla="*/ 13042 h 352080"/>
                <a:gd name="connsiteX9" fmla="*/ 945231 w 967687"/>
                <a:gd name="connsiteY9" fmla="*/ 273226 h 352080"/>
                <a:gd name="connsiteX10" fmla="*/ 967688 w 967687"/>
                <a:gd name="connsiteY10" fmla="*/ 352081 h 35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687" h="352080">
                  <a:moveTo>
                    <a:pt x="967688" y="352081"/>
                  </a:moveTo>
                  <a:cubicBezTo>
                    <a:pt x="688661" y="352081"/>
                    <a:pt x="414668" y="352081"/>
                    <a:pt x="136545" y="352081"/>
                  </a:cubicBezTo>
                  <a:cubicBezTo>
                    <a:pt x="136545" y="338788"/>
                    <a:pt x="136674" y="325237"/>
                    <a:pt x="136545" y="311814"/>
                  </a:cubicBezTo>
                  <a:cubicBezTo>
                    <a:pt x="136158" y="264837"/>
                    <a:pt x="109572" y="237992"/>
                    <a:pt x="63368" y="235282"/>
                  </a:cubicBezTo>
                  <a:cubicBezTo>
                    <a:pt x="54463" y="234766"/>
                    <a:pt x="43881" y="229345"/>
                    <a:pt x="37686" y="222763"/>
                  </a:cubicBezTo>
                  <a:cubicBezTo>
                    <a:pt x="24522" y="208567"/>
                    <a:pt x="13681" y="192047"/>
                    <a:pt x="0" y="173979"/>
                  </a:cubicBezTo>
                  <a:cubicBezTo>
                    <a:pt x="19359" y="148941"/>
                    <a:pt x="50075" y="122097"/>
                    <a:pt x="84276" y="99125"/>
                  </a:cubicBezTo>
                  <a:cubicBezTo>
                    <a:pt x="164938" y="44791"/>
                    <a:pt x="255538" y="18979"/>
                    <a:pt x="350913" y="7621"/>
                  </a:cubicBezTo>
                  <a:cubicBezTo>
                    <a:pt x="448482" y="-3994"/>
                    <a:pt x="546438" y="-2445"/>
                    <a:pt x="642974" y="13042"/>
                  </a:cubicBezTo>
                  <a:cubicBezTo>
                    <a:pt x="795780" y="37563"/>
                    <a:pt x="893737" y="129583"/>
                    <a:pt x="945231" y="273226"/>
                  </a:cubicBezTo>
                  <a:cubicBezTo>
                    <a:pt x="954137" y="298005"/>
                    <a:pt x="959815" y="323817"/>
                    <a:pt x="967688" y="352081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8DA3C72B-710A-A33D-D15F-F009F6E3AB1B}"/>
                </a:ext>
              </a:extLst>
            </p:cNvPr>
            <p:cNvSpPr/>
            <p:nvPr/>
          </p:nvSpPr>
          <p:spPr>
            <a:xfrm>
              <a:off x="5058555" y="1619315"/>
              <a:ext cx="1233116" cy="436853"/>
            </a:xfrm>
            <a:custGeom>
              <a:avLst/>
              <a:gdLst>
                <a:gd name="connsiteX0" fmla="*/ 353945 w 1233116"/>
                <a:gd name="connsiteY0" fmla="*/ 186394 h 436853"/>
                <a:gd name="connsiteX1" fmla="*/ 384920 w 1233116"/>
                <a:gd name="connsiteY1" fmla="*/ 186394 h 436853"/>
                <a:gd name="connsiteX2" fmla="*/ 1184314 w 1233116"/>
                <a:gd name="connsiteY2" fmla="*/ 186394 h 436853"/>
                <a:gd name="connsiteX3" fmla="*/ 1233099 w 1233116"/>
                <a:gd name="connsiteY3" fmla="*/ 234017 h 436853"/>
                <a:gd name="connsiteX4" fmla="*/ 1173989 w 1233116"/>
                <a:gd name="connsiteY4" fmla="*/ 292352 h 436853"/>
                <a:gd name="connsiteX5" fmla="*/ 362076 w 1233116"/>
                <a:gd name="connsiteY5" fmla="*/ 291836 h 436853"/>
                <a:gd name="connsiteX6" fmla="*/ 353945 w 1233116"/>
                <a:gd name="connsiteY6" fmla="*/ 293642 h 436853"/>
                <a:gd name="connsiteX7" fmla="*/ 353945 w 1233116"/>
                <a:gd name="connsiteY7" fmla="*/ 335458 h 436853"/>
                <a:gd name="connsiteX8" fmla="*/ 318970 w 1233116"/>
                <a:gd name="connsiteY8" fmla="*/ 371336 h 436853"/>
                <a:gd name="connsiteX9" fmla="*/ 295998 w 1233116"/>
                <a:gd name="connsiteY9" fmla="*/ 371207 h 436853"/>
                <a:gd name="connsiteX10" fmla="*/ 269154 w 1233116"/>
                <a:gd name="connsiteY10" fmla="*/ 385920 h 436853"/>
                <a:gd name="connsiteX11" fmla="*/ 176618 w 1233116"/>
                <a:gd name="connsiteY11" fmla="*/ 436769 h 436853"/>
                <a:gd name="connsiteX12" fmla="*/ 46913 w 1233116"/>
                <a:gd name="connsiteY12" fmla="*/ 436640 h 436853"/>
                <a:gd name="connsiteX13" fmla="*/ 194 w 1233116"/>
                <a:gd name="connsiteY13" fmla="*/ 390566 h 436853"/>
                <a:gd name="connsiteX14" fmla="*/ 194 w 1233116"/>
                <a:gd name="connsiteY14" fmla="*/ 47397 h 436853"/>
                <a:gd name="connsiteX15" fmla="*/ 46139 w 1233116"/>
                <a:gd name="connsiteY15" fmla="*/ 419 h 436853"/>
                <a:gd name="connsiteX16" fmla="*/ 180103 w 1233116"/>
                <a:gd name="connsiteY16" fmla="*/ 549 h 436853"/>
                <a:gd name="connsiteX17" fmla="*/ 270960 w 1233116"/>
                <a:gd name="connsiteY17" fmla="*/ 54366 h 436853"/>
                <a:gd name="connsiteX18" fmla="*/ 298579 w 1233116"/>
                <a:gd name="connsiteY18" fmla="*/ 70499 h 436853"/>
                <a:gd name="connsiteX19" fmla="*/ 319487 w 1233116"/>
                <a:gd name="connsiteY19" fmla="*/ 70370 h 436853"/>
                <a:gd name="connsiteX20" fmla="*/ 353945 w 1233116"/>
                <a:gd name="connsiteY20" fmla="*/ 105087 h 436853"/>
                <a:gd name="connsiteX21" fmla="*/ 353945 w 1233116"/>
                <a:gd name="connsiteY21" fmla="*/ 186394 h 43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33116" h="436853">
                  <a:moveTo>
                    <a:pt x="353945" y="186394"/>
                  </a:moveTo>
                  <a:cubicBezTo>
                    <a:pt x="366980" y="186394"/>
                    <a:pt x="375886" y="186394"/>
                    <a:pt x="384920" y="186394"/>
                  </a:cubicBezTo>
                  <a:cubicBezTo>
                    <a:pt x="651428" y="186394"/>
                    <a:pt x="917806" y="186394"/>
                    <a:pt x="1184314" y="186394"/>
                  </a:cubicBezTo>
                  <a:cubicBezTo>
                    <a:pt x="1227549" y="186394"/>
                    <a:pt x="1232840" y="191685"/>
                    <a:pt x="1233099" y="234017"/>
                  </a:cubicBezTo>
                  <a:cubicBezTo>
                    <a:pt x="1233356" y="290674"/>
                    <a:pt x="1231549" y="292352"/>
                    <a:pt x="1173989" y="292352"/>
                  </a:cubicBezTo>
                  <a:cubicBezTo>
                    <a:pt x="903351" y="292223"/>
                    <a:pt x="632714" y="291965"/>
                    <a:pt x="362076" y="291836"/>
                  </a:cubicBezTo>
                  <a:cubicBezTo>
                    <a:pt x="360786" y="291836"/>
                    <a:pt x="359366" y="292352"/>
                    <a:pt x="353945" y="293642"/>
                  </a:cubicBezTo>
                  <a:cubicBezTo>
                    <a:pt x="353945" y="306936"/>
                    <a:pt x="354075" y="321261"/>
                    <a:pt x="353945" y="335458"/>
                  </a:cubicBezTo>
                  <a:cubicBezTo>
                    <a:pt x="353558" y="362044"/>
                    <a:pt x="345040" y="370691"/>
                    <a:pt x="318970" y="371336"/>
                  </a:cubicBezTo>
                  <a:cubicBezTo>
                    <a:pt x="311356" y="371465"/>
                    <a:pt x="303612" y="371982"/>
                    <a:pt x="295998" y="371207"/>
                  </a:cubicBezTo>
                  <a:cubicBezTo>
                    <a:pt x="283479" y="369917"/>
                    <a:pt x="275994" y="374821"/>
                    <a:pt x="269154" y="385920"/>
                  </a:cubicBezTo>
                  <a:cubicBezTo>
                    <a:pt x="248246" y="420121"/>
                    <a:pt x="216756" y="436769"/>
                    <a:pt x="176618" y="436769"/>
                  </a:cubicBezTo>
                  <a:cubicBezTo>
                    <a:pt x="133383" y="436769"/>
                    <a:pt x="90148" y="437027"/>
                    <a:pt x="46913" y="436640"/>
                  </a:cubicBezTo>
                  <a:cubicBezTo>
                    <a:pt x="15552" y="436382"/>
                    <a:pt x="323" y="421540"/>
                    <a:pt x="194" y="390566"/>
                  </a:cubicBezTo>
                  <a:cubicBezTo>
                    <a:pt x="-65" y="276219"/>
                    <a:pt x="-65" y="161744"/>
                    <a:pt x="194" y="47397"/>
                  </a:cubicBezTo>
                  <a:cubicBezTo>
                    <a:pt x="194" y="16036"/>
                    <a:pt x="15035" y="807"/>
                    <a:pt x="46139" y="419"/>
                  </a:cubicBezTo>
                  <a:cubicBezTo>
                    <a:pt x="90793" y="-97"/>
                    <a:pt x="135448" y="-226"/>
                    <a:pt x="180103" y="549"/>
                  </a:cubicBezTo>
                  <a:cubicBezTo>
                    <a:pt x="220240" y="1323"/>
                    <a:pt x="251343" y="19391"/>
                    <a:pt x="270960" y="54366"/>
                  </a:cubicBezTo>
                  <a:cubicBezTo>
                    <a:pt x="277672" y="66498"/>
                    <a:pt x="284770" y="72306"/>
                    <a:pt x="298579" y="70499"/>
                  </a:cubicBezTo>
                  <a:cubicBezTo>
                    <a:pt x="305419" y="69595"/>
                    <a:pt x="312517" y="70112"/>
                    <a:pt x="319487" y="70370"/>
                  </a:cubicBezTo>
                  <a:cubicBezTo>
                    <a:pt x="344008" y="71273"/>
                    <a:pt x="353687" y="80823"/>
                    <a:pt x="353945" y="105087"/>
                  </a:cubicBezTo>
                  <a:cubicBezTo>
                    <a:pt x="354204" y="131415"/>
                    <a:pt x="353945" y="157743"/>
                    <a:pt x="353945" y="186394"/>
                  </a:cubicBezTo>
                  <a:close/>
                </a:path>
              </a:pathLst>
            </a:custGeom>
            <a:solidFill>
              <a:srgbClr val="33AAB9"/>
            </a:solidFill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CF85854A-4D51-DDE6-7A49-15E44ACCF9B5}"/>
              </a:ext>
            </a:extLst>
          </p:cNvPr>
          <p:cNvGrpSpPr/>
          <p:nvPr/>
        </p:nvGrpSpPr>
        <p:grpSpPr>
          <a:xfrm>
            <a:off x="5888100" y="4195199"/>
            <a:ext cx="1155285" cy="1192842"/>
            <a:chOff x="3019607" y="7587260"/>
            <a:chExt cx="882915" cy="911618"/>
          </a:xfrm>
          <a:solidFill>
            <a:srgbClr val="013857"/>
          </a:solidFill>
        </p:grpSpPr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9D783EE7-5ADE-CEBE-A09B-A2C3E6AA155A}"/>
                </a:ext>
              </a:extLst>
            </p:cNvPr>
            <p:cNvSpPr/>
            <p:nvPr/>
          </p:nvSpPr>
          <p:spPr>
            <a:xfrm>
              <a:off x="3019607" y="7587260"/>
              <a:ext cx="882915" cy="911618"/>
            </a:xfrm>
            <a:custGeom>
              <a:avLst/>
              <a:gdLst>
                <a:gd name="connsiteX0" fmla="*/ 0 w 882915"/>
                <a:gd name="connsiteY0" fmla="*/ 911360 h 911618"/>
                <a:gd name="connsiteX1" fmla="*/ 107507 w 882915"/>
                <a:gd name="connsiteY1" fmla="*/ 738421 h 911618"/>
                <a:gd name="connsiteX2" fmla="*/ 209463 w 882915"/>
                <a:gd name="connsiteY2" fmla="*/ 704091 h 911618"/>
                <a:gd name="connsiteX3" fmla="*/ 307290 w 882915"/>
                <a:gd name="connsiteY3" fmla="*/ 648854 h 911618"/>
                <a:gd name="connsiteX4" fmla="*/ 326649 w 882915"/>
                <a:gd name="connsiteY4" fmla="*/ 615556 h 911618"/>
                <a:gd name="connsiteX5" fmla="*/ 334780 w 882915"/>
                <a:gd name="connsiteY5" fmla="*/ 578774 h 911618"/>
                <a:gd name="connsiteX6" fmla="*/ 165325 w 882915"/>
                <a:gd name="connsiteY6" fmla="*/ 509856 h 911618"/>
                <a:gd name="connsiteX7" fmla="*/ 215658 w 882915"/>
                <a:gd name="connsiteY7" fmla="*/ 334207 h 911618"/>
                <a:gd name="connsiteX8" fmla="*/ 230242 w 882915"/>
                <a:gd name="connsiteY8" fmla="*/ 334078 h 911618"/>
                <a:gd name="connsiteX9" fmla="*/ 236953 w 882915"/>
                <a:gd name="connsiteY9" fmla="*/ 329948 h 911618"/>
                <a:gd name="connsiteX10" fmla="*/ 230371 w 882915"/>
                <a:gd name="connsiteY10" fmla="*/ 324011 h 911618"/>
                <a:gd name="connsiteX11" fmla="*/ 221208 w 882915"/>
                <a:gd name="connsiteY11" fmla="*/ 323108 h 911618"/>
                <a:gd name="connsiteX12" fmla="*/ 208302 w 882915"/>
                <a:gd name="connsiteY12" fmla="*/ 306459 h 911618"/>
                <a:gd name="connsiteX13" fmla="*/ 210367 w 882915"/>
                <a:gd name="connsiteY13" fmla="*/ 292133 h 911618"/>
                <a:gd name="connsiteX14" fmla="*/ 241599 w 882915"/>
                <a:gd name="connsiteY14" fmla="*/ 263095 h 911618"/>
                <a:gd name="connsiteX15" fmla="*/ 256183 w 882915"/>
                <a:gd name="connsiteY15" fmla="*/ 256642 h 911618"/>
                <a:gd name="connsiteX16" fmla="*/ 224434 w 882915"/>
                <a:gd name="connsiteY16" fmla="*/ 246963 h 911618"/>
                <a:gd name="connsiteX17" fmla="*/ 271283 w 882915"/>
                <a:gd name="connsiteY17" fmla="*/ 82799 h 911618"/>
                <a:gd name="connsiteX18" fmla="*/ 329102 w 882915"/>
                <a:gd name="connsiteY18" fmla="*/ 46017 h 911618"/>
                <a:gd name="connsiteX19" fmla="*/ 335812 w 882915"/>
                <a:gd name="connsiteY19" fmla="*/ 43178 h 911618"/>
                <a:gd name="connsiteX20" fmla="*/ 431058 w 882915"/>
                <a:gd name="connsiteY20" fmla="*/ 201 h 911618"/>
                <a:gd name="connsiteX21" fmla="*/ 560376 w 882915"/>
                <a:gd name="connsiteY21" fmla="*/ 33498 h 911618"/>
                <a:gd name="connsiteX22" fmla="*/ 614839 w 882915"/>
                <a:gd name="connsiteY22" fmla="*/ 95060 h 911618"/>
                <a:gd name="connsiteX23" fmla="*/ 650072 w 882915"/>
                <a:gd name="connsiteY23" fmla="*/ 248253 h 911618"/>
                <a:gd name="connsiteX24" fmla="*/ 630455 w 882915"/>
                <a:gd name="connsiteY24" fmla="*/ 255868 h 911618"/>
                <a:gd name="connsiteX25" fmla="*/ 649298 w 882915"/>
                <a:gd name="connsiteY25" fmla="*/ 262708 h 911618"/>
                <a:gd name="connsiteX26" fmla="*/ 670851 w 882915"/>
                <a:gd name="connsiteY26" fmla="*/ 281421 h 911618"/>
                <a:gd name="connsiteX27" fmla="*/ 673432 w 882915"/>
                <a:gd name="connsiteY27" fmla="*/ 303620 h 911618"/>
                <a:gd name="connsiteX28" fmla="*/ 656912 w 882915"/>
                <a:gd name="connsiteY28" fmla="*/ 323753 h 911618"/>
                <a:gd name="connsiteX29" fmla="*/ 644781 w 882915"/>
                <a:gd name="connsiteY29" fmla="*/ 329561 h 911618"/>
                <a:gd name="connsiteX30" fmla="*/ 657945 w 882915"/>
                <a:gd name="connsiteY30" fmla="*/ 334078 h 911618"/>
                <a:gd name="connsiteX31" fmla="*/ 667495 w 882915"/>
                <a:gd name="connsiteY31" fmla="*/ 334207 h 911618"/>
                <a:gd name="connsiteX32" fmla="*/ 717312 w 882915"/>
                <a:gd name="connsiteY32" fmla="*/ 509856 h 911618"/>
                <a:gd name="connsiteX33" fmla="*/ 545534 w 882915"/>
                <a:gd name="connsiteY33" fmla="*/ 579549 h 911618"/>
                <a:gd name="connsiteX34" fmla="*/ 580122 w 882915"/>
                <a:gd name="connsiteY34" fmla="*/ 656855 h 911618"/>
                <a:gd name="connsiteX35" fmla="*/ 692791 w 882915"/>
                <a:gd name="connsiteY35" fmla="*/ 712222 h 911618"/>
                <a:gd name="connsiteX36" fmla="*/ 772550 w 882915"/>
                <a:gd name="connsiteY36" fmla="*/ 738679 h 911618"/>
                <a:gd name="connsiteX37" fmla="*/ 879669 w 882915"/>
                <a:gd name="connsiteY37" fmla="*/ 876901 h 911618"/>
                <a:gd name="connsiteX38" fmla="*/ 882896 w 882915"/>
                <a:gd name="connsiteY38" fmla="*/ 905682 h 911618"/>
                <a:gd name="connsiteX39" fmla="*/ 882121 w 882915"/>
                <a:gd name="connsiteY39" fmla="*/ 911618 h 911618"/>
                <a:gd name="connsiteX40" fmla="*/ 0 w 882915"/>
                <a:gd name="connsiteY40" fmla="*/ 911360 h 911618"/>
                <a:gd name="connsiteX41" fmla="*/ 259926 w 882915"/>
                <a:gd name="connsiteY41" fmla="*/ 332529 h 911618"/>
                <a:gd name="connsiteX42" fmla="*/ 299418 w 882915"/>
                <a:gd name="connsiteY42" fmla="*/ 386347 h 911618"/>
                <a:gd name="connsiteX43" fmla="*/ 357753 w 882915"/>
                <a:gd name="connsiteY43" fmla="*/ 384669 h 911618"/>
                <a:gd name="connsiteX44" fmla="*/ 494556 w 882915"/>
                <a:gd name="connsiteY44" fmla="*/ 378732 h 911618"/>
                <a:gd name="connsiteX45" fmla="*/ 568378 w 882915"/>
                <a:gd name="connsiteY45" fmla="*/ 389057 h 911618"/>
                <a:gd name="connsiteX46" fmla="*/ 621034 w 882915"/>
                <a:gd name="connsiteY46" fmla="*/ 328399 h 911618"/>
                <a:gd name="connsiteX47" fmla="*/ 615484 w 882915"/>
                <a:gd name="connsiteY47" fmla="*/ 286713 h 911618"/>
                <a:gd name="connsiteX48" fmla="*/ 599610 w 882915"/>
                <a:gd name="connsiteY48" fmla="*/ 264773 h 911618"/>
                <a:gd name="connsiteX49" fmla="*/ 554826 w 882915"/>
                <a:gd name="connsiteY49" fmla="*/ 249931 h 911618"/>
                <a:gd name="connsiteX50" fmla="*/ 351816 w 882915"/>
                <a:gd name="connsiteY50" fmla="*/ 245156 h 911618"/>
                <a:gd name="connsiteX51" fmla="*/ 280317 w 882915"/>
                <a:gd name="connsiteY51" fmla="*/ 265934 h 911618"/>
                <a:gd name="connsiteX52" fmla="*/ 266766 w 882915"/>
                <a:gd name="connsiteY52" fmla="*/ 281809 h 911618"/>
                <a:gd name="connsiteX53" fmla="*/ 259926 w 882915"/>
                <a:gd name="connsiteY53" fmla="*/ 332529 h 911618"/>
                <a:gd name="connsiteX54" fmla="*/ 311678 w 882915"/>
                <a:gd name="connsiteY54" fmla="*/ 433066 h 911618"/>
                <a:gd name="connsiteX55" fmla="*/ 332070 w 882915"/>
                <a:gd name="connsiteY55" fmla="*/ 487400 h 911618"/>
                <a:gd name="connsiteX56" fmla="*/ 399826 w 882915"/>
                <a:gd name="connsiteY56" fmla="*/ 547413 h 911618"/>
                <a:gd name="connsiteX57" fmla="*/ 481004 w 882915"/>
                <a:gd name="connsiteY57" fmla="*/ 548058 h 911618"/>
                <a:gd name="connsiteX58" fmla="*/ 526820 w 882915"/>
                <a:gd name="connsiteY58" fmla="*/ 512567 h 911618"/>
                <a:gd name="connsiteX59" fmla="*/ 568765 w 882915"/>
                <a:gd name="connsiteY59" fmla="*/ 435131 h 911618"/>
                <a:gd name="connsiteX60" fmla="*/ 492362 w 882915"/>
                <a:gd name="connsiteY60" fmla="*/ 419128 h 911618"/>
                <a:gd name="connsiteX61" fmla="*/ 404988 w 882915"/>
                <a:gd name="connsiteY61" fmla="*/ 416030 h 911618"/>
                <a:gd name="connsiteX62" fmla="*/ 311678 w 882915"/>
                <a:gd name="connsiteY62" fmla="*/ 433066 h 911618"/>
                <a:gd name="connsiteX63" fmla="*/ 301096 w 882915"/>
                <a:gd name="connsiteY63" fmla="*/ 229927 h 911618"/>
                <a:gd name="connsiteX64" fmla="*/ 583090 w 882915"/>
                <a:gd name="connsiteY64" fmla="*/ 230572 h 911618"/>
                <a:gd name="connsiteX65" fmla="*/ 481392 w 882915"/>
                <a:gd name="connsiteY65" fmla="*/ 152362 h 911618"/>
                <a:gd name="connsiteX66" fmla="*/ 393373 w 882915"/>
                <a:gd name="connsiteY66" fmla="*/ 143199 h 911618"/>
                <a:gd name="connsiteX67" fmla="*/ 301096 w 882915"/>
                <a:gd name="connsiteY67" fmla="*/ 229927 h 911618"/>
                <a:gd name="connsiteX68" fmla="*/ 520626 w 882915"/>
                <a:gd name="connsiteY68" fmla="*/ 564061 h 911618"/>
                <a:gd name="connsiteX69" fmla="*/ 441125 w 882915"/>
                <a:gd name="connsiteY69" fmla="*/ 605619 h 911618"/>
                <a:gd name="connsiteX70" fmla="*/ 360592 w 882915"/>
                <a:gd name="connsiteY70" fmla="*/ 567546 h 911618"/>
                <a:gd name="connsiteX71" fmla="*/ 348848 w 882915"/>
                <a:gd name="connsiteY71" fmla="*/ 637883 h 911618"/>
                <a:gd name="connsiteX72" fmla="*/ 354784 w 882915"/>
                <a:gd name="connsiteY72" fmla="*/ 648982 h 911618"/>
                <a:gd name="connsiteX73" fmla="*/ 421250 w 882915"/>
                <a:gd name="connsiteY73" fmla="*/ 671310 h 911618"/>
                <a:gd name="connsiteX74" fmla="*/ 523852 w 882915"/>
                <a:gd name="connsiteY74" fmla="*/ 650789 h 911618"/>
                <a:gd name="connsiteX75" fmla="*/ 531079 w 882915"/>
                <a:gd name="connsiteY75" fmla="*/ 635044 h 911618"/>
                <a:gd name="connsiteX76" fmla="*/ 520626 w 882915"/>
                <a:gd name="connsiteY76" fmla="*/ 564061 h 91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82915" h="911618">
                  <a:moveTo>
                    <a:pt x="0" y="911360"/>
                  </a:moveTo>
                  <a:cubicBezTo>
                    <a:pt x="516" y="828117"/>
                    <a:pt x="35749" y="765911"/>
                    <a:pt x="107507" y="738421"/>
                  </a:cubicBezTo>
                  <a:cubicBezTo>
                    <a:pt x="140933" y="725644"/>
                    <a:pt x="175521" y="715577"/>
                    <a:pt x="209463" y="704091"/>
                  </a:cubicBezTo>
                  <a:cubicBezTo>
                    <a:pt x="245600" y="691830"/>
                    <a:pt x="278897" y="674923"/>
                    <a:pt x="307290" y="648854"/>
                  </a:cubicBezTo>
                  <a:cubicBezTo>
                    <a:pt x="317486" y="639561"/>
                    <a:pt x="323939" y="628978"/>
                    <a:pt x="326649" y="615556"/>
                  </a:cubicBezTo>
                  <a:cubicBezTo>
                    <a:pt x="329102" y="603554"/>
                    <a:pt x="331812" y="591680"/>
                    <a:pt x="334780" y="578774"/>
                  </a:cubicBezTo>
                  <a:cubicBezTo>
                    <a:pt x="272702" y="568966"/>
                    <a:pt x="214755" y="551156"/>
                    <a:pt x="165325" y="509856"/>
                  </a:cubicBezTo>
                  <a:cubicBezTo>
                    <a:pt x="196428" y="455652"/>
                    <a:pt x="210109" y="396671"/>
                    <a:pt x="215658" y="334207"/>
                  </a:cubicBezTo>
                  <a:cubicBezTo>
                    <a:pt x="220950" y="334207"/>
                    <a:pt x="225725" y="334723"/>
                    <a:pt x="230242" y="334078"/>
                  </a:cubicBezTo>
                  <a:cubicBezTo>
                    <a:pt x="232565" y="333690"/>
                    <a:pt x="234759" y="331367"/>
                    <a:pt x="236953" y="329948"/>
                  </a:cubicBezTo>
                  <a:cubicBezTo>
                    <a:pt x="234759" y="327883"/>
                    <a:pt x="232952" y="325173"/>
                    <a:pt x="230371" y="324011"/>
                  </a:cubicBezTo>
                  <a:cubicBezTo>
                    <a:pt x="227661" y="322849"/>
                    <a:pt x="224305" y="323624"/>
                    <a:pt x="221208" y="323108"/>
                  </a:cubicBezTo>
                  <a:cubicBezTo>
                    <a:pt x="212174" y="321301"/>
                    <a:pt x="207140" y="316267"/>
                    <a:pt x="208302" y="306459"/>
                  </a:cubicBezTo>
                  <a:cubicBezTo>
                    <a:pt x="208818" y="301684"/>
                    <a:pt x="209851" y="296909"/>
                    <a:pt x="210367" y="292133"/>
                  </a:cubicBezTo>
                  <a:cubicBezTo>
                    <a:pt x="213851" y="264902"/>
                    <a:pt x="213851" y="265031"/>
                    <a:pt x="241599" y="263095"/>
                  </a:cubicBezTo>
                  <a:cubicBezTo>
                    <a:pt x="245342" y="262837"/>
                    <a:pt x="248956" y="259869"/>
                    <a:pt x="256183" y="256642"/>
                  </a:cubicBezTo>
                  <a:cubicBezTo>
                    <a:pt x="243535" y="252770"/>
                    <a:pt x="234630" y="250060"/>
                    <a:pt x="224434" y="246963"/>
                  </a:cubicBezTo>
                  <a:cubicBezTo>
                    <a:pt x="231533" y="189660"/>
                    <a:pt x="241341" y="133261"/>
                    <a:pt x="271283" y="82799"/>
                  </a:cubicBezTo>
                  <a:cubicBezTo>
                    <a:pt x="283931" y="61504"/>
                    <a:pt x="300450" y="43823"/>
                    <a:pt x="329102" y="46017"/>
                  </a:cubicBezTo>
                  <a:cubicBezTo>
                    <a:pt x="331296" y="46146"/>
                    <a:pt x="334522" y="44856"/>
                    <a:pt x="335812" y="43178"/>
                  </a:cubicBezTo>
                  <a:cubicBezTo>
                    <a:pt x="360076" y="12332"/>
                    <a:pt x="393760" y="1750"/>
                    <a:pt x="431058" y="201"/>
                  </a:cubicBezTo>
                  <a:cubicBezTo>
                    <a:pt x="477262" y="-1606"/>
                    <a:pt x="520884" y="8719"/>
                    <a:pt x="560376" y="33498"/>
                  </a:cubicBezTo>
                  <a:cubicBezTo>
                    <a:pt x="584381" y="48598"/>
                    <a:pt x="601933" y="70022"/>
                    <a:pt x="614839" y="95060"/>
                  </a:cubicBezTo>
                  <a:cubicBezTo>
                    <a:pt x="639618" y="142812"/>
                    <a:pt x="648007" y="194435"/>
                    <a:pt x="650072" y="248253"/>
                  </a:cubicBezTo>
                  <a:cubicBezTo>
                    <a:pt x="643232" y="250963"/>
                    <a:pt x="636908" y="253416"/>
                    <a:pt x="630455" y="255868"/>
                  </a:cubicBezTo>
                  <a:cubicBezTo>
                    <a:pt x="633940" y="267096"/>
                    <a:pt x="642716" y="262837"/>
                    <a:pt x="649298" y="262708"/>
                  </a:cubicBezTo>
                  <a:cubicBezTo>
                    <a:pt x="666076" y="262321"/>
                    <a:pt x="669560" y="265031"/>
                    <a:pt x="670851" y="281421"/>
                  </a:cubicBezTo>
                  <a:cubicBezTo>
                    <a:pt x="671496" y="288907"/>
                    <a:pt x="672787" y="296263"/>
                    <a:pt x="673432" y="303620"/>
                  </a:cubicBezTo>
                  <a:cubicBezTo>
                    <a:pt x="674464" y="317042"/>
                    <a:pt x="670206" y="321688"/>
                    <a:pt x="656912" y="323753"/>
                  </a:cubicBezTo>
                  <a:cubicBezTo>
                    <a:pt x="652653" y="324398"/>
                    <a:pt x="648782" y="327625"/>
                    <a:pt x="644781" y="329561"/>
                  </a:cubicBezTo>
                  <a:cubicBezTo>
                    <a:pt x="649169" y="331109"/>
                    <a:pt x="653428" y="333045"/>
                    <a:pt x="657945" y="334078"/>
                  </a:cubicBezTo>
                  <a:cubicBezTo>
                    <a:pt x="660784" y="334723"/>
                    <a:pt x="663882" y="334207"/>
                    <a:pt x="667495" y="334207"/>
                  </a:cubicBezTo>
                  <a:cubicBezTo>
                    <a:pt x="672399" y="396413"/>
                    <a:pt x="686725" y="455135"/>
                    <a:pt x="717312" y="509856"/>
                  </a:cubicBezTo>
                  <a:cubicBezTo>
                    <a:pt x="667753" y="552317"/>
                    <a:pt x="609031" y="569611"/>
                    <a:pt x="545534" y="579549"/>
                  </a:cubicBezTo>
                  <a:cubicBezTo>
                    <a:pt x="552116" y="608329"/>
                    <a:pt x="554181" y="636722"/>
                    <a:pt x="580122" y="656855"/>
                  </a:cubicBezTo>
                  <a:cubicBezTo>
                    <a:pt x="614065" y="683312"/>
                    <a:pt x="652395" y="699445"/>
                    <a:pt x="692791" y="712222"/>
                  </a:cubicBezTo>
                  <a:cubicBezTo>
                    <a:pt x="719506" y="720611"/>
                    <a:pt x="746221" y="728870"/>
                    <a:pt x="772550" y="738679"/>
                  </a:cubicBezTo>
                  <a:cubicBezTo>
                    <a:pt x="836563" y="762555"/>
                    <a:pt x="869344" y="811210"/>
                    <a:pt x="879669" y="876901"/>
                  </a:cubicBezTo>
                  <a:cubicBezTo>
                    <a:pt x="881218" y="886452"/>
                    <a:pt x="881992" y="896131"/>
                    <a:pt x="882896" y="905682"/>
                  </a:cubicBezTo>
                  <a:cubicBezTo>
                    <a:pt x="883025" y="907360"/>
                    <a:pt x="882508" y="909037"/>
                    <a:pt x="882121" y="911618"/>
                  </a:cubicBezTo>
                  <a:cubicBezTo>
                    <a:pt x="587737" y="911360"/>
                    <a:pt x="293868" y="911360"/>
                    <a:pt x="0" y="911360"/>
                  </a:cubicBezTo>
                  <a:close/>
                  <a:moveTo>
                    <a:pt x="259926" y="332529"/>
                  </a:moveTo>
                  <a:cubicBezTo>
                    <a:pt x="258764" y="360406"/>
                    <a:pt x="271928" y="381700"/>
                    <a:pt x="299418" y="386347"/>
                  </a:cubicBezTo>
                  <a:cubicBezTo>
                    <a:pt x="318261" y="389573"/>
                    <a:pt x="338910" y="388799"/>
                    <a:pt x="357753" y="384669"/>
                  </a:cubicBezTo>
                  <a:cubicBezTo>
                    <a:pt x="403182" y="374860"/>
                    <a:pt x="448223" y="368666"/>
                    <a:pt x="494556" y="378732"/>
                  </a:cubicBezTo>
                  <a:cubicBezTo>
                    <a:pt x="518819" y="383895"/>
                    <a:pt x="543727" y="388153"/>
                    <a:pt x="568378" y="389057"/>
                  </a:cubicBezTo>
                  <a:cubicBezTo>
                    <a:pt x="595351" y="390089"/>
                    <a:pt x="628132" y="366988"/>
                    <a:pt x="621034" y="328399"/>
                  </a:cubicBezTo>
                  <a:cubicBezTo>
                    <a:pt x="618453" y="314590"/>
                    <a:pt x="616259" y="300651"/>
                    <a:pt x="615484" y="286713"/>
                  </a:cubicBezTo>
                  <a:cubicBezTo>
                    <a:pt x="614839" y="275356"/>
                    <a:pt x="609289" y="268386"/>
                    <a:pt x="599610" y="264773"/>
                  </a:cubicBezTo>
                  <a:cubicBezTo>
                    <a:pt x="584897" y="259223"/>
                    <a:pt x="570184" y="253286"/>
                    <a:pt x="554826" y="249931"/>
                  </a:cubicBezTo>
                  <a:cubicBezTo>
                    <a:pt x="487586" y="235476"/>
                    <a:pt x="419572" y="234573"/>
                    <a:pt x="351816" y="245156"/>
                  </a:cubicBezTo>
                  <a:cubicBezTo>
                    <a:pt x="327424" y="249027"/>
                    <a:pt x="303806" y="257804"/>
                    <a:pt x="280317" y="265934"/>
                  </a:cubicBezTo>
                  <a:cubicBezTo>
                    <a:pt x="274509" y="267999"/>
                    <a:pt x="268185" y="275743"/>
                    <a:pt x="266766" y="281809"/>
                  </a:cubicBezTo>
                  <a:cubicBezTo>
                    <a:pt x="263281" y="298328"/>
                    <a:pt x="262120" y="315493"/>
                    <a:pt x="259926" y="332529"/>
                  </a:cubicBezTo>
                  <a:close/>
                  <a:moveTo>
                    <a:pt x="311678" y="433066"/>
                  </a:moveTo>
                  <a:cubicBezTo>
                    <a:pt x="312195" y="451909"/>
                    <a:pt x="317228" y="472429"/>
                    <a:pt x="332070" y="487400"/>
                  </a:cubicBezTo>
                  <a:cubicBezTo>
                    <a:pt x="353236" y="508824"/>
                    <a:pt x="376466" y="528312"/>
                    <a:pt x="399826" y="547413"/>
                  </a:cubicBezTo>
                  <a:cubicBezTo>
                    <a:pt x="418152" y="562255"/>
                    <a:pt x="461904" y="561867"/>
                    <a:pt x="481004" y="548058"/>
                  </a:cubicBezTo>
                  <a:cubicBezTo>
                    <a:pt x="496621" y="536701"/>
                    <a:pt x="512366" y="525344"/>
                    <a:pt x="526820" y="512567"/>
                  </a:cubicBezTo>
                  <a:cubicBezTo>
                    <a:pt x="550180" y="491788"/>
                    <a:pt x="568378" y="467525"/>
                    <a:pt x="568765" y="435131"/>
                  </a:cubicBezTo>
                  <a:cubicBezTo>
                    <a:pt x="542695" y="429711"/>
                    <a:pt x="517270" y="425452"/>
                    <a:pt x="492362" y="419128"/>
                  </a:cubicBezTo>
                  <a:cubicBezTo>
                    <a:pt x="463323" y="411771"/>
                    <a:pt x="434414" y="410610"/>
                    <a:pt x="404988" y="416030"/>
                  </a:cubicBezTo>
                  <a:cubicBezTo>
                    <a:pt x="374659" y="421709"/>
                    <a:pt x="344072" y="427258"/>
                    <a:pt x="311678" y="433066"/>
                  </a:cubicBezTo>
                  <a:close/>
                  <a:moveTo>
                    <a:pt x="301096" y="229927"/>
                  </a:moveTo>
                  <a:cubicBezTo>
                    <a:pt x="395825" y="208632"/>
                    <a:pt x="488877" y="208632"/>
                    <a:pt x="583090" y="230572"/>
                  </a:cubicBezTo>
                  <a:cubicBezTo>
                    <a:pt x="558956" y="189789"/>
                    <a:pt x="525401" y="162816"/>
                    <a:pt x="481392" y="152362"/>
                  </a:cubicBezTo>
                  <a:cubicBezTo>
                    <a:pt x="452740" y="145522"/>
                    <a:pt x="421121" y="137778"/>
                    <a:pt x="393373" y="143199"/>
                  </a:cubicBezTo>
                  <a:cubicBezTo>
                    <a:pt x="348073" y="151975"/>
                    <a:pt x="316841" y="183723"/>
                    <a:pt x="301096" y="229927"/>
                  </a:cubicBezTo>
                  <a:close/>
                  <a:moveTo>
                    <a:pt x="520626" y="564061"/>
                  </a:moveTo>
                  <a:cubicBezTo>
                    <a:pt x="502299" y="597746"/>
                    <a:pt x="473132" y="605361"/>
                    <a:pt x="441125" y="605619"/>
                  </a:cubicBezTo>
                  <a:cubicBezTo>
                    <a:pt x="408731" y="605877"/>
                    <a:pt x="379047" y="598779"/>
                    <a:pt x="360592" y="567546"/>
                  </a:cubicBezTo>
                  <a:cubicBezTo>
                    <a:pt x="356333" y="592326"/>
                    <a:pt x="352074" y="615040"/>
                    <a:pt x="348848" y="637883"/>
                  </a:cubicBezTo>
                  <a:cubicBezTo>
                    <a:pt x="348331" y="641368"/>
                    <a:pt x="351687" y="646789"/>
                    <a:pt x="354784" y="648982"/>
                  </a:cubicBezTo>
                  <a:cubicBezTo>
                    <a:pt x="374659" y="662921"/>
                    <a:pt x="397503" y="668858"/>
                    <a:pt x="421250" y="671310"/>
                  </a:cubicBezTo>
                  <a:cubicBezTo>
                    <a:pt x="457516" y="675182"/>
                    <a:pt x="491974" y="669374"/>
                    <a:pt x="523852" y="650789"/>
                  </a:cubicBezTo>
                  <a:cubicBezTo>
                    <a:pt x="530047" y="647176"/>
                    <a:pt x="532628" y="643304"/>
                    <a:pt x="531079" y="635044"/>
                  </a:cubicBezTo>
                  <a:cubicBezTo>
                    <a:pt x="526950" y="613104"/>
                    <a:pt x="524498" y="590906"/>
                    <a:pt x="520626" y="564061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2FACA219-1F34-9A60-BF69-8D235016F31E}"/>
                </a:ext>
              </a:extLst>
            </p:cNvPr>
            <p:cNvSpPr/>
            <p:nvPr/>
          </p:nvSpPr>
          <p:spPr>
            <a:xfrm>
              <a:off x="3394654" y="8035039"/>
              <a:ext cx="131124" cy="47630"/>
            </a:xfrm>
            <a:custGeom>
              <a:avLst/>
              <a:gdLst>
                <a:gd name="connsiteX0" fmla="*/ 0 w 131124"/>
                <a:gd name="connsiteY0" fmla="*/ 0 h 47630"/>
                <a:gd name="connsiteX1" fmla="*/ 131124 w 131124"/>
                <a:gd name="connsiteY1" fmla="*/ 2452 h 47630"/>
                <a:gd name="connsiteX2" fmla="*/ 70079 w 131124"/>
                <a:gd name="connsiteY2" fmla="*/ 47623 h 47630"/>
                <a:gd name="connsiteX3" fmla="*/ 0 w 131124"/>
                <a:gd name="connsiteY3" fmla="*/ 0 h 47630"/>
                <a:gd name="connsiteX4" fmla="*/ 100150 w 131124"/>
                <a:gd name="connsiteY4" fmla="*/ 16907 h 47630"/>
                <a:gd name="connsiteX5" fmla="*/ 29426 w 131124"/>
                <a:gd name="connsiteY5" fmla="*/ 16907 h 47630"/>
                <a:gd name="connsiteX6" fmla="*/ 100150 w 131124"/>
                <a:gd name="connsiteY6" fmla="*/ 16907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24" h="47630">
                  <a:moveTo>
                    <a:pt x="0" y="0"/>
                  </a:moveTo>
                  <a:cubicBezTo>
                    <a:pt x="44396" y="11486"/>
                    <a:pt x="87631" y="8905"/>
                    <a:pt x="131124" y="2452"/>
                  </a:cubicBezTo>
                  <a:cubicBezTo>
                    <a:pt x="121445" y="33039"/>
                    <a:pt x="102086" y="47107"/>
                    <a:pt x="70079" y="47623"/>
                  </a:cubicBezTo>
                  <a:cubicBezTo>
                    <a:pt x="33168" y="48010"/>
                    <a:pt x="11744" y="33943"/>
                    <a:pt x="0" y="0"/>
                  </a:cubicBezTo>
                  <a:close/>
                  <a:moveTo>
                    <a:pt x="100150" y="16907"/>
                  </a:moveTo>
                  <a:cubicBezTo>
                    <a:pt x="76661" y="16907"/>
                    <a:pt x="53172" y="16907"/>
                    <a:pt x="29426" y="16907"/>
                  </a:cubicBezTo>
                  <a:cubicBezTo>
                    <a:pt x="44267" y="39105"/>
                    <a:pt x="86341" y="38847"/>
                    <a:pt x="100150" y="16907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FBF7657D-F179-8A37-9320-D60B05EBD640}"/>
              </a:ext>
            </a:extLst>
          </p:cNvPr>
          <p:cNvGrpSpPr/>
          <p:nvPr/>
        </p:nvGrpSpPr>
        <p:grpSpPr>
          <a:xfrm>
            <a:off x="7546048" y="4143830"/>
            <a:ext cx="1214365" cy="1220444"/>
            <a:chOff x="2996506" y="8595803"/>
            <a:chExt cx="928066" cy="932712"/>
          </a:xfrm>
          <a:solidFill>
            <a:srgbClr val="013857"/>
          </a:solidFill>
        </p:grpSpPr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446BCF7F-FBCD-CAAC-C31E-00A227BE86FC}"/>
                </a:ext>
              </a:extLst>
            </p:cNvPr>
            <p:cNvSpPr/>
            <p:nvPr/>
          </p:nvSpPr>
          <p:spPr>
            <a:xfrm>
              <a:off x="2996506" y="8595803"/>
              <a:ext cx="928066" cy="932712"/>
            </a:xfrm>
            <a:custGeom>
              <a:avLst/>
              <a:gdLst>
                <a:gd name="connsiteX0" fmla="*/ 0 w 928066"/>
                <a:gd name="connsiteY0" fmla="*/ 932712 h 932712"/>
                <a:gd name="connsiteX1" fmla="*/ 54721 w 928066"/>
                <a:gd name="connsiteY1" fmla="*/ 761580 h 932712"/>
                <a:gd name="connsiteX2" fmla="*/ 66595 w 928066"/>
                <a:gd name="connsiteY2" fmla="*/ 752545 h 932712"/>
                <a:gd name="connsiteX3" fmla="*/ 249085 w 928066"/>
                <a:gd name="connsiteY3" fmla="*/ 674593 h 932712"/>
                <a:gd name="connsiteX4" fmla="*/ 342266 w 928066"/>
                <a:gd name="connsiteY4" fmla="*/ 620260 h 932712"/>
                <a:gd name="connsiteX5" fmla="*/ 352074 w 928066"/>
                <a:gd name="connsiteY5" fmla="*/ 604643 h 932712"/>
                <a:gd name="connsiteX6" fmla="*/ 355172 w 928066"/>
                <a:gd name="connsiteY6" fmla="*/ 565151 h 932712"/>
                <a:gd name="connsiteX7" fmla="*/ 341233 w 928066"/>
                <a:gd name="connsiteY7" fmla="*/ 516108 h 932712"/>
                <a:gd name="connsiteX8" fmla="*/ 319938 w 928066"/>
                <a:gd name="connsiteY8" fmla="*/ 444223 h 932712"/>
                <a:gd name="connsiteX9" fmla="*/ 306903 w 928066"/>
                <a:gd name="connsiteY9" fmla="*/ 426800 h 932712"/>
                <a:gd name="connsiteX10" fmla="*/ 260313 w 928066"/>
                <a:gd name="connsiteY10" fmla="*/ 343556 h 932712"/>
                <a:gd name="connsiteX11" fmla="*/ 245729 w 928066"/>
                <a:gd name="connsiteY11" fmla="*/ 340588 h 932712"/>
                <a:gd name="connsiteX12" fmla="*/ 231533 w 928066"/>
                <a:gd name="connsiteY12" fmla="*/ 322907 h 932712"/>
                <a:gd name="connsiteX13" fmla="*/ 234372 w 928066"/>
                <a:gd name="connsiteY13" fmla="*/ 296707 h 932712"/>
                <a:gd name="connsiteX14" fmla="*/ 256699 w 928066"/>
                <a:gd name="connsiteY14" fmla="*/ 280059 h 932712"/>
                <a:gd name="connsiteX15" fmla="*/ 286770 w 928066"/>
                <a:gd name="connsiteY15" fmla="*/ 249343 h 932712"/>
                <a:gd name="connsiteX16" fmla="*/ 286383 w 928066"/>
                <a:gd name="connsiteY16" fmla="*/ 172036 h 932712"/>
                <a:gd name="connsiteX17" fmla="*/ 347557 w 928066"/>
                <a:gd name="connsiteY17" fmla="*/ 86599 h 932712"/>
                <a:gd name="connsiteX18" fmla="*/ 399955 w 928066"/>
                <a:gd name="connsiteY18" fmla="*/ 59109 h 932712"/>
                <a:gd name="connsiteX19" fmla="*/ 477778 w 928066"/>
                <a:gd name="connsiteY19" fmla="*/ 0 h 932712"/>
                <a:gd name="connsiteX20" fmla="*/ 477778 w 928066"/>
                <a:gd name="connsiteY20" fmla="*/ 44267 h 932712"/>
                <a:gd name="connsiteX21" fmla="*/ 506300 w 928066"/>
                <a:gd name="connsiteY21" fmla="*/ 19488 h 932712"/>
                <a:gd name="connsiteX22" fmla="*/ 509785 w 928066"/>
                <a:gd name="connsiteY22" fmla="*/ 55495 h 932712"/>
                <a:gd name="connsiteX23" fmla="*/ 548632 w 928066"/>
                <a:gd name="connsiteY23" fmla="*/ 66336 h 932712"/>
                <a:gd name="connsiteX24" fmla="*/ 652395 w 928066"/>
                <a:gd name="connsiteY24" fmla="*/ 227145 h 932712"/>
                <a:gd name="connsiteX25" fmla="*/ 649169 w 928066"/>
                <a:gd name="connsiteY25" fmla="*/ 259925 h 932712"/>
                <a:gd name="connsiteX26" fmla="*/ 670206 w 928066"/>
                <a:gd name="connsiteY26" fmla="*/ 280188 h 932712"/>
                <a:gd name="connsiteX27" fmla="*/ 693953 w 928066"/>
                <a:gd name="connsiteY27" fmla="*/ 299547 h 932712"/>
                <a:gd name="connsiteX28" fmla="*/ 696405 w 928066"/>
                <a:gd name="connsiteY28" fmla="*/ 320454 h 932712"/>
                <a:gd name="connsiteX29" fmla="*/ 680918 w 928066"/>
                <a:gd name="connsiteY29" fmla="*/ 340846 h 932712"/>
                <a:gd name="connsiteX30" fmla="*/ 667495 w 928066"/>
                <a:gd name="connsiteY30" fmla="*/ 343814 h 932712"/>
                <a:gd name="connsiteX31" fmla="*/ 643619 w 928066"/>
                <a:gd name="connsiteY31" fmla="*/ 413635 h 932712"/>
                <a:gd name="connsiteX32" fmla="*/ 619872 w 928066"/>
                <a:gd name="connsiteY32" fmla="*/ 427316 h 932712"/>
                <a:gd name="connsiteX33" fmla="*/ 607612 w 928066"/>
                <a:gd name="connsiteY33" fmla="*/ 444223 h 932712"/>
                <a:gd name="connsiteX34" fmla="*/ 577025 w 928066"/>
                <a:gd name="connsiteY34" fmla="*/ 530305 h 932712"/>
                <a:gd name="connsiteX35" fmla="*/ 573927 w 928066"/>
                <a:gd name="connsiteY35" fmla="*/ 537274 h 932712"/>
                <a:gd name="connsiteX36" fmla="*/ 577154 w 928066"/>
                <a:gd name="connsiteY36" fmla="*/ 610838 h 932712"/>
                <a:gd name="connsiteX37" fmla="*/ 587737 w 928066"/>
                <a:gd name="connsiteY37" fmla="*/ 622970 h 932712"/>
                <a:gd name="connsiteX38" fmla="*/ 781068 w 928066"/>
                <a:gd name="connsiteY38" fmla="*/ 720797 h 932712"/>
                <a:gd name="connsiteX39" fmla="*/ 863021 w 928066"/>
                <a:gd name="connsiteY39" fmla="*/ 753062 h 932712"/>
                <a:gd name="connsiteX40" fmla="*/ 872829 w 928066"/>
                <a:gd name="connsiteY40" fmla="*/ 760676 h 932712"/>
                <a:gd name="connsiteX41" fmla="*/ 928066 w 928066"/>
                <a:gd name="connsiteY41" fmla="*/ 932583 h 932712"/>
                <a:gd name="connsiteX42" fmla="*/ 0 w 928066"/>
                <a:gd name="connsiteY42" fmla="*/ 932712 h 932712"/>
                <a:gd name="connsiteX43" fmla="*/ 456483 w 928066"/>
                <a:gd name="connsiteY43" fmla="*/ 255409 h 932712"/>
                <a:gd name="connsiteX44" fmla="*/ 383565 w 928066"/>
                <a:gd name="connsiteY44" fmla="*/ 261990 h 932712"/>
                <a:gd name="connsiteX45" fmla="*/ 304064 w 928066"/>
                <a:gd name="connsiteY45" fmla="*/ 283544 h 932712"/>
                <a:gd name="connsiteX46" fmla="*/ 290126 w 928066"/>
                <a:gd name="connsiteY46" fmla="*/ 300450 h 932712"/>
                <a:gd name="connsiteX47" fmla="*/ 283931 w 928066"/>
                <a:gd name="connsiteY47" fmla="*/ 350009 h 932712"/>
                <a:gd name="connsiteX48" fmla="*/ 331038 w 928066"/>
                <a:gd name="connsiteY48" fmla="*/ 406279 h 932712"/>
                <a:gd name="connsiteX49" fmla="*/ 385630 w 928066"/>
                <a:gd name="connsiteY49" fmla="*/ 402020 h 932712"/>
                <a:gd name="connsiteX50" fmla="*/ 535209 w 928066"/>
                <a:gd name="connsiteY50" fmla="*/ 400471 h 932712"/>
                <a:gd name="connsiteX51" fmla="*/ 600126 w 928066"/>
                <a:gd name="connsiteY51" fmla="*/ 405763 h 932712"/>
                <a:gd name="connsiteX52" fmla="*/ 644394 w 928066"/>
                <a:gd name="connsiteY52" fmla="*/ 348331 h 932712"/>
                <a:gd name="connsiteX53" fmla="*/ 639102 w 928066"/>
                <a:gd name="connsiteY53" fmla="*/ 306516 h 932712"/>
                <a:gd name="connsiteX54" fmla="*/ 620131 w 928066"/>
                <a:gd name="connsiteY54" fmla="*/ 280962 h 932712"/>
                <a:gd name="connsiteX55" fmla="*/ 601675 w 928066"/>
                <a:gd name="connsiteY55" fmla="*/ 274251 h 932712"/>
                <a:gd name="connsiteX56" fmla="*/ 456483 w 928066"/>
                <a:gd name="connsiteY56" fmla="*/ 255409 h 932712"/>
                <a:gd name="connsiteX57" fmla="*/ 334780 w 928066"/>
                <a:gd name="connsiteY57" fmla="*/ 450676 h 932712"/>
                <a:gd name="connsiteX58" fmla="*/ 354268 w 928066"/>
                <a:gd name="connsiteY58" fmla="*/ 503719 h 932712"/>
                <a:gd name="connsiteX59" fmla="*/ 424606 w 928066"/>
                <a:gd name="connsiteY59" fmla="*/ 566700 h 932712"/>
                <a:gd name="connsiteX60" fmla="*/ 500234 w 928066"/>
                <a:gd name="connsiteY60" fmla="*/ 569152 h 932712"/>
                <a:gd name="connsiteX61" fmla="*/ 555472 w 928066"/>
                <a:gd name="connsiteY61" fmla="*/ 524497 h 932712"/>
                <a:gd name="connsiteX62" fmla="*/ 592125 w 928066"/>
                <a:gd name="connsiteY62" fmla="*/ 453902 h 932712"/>
                <a:gd name="connsiteX63" fmla="*/ 509656 w 928066"/>
                <a:gd name="connsiteY63" fmla="*/ 436350 h 932712"/>
                <a:gd name="connsiteX64" fmla="*/ 452353 w 928066"/>
                <a:gd name="connsiteY64" fmla="*/ 431446 h 932712"/>
                <a:gd name="connsiteX65" fmla="*/ 334780 w 928066"/>
                <a:gd name="connsiteY65" fmla="*/ 450676 h 932712"/>
                <a:gd name="connsiteX66" fmla="*/ 606450 w 928066"/>
                <a:gd name="connsiteY66" fmla="*/ 248956 h 932712"/>
                <a:gd name="connsiteX67" fmla="*/ 476358 w 928066"/>
                <a:gd name="connsiteY67" fmla="*/ 163131 h 932712"/>
                <a:gd name="connsiteX68" fmla="*/ 368207 w 928066"/>
                <a:gd name="connsiteY68" fmla="*/ 184297 h 932712"/>
                <a:gd name="connsiteX69" fmla="*/ 326391 w 928066"/>
                <a:gd name="connsiteY69" fmla="*/ 247794 h 932712"/>
                <a:gd name="connsiteX70" fmla="*/ 606450 w 928066"/>
                <a:gd name="connsiteY70" fmla="*/ 248956 h 932712"/>
                <a:gd name="connsiteX71" fmla="*/ 463711 w 928066"/>
                <a:gd name="connsiteY71" fmla="*/ 703245 h 932712"/>
                <a:gd name="connsiteX72" fmla="*/ 552245 w 928066"/>
                <a:gd name="connsiteY72" fmla="*/ 634585 h 932712"/>
                <a:gd name="connsiteX73" fmla="*/ 558053 w 928066"/>
                <a:gd name="connsiteY73" fmla="*/ 626970 h 932712"/>
                <a:gd name="connsiteX74" fmla="*/ 554181 w 928066"/>
                <a:gd name="connsiteY74" fmla="*/ 570314 h 932712"/>
                <a:gd name="connsiteX75" fmla="*/ 463323 w 928066"/>
                <a:gd name="connsiteY75" fmla="*/ 624002 h 932712"/>
                <a:gd name="connsiteX76" fmla="*/ 372466 w 928066"/>
                <a:gd name="connsiteY76" fmla="*/ 571088 h 932712"/>
                <a:gd name="connsiteX77" fmla="*/ 370401 w 928066"/>
                <a:gd name="connsiteY77" fmla="*/ 619098 h 932712"/>
                <a:gd name="connsiteX78" fmla="*/ 376079 w 928066"/>
                <a:gd name="connsiteY78" fmla="*/ 634198 h 932712"/>
                <a:gd name="connsiteX79" fmla="*/ 463711 w 928066"/>
                <a:gd name="connsiteY79" fmla="*/ 703245 h 9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28066" h="932712">
                  <a:moveTo>
                    <a:pt x="0" y="932712"/>
                  </a:moveTo>
                  <a:cubicBezTo>
                    <a:pt x="7485" y="871538"/>
                    <a:pt x="26070" y="814881"/>
                    <a:pt x="54721" y="761580"/>
                  </a:cubicBezTo>
                  <a:cubicBezTo>
                    <a:pt x="56915" y="757579"/>
                    <a:pt x="62078" y="754481"/>
                    <a:pt x="66595" y="752545"/>
                  </a:cubicBezTo>
                  <a:cubicBezTo>
                    <a:pt x="127382" y="726604"/>
                    <a:pt x="189072" y="702342"/>
                    <a:pt x="249085" y="674593"/>
                  </a:cubicBezTo>
                  <a:cubicBezTo>
                    <a:pt x="281608" y="659622"/>
                    <a:pt x="311549" y="639102"/>
                    <a:pt x="342266" y="620260"/>
                  </a:cubicBezTo>
                  <a:cubicBezTo>
                    <a:pt x="347041" y="617291"/>
                    <a:pt x="351171" y="610322"/>
                    <a:pt x="352074" y="604643"/>
                  </a:cubicBezTo>
                  <a:cubicBezTo>
                    <a:pt x="354268" y="591737"/>
                    <a:pt x="354784" y="578444"/>
                    <a:pt x="355172" y="565151"/>
                  </a:cubicBezTo>
                  <a:cubicBezTo>
                    <a:pt x="355817" y="547470"/>
                    <a:pt x="353752" y="531209"/>
                    <a:pt x="341233" y="516108"/>
                  </a:cubicBezTo>
                  <a:cubicBezTo>
                    <a:pt x="324455" y="495717"/>
                    <a:pt x="319938" y="470293"/>
                    <a:pt x="319938" y="444223"/>
                  </a:cubicBezTo>
                  <a:cubicBezTo>
                    <a:pt x="319938" y="434930"/>
                    <a:pt x="316712" y="430155"/>
                    <a:pt x="306903" y="426800"/>
                  </a:cubicBezTo>
                  <a:cubicBezTo>
                    <a:pt x="272057" y="414410"/>
                    <a:pt x="256699" y="386275"/>
                    <a:pt x="260313" y="343556"/>
                  </a:cubicBezTo>
                  <a:cubicBezTo>
                    <a:pt x="255667" y="342524"/>
                    <a:pt x="250763" y="340975"/>
                    <a:pt x="245729" y="340588"/>
                  </a:cubicBezTo>
                  <a:cubicBezTo>
                    <a:pt x="234372" y="339813"/>
                    <a:pt x="230371" y="333489"/>
                    <a:pt x="231533" y="322907"/>
                  </a:cubicBezTo>
                  <a:cubicBezTo>
                    <a:pt x="232436" y="314131"/>
                    <a:pt x="233339" y="305484"/>
                    <a:pt x="234372" y="296707"/>
                  </a:cubicBezTo>
                  <a:cubicBezTo>
                    <a:pt x="236050" y="282124"/>
                    <a:pt x="241599" y="277994"/>
                    <a:pt x="256699" y="280059"/>
                  </a:cubicBezTo>
                  <a:cubicBezTo>
                    <a:pt x="274897" y="282511"/>
                    <a:pt x="287803" y="267927"/>
                    <a:pt x="286770" y="249343"/>
                  </a:cubicBezTo>
                  <a:cubicBezTo>
                    <a:pt x="285221" y="223660"/>
                    <a:pt x="283802" y="197590"/>
                    <a:pt x="286383" y="172036"/>
                  </a:cubicBezTo>
                  <a:cubicBezTo>
                    <a:pt x="290384" y="132802"/>
                    <a:pt x="314518" y="105829"/>
                    <a:pt x="347557" y="86599"/>
                  </a:cubicBezTo>
                  <a:cubicBezTo>
                    <a:pt x="364593" y="76661"/>
                    <a:pt x="382403" y="68014"/>
                    <a:pt x="399955" y="59109"/>
                  </a:cubicBezTo>
                  <a:cubicBezTo>
                    <a:pt x="428348" y="44784"/>
                    <a:pt x="455322" y="28522"/>
                    <a:pt x="477778" y="0"/>
                  </a:cubicBezTo>
                  <a:cubicBezTo>
                    <a:pt x="477778" y="15616"/>
                    <a:pt x="477778" y="27877"/>
                    <a:pt x="477778" y="44267"/>
                  </a:cubicBezTo>
                  <a:cubicBezTo>
                    <a:pt x="488103" y="35233"/>
                    <a:pt x="496104" y="28264"/>
                    <a:pt x="506300" y="19488"/>
                  </a:cubicBezTo>
                  <a:cubicBezTo>
                    <a:pt x="507462" y="31491"/>
                    <a:pt x="508494" y="42977"/>
                    <a:pt x="509785" y="55495"/>
                  </a:cubicBezTo>
                  <a:cubicBezTo>
                    <a:pt x="521916" y="58851"/>
                    <a:pt x="535597" y="61561"/>
                    <a:pt x="548632" y="66336"/>
                  </a:cubicBezTo>
                  <a:cubicBezTo>
                    <a:pt x="616259" y="91116"/>
                    <a:pt x="655364" y="152032"/>
                    <a:pt x="652395" y="227145"/>
                  </a:cubicBezTo>
                  <a:cubicBezTo>
                    <a:pt x="652008" y="238115"/>
                    <a:pt x="650589" y="248956"/>
                    <a:pt x="649169" y="259925"/>
                  </a:cubicBezTo>
                  <a:cubicBezTo>
                    <a:pt x="647362" y="274509"/>
                    <a:pt x="655493" y="282511"/>
                    <a:pt x="670206" y="280188"/>
                  </a:cubicBezTo>
                  <a:cubicBezTo>
                    <a:pt x="686725" y="277607"/>
                    <a:pt x="692662" y="282511"/>
                    <a:pt x="693953" y="299547"/>
                  </a:cubicBezTo>
                  <a:cubicBezTo>
                    <a:pt x="694469" y="306516"/>
                    <a:pt x="695501" y="313485"/>
                    <a:pt x="696405" y="320454"/>
                  </a:cubicBezTo>
                  <a:cubicBezTo>
                    <a:pt x="697824" y="332328"/>
                    <a:pt x="694856" y="340459"/>
                    <a:pt x="680918" y="340846"/>
                  </a:cubicBezTo>
                  <a:cubicBezTo>
                    <a:pt x="676659" y="340975"/>
                    <a:pt x="672529" y="342653"/>
                    <a:pt x="667495" y="343814"/>
                  </a:cubicBezTo>
                  <a:cubicBezTo>
                    <a:pt x="673690" y="372336"/>
                    <a:pt x="665560" y="395825"/>
                    <a:pt x="643619" y="413635"/>
                  </a:cubicBezTo>
                  <a:cubicBezTo>
                    <a:pt x="636650" y="419314"/>
                    <a:pt x="628390" y="424605"/>
                    <a:pt x="619872" y="427316"/>
                  </a:cubicBezTo>
                  <a:cubicBezTo>
                    <a:pt x="610451" y="430284"/>
                    <a:pt x="607354" y="435576"/>
                    <a:pt x="607612" y="444223"/>
                  </a:cubicBezTo>
                  <a:cubicBezTo>
                    <a:pt x="608515" y="476875"/>
                    <a:pt x="597416" y="505268"/>
                    <a:pt x="577025" y="530305"/>
                  </a:cubicBezTo>
                  <a:cubicBezTo>
                    <a:pt x="575476" y="532241"/>
                    <a:pt x="573798" y="534951"/>
                    <a:pt x="573927" y="537274"/>
                  </a:cubicBezTo>
                  <a:cubicBezTo>
                    <a:pt x="574702" y="561796"/>
                    <a:pt x="575218" y="586446"/>
                    <a:pt x="577154" y="610838"/>
                  </a:cubicBezTo>
                  <a:cubicBezTo>
                    <a:pt x="577541" y="615226"/>
                    <a:pt x="583349" y="620002"/>
                    <a:pt x="587737" y="622970"/>
                  </a:cubicBezTo>
                  <a:cubicBezTo>
                    <a:pt x="647878" y="664011"/>
                    <a:pt x="713699" y="694082"/>
                    <a:pt x="781068" y="720797"/>
                  </a:cubicBezTo>
                  <a:cubicBezTo>
                    <a:pt x="808299" y="731638"/>
                    <a:pt x="835789" y="742092"/>
                    <a:pt x="863021" y="753062"/>
                  </a:cubicBezTo>
                  <a:cubicBezTo>
                    <a:pt x="866763" y="754610"/>
                    <a:pt x="871022" y="757321"/>
                    <a:pt x="872829" y="760676"/>
                  </a:cubicBezTo>
                  <a:cubicBezTo>
                    <a:pt x="901609" y="814365"/>
                    <a:pt x="920968" y="871280"/>
                    <a:pt x="928066" y="932583"/>
                  </a:cubicBezTo>
                  <a:cubicBezTo>
                    <a:pt x="618453" y="932712"/>
                    <a:pt x="309485" y="932712"/>
                    <a:pt x="0" y="932712"/>
                  </a:cubicBezTo>
                  <a:close/>
                  <a:moveTo>
                    <a:pt x="456483" y="255409"/>
                  </a:moveTo>
                  <a:cubicBezTo>
                    <a:pt x="436995" y="256957"/>
                    <a:pt x="409893" y="257345"/>
                    <a:pt x="383565" y="261990"/>
                  </a:cubicBezTo>
                  <a:cubicBezTo>
                    <a:pt x="356591" y="266766"/>
                    <a:pt x="330134" y="275026"/>
                    <a:pt x="304064" y="283544"/>
                  </a:cubicBezTo>
                  <a:cubicBezTo>
                    <a:pt x="297998" y="285479"/>
                    <a:pt x="291545" y="293997"/>
                    <a:pt x="290126" y="300450"/>
                  </a:cubicBezTo>
                  <a:cubicBezTo>
                    <a:pt x="286512" y="316583"/>
                    <a:pt x="285221" y="333360"/>
                    <a:pt x="283931" y="350009"/>
                  </a:cubicBezTo>
                  <a:cubicBezTo>
                    <a:pt x="281479" y="381758"/>
                    <a:pt x="298902" y="403698"/>
                    <a:pt x="331038" y="406279"/>
                  </a:cubicBezTo>
                  <a:cubicBezTo>
                    <a:pt x="349106" y="407699"/>
                    <a:pt x="368078" y="406279"/>
                    <a:pt x="385630" y="402020"/>
                  </a:cubicBezTo>
                  <a:cubicBezTo>
                    <a:pt x="435576" y="389630"/>
                    <a:pt x="484876" y="387565"/>
                    <a:pt x="535209" y="400471"/>
                  </a:cubicBezTo>
                  <a:cubicBezTo>
                    <a:pt x="555988" y="405763"/>
                    <a:pt x="578703" y="407569"/>
                    <a:pt x="600126" y="405763"/>
                  </a:cubicBezTo>
                  <a:cubicBezTo>
                    <a:pt x="630584" y="403311"/>
                    <a:pt x="648007" y="378273"/>
                    <a:pt x="644394" y="348331"/>
                  </a:cubicBezTo>
                  <a:cubicBezTo>
                    <a:pt x="642716" y="334393"/>
                    <a:pt x="639361" y="320584"/>
                    <a:pt x="639102" y="306516"/>
                  </a:cubicBezTo>
                  <a:cubicBezTo>
                    <a:pt x="638715" y="292578"/>
                    <a:pt x="631359" y="285737"/>
                    <a:pt x="620131" y="280962"/>
                  </a:cubicBezTo>
                  <a:cubicBezTo>
                    <a:pt x="614065" y="278381"/>
                    <a:pt x="607870" y="276187"/>
                    <a:pt x="601675" y="274251"/>
                  </a:cubicBezTo>
                  <a:cubicBezTo>
                    <a:pt x="556762" y="260313"/>
                    <a:pt x="510301" y="257345"/>
                    <a:pt x="456483" y="255409"/>
                  </a:cubicBezTo>
                  <a:close/>
                  <a:moveTo>
                    <a:pt x="334780" y="450676"/>
                  </a:moveTo>
                  <a:cubicBezTo>
                    <a:pt x="334909" y="468873"/>
                    <a:pt x="339813" y="489135"/>
                    <a:pt x="354268" y="503719"/>
                  </a:cubicBezTo>
                  <a:cubicBezTo>
                    <a:pt x="376337" y="526046"/>
                    <a:pt x="400601" y="546308"/>
                    <a:pt x="424606" y="566700"/>
                  </a:cubicBezTo>
                  <a:cubicBezTo>
                    <a:pt x="438931" y="578832"/>
                    <a:pt x="485264" y="580380"/>
                    <a:pt x="500234" y="569152"/>
                  </a:cubicBezTo>
                  <a:cubicBezTo>
                    <a:pt x="519206" y="554955"/>
                    <a:pt x="538049" y="540501"/>
                    <a:pt x="555472" y="524497"/>
                  </a:cubicBezTo>
                  <a:cubicBezTo>
                    <a:pt x="576250" y="505526"/>
                    <a:pt x="591609" y="482940"/>
                    <a:pt x="592125" y="453902"/>
                  </a:cubicBezTo>
                  <a:cubicBezTo>
                    <a:pt x="564248" y="447836"/>
                    <a:pt x="537145" y="441125"/>
                    <a:pt x="509656" y="436350"/>
                  </a:cubicBezTo>
                  <a:cubicBezTo>
                    <a:pt x="490813" y="433123"/>
                    <a:pt x="471067" y="429252"/>
                    <a:pt x="452353" y="431446"/>
                  </a:cubicBezTo>
                  <a:cubicBezTo>
                    <a:pt x="413377" y="435576"/>
                    <a:pt x="374918" y="443835"/>
                    <a:pt x="334780" y="450676"/>
                  </a:cubicBezTo>
                  <a:close/>
                  <a:moveTo>
                    <a:pt x="606450" y="248956"/>
                  </a:moveTo>
                  <a:cubicBezTo>
                    <a:pt x="575863" y="198235"/>
                    <a:pt x="531209" y="173198"/>
                    <a:pt x="476358" y="163131"/>
                  </a:cubicBezTo>
                  <a:cubicBezTo>
                    <a:pt x="437124" y="155904"/>
                    <a:pt x="400730" y="157323"/>
                    <a:pt x="368207" y="184297"/>
                  </a:cubicBezTo>
                  <a:cubicBezTo>
                    <a:pt x="347170" y="201720"/>
                    <a:pt x="328456" y="228048"/>
                    <a:pt x="326391" y="247794"/>
                  </a:cubicBezTo>
                  <a:cubicBezTo>
                    <a:pt x="419056" y="226241"/>
                    <a:pt x="511721" y="226499"/>
                    <a:pt x="606450" y="248956"/>
                  </a:cubicBezTo>
                  <a:close/>
                  <a:moveTo>
                    <a:pt x="463711" y="703245"/>
                  </a:moveTo>
                  <a:cubicBezTo>
                    <a:pt x="493910" y="679885"/>
                    <a:pt x="523078" y="657300"/>
                    <a:pt x="552245" y="634585"/>
                  </a:cubicBezTo>
                  <a:cubicBezTo>
                    <a:pt x="554698" y="632649"/>
                    <a:pt x="558182" y="629423"/>
                    <a:pt x="558053" y="626970"/>
                  </a:cubicBezTo>
                  <a:cubicBezTo>
                    <a:pt x="557279" y="609289"/>
                    <a:pt x="555730" y="591479"/>
                    <a:pt x="554181" y="570314"/>
                  </a:cubicBezTo>
                  <a:cubicBezTo>
                    <a:pt x="530434" y="603482"/>
                    <a:pt x="504235" y="624002"/>
                    <a:pt x="463323" y="624002"/>
                  </a:cubicBezTo>
                  <a:cubicBezTo>
                    <a:pt x="423057" y="624002"/>
                    <a:pt x="395954" y="604901"/>
                    <a:pt x="372466" y="571088"/>
                  </a:cubicBezTo>
                  <a:cubicBezTo>
                    <a:pt x="371562" y="590318"/>
                    <a:pt x="370272" y="604643"/>
                    <a:pt x="370401" y="619098"/>
                  </a:cubicBezTo>
                  <a:cubicBezTo>
                    <a:pt x="370401" y="624260"/>
                    <a:pt x="372466" y="631230"/>
                    <a:pt x="376079" y="634198"/>
                  </a:cubicBezTo>
                  <a:cubicBezTo>
                    <a:pt x="404730" y="657558"/>
                    <a:pt x="434027" y="680014"/>
                    <a:pt x="463711" y="703245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203A0D9D-8DA2-B969-7BEB-38016ABEFB61}"/>
                </a:ext>
              </a:extLst>
            </p:cNvPr>
            <p:cNvSpPr/>
            <p:nvPr/>
          </p:nvSpPr>
          <p:spPr>
            <a:xfrm>
              <a:off x="3396848" y="9066611"/>
              <a:ext cx="128156" cy="43650"/>
            </a:xfrm>
            <a:custGeom>
              <a:avLst/>
              <a:gdLst>
                <a:gd name="connsiteX0" fmla="*/ 128156 w 128156"/>
                <a:gd name="connsiteY0" fmla="*/ 0 h 43650"/>
                <a:gd name="connsiteX1" fmla="*/ 61303 w 128156"/>
                <a:gd name="connsiteY1" fmla="*/ 43622 h 43650"/>
                <a:gd name="connsiteX2" fmla="*/ 0 w 128156"/>
                <a:gd name="connsiteY2" fmla="*/ 0 h 43650"/>
                <a:gd name="connsiteX3" fmla="*/ 128156 w 128156"/>
                <a:gd name="connsiteY3" fmla="*/ 0 h 43650"/>
                <a:gd name="connsiteX4" fmla="*/ 26199 w 128156"/>
                <a:gd name="connsiteY4" fmla="*/ 11228 h 43650"/>
                <a:gd name="connsiteX5" fmla="*/ 59238 w 128156"/>
                <a:gd name="connsiteY5" fmla="*/ 28135 h 43650"/>
                <a:gd name="connsiteX6" fmla="*/ 99505 w 128156"/>
                <a:gd name="connsiteY6" fmla="*/ 11228 h 43650"/>
                <a:gd name="connsiteX7" fmla="*/ 26199 w 128156"/>
                <a:gd name="connsiteY7" fmla="*/ 11228 h 4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156" h="43650">
                  <a:moveTo>
                    <a:pt x="128156" y="0"/>
                  </a:moveTo>
                  <a:cubicBezTo>
                    <a:pt x="118735" y="29426"/>
                    <a:pt x="96149" y="44396"/>
                    <a:pt x="61303" y="43622"/>
                  </a:cubicBezTo>
                  <a:cubicBezTo>
                    <a:pt x="30587" y="42847"/>
                    <a:pt x="6324" y="24650"/>
                    <a:pt x="0" y="0"/>
                  </a:cubicBezTo>
                  <a:cubicBezTo>
                    <a:pt x="42331" y="0"/>
                    <a:pt x="85437" y="0"/>
                    <a:pt x="128156" y="0"/>
                  </a:cubicBezTo>
                  <a:close/>
                  <a:moveTo>
                    <a:pt x="26199" y="11228"/>
                  </a:moveTo>
                  <a:cubicBezTo>
                    <a:pt x="33556" y="24650"/>
                    <a:pt x="45945" y="27619"/>
                    <a:pt x="59238" y="28135"/>
                  </a:cubicBezTo>
                  <a:cubicBezTo>
                    <a:pt x="74855" y="28651"/>
                    <a:pt x="89438" y="26070"/>
                    <a:pt x="99505" y="11228"/>
                  </a:cubicBezTo>
                  <a:cubicBezTo>
                    <a:pt x="74596" y="11228"/>
                    <a:pt x="50849" y="11228"/>
                    <a:pt x="26199" y="11228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60D7E7D3-A84D-FC95-43FB-71486D653238}"/>
              </a:ext>
            </a:extLst>
          </p:cNvPr>
          <p:cNvGrpSpPr/>
          <p:nvPr/>
        </p:nvGrpSpPr>
        <p:grpSpPr>
          <a:xfrm>
            <a:off x="4171122" y="4483234"/>
            <a:ext cx="1297201" cy="881040"/>
            <a:chOff x="2376839" y="6585851"/>
            <a:chExt cx="991373" cy="673326"/>
          </a:xfrm>
          <a:solidFill>
            <a:srgbClr val="013857"/>
          </a:solidFill>
        </p:grpSpPr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40C20AC5-49E6-26C8-3D9E-80B44148828F}"/>
                </a:ext>
              </a:extLst>
            </p:cNvPr>
            <p:cNvSpPr/>
            <p:nvPr/>
          </p:nvSpPr>
          <p:spPr>
            <a:xfrm>
              <a:off x="2469504" y="6912180"/>
              <a:ext cx="806287" cy="346997"/>
            </a:xfrm>
            <a:custGeom>
              <a:avLst/>
              <a:gdLst>
                <a:gd name="connsiteX0" fmla="*/ 404782 w 806287"/>
                <a:gd name="connsiteY0" fmla="*/ 172 h 346997"/>
                <a:gd name="connsiteX1" fmla="*/ 699812 w 806287"/>
                <a:gd name="connsiteY1" fmla="*/ 172 h 346997"/>
                <a:gd name="connsiteX2" fmla="*/ 804995 w 806287"/>
                <a:gd name="connsiteY2" fmla="*/ 99032 h 346997"/>
                <a:gd name="connsiteX3" fmla="*/ 804350 w 806287"/>
                <a:gd name="connsiteY3" fmla="*/ 253774 h 346997"/>
                <a:gd name="connsiteX4" fmla="*/ 706523 w 806287"/>
                <a:gd name="connsiteY4" fmla="*/ 346180 h 346997"/>
                <a:gd name="connsiteX5" fmla="*/ 537068 w 806287"/>
                <a:gd name="connsiteY5" fmla="*/ 346955 h 346997"/>
                <a:gd name="connsiteX6" fmla="*/ 477701 w 806287"/>
                <a:gd name="connsiteY6" fmla="*/ 319723 h 346997"/>
                <a:gd name="connsiteX7" fmla="*/ 451114 w 806287"/>
                <a:gd name="connsiteY7" fmla="*/ 284748 h 346997"/>
                <a:gd name="connsiteX8" fmla="*/ 357159 w 806287"/>
                <a:gd name="connsiteY8" fmla="*/ 282167 h 346997"/>
                <a:gd name="connsiteX9" fmla="*/ 320506 w 806287"/>
                <a:gd name="connsiteY9" fmla="*/ 327725 h 346997"/>
                <a:gd name="connsiteX10" fmla="*/ 275723 w 806287"/>
                <a:gd name="connsiteY10" fmla="*/ 346567 h 346997"/>
                <a:gd name="connsiteX11" fmla="*/ 102912 w 806287"/>
                <a:gd name="connsiteY11" fmla="*/ 346051 h 346997"/>
                <a:gd name="connsiteX12" fmla="*/ 1471 w 806287"/>
                <a:gd name="connsiteY12" fmla="*/ 250289 h 346997"/>
                <a:gd name="connsiteX13" fmla="*/ 1729 w 806287"/>
                <a:gd name="connsiteY13" fmla="*/ 92320 h 346997"/>
                <a:gd name="connsiteX14" fmla="*/ 99944 w 806287"/>
                <a:gd name="connsiteY14" fmla="*/ 172 h 346997"/>
                <a:gd name="connsiteX15" fmla="*/ 404782 w 806287"/>
                <a:gd name="connsiteY15" fmla="*/ 172 h 346997"/>
                <a:gd name="connsiteX16" fmla="*/ 27929 w 806287"/>
                <a:gd name="connsiteY16" fmla="*/ 170918 h 346997"/>
                <a:gd name="connsiteX17" fmla="*/ 27929 w 806287"/>
                <a:gd name="connsiteY17" fmla="*/ 234415 h 346997"/>
                <a:gd name="connsiteX18" fmla="*/ 38899 w 806287"/>
                <a:gd name="connsiteY18" fmla="*/ 252225 h 346997"/>
                <a:gd name="connsiteX19" fmla="*/ 49482 w 806287"/>
                <a:gd name="connsiteY19" fmla="*/ 233770 h 346997"/>
                <a:gd name="connsiteX20" fmla="*/ 49740 w 806287"/>
                <a:gd name="connsiteY20" fmla="*/ 118132 h 346997"/>
                <a:gd name="connsiteX21" fmla="*/ 122142 w 806287"/>
                <a:gd name="connsiteY21" fmla="*/ 45730 h 346997"/>
                <a:gd name="connsiteX22" fmla="*/ 239328 w 806287"/>
                <a:gd name="connsiteY22" fmla="*/ 45214 h 346997"/>
                <a:gd name="connsiteX23" fmla="*/ 256364 w 806287"/>
                <a:gd name="connsiteY23" fmla="*/ 35147 h 346997"/>
                <a:gd name="connsiteX24" fmla="*/ 240231 w 806287"/>
                <a:gd name="connsiteY24" fmla="*/ 24048 h 346997"/>
                <a:gd name="connsiteX25" fmla="*/ 114786 w 806287"/>
                <a:gd name="connsiteY25" fmla="*/ 23790 h 346997"/>
                <a:gd name="connsiteX26" fmla="*/ 27929 w 806287"/>
                <a:gd name="connsiteY26" fmla="*/ 113873 h 346997"/>
                <a:gd name="connsiteX27" fmla="*/ 27929 w 806287"/>
                <a:gd name="connsiteY27" fmla="*/ 170918 h 34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6287" h="346997">
                  <a:moveTo>
                    <a:pt x="404782" y="172"/>
                  </a:moveTo>
                  <a:cubicBezTo>
                    <a:pt x="503125" y="172"/>
                    <a:pt x="601469" y="43"/>
                    <a:pt x="699812" y="172"/>
                  </a:cubicBezTo>
                  <a:cubicBezTo>
                    <a:pt x="759825" y="172"/>
                    <a:pt x="802672" y="39148"/>
                    <a:pt x="804995" y="99032"/>
                  </a:cubicBezTo>
                  <a:cubicBezTo>
                    <a:pt x="806931" y="150526"/>
                    <a:pt x="806673" y="202279"/>
                    <a:pt x="804350" y="253774"/>
                  </a:cubicBezTo>
                  <a:cubicBezTo>
                    <a:pt x="802027" y="305656"/>
                    <a:pt x="758405" y="345664"/>
                    <a:pt x="706523" y="346180"/>
                  </a:cubicBezTo>
                  <a:cubicBezTo>
                    <a:pt x="649995" y="346826"/>
                    <a:pt x="593467" y="345148"/>
                    <a:pt x="537068" y="346955"/>
                  </a:cubicBezTo>
                  <a:cubicBezTo>
                    <a:pt x="511385" y="347729"/>
                    <a:pt x="493059" y="338050"/>
                    <a:pt x="477701" y="319723"/>
                  </a:cubicBezTo>
                  <a:cubicBezTo>
                    <a:pt x="468279" y="308495"/>
                    <a:pt x="459503" y="296751"/>
                    <a:pt x="451114" y="284748"/>
                  </a:cubicBezTo>
                  <a:cubicBezTo>
                    <a:pt x="426980" y="250676"/>
                    <a:pt x="383100" y="249386"/>
                    <a:pt x="357159" y="282167"/>
                  </a:cubicBezTo>
                  <a:cubicBezTo>
                    <a:pt x="345028" y="297525"/>
                    <a:pt x="333412" y="313270"/>
                    <a:pt x="320506" y="327725"/>
                  </a:cubicBezTo>
                  <a:cubicBezTo>
                    <a:pt x="308891" y="340760"/>
                    <a:pt x="294307" y="346955"/>
                    <a:pt x="275723" y="346567"/>
                  </a:cubicBezTo>
                  <a:cubicBezTo>
                    <a:pt x="218162" y="345664"/>
                    <a:pt x="160473" y="346439"/>
                    <a:pt x="102912" y="346051"/>
                  </a:cubicBezTo>
                  <a:cubicBezTo>
                    <a:pt x="47029" y="345664"/>
                    <a:pt x="3665" y="306172"/>
                    <a:pt x="1471" y="250289"/>
                  </a:cubicBezTo>
                  <a:cubicBezTo>
                    <a:pt x="-594" y="197633"/>
                    <a:pt x="-465" y="144848"/>
                    <a:pt x="1729" y="92320"/>
                  </a:cubicBezTo>
                  <a:cubicBezTo>
                    <a:pt x="3923" y="40568"/>
                    <a:pt x="47933" y="430"/>
                    <a:pt x="99944" y="172"/>
                  </a:cubicBezTo>
                  <a:cubicBezTo>
                    <a:pt x="201513" y="-215"/>
                    <a:pt x="303212" y="172"/>
                    <a:pt x="404782" y="172"/>
                  </a:cubicBezTo>
                  <a:close/>
                  <a:moveTo>
                    <a:pt x="27929" y="170918"/>
                  </a:moveTo>
                  <a:cubicBezTo>
                    <a:pt x="27929" y="192083"/>
                    <a:pt x="27929" y="213249"/>
                    <a:pt x="27929" y="234415"/>
                  </a:cubicBezTo>
                  <a:cubicBezTo>
                    <a:pt x="27929" y="242675"/>
                    <a:pt x="27025" y="252483"/>
                    <a:pt x="38899" y="252225"/>
                  </a:cubicBezTo>
                  <a:cubicBezTo>
                    <a:pt x="50514" y="251838"/>
                    <a:pt x="49352" y="241900"/>
                    <a:pt x="49482" y="233770"/>
                  </a:cubicBezTo>
                  <a:cubicBezTo>
                    <a:pt x="49610" y="195181"/>
                    <a:pt x="49482" y="156721"/>
                    <a:pt x="49740" y="118132"/>
                  </a:cubicBezTo>
                  <a:cubicBezTo>
                    <a:pt x="50127" y="73865"/>
                    <a:pt x="78133" y="45988"/>
                    <a:pt x="122142" y="45730"/>
                  </a:cubicBezTo>
                  <a:cubicBezTo>
                    <a:pt x="161247" y="45601"/>
                    <a:pt x="200352" y="46117"/>
                    <a:pt x="239328" y="45214"/>
                  </a:cubicBezTo>
                  <a:cubicBezTo>
                    <a:pt x="245136" y="45085"/>
                    <a:pt x="250685" y="38632"/>
                    <a:pt x="256364" y="35147"/>
                  </a:cubicBezTo>
                  <a:cubicBezTo>
                    <a:pt x="250943" y="31275"/>
                    <a:pt x="245652" y="24177"/>
                    <a:pt x="240231" y="24048"/>
                  </a:cubicBezTo>
                  <a:cubicBezTo>
                    <a:pt x="198416" y="23145"/>
                    <a:pt x="156601" y="22628"/>
                    <a:pt x="114786" y="23790"/>
                  </a:cubicBezTo>
                  <a:cubicBezTo>
                    <a:pt x="65872" y="25210"/>
                    <a:pt x="28574" y="64831"/>
                    <a:pt x="27929" y="113873"/>
                  </a:cubicBezTo>
                  <a:cubicBezTo>
                    <a:pt x="27670" y="132974"/>
                    <a:pt x="27929" y="151946"/>
                    <a:pt x="27929" y="170918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A4C4C631-6A8F-B05F-DF5E-7A2959D4624E}"/>
                </a:ext>
              </a:extLst>
            </p:cNvPr>
            <p:cNvSpPr/>
            <p:nvPr/>
          </p:nvSpPr>
          <p:spPr>
            <a:xfrm>
              <a:off x="2376839" y="6585851"/>
              <a:ext cx="991373" cy="468336"/>
            </a:xfrm>
            <a:custGeom>
              <a:avLst/>
              <a:gdLst>
                <a:gd name="connsiteX0" fmla="*/ 936120 w 991373"/>
                <a:gd name="connsiteY0" fmla="*/ 466530 h 468336"/>
                <a:gd name="connsiteX1" fmla="*/ 936508 w 991373"/>
                <a:gd name="connsiteY1" fmla="*/ 398774 h 468336"/>
                <a:gd name="connsiteX2" fmla="*/ 945671 w 991373"/>
                <a:gd name="connsiteY2" fmla="*/ 380318 h 468336"/>
                <a:gd name="connsiteX3" fmla="*/ 955737 w 991373"/>
                <a:gd name="connsiteY3" fmla="*/ 267778 h 468336"/>
                <a:gd name="connsiteX4" fmla="*/ 798543 w 991373"/>
                <a:gd name="connsiteY4" fmla="*/ 124522 h 468336"/>
                <a:gd name="connsiteX5" fmla="*/ 611794 w 991373"/>
                <a:gd name="connsiteY5" fmla="*/ 82965 h 468336"/>
                <a:gd name="connsiteX6" fmla="*/ 293663 w 991373"/>
                <a:gd name="connsiteY6" fmla="*/ 95226 h 468336"/>
                <a:gd name="connsiteX7" fmla="*/ 94395 w 991373"/>
                <a:gd name="connsiteY7" fmla="*/ 185180 h 468336"/>
                <a:gd name="connsiteX8" fmla="*/ 27929 w 991373"/>
                <a:gd name="connsiteY8" fmla="*/ 288041 h 468336"/>
                <a:gd name="connsiteX9" fmla="*/ 37867 w 991373"/>
                <a:gd name="connsiteY9" fmla="*/ 368186 h 468336"/>
                <a:gd name="connsiteX10" fmla="*/ 55290 w 991373"/>
                <a:gd name="connsiteY10" fmla="*/ 428457 h 468336"/>
                <a:gd name="connsiteX11" fmla="*/ 53225 w 991373"/>
                <a:gd name="connsiteY11" fmla="*/ 467046 h 468336"/>
                <a:gd name="connsiteX12" fmla="*/ 7925 w 991373"/>
                <a:gd name="connsiteY12" fmla="*/ 365863 h 468336"/>
                <a:gd name="connsiteX13" fmla="*/ 75810 w 991373"/>
                <a:gd name="connsiteY13" fmla="*/ 115101 h 468336"/>
                <a:gd name="connsiteX14" fmla="*/ 222551 w 991373"/>
                <a:gd name="connsiteY14" fmla="*/ 36891 h 468336"/>
                <a:gd name="connsiteX15" fmla="*/ 567398 w 991373"/>
                <a:gd name="connsiteY15" fmla="*/ 2561 h 468336"/>
                <a:gd name="connsiteX16" fmla="*/ 769117 w 991373"/>
                <a:gd name="connsiteY16" fmla="*/ 36891 h 468336"/>
                <a:gd name="connsiteX17" fmla="*/ 908373 w 991373"/>
                <a:gd name="connsiteY17" fmla="*/ 108906 h 468336"/>
                <a:gd name="connsiteX18" fmla="*/ 976645 w 991373"/>
                <a:gd name="connsiteY18" fmla="*/ 388062 h 468336"/>
                <a:gd name="connsiteX19" fmla="*/ 942444 w 991373"/>
                <a:gd name="connsiteY19" fmla="*/ 468337 h 468336"/>
                <a:gd name="connsiteX20" fmla="*/ 936120 w 991373"/>
                <a:gd name="connsiteY20" fmla="*/ 466530 h 46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1373" h="468336">
                  <a:moveTo>
                    <a:pt x="936120" y="466530"/>
                  </a:moveTo>
                  <a:cubicBezTo>
                    <a:pt x="936120" y="443944"/>
                    <a:pt x="935475" y="421359"/>
                    <a:pt x="936508" y="398774"/>
                  </a:cubicBezTo>
                  <a:cubicBezTo>
                    <a:pt x="936766" y="392450"/>
                    <a:pt x="941412" y="385480"/>
                    <a:pt x="945671" y="380318"/>
                  </a:cubicBezTo>
                  <a:cubicBezTo>
                    <a:pt x="975096" y="344956"/>
                    <a:pt x="973935" y="308045"/>
                    <a:pt x="955737" y="267778"/>
                  </a:cubicBezTo>
                  <a:cubicBezTo>
                    <a:pt x="923860" y="196925"/>
                    <a:pt x="868106" y="153432"/>
                    <a:pt x="798543" y="124522"/>
                  </a:cubicBezTo>
                  <a:cubicBezTo>
                    <a:pt x="738789" y="99614"/>
                    <a:pt x="675679" y="88902"/>
                    <a:pt x="611794" y="82965"/>
                  </a:cubicBezTo>
                  <a:cubicBezTo>
                    <a:pt x="505320" y="73157"/>
                    <a:pt x="398975" y="75222"/>
                    <a:pt x="293663" y="95226"/>
                  </a:cubicBezTo>
                  <a:cubicBezTo>
                    <a:pt x="220228" y="109164"/>
                    <a:pt x="151310" y="133944"/>
                    <a:pt x="94395" y="185180"/>
                  </a:cubicBezTo>
                  <a:cubicBezTo>
                    <a:pt x="63033" y="213444"/>
                    <a:pt x="42126" y="248548"/>
                    <a:pt x="27929" y="288041"/>
                  </a:cubicBezTo>
                  <a:cubicBezTo>
                    <a:pt x="17604" y="316563"/>
                    <a:pt x="18508" y="344181"/>
                    <a:pt x="37867" y="368186"/>
                  </a:cubicBezTo>
                  <a:cubicBezTo>
                    <a:pt x="52580" y="386384"/>
                    <a:pt x="57355" y="405872"/>
                    <a:pt x="55290" y="428457"/>
                  </a:cubicBezTo>
                  <a:cubicBezTo>
                    <a:pt x="54128" y="441105"/>
                    <a:pt x="55032" y="453882"/>
                    <a:pt x="53225" y="467046"/>
                  </a:cubicBezTo>
                  <a:cubicBezTo>
                    <a:pt x="31027" y="436201"/>
                    <a:pt x="15798" y="402387"/>
                    <a:pt x="7925" y="365863"/>
                  </a:cubicBezTo>
                  <a:cubicBezTo>
                    <a:pt x="-12595" y="270747"/>
                    <a:pt x="5602" y="185180"/>
                    <a:pt x="75810" y="115101"/>
                  </a:cubicBezTo>
                  <a:cubicBezTo>
                    <a:pt x="116335" y="74705"/>
                    <a:pt x="168733" y="53281"/>
                    <a:pt x="222551" y="36891"/>
                  </a:cubicBezTo>
                  <a:cubicBezTo>
                    <a:pt x="335091" y="2819"/>
                    <a:pt x="450599" y="-4795"/>
                    <a:pt x="567398" y="2561"/>
                  </a:cubicBezTo>
                  <a:cubicBezTo>
                    <a:pt x="635799" y="6820"/>
                    <a:pt x="703555" y="15596"/>
                    <a:pt x="769117" y="36891"/>
                  </a:cubicBezTo>
                  <a:cubicBezTo>
                    <a:pt x="819451" y="53152"/>
                    <a:pt x="869397" y="72253"/>
                    <a:pt x="908373" y="108906"/>
                  </a:cubicBezTo>
                  <a:cubicBezTo>
                    <a:pt x="991100" y="186471"/>
                    <a:pt x="1008007" y="282233"/>
                    <a:pt x="976645" y="388062"/>
                  </a:cubicBezTo>
                  <a:cubicBezTo>
                    <a:pt x="968385" y="415809"/>
                    <a:pt x="954060" y="441621"/>
                    <a:pt x="942444" y="468337"/>
                  </a:cubicBezTo>
                  <a:cubicBezTo>
                    <a:pt x="940508" y="467691"/>
                    <a:pt x="938314" y="467175"/>
                    <a:pt x="936120" y="466530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2FF3D2E0-9025-7B82-40B9-D733034EDBF3}"/>
                </a:ext>
              </a:extLst>
            </p:cNvPr>
            <p:cNvSpPr/>
            <p:nvPr/>
          </p:nvSpPr>
          <p:spPr>
            <a:xfrm>
              <a:off x="2549444" y="6858921"/>
              <a:ext cx="645297" cy="32264"/>
            </a:xfrm>
            <a:custGeom>
              <a:avLst/>
              <a:gdLst>
                <a:gd name="connsiteX0" fmla="*/ 0 w 645297"/>
                <a:gd name="connsiteY0" fmla="*/ 32136 h 32264"/>
                <a:gd name="connsiteX1" fmla="*/ 45171 w 645297"/>
                <a:gd name="connsiteY1" fmla="*/ 1291 h 32264"/>
                <a:gd name="connsiteX2" fmla="*/ 66337 w 645297"/>
                <a:gd name="connsiteY2" fmla="*/ 258 h 32264"/>
                <a:gd name="connsiteX3" fmla="*/ 579477 w 645297"/>
                <a:gd name="connsiteY3" fmla="*/ 0 h 32264"/>
                <a:gd name="connsiteX4" fmla="*/ 639618 w 645297"/>
                <a:gd name="connsiteY4" fmla="*/ 22714 h 32264"/>
                <a:gd name="connsiteX5" fmla="*/ 645297 w 645297"/>
                <a:gd name="connsiteY5" fmla="*/ 32265 h 32264"/>
                <a:gd name="connsiteX6" fmla="*/ 0 w 645297"/>
                <a:gd name="connsiteY6" fmla="*/ 32136 h 3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5297" h="32264">
                  <a:moveTo>
                    <a:pt x="0" y="32136"/>
                  </a:moveTo>
                  <a:cubicBezTo>
                    <a:pt x="11228" y="14067"/>
                    <a:pt x="25941" y="4259"/>
                    <a:pt x="45171" y="1291"/>
                  </a:cubicBezTo>
                  <a:cubicBezTo>
                    <a:pt x="52140" y="258"/>
                    <a:pt x="59238" y="258"/>
                    <a:pt x="66337" y="258"/>
                  </a:cubicBezTo>
                  <a:cubicBezTo>
                    <a:pt x="237340" y="129"/>
                    <a:pt x="408473" y="258"/>
                    <a:pt x="579477" y="0"/>
                  </a:cubicBezTo>
                  <a:cubicBezTo>
                    <a:pt x="602707" y="0"/>
                    <a:pt x="623873" y="4001"/>
                    <a:pt x="639618" y="22714"/>
                  </a:cubicBezTo>
                  <a:cubicBezTo>
                    <a:pt x="641813" y="25425"/>
                    <a:pt x="643232" y="28780"/>
                    <a:pt x="645297" y="32265"/>
                  </a:cubicBezTo>
                  <a:cubicBezTo>
                    <a:pt x="430155" y="32136"/>
                    <a:pt x="216304" y="32136"/>
                    <a:pt x="0" y="32136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B072E6CF-6994-21E9-3E87-5B71B933F89D}"/>
                </a:ext>
              </a:extLst>
            </p:cNvPr>
            <p:cNvSpPr/>
            <p:nvPr/>
          </p:nvSpPr>
          <p:spPr>
            <a:xfrm>
              <a:off x="2497318" y="6935243"/>
              <a:ext cx="228549" cy="229173"/>
            </a:xfrm>
            <a:custGeom>
              <a:avLst/>
              <a:gdLst>
                <a:gd name="connsiteX0" fmla="*/ 115 w 228549"/>
                <a:gd name="connsiteY0" fmla="*/ 147855 h 229173"/>
                <a:gd name="connsiteX1" fmla="*/ 115 w 228549"/>
                <a:gd name="connsiteY1" fmla="*/ 90810 h 229173"/>
                <a:gd name="connsiteX2" fmla="*/ 86972 w 228549"/>
                <a:gd name="connsiteY2" fmla="*/ 727 h 229173"/>
                <a:gd name="connsiteX3" fmla="*/ 212418 w 228549"/>
                <a:gd name="connsiteY3" fmla="*/ 985 h 229173"/>
                <a:gd name="connsiteX4" fmla="*/ 228550 w 228549"/>
                <a:gd name="connsiteY4" fmla="*/ 12084 h 229173"/>
                <a:gd name="connsiteX5" fmla="*/ 211514 w 228549"/>
                <a:gd name="connsiteY5" fmla="*/ 22151 h 229173"/>
                <a:gd name="connsiteX6" fmla="*/ 94328 w 228549"/>
                <a:gd name="connsiteY6" fmla="*/ 22667 h 229173"/>
                <a:gd name="connsiteX7" fmla="*/ 21926 w 228549"/>
                <a:gd name="connsiteY7" fmla="*/ 95069 h 229173"/>
                <a:gd name="connsiteX8" fmla="*/ 21668 w 228549"/>
                <a:gd name="connsiteY8" fmla="*/ 210707 h 229173"/>
                <a:gd name="connsiteX9" fmla="*/ 11085 w 228549"/>
                <a:gd name="connsiteY9" fmla="*/ 229162 h 229173"/>
                <a:gd name="connsiteX10" fmla="*/ 115 w 228549"/>
                <a:gd name="connsiteY10" fmla="*/ 211352 h 229173"/>
                <a:gd name="connsiteX11" fmla="*/ 115 w 228549"/>
                <a:gd name="connsiteY11" fmla="*/ 147855 h 22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549" h="229173">
                  <a:moveTo>
                    <a:pt x="115" y="147855"/>
                  </a:moveTo>
                  <a:cubicBezTo>
                    <a:pt x="115" y="128883"/>
                    <a:pt x="-143" y="109911"/>
                    <a:pt x="115" y="90810"/>
                  </a:cubicBezTo>
                  <a:cubicBezTo>
                    <a:pt x="760" y="41897"/>
                    <a:pt x="38187" y="2276"/>
                    <a:pt x="86972" y="727"/>
                  </a:cubicBezTo>
                  <a:cubicBezTo>
                    <a:pt x="128787" y="-564"/>
                    <a:pt x="170602" y="82"/>
                    <a:pt x="212418" y="985"/>
                  </a:cubicBezTo>
                  <a:cubicBezTo>
                    <a:pt x="217838" y="1114"/>
                    <a:pt x="223129" y="8212"/>
                    <a:pt x="228550" y="12084"/>
                  </a:cubicBezTo>
                  <a:cubicBezTo>
                    <a:pt x="222871" y="15569"/>
                    <a:pt x="217322" y="22022"/>
                    <a:pt x="211514" y="22151"/>
                  </a:cubicBezTo>
                  <a:cubicBezTo>
                    <a:pt x="172409" y="23054"/>
                    <a:pt x="133304" y="22409"/>
                    <a:pt x="94328" y="22667"/>
                  </a:cubicBezTo>
                  <a:cubicBezTo>
                    <a:pt x="50190" y="22925"/>
                    <a:pt x="22313" y="50802"/>
                    <a:pt x="21926" y="95069"/>
                  </a:cubicBezTo>
                  <a:cubicBezTo>
                    <a:pt x="21668" y="133658"/>
                    <a:pt x="21797" y="172118"/>
                    <a:pt x="21668" y="210707"/>
                  </a:cubicBezTo>
                  <a:cubicBezTo>
                    <a:pt x="21668" y="218837"/>
                    <a:pt x="22700" y="228775"/>
                    <a:pt x="11085" y="229162"/>
                  </a:cubicBezTo>
                  <a:cubicBezTo>
                    <a:pt x="-789" y="229549"/>
                    <a:pt x="115" y="219612"/>
                    <a:pt x="115" y="211352"/>
                  </a:cubicBezTo>
                  <a:cubicBezTo>
                    <a:pt x="115" y="190186"/>
                    <a:pt x="115" y="169020"/>
                    <a:pt x="115" y="147855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cxnSp>
        <p:nvCxnSpPr>
          <p:cNvPr id="73" name="直接连接符 9">
            <a:extLst>
              <a:ext uri="{FF2B5EF4-FFF2-40B4-BE49-F238E27FC236}">
                <a16:creationId xmlns:a16="http://schemas.microsoft.com/office/drawing/2014/main" id="{55AD2720-30A4-AC59-0816-AED19A45269F}"/>
              </a:ext>
            </a:extLst>
          </p:cNvPr>
          <p:cNvCxnSpPr>
            <a:cxnSpLocks/>
          </p:cNvCxnSpPr>
          <p:nvPr/>
        </p:nvCxnSpPr>
        <p:spPr>
          <a:xfrm>
            <a:off x="4181352" y="5480724"/>
            <a:ext cx="4579061" cy="0"/>
          </a:xfrm>
          <a:prstGeom prst="line">
            <a:avLst/>
          </a:prstGeom>
          <a:noFill/>
          <a:ln w="38100" cap="flat" cmpd="sng" algn="ctr">
            <a:solidFill>
              <a:srgbClr val="41414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77906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82AD27B9-D3F9-4FE7-B719-4A3FE3EF97DC}"/>
              </a:ext>
            </a:extLst>
          </p:cNvPr>
          <p:cNvSpPr/>
          <p:nvPr/>
        </p:nvSpPr>
        <p:spPr>
          <a:xfrm>
            <a:off x="6167496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E03797F-C391-46EC-9FFE-BCC1701BDE72}"/>
              </a:ext>
            </a:extLst>
          </p:cNvPr>
          <p:cNvSpPr/>
          <p:nvPr/>
        </p:nvSpPr>
        <p:spPr>
          <a:xfrm>
            <a:off x="6167496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FE2239F-9240-4680-B48B-6872B36AD6EC}"/>
              </a:ext>
            </a:extLst>
          </p:cNvPr>
          <p:cNvSpPr/>
          <p:nvPr/>
        </p:nvSpPr>
        <p:spPr>
          <a:xfrm>
            <a:off x="905608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0436A-6D1F-4F73-9EF1-41CC58005291}"/>
              </a:ext>
            </a:extLst>
          </p:cNvPr>
          <p:cNvSpPr/>
          <p:nvPr/>
        </p:nvSpPr>
        <p:spPr>
          <a:xfrm>
            <a:off x="905608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68E22E03-16A1-4F4E-9422-B161175C3ED3}"/>
              </a:ext>
            </a:extLst>
          </p:cNvPr>
          <p:cNvSpPr/>
          <p:nvPr/>
        </p:nvSpPr>
        <p:spPr>
          <a:xfrm>
            <a:off x="3675586" y="1556238"/>
            <a:ext cx="4831962" cy="480751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D8DA9-B1E5-41C0-AF76-D42DBB3F7EEE}"/>
              </a:ext>
            </a:extLst>
          </p:cNvPr>
          <p:cNvSpPr txBox="1"/>
          <p:nvPr/>
        </p:nvSpPr>
        <p:spPr>
          <a:xfrm>
            <a:off x="1566841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14D524-01EB-495F-A2EA-A40CBD46F9A7}"/>
              </a:ext>
            </a:extLst>
          </p:cNvPr>
          <p:cNvSpPr txBox="1"/>
          <p:nvPr/>
        </p:nvSpPr>
        <p:spPr>
          <a:xfrm>
            <a:off x="7456808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F004F-2ABF-4DD5-916E-BD6E5AF36C7F}"/>
              </a:ext>
            </a:extLst>
          </p:cNvPr>
          <p:cNvSpPr txBox="1"/>
          <p:nvPr/>
        </p:nvSpPr>
        <p:spPr>
          <a:xfrm>
            <a:off x="7456808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603D4-FB1F-4C46-9D0E-C5679BAE5F3E}"/>
              </a:ext>
            </a:extLst>
          </p:cNvPr>
          <p:cNvSpPr txBox="1"/>
          <p:nvPr/>
        </p:nvSpPr>
        <p:spPr>
          <a:xfrm>
            <a:off x="1566841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C15FE-77A7-4832-AFBB-2C20D738A38F}"/>
              </a:ext>
            </a:extLst>
          </p:cNvPr>
          <p:cNvSpPr txBox="1"/>
          <p:nvPr/>
        </p:nvSpPr>
        <p:spPr>
          <a:xfrm>
            <a:off x="5125918" y="2761989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DFF97-414C-4D0B-8AFB-B5C83C51F281}"/>
              </a:ext>
            </a:extLst>
          </p:cNvPr>
          <p:cNvSpPr txBox="1"/>
          <p:nvPr/>
        </p:nvSpPr>
        <p:spPr>
          <a:xfrm>
            <a:off x="6173634" y="2807753"/>
            <a:ext cx="879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85A15-BB65-4ACD-9020-F67183B124AC}"/>
              </a:ext>
            </a:extLst>
          </p:cNvPr>
          <p:cNvSpPr txBox="1"/>
          <p:nvPr/>
        </p:nvSpPr>
        <p:spPr>
          <a:xfrm>
            <a:off x="5125918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8B3C26-6BB9-4D53-A5BB-2F924EBCA610}"/>
              </a:ext>
            </a:extLst>
          </p:cNvPr>
          <p:cNvSpPr txBox="1"/>
          <p:nvPr/>
        </p:nvSpPr>
        <p:spPr>
          <a:xfrm>
            <a:off x="6173634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1FE8EC0C-C3D9-4D47-A901-66E99CBE697B}"/>
              </a:ext>
            </a:extLst>
          </p:cNvPr>
          <p:cNvSpPr/>
          <p:nvPr/>
        </p:nvSpPr>
        <p:spPr>
          <a:xfrm>
            <a:off x="8948028" y="1556238"/>
            <a:ext cx="2331468" cy="4807510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609ABFB1-3FFC-4970-8986-D2005AABA4C6}"/>
              </a:ext>
            </a:extLst>
          </p:cNvPr>
          <p:cNvSpPr/>
          <p:nvPr/>
        </p:nvSpPr>
        <p:spPr>
          <a:xfrm flipH="1">
            <a:off x="905608" y="1556239"/>
            <a:ext cx="2331470" cy="4807508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58;p123">
            <a:extLst>
              <a:ext uri="{FF2B5EF4-FFF2-40B4-BE49-F238E27FC236}">
                <a16:creationId xmlns:a16="http://schemas.microsoft.com/office/drawing/2014/main" id="{7A31EBC7-A35C-08EB-0115-A52C336F5B81}"/>
              </a:ext>
            </a:extLst>
          </p:cNvPr>
          <p:cNvSpPr txBox="1">
            <a:spLocks/>
          </p:cNvSpPr>
          <p:nvPr/>
        </p:nvSpPr>
        <p:spPr>
          <a:xfrm>
            <a:off x="239916" y="906696"/>
            <a:ext cx="5436922" cy="14484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PE" sz="8800" dirty="0">
                <a:solidFill>
                  <a:srgbClr val="013857"/>
                </a:solidFill>
              </a:rPr>
              <a:t>Thanks</a:t>
            </a:r>
          </a:p>
        </p:txBody>
      </p:sp>
      <p:sp>
        <p:nvSpPr>
          <p:cNvPr id="3" name="Google Shape;2559;p123">
            <a:extLst>
              <a:ext uri="{FF2B5EF4-FFF2-40B4-BE49-F238E27FC236}">
                <a16:creationId xmlns:a16="http://schemas.microsoft.com/office/drawing/2014/main" id="{05EFDCAC-4C20-4A71-99AD-EDE58FDB108E}"/>
              </a:ext>
            </a:extLst>
          </p:cNvPr>
          <p:cNvSpPr txBox="1">
            <a:spLocks/>
          </p:cNvSpPr>
          <p:nvPr/>
        </p:nvSpPr>
        <p:spPr>
          <a:xfrm>
            <a:off x="239916" y="2064278"/>
            <a:ext cx="5436922" cy="641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Do you have any questions?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438C63D-AD78-ECED-BC41-B60398DED63E}"/>
              </a:ext>
            </a:extLst>
          </p:cNvPr>
          <p:cNvGrpSpPr/>
          <p:nvPr/>
        </p:nvGrpSpPr>
        <p:grpSpPr>
          <a:xfrm>
            <a:off x="6202017" y="2064278"/>
            <a:ext cx="3819321" cy="3943484"/>
            <a:chOff x="3784545" y="4277253"/>
            <a:chExt cx="882915" cy="911618"/>
          </a:xfrm>
          <a:solidFill>
            <a:srgbClr val="013857"/>
          </a:solidFill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6C6537CC-FA1B-626E-10BF-D42213517F3E}"/>
                </a:ext>
              </a:extLst>
            </p:cNvPr>
            <p:cNvSpPr/>
            <p:nvPr/>
          </p:nvSpPr>
          <p:spPr>
            <a:xfrm>
              <a:off x="3784545" y="4277253"/>
              <a:ext cx="882915" cy="911618"/>
            </a:xfrm>
            <a:custGeom>
              <a:avLst/>
              <a:gdLst>
                <a:gd name="connsiteX0" fmla="*/ 0 w 882915"/>
                <a:gd name="connsiteY0" fmla="*/ 911360 h 911618"/>
                <a:gd name="connsiteX1" fmla="*/ 107507 w 882915"/>
                <a:gd name="connsiteY1" fmla="*/ 738421 h 911618"/>
                <a:gd name="connsiteX2" fmla="*/ 209463 w 882915"/>
                <a:gd name="connsiteY2" fmla="*/ 704091 h 911618"/>
                <a:gd name="connsiteX3" fmla="*/ 307290 w 882915"/>
                <a:gd name="connsiteY3" fmla="*/ 648854 h 911618"/>
                <a:gd name="connsiteX4" fmla="*/ 326649 w 882915"/>
                <a:gd name="connsiteY4" fmla="*/ 615556 h 911618"/>
                <a:gd name="connsiteX5" fmla="*/ 334780 w 882915"/>
                <a:gd name="connsiteY5" fmla="*/ 578774 h 911618"/>
                <a:gd name="connsiteX6" fmla="*/ 165325 w 882915"/>
                <a:gd name="connsiteY6" fmla="*/ 509856 h 911618"/>
                <a:gd name="connsiteX7" fmla="*/ 215658 w 882915"/>
                <a:gd name="connsiteY7" fmla="*/ 334207 h 911618"/>
                <a:gd name="connsiteX8" fmla="*/ 230242 w 882915"/>
                <a:gd name="connsiteY8" fmla="*/ 334078 h 911618"/>
                <a:gd name="connsiteX9" fmla="*/ 236953 w 882915"/>
                <a:gd name="connsiteY9" fmla="*/ 329948 h 911618"/>
                <a:gd name="connsiteX10" fmla="*/ 230371 w 882915"/>
                <a:gd name="connsiteY10" fmla="*/ 324011 h 911618"/>
                <a:gd name="connsiteX11" fmla="*/ 221208 w 882915"/>
                <a:gd name="connsiteY11" fmla="*/ 323108 h 911618"/>
                <a:gd name="connsiteX12" fmla="*/ 208302 w 882915"/>
                <a:gd name="connsiteY12" fmla="*/ 306459 h 911618"/>
                <a:gd name="connsiteX13" fmla="*/ 210367 w 882915"/>
                <a:gd name="connsiteY13" fmla="*/ 292133 h 911618"/>
                <a:gd name="connsiteX14" fmla="*/ 241599 w 882915"/>
                <a:gd name="connsiteY14" fmla="*/ 263095 h 911618"/>
                <a:gd name="connsiteX15" fmla="*/ 256183 w 882915"/>
                <a:gd name="connsiteY15" fmla="*/ 256642 h 911618"/>
                <a:gd name="connsiteX16" fmla="*/ 224434 w 882915"/>
                <a:gd name="connsiteY16" fmla="*/ 246963 h 911618"/>
                <a:gd name="connsiteX17" fmla="*/ 271283 w 882915"/>
                <a:gd name="connsiteY17" fmla="*/ 82799 h 911618"/>
                <a:gd name="connsiteX18" fmla="*/ 329102 w 882915"/>
                <a:gd name="connsiteY18" fmla="*/ 46017 h 911618"/>
                <a:gd name="connsiteX19" fmla="*/ 335812 w 882915"/>
                <a:gd name="connsiteY19" fmla="*/ 43178 h 911618"/>
                <a:gd name="connsiteX20" fmla="*/ 431058 w 882915"/>
                <a:gd name="connsiteY20" fmla="*/ 201 h 911618"/>
                <a:gd name="connsiteX21" fmla="*/ 560376 w 882915"/>
                <a:gd name="connsiteY21" fmla="*/ 33498 h 911618"/>
                <a:gd name="connsiteX22" fmla="*/ 614839 w 882915"/>
                <a:gd name="connsiteY22" fmla="*/ 95060 h 911618"/>
                <a:gd name="connsiteX23" fmla="*/ 650072 w 882915"/>
                <a:gd name="connsiteY23" fmla="*/ 248253 h 911618"/>
                <a:gd name="connsiteX24" fmla="*/ 630455 w 882915"/>
                <a:gd name="connsiteY24" fmla="*/ 255868 h 911618"/>
                <a:gd name="connsiteX25" fmla="*/ 649298 w 882915"/>
                <a:gd name="connsiteY25" fmla="*/ 262708 h 911618"/>
                <a:gd name="connsiteX26" fmla="*/ 670851 w 882915"/>
                <a:gd name="connsiteY26" fmla="*/ 281421 h 911618"/>
                <a:gd name="connsiteX27" fmla="*/ 673432 w 882915"/>
                <a:gd name="connsiteY27" fmla="*/ 303620 h 911618"/>
                <a:gd name="connsiteX28" fmla="*/ 656912 w 882915"/>
                <a:gd name="connsiteY28" fmla="*/ 323753 h 911618"/>
                <a:gd name="connsiteX29" fmla="*/ 644781 w 882915"/>
                <a:gd name="connsiteY29" fmla="*/ 329561 h 911618"/>
                <a:gd name="connsiteX30" fmla="*/ 657945 w 882915"/>
                <a:gd name="connsiteY30" fmla="*/ 334078 h 911618"/>
                <a:gd name="connsiteX31" fmla="*/ 667495 w 882915"/>
                <a:gd name="connsiteY31" fmla="*/ 334207 h 911618"/>
                <a:gd name="connsiteX32" fmla="*/ 717312 w 882915"/>
                <a:gd name="connsiteY32" fmla="*/ 509856 h 911618"/>
                <a:gd name="connsiteX33" fmla="*/ 545534 w 882915"/>
                <a:gd name="connsiteY33" fmla="*/ 579549 h 911618"/>
                <a:gd name="connsiteX34" fmla="*/ 580122 w 882915"/>
                <a:gd name="connsiteY34" fmla="*/ 656855 h 911618"/>
                <a:gd name="connsiteX35" fmla="*/ 692791 w 882915"/>
                <a:gd name="connsiteY35" fmla="*/ 712222 h 911618"/>
                <a:gd name="connsiteX36" fmla="*/ 772550 w 882915"/>
                <a:gd name="connsiteY36" fmla="*/ 738679 h 911618"/>
                <a:gd name="connsiteX37" fmla="*/ 879669 w 882915"/>
                <a:gd name="connsiteY37" fmla="*/ 876901 h 911618"/>
                <a:gd name="connsiteX38" fmla="*/ 882896 w 882915"/>
                <a:gd name="connsiteY38" fmla="*/ 905682 h 911618"/>
                <a:gd name="connsiteX39" fmla="*/ 882121 w 882915"/>
                <a:gd name="connsiteY39" fmla="*/ 911618 h 911618"/>
                <a:gd name="connsiteX40" fmla="*/ 0 w 882915"/>
                <a:gd name="connsiteY40" fmla="*/ 911360 h 911618"/>
                <a:gd name="connsiteX41" fmla="*/ 259926 w 882915"/>
                <a:gd name="connsiteY41" fmla="*/ 332529 h 911618"/>
                <a:gd name="connsiteX42" fmla="*/ 299418 w 882915"/>
                <a:gd name="connsiteY42" fmla="*/ 386347 h 911618"/>
                <a:gd name="connsiteX43" fmla="*/ 357753 w 882915"/>
                <a:gd name="connsiteY43" fmla="*/ 384669 h 911618"/>
                <a:gd name="connsiteX44" fmla="*/ 494556 w 882915"/>
                <a:gd name="connsiteY44" fmla="*/ 378732 h 911618"/>
                <a:gd name="connsiteX45" fmla="*/ 568378 w 882915"/>
                <a:gd name="connsiteY45" fmla="*/ 389057 h 911618"/>
                <a:gd name="connsiteX46" fmla="*/ 621034 w 882915"/>
                <a:gd name="connsiteY46" fmla="*/ 328399 h 911618"/>
                <a:gd name="connsiteX47" fmla="*/ 615484 w 882915"/>
                <a:gd name="connsiteY47" fmla="*/ 286713 h 911618"/>
                <a:gd name="connsiteX48" fmla="*/ 599610 w 882915"/>
                <a:gd name="connsiteY48" fmla="*/ 264773 h 911618"/>
                <a:gd name="connsiteX49" fmla="*/ 554826 w 882915"/>
                <a:gd name="connsiteY49" fmla="*/ 249931 h 911618"/>
                <a:gd name="connsiteX50" fmla="*/ 351816 w 882915"/>
                <a:gd name="connsiteY50" fmla="*/ 245156 h 911618"/>
                <a:gd name="connsiteX51" fmla="*/ 280317 w 882915"/>
                <a:gd name="connsiteY51" fmla="*/ 265934 h 911618"/>
                <a:gd name="connsiteX52" fmla="*/ 266766 w 882915"/>
                <a:gd name="connsiteY52" fmla="*/ 281809 h 911618"/>
                <a:gd name="connsiteX53" fmla="*/ 259926 w 882915"/>
                <a:gd name="connsiteY53" fmla="*/ 332529 h 911618"/>
                <a:gd name="connsiteX54" fmla="*/ 311678 w 882915"/>
                <a:gd name="connsiteY54" fmla="*/ 433066 h 911618"/>
                <a:gd name="connsiteX55" fmla="*/ 332070 w 882915"/>
                <a:gd name="connsiteY55" fmla="*/ 487400 h 911618"/>
                <a:gd name="connsiteX56" fmla="*/ 399826 w 882915"/>
                <a:gd name="connsiteY56" fmla="*/ 547413 h 911618"/>
                <a:gd name="connsiteX57" fmla="*/ 481004 w 882915"/>
                <a:gd name="connsiteY57" fmla="*/ 548058 h 911618"/>
                <a:gd name="connsiteX58" fmla="*/ 526820 w 882915"/>
                <a:gd name="connsiteY58" fmla="*/ 512567 h 911618"/>
                <a:gd name="connsiteX59" fmla="*/ 568765 w 882915"/>
                <a:gd name="connsiteY59" fmla="*/ 435131 h 911618"/>
                <a:gd name="connsiteX60" fmla="*/ 492362 w 882915"/>
                <a:gd name="connsiteY60" fmla="*/ 419128 h 911618"/>
                <a:gd name="connsiteX61" fmla="*/ 404988 w 882915"/>
                <a:gd name="connsiteY61" fmla="*/ 416030 h 911618"/>
                <a:gd name="connsiteX62" fmla="*/ 311678 w 882915"/>
                <a:gd name="connsiteY62" fmla="*/ 433066 h 911618"/>
                <a:gd name="connsiteX63" fmla="*/ 301096 w 882915"/>
                <a:gd name="connsiteY63" fmla="*/ 229927 h 911618"/>
                <a:gd name="connsiteX64" fmla="*/ 583090 w 882915"/>
                <a:gd name="connsiteY64" fmla="*/ 230572 h 911618"/>
                <a:gd name="connsiteX65" fmla="*/ 481392 w 882915"/>
                <a:gd name="connsiteY65" fmla="*/ 152362 h 911618"/>
                <a:gd name="connsiteX66" fmla="*/ 393373 w 882915"/>
                <a:gd name="connsiteY66" fmla="*/ 143199 h 911618"/>
                <a:gd name="connsiteX67" fmla="*/ 301096 w 882915"/>
                <a:gd name="connsiteY67" fmla="*/ 229927 h 911618"/>
                <a:gd name="connsiteX68" fmla="*/ 520626 w 882915"/>
                <a:gd name="connsiteY68" fmla="*/ 564061 h 911618"/>
                <a:gd name="connsiteX69" fmla="*/ 441125 w 882915"/>
                <a:gd name="connsiteY69" fmla="*/ 605619 h 911618"/>
                <a:gd name="connsiteX70" fmla="*/ 360592 w 882915"/>
                <a:gd name="connsiteY70" fmla="*/ 567546 h 911618"/>
                <a:gd name="connsiteX71" fmla="*/ 348848 w 882915"/>
                <a:gd name="connsiteY71" fmla="*/ 637883 h 911618"/>
                <a:gd name="connsiteX72" fmla="*/ 354784 w 882915"/>
                <a:gd name="connsiteY72" fmla="*/ 648982 h 911618"/>
                <a:gd name="connsiteX73" fmla="*/ 421250 w 882915"/>
                <a:gd name="connsiteY73" fmla="*/ 671310 h 911618"/>
                <a:gd name="connsiteX74" fmla="*/ 523852 w 882915"/>
                <a:gd name="connsiteY74" fmla="*/ 650789 h 911618"/>
                <a:gd name="connsiteX75" fmla="*/ 531079 w 882915"/>
                <a:gd name="connsiteY75" fmla="*/ 635044 h 911618"/>
                <a:gd name="connsiteX76" fmla="*/ 520626 w 882915"/>
                <a:gd name="connsiteY76" fmla="*/ 564061 h 91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82915" h="911618">
                  <a:moveTo>
                    <a:pt x="0" y="911360"/>
                  </a:moveTo>
                  <a:cubicBezTo>
                    <a:pt x="516" y="828117"/>
                    <a:pt x="35749" y="765911"/>
                    <a:pt x="107507" y="738421"/>
                  </a:cubicBezTo>
                  <a:cubicBezTo>
                    <a:pt x="140933" y="725644"/>
                    <a:pt x="175521" y="715577"/>
                    <a:pt x="209463" y="704091"/>
                  </a:cubicBezTo>
                  <a:cubicBezTo>
                    <a:pt x="245600" y="691830"/>
                    <a:pt x="278897" y="674923"/>
                    <a:pt x="307290" y="648854"/>
                  </a:cubicBezTo>
                  <a:cubicBezTo>
                    <a:pt x="317486" y="639561"/>
                    <a:pt x="323939" y="628978"/>
                    <a:pt x="326649" y="615556"/>
                  </a:cubicBezTo>
                  <a:cubicBezTo>
                    <a:pt x="329102" y="603554"/>
                    <a:pt x="331812" y="591680"/>
                    <a:pt x="334780" y="578774"/>
                  </a:cubicBezTo>
                  <a:cubicBezTo>
                    <a:pt x="272702" y="568966"/>
                    <a:pt x="214755" y="551156"/>
                    <a:pt x="165325" y="509856"/>
                  </a:cubicBezTo>
                  <a:cubicBezTo>
                    <a:pt x="196428" y="455652"/>
                    <a:pt x="210109" y="396671"/>
                    <a:pt x="215658" y="334207"/>
                  </a:cubicBezTo>
                  <a:cubicBezTo>
                    <a:pt x="220950" y="334207"/>
                    <a:pt x="225725" y="334723"/>
                    <a:pt x="230242" y="334078"/>
                  </a:cubicBezTo>
                  <a:cubicBezTo>
                    <a:pt x="232565" y="333690"/>
                    <a:pt x="234759" y="331367"/>
                    <a:pt x="236953" y="329948"/>
                  </a:cubicBezTo>
                  <a:cubicBezTo>
                    <a:pt x="234759" y="327883"/>
                    <a:pt x="232952" y="325173"/>
                    <a:pt x="230371" y="324011"/>
                  </a:cubicBezTo>
                  <a:cubicBezTo>
                    <a:pt x="227661" y="322849"/>
                    <a:pt x="224305" y="323624"/>
                    <a:pt x="221208" y="323108"/>
                  </a:cubicBezTo>
                  <a:cubicBezTo>
                    <a:pt x="212174" y="321301"/>
                    <a:pt x="207140" y="316267"/>
                    <a:pt x="208302" y="306459"/>
                  </a:cubicBezTo>
                  <a:cubicBezTo>
                    <a:pt x="208818" y="301684"/>
                    <a:pt x="209851" y="296909"/>
                    <a:pt x="210367" y="292133"/>
                  </a:cubicBezTo>
                  <a:cubicBezTo>
                    <a:pt x="213851" y="264902"/>
                    <a:pt x="213851" y="265031"/>
                    <a:pt x="241599" y="263095"/>
                  </a:cubicBezTo>
                  <a:cubicBezTo>
                    <a:pt x="245342" y="262837"/>
                    <a:pt x="248956" y="259869"/>
                    <a:pt x="256183" y="256642"/>
                  </a:cubicBezTo>
                  <a:cubicBezTo>
                    <a:pt x="243535" y="252770"/>
                    <a:pt x="234630" y="250060"/>
                    <a:pt x="224434" y="246963"/>
                  </a:cubicBezTo>
                  <a:cubicBezTo>
                    <a:pt x="231533" y="189660"/>
                    <a:pt x="241341" y="133261"/>
                    <a:pt x="271283" y="82799"/>
                  </a:cubicBezTo>
                  <a:cubicBezTo>
                    <a:pt x="283931" y="61504"/>
                    <a:pt x="300450" y="43823"/>
                    <a:pt x="329102" y="46017"/>
                  </a:cubicBezTo>
                  <a:cubicBezTo>
                    <a:pt x="331296" y="46146"/>
                    <a:pt x="334522" y="44856"/>
                    <a:pt x="335812" y="43178"/>
                  </a:cubicBezTo>
                  <a:cubicBezTo>
                    <a:pt x="360076" y="12332"/>
                    <a:pt x="393760" y="1750"/>
                    <a:pt x="431058" y="201"/>
                  </a:cubicBezTo>
                  <a:cubicBezTo>
                    <a:pt x="477262" y="-1606"/>
                    <a:pt x="520884" y="8719"/>
                    <a:pt x="560376" y="33498"/>
                  </a:cubicBezTo>
                  <a:cubicBezTo>
                    <a:pt x="584381" y="48598"/>
                    <a:pt x="601933" y="70022"/>
                    <a:pt x="614839" y="95060"/>
                  </a:cubicBezTo>
                  <a:cubicBezTo>
                    <a:pt x="639618" y="142812"/>
                    <a:pt x="648007" y="194435"/>
                    <a:pt x="650072" y="248253"/>
                  </a:cubicBezTo>
                  <a:cubicBezTo>
                    <a:pt x="643232" y="250963"/>
                    <a:pt x="636908" y="253416"/>
                    <a:pt x="630455" y="255868"/>
                  </a:cubicBezTo>
                  <a:cubicBezTo>
                    <a:pt x="633940" y="267096"/>
                    <a:pt x="642716" y="262837"/>
                    <a:pt x="649298" y="262708"/>
                  </a:cubicBezTo>
                  <a:cubicBezTo>
                    <a:pt x="666076" y="262321"/>
                    <a:pt x="669560" y="265031"/>
                    <a:pt x="670851" y="281421"/>
                  </a:cubicBezTo>
                  <a:cubicBezTo>
                    <a:pt x="671496" y="288907"/>
                    <a:pt x="672787" y="296263"/>
                    <a:pt x="673432" y="303620"/>
                  </a:cubicBezTo>
                  <a:cubicBezTo>
                    <a:pt x="674464" y="317042"/>
                    <a:pt x="670206" y="321688"/>
                    <a:pt x="656912" y="323753"/>
                  </a:cubicBezTo>
                  <a:cubicBezTo>
                    <a:pt x="652653" y="324398"/>
                    <a:pt x="648782" y="327625"/>
                    <a:pt x="644781" y="329561"/>
                  </a:cubicBezTo>
                  <a:cubicBezTo>
                    <a:pt x="649169" y="331109"/>
                    <a:pt x="653428" y="333045"/>
                    <a:pt x="657945" y="334078"/>
                  </a:cubicBezTo>
                  <a:cubicBezTo>
                    <a:pt x="660784" y="334723"/>
                    <a:pt x="663882" y="334207"/>
                    <a:pt x="667495" y="334207"/>
                  </a:cubicBezTo>
                  <a:cubicBezTo>
                    <a:pt x="672399" y="396413"/>
                    <a:pt x="686725" y="455135"/>
                    <a:pt x="717312" y="509856"/>
                  </a:cubicBezTo>
                  <a:cubicBezTo>
                    <a:pt x="667753" y="552317"/>
                    <a:pt x="609031" y="569611"/>
                    <a:pt x="545534" y="579549"/>
                  </a:cubicBezTo>
                  <a:cubicBezTo>
                    <a:pt x="552116" y="608329"/>
                    <a:pt x="554181" y="636722"/>
                    <a:pt x="580122" y="656855"/>
                  </a:cubicBezTo>
                  <a:cubicBezTo>
                    <a:pt x="614065" y="683312"/>
                    <a:pt x="652395" y="699445"/>
                    <a:pt x="692791" y="712222"/>
                  </a:cubicBezTo>
                  <a:cubicBezTo>
                    <a:pt x="719506" y="720611"/>
                    <a:pt x="746221" y="728870"/>
                    <a:pt x="772550" y="738679"/>
                  </a:cubicBezTo>
                  <a:cubicBezTo>
                    <a:pt x="836563" y="762555"/>
                    <a:pt x="869344" y="811210"/>
                    <a:pt x="879669" y="876901"/>
                  </a:cubicBezTo>
                  <a:cubicBezTo>
                    <a:pt x="881218" y="886452"/>
                    <a:pt x="881992" y="896131"/>
                    <a:pt x="882896" y="905682"/>
                  </a:cubicBezTo>
                  <a:cubicBezTo>
                    <a:pt x="883025" y="907360"/>
                    <a:pt x="882508" y="909037"/>
                    <a:pt x="882121" y="911618"/>
                  </a:cubicBezTo>
                  <a:cubicBezTo>
                    <a:pt x="587737" y="911360"/>
                    <a:pt x="293868" y="911360"/>
                    <a:pt x="0" y="911360"/>
                  </a:cubicBezTo>
                  <a:close/>
                  <a:moveTo>
                    <a:pt x="259926" y="332529"/>
                  </a:moveTo>
                  <a:cubicBezTo>
                    <a:pt x="258764" y="360406"/>
                    <a:pt x="271928" y="381700"/>
                    <a:pt x="299418" y="386347"/>
                  </a:cubicBezTo>
                  <a:cubicBezTo>
                    <a:pt x="318261" y="389573"/>
                    <a:pt x="338910" y="388799"/>
                    <a:pt x="357753" y="384669"/>
                  </a:cubicBezTo>
                  <a:cubicBezTo>
                    <a:pt x="403182" y="374860"/>
                    <a:pt x="448223" y="368666"/>
                    <a:pt x="494556" y="378732"/>
                  </a:cubicBezTo>
                  <a:cubicBezTo>
                    <a:pt x="518819" y="383895"/>
                    <a:pt x="543727" y="388153"/>
                    <a:pt x="568378" y="389057"/>
                  </a:cubicBezTo>
                  <a:cubicBezTo>
                    <a:pt x="595351" y="390089"/>
                    <a:pt x="628132" y="366988"/>
                    <a:pt x="621034" y="328399"/>
                  </a:cubicBezTo>
                  <a:cubicBezTo>
                    <a:pt x="618453" y="314590"/>
                    <a:pt x="616259" y="300651"/>
                    <a:pt x="615484" y="286713"/>
                  </a:cubicBezTo>
                  <a:cubicBezTo>
                    <a:pt x="614839" y="275356"/>
                    <a:pt x="609289" y="268386"/>
                    <a:pt x="599610" y="264773"/>
                  </a:cubicBezTo>
                  <a:cubicBezTo>
                    <a:pt x="584897" y="259223"/>
                    <a:pt x="570184" y="253286"/>
                    <a:pt x="554826" y="249931"/>
                  </a:cubicBezTo>
                  <a:cubicBezTo>
                    <a:pt x="487586" y="235476"/>
                    <a:pt x="419572" y="234573"/>
                    <a:pt x="351816" y="245156"/>
                  </a:cubicBezTo>
                  <a:cubicBezTo>
                    <a:pt x="327424" y="249027"/>
                    <a:pt x="303806" y="257804"/>
                    <a:pt x="280317" y="265934"/>
                  </a:cubicBezTo>
                  <a:cubicBezTo>
                    <a:pt x="274509" y="267999"/>
                    <a:pt x="268185" y="275743"/>
                    <a:pt x="266766" y="281809"/>
                  </a:cubicBezTo>
                  <a:cubicBezTo>
                    <a:pt x="263281" y="298328"/>
                    <a:pt x="262120" y="315493"/>
                    <a:pt x="259926" y="332529"/>
                  </a:cubicBezTo>
                  <a:close/>
                  <a:moveTo>
                    <a:pt x="311678" y="433066"/>
                  </a:moveTo>
                  <a:cubicBezTo>
                    <a:pt x="312195" y="451909"/>
                    <a:pt x="317228" y="472429"/>
                    <a:pt x="332070" y="487400"/>
                  </a:cubicBezTo>
                  <a:cubicBezTo>
                    <a:pt x="353236" y="508824"/>
                    <a:pt x="376466" y="528312"/>
                    <a:pt x="399826" y="547413"/>
                  </a:cubicBezTo>
                  <a:cubicBezTo>
                    <a:pt x="418152" y="562255"/>
                    <a:pt x="461904" y="561867"/>
                    <a:pt x="481004" y="548058"/>
                  </a:cubicBezTo>
                  <a:cubicBezTo>
                    <a:pt x="496621" y="536701"/>
                    <a:pt x="512366" y="525344"/>
                    <a:pt x="526820" y="512567"/>
                  </a:cubicBezTo>
                  <a:cubicBezTo>
                    <a:pt x="550180" y="491788"/>
                    <a:pt x="568378" y="467525"/>
                    <a:pt x="568765" y="435131"/>
                  </a:cubicBezTo>
                  <a:cubicBezTo>
                    <a:pt x="542695" y="429711"/>
                    <a:pt x="517270" y="425452"/>
                    <a:pt x="492362" y="419128"/>
                  </a:cubicBezTo>
                  <a:cubicBezTo>
                    <a:pt x="463323" y="411771"/>
                    <a:pt x="434414" y="410610"/>
                    <a:pt x="404988" y="416030"/>
                  </a:cubicBezTo>
                  <a:cubicBezTo>
                    <a:pt x="374659" y="421709"/>
                    <a:pt x="344072" y="427258"/>
                    <a:pt x="311678" y="433066"/>
                  </a:cubicBezTo>
                  <a:close/>
                  <a:moveTo>
                    <a:pt x="301096" y="229927"/>
                  </a:moveTo>
                  <a:cubicBezTo>
                    <a:pt x="395825" y="208632"/>
                    <a:pt x="488877" y="208632"/>
                    <a:pt x="583090" y="230572"/>
                  </a:cubicBezTo>
                  <a:cubicBezTo>
                    <a:pt x="558956" y="189789"/>
                    <a:pt x="525401" y="162816"/>
                    <a:pt x="481392" y="152362"/>
                  </a:cubicBezTo>
                  <a:cubicBezTo>
                    <a:pt x="452740" y="145522"/>
                    <a:pt x="421121" y="137778"/>
                    <a:pt x="393373" y="143199"/>
                  </a:cubicBezTo>
                  <a:cubicBezTo>
                    <a:pt x="348073" y="151975"/>
                    <a:pt x="316841" y="183723"/>
                    <a:pt x="301096" y="229927"/>
                  </a:cubicBezTo>
                  <a:close/>
                  <a:moveTo>
                    <a:pt x="520626" y="564061"/>
                  </a:moveTo>
                  <a:cubicBezTo>
                    <a:pt x="502299" y="597746"/>
                    <a:pt x="473132" y="605361"/>
                    <a:pt x="441125" y="605619"/>
                  </a:cubicBezTo>
                  <a:cubicBezTo>
                    <a:pt x="408731" y="605877"/>
                    <a:pt x="379047" y="598779"/>
                    <a:pt x="360592" y="567546"/>
                  </a:cubicBezTo>
                  <a:cubicBezTo>
                    <a:pt x="356333" y="592326"/>
                    <a:pt x="352074" y="615040"/>
                    <a:pt x="348848" y="637883"/>
                  </a:cubicBezTo>
                  <a:cubicBezTo>
                    <a:pt x="348331" y="641368"/>
                    <a:pt x="351687" y="646789"/>
                    <a:pt x="354784" y="648982"/>
                  </a:cubicBezTo>
                  <a:cubicBezTo>
                    <a:pt x="374659" y="662921"/>
                    <a:pt x="397503" y="668858"/>
                    <a:pt x="421250" y="671310"/>
                  </a:cubicBezTo>
                  <a:cubicBezTo>
                    <a:pt x="457516" y="675182"/>
                    <a:pt x="491974" y="669374"/>
                    <a:pt x="523852" y="650789"/>
                  </a:cubicBezTo>
                  <a:cubicBezTo>
                    <a:pt x="530047" y="647176"/>
                    <a:pt x="532628" y="643304"/>
                    <a:pt x="531079" y="635044"/>
                  </a:cubicBezTo>
                  <a:cubicBezTo>
                    <a:pt x="526950" y="613104"/>
                    <a:pt x="524498" y="590906"/>
                    <a:pt x="520626" y="564061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3FBA663-076B-4F1D-8351-9F6A4DBEE7D9}"/>
                </a:ext>
              </a:extLst>
            </p:cNvPr>
            <p:cNvSpPr/>
            <p:nvPr/>
          </p:nvSpPr>
          <p:spPr>
            <a:xfrm>
              <a:off x="4159592" y="4725032"/>
              <a:ext cx="131124" cy="47630"/>
            </a:xfrm>
            <a:custGeom>
              <a:avLst/>
              <a:gdLst>
                <a:gd name="connsiteX0" fmla="*/ 0 w 131124"/>
                <a:gd name="connsiteY0" fmla="*/ 0 h 47630"/>
                <a:gd name="connsiteX1" fmla="*/ 131124 w 131124"/>
                <a:gd name="connsiteY1" fmla="*/ 2452 h 47630"/>
                <a:gd name="connsiteX2" fmla="*/ 70079 w 131124"/>
                <a:gd name="connsiteY2" fmla="*/ 47623 h 47630"/>
                <a:gd name="connsiteX3" fmla="*/ 0 w 131124"/>
                <a:gd name="connsiteY3" fmla="*/ 0 h 47630"/>
                <a:gd name="connsiteX4" fmla="*/ 100150 w 131124"/>
                <a:gd name="connsiteY4" fmla="*/ 16907 h 47630"/>
                <a:gd name="connsiteX5" fmla="*/ 29426 w 131124"/>
                <a:gd name="connsiteY5" fmla="*/ 16907 h 47630"/>
                <a:gd name="connsiteX6" fmla="*/ 100150 w 131124"/>
                <a:gd name="connsiteY6" fmla="*/ 16907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24" h="47630">
                  <a:moveTo>
                    <a:pt x="0" y="0"/>
                  </a:moveTo>
                  <a:cubicBezTo>
                    <a:pt x="44396" y="11486"/>
                    <a:pt x="87631" y="8905"/>
                    <a:pt x="131124" y="2452"/>
                  </a:cubicBezTo>
                  <a:cubicBezTo>
                    <a:pt x="121445" y="33039"/>
                    <a:pt x="102086" y="47107"/>
                    <a:pt x="70079" y="47623"/>
                  </a:cubicBezTo>
                  <a:cubicBezTo>
                    <a:pt x="33168" y="48010"/>
                    <a:pt x="11744" y="33943"/>
                    <a:pt x="0" y="0"/>
                  </a:cubicBezTo>
                  <a:close/>
                  <a:moveTo>
                    <a:pt x="100150" y="16907"/>
                  </a:moveTo>
                  <a:cubicBezTo>
                    <a:pt x="76661" y="16907"/>
                    <a:pt x="53172" y="16907"/>
                    <a:pt x="29426" y="16907"/>
                  </a:cubicBezTo>
                  <a:cubicBezTo>
                    <a:pt x="44267" y="39105"/>
                    <a:pt x="86341" y="38847"/>
                    <a:pt x="100150" y="16907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5857BDB-D5F1-AED2-D331-E16F29E8FC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3025" y="2300288"/>
            <a:ext cx="3060700" cy="2671762"/>
            <a:chOff x="2446" y="1449"/>
            <a:chExt cx="1928" cy="1683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4D296F52-A8EF-99BF-1522-5E01C9E8F8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46" y="1449"/>
              <a:ext cx="1928" cy="1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A4A50EB-0B27-359B-D7B3-C54959C3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" y="1447"/>
              <a:ext cx="1935" cy="1685"/>
            </a:xfrm>
            <a:custGeom>
              <a:avLst/>
              <a:gdLst>
                <a:gd name="T0" fmla="*/ 1138 w 1156"/>
                <a:gd name="T1" fmla="*/ 990 h 1006"/>
                <a:gd name="T2" fmla="*/ 1104 w 1156"/>
                <a:gd name="T3" fmla="*/ 973 h 1006"/>
                <a:gd name="T4" fmla="*/ 1048 w 1156"/>
                <a:gd name="T5" fmla="*/ 929 h 1006"/>
                <a:gd name="T6" fmla="*/ 993 w 1156"/>
                <a:gd name="T7" fmla="*/ 837 h 1006"/>
                <a:gd name="T8" fmla="*/ 992 w 1156"/>
                <a:gd name="T9" fmla="*/ 814 h 1006"/>
                <a:gd name="T10" fmla="*/ 1050 w 1156"/>
                <a:gd name="T11" fmla="*/ 753 h 1006"/>
                <a:gd name="T12" fmla="*/ 1123 w 1156"/>
                <a:gd name="T13" fmla="*/ 631 h 1006"/>
                <a:gd name="T14" fmla="*/ 1143 w 1156"/>
                <a:gd name="T15" fmla="*/ 568 h 1006"/>
                <a:gd name="T16" fmla="*/ 1147 w 1156"/>
                <a:gd name="T17" fmla="*/ 396 h 1006"/>
                <a:gd name="T18" fmla="*/ 1128 w 1156"/>
                <a:gd name="T19" fmla="*/ 332 h 1006"/>
                <a:gd name="T20" fmla="*/ 1061 w 1156"/>
                <a:gd name="T21" fmla="*/ 211 h 1006"/>
                <a:gd name="T22" fmla="*/ 1044 w 1156"/>
                <a:gd name="T23" fmla="*/ 192 h 1006"/>
                <a:gd name="T24" fmla="*/ 970 w 1156"/>
                <a:gd name="T25" fmla="*/ 124 h 1006"/>
                <a:gd name="T26" fmla="*/ 972 w 1156"/>
                <a:gd name="T27" fmla="*/ 121 h 1006"/>
                <a:gd name="T28" fmla="*/ 948 w 1156"/>
                <a:gd name="T29" fmla="*/ 111 h 1006"/>
                <a:gd name="T30" fmla="*/ 600 w 1156"/>
                <a:gd name="T31" fmla="*/ 1 h 1006"/>
                <a:gd name="T32" fmla="*/ 427 w 1156"/>
                <a:gd name="T33" fmla="*/ 17 h 1006"/>
                <a:gd name="T34" fmla="*/ 427 w 1156"/>
                <a:gd name="T35" fmla="*/ 17 h 1006"/>
                <a:gd name="T36" fmla="*/ 424 w 1156"/>
                <a:gd name="T37" fmla="*/ 17 h 1006"/>
                <a:gd name="T38" fmla="*/ 404 w 1156"/>
                <a:gd name="T39" fmla="*/ 20 h 1006"/>
                <a:gd name="T40" fmla="*/ 266 w 1156"/>
                <a:gd name="T41" fmla="*/ 76 h 1006"/>
                <a:gd name="T42" fmla="*/ 62 w 1156"/>
                <a:gd name="T43" fmla="*/ 271 h 1006"/>
                <a:gd name="T44" fmla="*/ 13 w 1156"/>
                <a:gd name="T45" fmla="*/ 393 h 1006"/>
                <a:gd name="T46" fmla="*/ 3 w 1156"/>
                <a:gd name="T47" fmla="*/ 453 h 1006"/>
                <a:gd name="T48" fmla="*/ 2 w 1156"/>
                <a:gd name="T49" fmla="*/ 507 h 1006"/>
                <a:gd name="T50" fmla="*/ 6 w 1156"/>
                <a:gd name="T51" fmla="*/ 526 h 1006"/>
                <a:gd name="T52" fmla="*/ 59 w 1156"/>
                <a:gd name="T53" fmla="*/ 697 h 1006"/>
                <a:gd name="T54" fmla="*/ 265 w 1156"/>
                <a:gd name="T55" fmla="*/ 892 h 1006"/>
                <a:gd name="T56" fmla="*/ 387 w 1156"/>
                <a:gd name="T57" fmla="*/ 941 h 1006"/>
                <a:gd name="T58" fmla="*/ 449 w 1156"/>
                <a:gd name="T59" fmla="*/ 957 h 1006"/>
                <a:gd name="T60" fmla="*/ 626 w 1156"/>
                <a:gd name="T61" fmla="*/ 965 h 1006"/>
                <a:gd name="T62" fmla="*/ 686 w 1156"/>
                <a:gd name="T63" fmla="*/ 957 h 1006"/>
                <a:gd name="T64" fmla="*/ 745 w 1156"/>
                <a:gd name="T65" fmla="*/ 944 h 1006"/>
                <a:gd name="T66" fmla="*/ 788 w 1156"/>
                <a:gd name="T67" fmla="*/ 931 h 1006"/>
                <a:gd name="T68" fmla="*/ 851 w 1156"/>
                <a:gd name="T69" fmla="*/ 936 h 1006"/>
                <a:gd name="T70" fmla="*/ 1053 w 1156"/>
                <a:gd name="T71" fmla="*/ 1000 h 1006"/>
                <a:gd name="T72" fmla="*/ 1106 w 1156"/>
                <a:gd name="T73" fmla="*/ 1005 h 1006"/>
                <a:gd name="T74" fmla="*/ 1137 w 1156"/>
                <a:gd name="T75" fmla="*/ 1004 h 1006"/>
                <a:gd name="T76" fmla="*/ 1138 w 1156"/>
                <a:gd name="T77" fmla="*/ 99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6" h="1006">
                  <a:moveTo>
                    <a:pt x="1138" y="990"/>
                  </a:moveTo>
                  <a:cubicBezTo>
                    <a:pt x="1126" y="985"/>
                    <a:pt x="1114" y="981"/>
                    <a:pt x="1104" y="973"/>
                  </a:cubicBezTo>
                  <a:cubicBezTo>
                    <a:pt x="1082" y="962"/>
                    <a:pt x="1064" y="946"/>
                    <a:pt x="1048" y="929"/>
                  </a:cubicBezTo>
                  <a:cubicBezTo>
                    <a:pt x="1023" y="902"/>
                    <a:pt x="1007" y="870"/>
                    <a:pt x="993" y="837"/>
                  </a:cubicBezTo>
                  <a:cubicBezTo>
                    <a:pt x="990" y="830"/>
                    <a:pt x="986" y="822"/>
                    <a:pt x="992" y="814"/>
                  </a:cubicBezTo>
                  <a:cubicBezTo>
                    <a:pt x="1012" y="794"/>
                    <a:pt x="1033" y="776"/>
                    <a:pt x="1050" y="753"/>
                  </a:cubicBezTo>
                  <a:cubicBezTo>
                    <a:pt x="1080" y="716"/>
                    <a:pt x="1104" y="675"/>
                    <a:pt x="1123" y="631"/>
                  </a:cubicBezTo>
                  <a:cubicBezTo>
                    <a:pt x="1130" y="611"/>
                    <a:pt x="1137" y="589"/>
                    <a:pt x="1143" y="568"/>
                  </a:cubicBezTo>
                  <a:cubicBezTo>
                    <a:pt x="1156" y="511"/>
                    <a:pt x="1155" y="454"/>
                    <a:pt x="1147" y="396"/>
                  </a:cubicBezTo>
                  <a:cubicBezTo>
                    <a:pt x="1141" y="374"/>
                    <a:pt x="1136" y="353"/>
                    <a:pt x="1128" y="332"/>
                  </a:cubicBezTo>
                  <a:cubicBezTo>
                    <a:pt x="1113" y="288"/>
                    <a:pt x="1088" y="249"/>
                    <a:pt x="1061" y="211"/>
                  </a:cubicBezTo>
                  <a:cubicBezTo>
                    <a:pt x="1055" y="205"/>
                    <a:pt x="1050" y="198"/>
                    <a:pt x="1044" y="192"/>
                  </a:cubicBezTo>
                  <a:cubicBezTo>
                    <a:pt x="1022" y="167"/>
                    <a:pt x="999" y="141"/>
                    <a:pt x="970" y="124"/>
                  </a:cubicBezTo>
                  <a:cubicBezTo>
                    <a:pt x="971" y="124"/>
                    <a:pt x="972" y="123"/>
                    <a:pt x="972" y="121"/>
                  </a:cubicBezTo>
                  <a:cubicBezTo>
                    <a:pt x="962" y="122"/>
                    <a:pt x="955" y="116"/>
                    <a:pt x="948" y="111"/>
                  </a:cubicBezTo>
                  <a:cubicBezTo>
                    <a:pt x="843" y="40"/>
                    <a:pt x="727" y="3"/>
                    <a:pt x="600" y="1"/>
                  </a:cubicBezTo>
                  <a:cubicBezTo>
                    <a:pt x="542" y="0"/>
                    <a:pt x="484" y="7"/>
                    <a:pt x="427" y="17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6" y="17"/>
                    <a:pt x="425" y="17"/>
                    <a:pt x="424" y="17"/>
                  </a:cubicBezTo>
                  <a:cubicBezTo>
                    <a:pt x="417" y="16"/>
                    <a:pt x="411" y="18"/>
                    <a:pt x="404" y="20"/>
                  </a:cubicBezTo>
                  <a:cubicBezTo>
                    <a:pt x="356" y="33"/>
                    <a:pt x="310" y="52"/>
                    <a:pt x="266" y="76"/>
                  </a:cubicBezTo>
                  <a:cubicBezTo>
                    <a:pt x="182" y="124"/>
                    <a:pt x="111" y="187"/>
                    <a:pt x="62" y="271"/>
                  </a:cubicBezTo>
                  <a:cubicBezTo>
                    <a:pt x="39" y="309"/>
                    <a:pt x="23" y="350"/>
                    <a:pt x="13" y="393"/>
                  </a:cubicBezTo>
                  <a:cubicBezTo>
                    <a:pt x="8" y="412"/>
                    <a:pt x="6" y="433"/>
                    <a:pt x="3" y="453"/>
                  </a:cubicBezTo>
                  <a:cubicBezTo>
                    <a:pt x="2" y="471"/>
                    <a:pt x="0" y="489"/>
                    <a:pt x="2" y="507"/>
                  </a:cubicBezTo>
                  <a:cubicBezTo>
                    <a:pt x="4" y="513"/>
                    <a:pt x="5" y="520"/>
                    <a:pt x="6" y="526"/>
                  </a:cubicBezTo>
                  <a:cubicBezTo>
                    <a:pt x="8" y="588"/>
                    <a:pt x="29" y="644"/>
                    <a:pt x="59" y="697"/>
                  </a:cubicBezTo>
                  <a:cubicBezTo>
                    <a:pt x="108" y="783"/>
                    <a:pt x="180" y="845"/>
                    <a:pt x="265" y="892"/>
                  </a:cubicBezTo>
                  <a:cubicBezTo>
                    <a:pt x="303" y="913"/>
                    <a:pt x="344" y="928"/>
                    <a:pt x="387" y="941"/>
                  </a:cubicBezTo>
                  <a:cubicBezTo>
                    <a:pt x="407" y="947"/>
                    <a:pt x="428" y="953"/>
                    <a:pt x="449" y="957"/>
                  </a:cubicBezTo>
                  <a:cubicBezTo>
                    <a:pt x="507" y="968"/>
                    <a:pt x="567" y="966"/>
                    <a:pt x="626" y="965"/>
                  </a:cubicBezTo>
                  <a:cubicBezTo>
                    <a:pt x="646" y="964"/>
                    <a:pt x="666" y="959"/>
                    <a:pt x="686" y="957"/>
                  </a:cubicBezTo>
                  <a:cubicBezTo>
                    <a:pt x="706" y="954"/>
                    <a:pt x="725" y="949"/>
                    <a:pt x="745" y="944"/>
                  </a:cubicBezTo>
                  <a:cubicBezTo>
                    <a:pt x="759" y="939"/>
                    <a:pt x="775" y="938"/>
                    <a:pt x="788" y="931"/>
                  </a:cubicBezTo>
                  <a:cubicBezTo>
                    <a:pt x="811" y="918"/>
                    <a:pt x="831" y="921"/>
                    <a:pt x="851" y="936"/>
                  </a:cubicBezTo>
                  <a:cubicBezTo>
                    <a:pt x="914" y="969"/>
                    <a:pt x="982" y="988"/>
                    <a:pt x="1053" y="1000"/>
                  </a:cubicBezTo>
                  <a:cubicBezTo>
                    <a:pt x="1070" y="1001"/>
                    <a:pt x="1088" y="1004"/>
                    <a:pt x="1106" y="1005"/>
                  </a:cubicBezTo>
                  <a:cubicBezTo>
                    <a:pt x="1116" y="1005"/>
                    <a:pt x="1127" y="1006"/>
                    <a:pt x="1137" y="1004"/>
                  </a:cubicBezTo>
                  <a:cubicBezTo>
                    <a:pt x="1149" y="1001"/>
                    <a:pt x="1149" y="995"/>
                    <a:pt x="1138" y="990"/>
                  </a:cubicBez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4452D56-A81E-71FE-883C-C629983EB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1843"/>
              <a:ext cx="524" cy="629"/>
            </a:xfrm>
            <a:custGeom>
              <a:avLst/>
              <a:gdLst>
                <a:gd name="T0" fmla="*/ 311 w 313"/>
                <a:gd name="T1" fmla="*/ 121 h 376"/>
                <a:gd name="T2" fmla="*/ 158 w 313"/>
                <a:gd name="T3" fmla="*/ 12 h 376"/>
                <a:gd name="T4" fmla="*/ 14 w 313"/>
                <a:gd name="T5" fmla="*/ 84 h 376"/>
                <a:gd name="T6" fmla="*/ 4 w 313"/>
                <a:gd name="T7" fmla="*/ 108 h 376"/>
                <a:gd name="T8" fmla="*/ 43 w 313"/>
                <a:gd name="T9" fmla="*/ 178 h 376"/>
                <a:gd name="T10" fmla="*/ 44 w 313"/>
                <a:gd name="T11" fmla="*/ 154 h 376"/>
                <a:gd name="T12" fmla="*/ 101 w 313"/>
                <a:gd name="T13" fmla="*/ 51 h 376"/>
                <a:gd name="T14" fmla="*/ 189 w 313"/>
                <a:gd name="T15" fmla="*/ 97 h 376"/>
                <a:gd name="T16" fmla="*/ 189 w 313"/>
                <a:gd name="T17" fmla="*/ 97 h 376"/>
                <a:gd name="T18" fmla="*/ 200 w 313"/>
                <a:gd name="T19" fmla="*/ 164 h 376"/>
                <a:gd name="T20" fmla="*/ 200 w 313"/>
                <a:gd name="T21" fmla="*/ 164 h 376"/>
                <a:gd name="T22" fmla="*/ 186 w 313"/>
                <a:gd name="T23" fmla="*/ 212 h 376"/>
                <a:gd name="T24" fmla="*/ 186 w 313"/>
                <a:gd name="T25" fmla="*/ 212 h 376"/>
                <a:gd name="T26" fmla="*/ 186 w 313"/>
                <a:gd name="T27" fmla="*/ 212 h 376"/>
                <a:gd name="T28" fmla="*/ 152 w 313"/>
                <a:gd name="T29" fmla="*/ 290 h 376"/>
                <a:gd name="T30" fmla="*/ 229 w 313"/>
                <a:gd name="T31" fmla="*/ 372 h 376"/>
                <a:gd name="T32" fmla="*/ 214 w 313"/>
                <a:gd name="T33" fmla="*/ 328 h 376"/>
                <a:gd name="T34" fmla="*/ 239 w 313"/>
                <a:gd name="T35" fmla="*/ 276 h 376"/>
                <a:gd name="T36" fmla="*/ 239 w 313"/>
                <a:gd name="T37" fmla="*/ 276 h 376"/>
                <a:gd name="T38" fmla="*/ 286 w 313"/>
                <a:gd name="T39" fmla="*/ 207 h 376"/>
                <a:gd name="T40" fmla="*/ 311 w 313"/>
                <a:gd name="T41" fmla="*/ 12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" h="376">
                  <a:moveTo>
                    <a:pt x="311" y="121"/>
                  </a:moveTo>
                  <a:cubicBezTo>
                    <a:pt x="304" y="38"/>
                    <a:pt x="235" y="0"/>
                    <a:pt x="158" y="12"/>
                  </a:cubicBezTo>
                  <a:cubicBezTo>
                    <a:pt x="100" y="15"/>
                    <a:pt x="49" y="34"/>
                    <a:pt x="14" y="84"/>
                  </a:cubicBezTo>
                  <a:cubicBezTo>
                    <a:pt x="9" y="91"/>
                    <a:pt x="0" y="100"/>
                    <a:pt x="4" y="108"/>
                  </a:cubicBezTo>
                  <a:cubicBezTo>
                    <a:pt x="15" y="131"/>
                    <a:pt x="29" y="154"/>
                    <a:pt x="43" y="178"/>
                  </a:cubicBezTo>
                  <a:cubicBezTo>
                    <a:pt x="49" y="168"/>
                    <a:pt x="45" y="161"/>
                    <a:pt x="44" y="154"/>
                  </a:cubicBezTo>
                  <a:cubicBezTo>
                    <a:pt x="35" y="102"/>
                    <a:pt x="57" y="63"/>
                    <a:pt x="101" y="51"/>
                  </a:cubicBezTo>
                  <a:cubicBezTo>
                    <a:pt x="139" y="41"/>
                    <a:pt x="163" y="53"/>
                    <a:pt x="189" y="97"/>
                  </a:cubicBezTo>
                  <a:cubicBezTo>
                    <a:pt x="189" y="97"/>
                    <a:pt x="189" y="97"/>
                    <a:pt x="189" y="97"/>
                  </a:cubicBezTo>
                  <a:cubicBezTo>
                    <a:pt x="196" y="119"/>
                    <a:pt x="201" y="141"/>
                    <a:pt x="200" y="164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199" y="181"/>
                    <a:pt x="192" y="196"/>
                    <a:pt x="186" y="212"/>
                  </a:cubicBezTo>
                  <a:cubicBezTo>
                    <a:pt x="186" y="212"/>
                    <a:pt x="186" y="212"/>
                    <a:pt x="186" y="212"/>
                  </a:cubicBezTo>
                  <a:cubicBezTo>
                    <a:pt x="186" y="212"/>
                    <a:pt x="186" y="212"/>
                    <a:pt x="186" y="212"/>
                  </a:cubicBezTo>
                  <a:cubicBezTo>
                    <a:pt x="172" y="237"/>
                    <a:pt x="157" y="261"/>
                    <a:pt x="152" y="290"/>
                  </a:cubicBezTo>
                  <a:cubicBezTo>
                    <a:pt x="144" y="334"/>
                    <a:pt x="186" y="376"/>
                    <a:pt x="229" y="372"/>
                  </a:cubicBezTo>
                  <a:cubicBezTo>
                    <a:pt x="213" y="360"/>
                    <a:pt x="214" y="344"/>
                    <a:pt x="214" y="328"/>
                  </a:cubicBezTo>
                  <a:cubicBezTo>
                    <a:pt x="219" y="309"/>
                    <a:pt x="231" y="294"/>
                    <a:pt x="239" y="276"/>
                  </a:cubicBezTo>
                  <a:cubicBezTo>
                    <a:pt x="239" y="276"/>
                    <a:pt x="239" y="276"/>
                    <a:pt x="239" y="276"/>
                  </a:cubicBezTo>
                  <a:cubicBezTo>
                    <a:pt x="255" y="253"/>
                    <a:pt x="270" y="230"/>
                    <a:pt x="286" y="207"/>
                  </a:cubicBezTo>
                  <a:cubicBezTo>
                    <a:pt x="303" y="181"/>
                    <a:pt x="313" y="153"/>
                    <a:pt x="311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E8F091EB-3B7B-EBA2-406C-6EC1D1164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541"/>
              <a:ext cx="194" cy="198"/>
            </a:xfrm>
            <a:custGeom>
              <a:avLst/>
              <a:gdLst>
                <a:gd name="T0" fmla="*/ 79 w 116"/>
                <a:gd name="T1" fmla="*/ 13 h 118"/>
                <a:gd name="T2" fmla="*/ 11 w 116"/>
                <a:gd name="T3" fmla="*/ 39 h 118"/>
                <a:gd name="T4" fmla="*/ 27 w 116"/>
                <a:gd name="T5" fmla="*/ 99 h 118"/>
                <a:gd name="T6" fmla="*/ 27 w 116"/>
                <a:gd name="T7" fmla="*/ 99 h 118"/>
                <a:gd name="T8" fmla="*/ 27 w 116"/>
                <a:gd name="T9" fmla="*/ 99 h 118"/>
                <a:gd name="T10" fmla="*/ 31 w 116"/>
                <a:gd name="T11" fmla="*/ 104 h 118"/>
                <a:gd name="T12" fmla="*/ 103 w 116"/>
                <a:gd name="T13" fmla="*/ 82 h 118"/>
                <a:gd name="T14" fmla="*/ 79 w 116"/>
                <a:gd name="T15" fmla="*/ 1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18">
                  <a:moveTo>
                    <a:pt x="79" y="13"/>
                  </a:moveTo>
                  <a:cubicBezTo>
                    <a:pt x="52" y="0"/>
                    <a:pt x="25" y="10"/>
                    <a:pt x="11" y="39"/>
                  </a:cubicBezTo>
                  <a:cubicBezTo>
                    <a:pt x="0" y="64"/>
                    <a:pt x="6" y="88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0"/>
                    <a:pt x="29" y="103"/>
                    <a:pt x="31" y="104"/>
                  </a:cubicBezTo>
                  <a:cubicBezTo>
                    <a:pt x="56" y="118"/>
                    <a:pt x="91" y="108"/>
                    <a:pt x="103" y="82"/>
                  </a:cubicBezTo>
                  <a:cubicBezTo>
                    <a:pt x="116" y="58"/>
                    <a:pt x="104" y="25"/>
                    <a:pt x="79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937885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6421076E-CD9B-2543-1747-9D73FBF226B2}"/>
              </a:ext>
            </a:extLst>
          </p:cNvPr>
          <p:cNvSpPr/>
          <p:nvPr/>
        </p:nvSpPr>
        <p:spPr>
          <a:xfrm>
            <a:off x="5119494" y="1950384"/>
            <a:ext cx="1164674" cy="695113"/>
          </a:xfrm>
          <a:custGeom>
            <a:avLst/>
            <a:gdLst>
              <a:gd name="connsiteX0" fmla="*/ 406321 w 1164674"/>
              <a:gd name="connsiteY0" fmla="*/ 695114 h 695113"/>
              <a:gd name="connsiteX1" fmla="*/ 405547 w 1164674"/>
              <a:gd name="connsiteY1" fmla="*/ 687629 h 695113"/>
              <a:gd name="connsiteX2" fmla="*/ 317270 w 1164674"/>
              <a:gd name="connsiteY2" fmla="*/ 592512 h 695113"/>
              <a:gd name="connsiteX3" fmla="*/ 217120 w 1164674"/>
              <a:gd name="connsiteY3" fmla="*/ 587737 h 695113"/>
              <a:gd name="connsiteX4" fmla="*/ 196471 w 1164674"/>
              <a:gd name="connsiteY4" fmla="*/ 584381 h 695113"/>
              <a:gd name="connsiteX5" fmla="*/ 106000 w 1164674"/>
              <a:gd name="connsiteY5" fmla="*/ 448094 h 695113"/>
              <a:gd name="connsiteX6" fmla="*/ 99418 w 1164674"/>
              <a:gd name="connsiteY6" fmla="*/ 404472 h 695113"/>
              <a:gd name="connsiteX7" fmla="*/ 93352 w 1164674"/>
              <a:gd name="connsiteY7" fmla="*/ 383436 h 695113"/>
              <a:gd name="connsiteX8" fmla="*/ 82253 w 1164674"/>
              <a:gd name="connsiteY8" fmla="*/ 330779 h 695113"/>
              <a:gd name="connsiteX9" fmla="*/ 78639 w 1164674"/>
              <a:gd name="connsiteY9" fmla="*/ 301483 h 695113"/>
              <a:gd name="connsiteX10" fmla="*/ 87415 w 1164674"/>
              <a:gd name="connsiteY10" fmla="*/ 249859 h 695113"/>
              <a:gd name="connsiteX11" fmla="*/ 45471 w 1164674"/>
              <a:gd name="connsiteY11" fmla="*/ 237727 h 695113"/>
              <a:gd name="connsiteX12" fmla="*/ 12303 w 1164674"/>
              <a:gd name="connsiteY12" fmla="*/ 220821 h 695113"/>
              <a:gd name="connsiteX13" fmla="*/ 171 w 1164674"/>
              <a:gd name="connsiteY13" fmla="*/ 190621 h 695113"/>
              <a:gd name="connsiteX14" fmla="*/ 53086 w 1164674"/>
              <a:gd name="connsiteY14" fmla="*/ 145192 h 695113"/>
              <a:gd name="connsiteX15" fmla="*/ 115809 w 1164674"/>
              <a:gd name="connsiteY15" fmla="*/ 145192 h 695113"/>
              <a:gd name="connsiteX16" fmla="*/ 231575 w 1164674"/>
              <a:gd name="connsiteY16" fmla="*/ 91890 h 695113"/>
              <a:gd name="connsiteX17" fmla="*/ 254031 w 1164674"/>
              <a:gd name="connsiteY17" fmla="*/ 80662 h 695113"/>
              <a:gd name="connsiteX18" fmla="*/ 333532 w 1164674"/>
              <a:gd name="connsiteY18" fmla="*/ 6066 h 695113"/>
              <a:gd name="connsiteX19" fmla="*/ 335726 w 1164674"/>
              <a:gd name="connsiteY19" fmla="*/ 0 h 695113"/>
              <a:gd name="connsiteX20" fmla="*/ 1164674 w 1164674"/>
              <a:gd name="connsiteY20" fmla="*/ 0 h 695113"/>
              <a:gd name="connsiteX21" fmla="*/ 1159641 w 1164674"/>
              <a:gd name="connsiteY21" fmla="*/ 20779 h 695113"/>
              <a:gd name="connsiteX22" fmla="*/ 1087368 w 1164674"/>
              <a:gd name="connsiteY22" fmla="*/ 147257 h 695113"/>
              <a:gd name="connsiteX23" fmla="*/ 978313 w 1164674"/>
              <a:gd name="connsiteY23" fmla="*/ 483715 h 695113"/>
              <a:gd name="connsiteX24" fmla="*/ 1014449 w 1164674"/>
              <a:gd name="connsiteY24" fmla="*/ 669560 h 695113"/>
              <a:gd name="connsiteX25" fmla="*/ 1023483 w 1164674"/>
              <a:gd name="connsiteY25" fmla="*/ 694856 h 695113"/>
              <a:gd name="connsiteX26" fmla="*/ 406321 w 1164674"/>
              <a:gd name="connsiteY26" fmla="*/ 695114 h 69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64674" h="695113">
                <a:moveTo>
                  <a:pt x="406321" y="695114"/>
                </a:moveTo>
                <a:cubicBezTo>
                  <a:pt x="405934" y="691758"/>
                  <a:pt x="405289" y="689564"/>
                  <a:pt x="405547" y="687629"/>
                </a:cubicBezTo>
                <a:cubicBezTo>
                  <a:pt x="415872" y="629552"/>
                  <a:pt x="385156" y="594835"/>
                  <a:pt x="317270" y="592512"/>
                </a:cubicBezTo>
                <a:cubicBezTo>
                  <a:pt x="283844" y="591350"/>
                  <a:pt x="250418" y="589543"/>
                  <a:pt x="217120" y="587737"/>
                </a:cubicBezTo>
                <a:cubicBezTo>
                  <a:pt x="210151" y="587349"/>
                  <a:pt x="203311" y="585801"/>
                  <a:pt x="196471" y="584381"/>
                </a:cubicBezTo>
                <a:cubicBezTo>
                  <a:pt x="119680" y="568378"/>
                  <a:pt x="90513" y="525143"/>
                  <a:pt x="106000" y="448094"/>
                </a:cubicBezTo>
                <a:cubicBezTo>
                  <a:pt x="109226" y="431962"/>
                  <a:pt x="108839" y="418411"/>
                  <a:pt x="99418" y="404472"/>
                </a:cubicBezTo>
                <a:cubicBezTo>
                  <a:pt x="95417" y="398536"/>
                  <a:pt x="91545" y="389372"/>
                  <a:pt x="93352" y="383436"/>
                </a:cubicBezTo>
                <a:cubicBezTo>
                  <a:pt x="99289" y="363173"/>
                  <a:pt x="93352" y="347428"/>
                  <a:pt x="82253" y="330779"/>
                </a:cubicBezTo>
                <a:cubicBezTo>
                  <a:pt x="77349" y="323423"/>
                  <a:pt x="77736" y="311162"/>
                  <a:pt x="78639" y="301483"/>
                </a:cubicBezTo>
                <a:cubicBezTo>
                  <a:pt x="80188" y="284963"/>
                  <a:pt x="84060" y="268573"/>
                  <a:pt x="87415" y="249859"/>
                </a:cubicBezTo>
                <a:cubicBezTo>
                  <a:pt x="72961" y="245729"/>
                  <a:pt x="58893" y="242632"/>
                  <a:pt x="45471" y="237727"/>
                </a:cubicBezTo>
                <a:cubicBezTo>
                  <a:pt x="33856" y="233339"/>
                  <a:pt x="20821" y="229210"/>
                  <a:pt x="12303" y="220821"/>
                </a:cubicBezTo>
                <a:cubicBezTo>
                  <a:pt x="5076" y="213722"/>
                  <a:pt x="-1119" y="200300"/>
                  <a:pt x="171" y="190621"/>
                </a:cubicBezTo>
                <a:cubicBezTo>
                  <a:pt x="4688" y="155517"/>
                  <a:pt x="18369" y="145192"/>
                  <a:pt x="53086" y="145192"/>
                </a:cubicBezTo>
                <a:cubicBezTo>
                  <a:pt x="73993" y="145192"/>
                  <a:pt x="94901" y="145063"/>
                  <a:pt x="115809" y="145192"/>
                </a:cubicBezTo>
                <a:cubicBezTo>
                  <a:pt x="162786" y="145579"/>
                  <a:pt x="200601" y="126865"/>
                  <a:pt x="231575" y="91890"/>
                </a:cubicBezTo>
                <a:cubicBezTo>
                  <a:pt x="236737" y="85954"/>
                  <a:pt x="246288" y="81178"/>
                  <a:pt x="254031" y="80662"/>
                </a:cubicBezTo>
                <a:cubicBezTo>
                  <a:pt x="306558" y="77694"/>
                  <a:pt x="327595" y="58593"/>
                  <a:pt x="333532" y="6066"/>
                </a:cubicBezTo>
                <a:cubicBezTo>
                  <a:pt x="333790" y="4130"/>
                  <a:pt x="334951" y="2323"/>
                  <a:pt x="335726" y="0"/>
                </a:cubicBezTo>
                <a:cubicBezTo>
                  <a:pt x="611139" y="0"/>
                  <a:pt x="886422" y="0"/>
                  <a:pt x="1164674" y="0"/>
                </a:cubicBezTo>
                <a:cubicBezTo>
                  <a:pt x="1163126" y="6969"/>
                  <a:pt x="1162997" y="14713"/>
                  <a:pt x="1159641" y="20779"/>
                </a:cubicBezTo>
                <a:cubicBezTo>
                  <a:pt x="1136152" y="63239"/>
                  <a:pt x="1114986" y="107636"/>
                  <a:pt x="1087368" y="147257"/>
                </a:cubicBezTo>
                <a:cubicBezTo>
                  <a:pt x="1016643" y="248827"/>
                  <a:pt x="977280" y="359560"/>
                  <a:pt x="978313" y="483715"/>
                </a:cubicBezTo>
                <a:cubicBezTo>
                  <a:pt x="978829" y="547857"/>
                  <a:pt x="991864" y="609677"/>
                  <a:pt x="1014449" y="669560"/>
                </a:cubicBezTo>
                <a:cubicBezTo>
                  <a:pt x="1017418" y="677304"/>
                  <a:pt x="1019999" y="685047"/>
                  <a:pt x="1023483" y="694856"/>
                </a:cubicBezTo>
                <a:cubicBezTo>
                  <a:pt x="816472" y="695114"/>
                  <a:pt x="611397" y="695114"/>
                  <a:pt x="406321" y="695114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3DF12BF9-3DC1-B1E0-89FF-6E04511C4508}"/>
              </a:ext>
            </a:extLst>
          </p:cNvPr>
          <p:cNvSpPr/>
          <p:nvPr/>
        </p:nvSpPr>
        <p:spPr>
          <a:xfrm>
            <a:off x="5316093" y="1414394"/>
            <a:ext cx="967687" cy="352080"/>
          </a:xfrm>
          <a:custGeom>
            <a:avLst/>
            <a:gdLst>
              <a:gd name="connsiteX0" fmla="*/ 967688 w 967687"/>
              <a:gd name="connsiteY0" fmla="*/ 352081 h 352080"/>
              <a:gd name="connsiteX1" fmla="*/ 136545 w 967687"/>
              <a:gd name="connsiteY1" fmla="*/ 352081 h 352080"/>
              <a:gd name="connsiteX2" fmla="*/ 136545 w 967687"/>
              <a:gd name="connsiteY2" fmla="*/ 311814 h 352080"/>
              <a:gd name="connsiteX3" fmla="*/ 63368 w 967687"/>
              <a:gd name="connsiteY3" fmla="*/ 235282 h 352080"/>
              <a:gd name="connsiteX4" fmla="*/ 37686 w 967687"/>
              <a:gd name="connsiteY4" fmla="*/ 222763 h 352080"/>
              <a:gd name="connsiteX5" fmla="*/ 0 w 967687"/>
              <a:gd name="connsiteY5" fmla="*/ 173979 h 352080"/>
              <a:gd name="connsiteX6" fmla="*/ 84276 w 967687"/>
              <a:gd name="connsiteY6" fmla="*/ 99125 h 352080"/>
              <a:gd name="connsiteX7" fmla="*/ 350913 w 967687"/>
              <a:gd name="connsiteY7" fmla="*/ 7621 h 352080"/>
              <a:gd name="connsiteX8" fmla="*/ 642974 w 967687"/>
              <a:gd name="connsiteY8" fmla="*/ 13042 h 352080"/>
              <a:gd name="connsiteX9" fmla="*/ 945231 w 967687"/>
              <a:gd name="connsiteY9" fmla="*/ 273226 h 352080"/>
              <a:gd name="connsiteX10" fmla="*/ 967688 w 967687"/>
              <a:gd name="connsiteY10" fmla="*/ 352081 h 35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7687" h="352080">
                <a:moveTo>
                  <a:pt x="967688" y="352081"/>
                </a:moveTo>
                <a:cubicBezTo>
                  <a:pt x="688661" y="352081"/>
                  <a:pt x="414668" y="352081"/>
                  <a:pt x="136545" y="352081"/>
                </a:cubicBezTo>
                <a:cubicBezTo>
                  <a:pt x="136545" y="338788"/>
                  <a:pt x="136674" y="325237"/>
                  <a:pt x="136545" y="311814"/>
                </a:cubicBezTo>
                <a:cubicBezTo>
                  <a:pt x="136158" y="264837"/>
                  <a:pt x="109572" y="237992"/>
                  <a:pt x="63368" y="235282"/>
                </a:cubicBezTo>
                <a:cubicBezTo>
                  <a:pt x="54463" y="234766"/>
                  <a:pt x="43881" y="229345"/>
                  <a:pt x="37686" y="222763"/>
                </a:cubicBezTo>
                <a:cubicBezTo>
                  <a:pt x="24522" y="208567"/>
                  <a:pt x="13681" y="192047"/>
                  <a:pt x="0" y="173979"/>
                </a:cubicBezTo>
                <a:cubicBezTo>
                  <a:pt x="19359" y="148941"/>
                  <a:pt x="50075" y="122097"/>
                  <a:pt x="84276" y="99125"/>
                </a:cubicBezTo>
                <a:cubicBezTo>
                  <a:pt x="164938" y="44791"/>
                  <a:pt x="255538" y="18979"/>
                  <a:pt x="350913" y="7621"/>
                </a:cubicBezTo>
                <a:cubicBezTo>
                  <a:pt x="448482" y="-3994"/>
                  <a:pt x="546438" y="-2445"/>
                  <a:pt x="642974" y="13042"/>
                </a:cubicBezTo>
                <a:cubicBezTo>
                  <a:pt x="795780" y="37563"/>
                  <a:pt x="893737" y="129583"/>
                  <a:pt x="945231" y="273226"/>
                </a:cubicBezTo>
                <a:cubicBezTo>
                  <a:pt x="954137" y="298005"/>
                  <a:pt x="959815" y="323817"/>
                  <a:pt x="967688" y="352081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5" name="Forma libre: forma 74">
            <a:extLst>
              <a:ext uri="{FF2B5EF4-FFF2-40B4-BE49-F238E27FC236}">
                <a16:creationId xmlns:a16="http://schemas.microsoft.com/office/drawing/2014/main" id="{17A4226A-D6A5-AC64-2595-BFB2003FC3A8}"/>
              </a:ext>
            </a:extLst>
          </p:cNvPr>
          <p:cNvSpPr/>
          <p:nvPr/>
        </p:nvSpPr>
        <p:spPr>
          <a:xfrm>
            <a:off x="5058555" y="1619315"/>
            <a:ext cx="1233116" cy="436853"/>
          </a:xfrm>
          <a:custGeom>
            <a:avLst/>
            <a:gdLst>
              <a:gd name="connsiteX0" fmla="*/ 353945 w 1233116"/>
              <a:gd name="connsiteY0" fmla="*/ 186394 h 436853"/>
              <a:gd name="connsiteX1" fmla="*/ 384920 w 1233116"/>
              <a:gd name="connsiteY1" fmla="*/ 186394 h 436853"/>
              <a:gd name="connsiteX2" fmla="*/ 1184314 w 1233116"/>
              <a:gd name="connsiteY2" fmla="*/ 186394 h 436853"/>
              <a:gd name="connsiteX3" fmla="*/ 1233099 w 1233116"/>
              <a:gd name="connsiteY3" fmla="*/ 234017 h 436853"/>
              <a:gd name="connsiteX4" fmla="*/ 1173989 w 1233116"/>
              <a:gd name="connsiteY4" fmla="*/ 292352 h 436853"/>
              <a:gd name="connsiteX5" fmla="*/ 362076 w 1233116"/>
              <a:gd name="connsiteY5" fmla="*/ 291836 h 436853"/>
              <a:gd name="connsiteX6" fmla="*/ 353945 w 1233116"/>
              <a:gd name="connsiteY6" fmla="*/ 293642 h 436853"/>
              <a:gd name="connsiteX7" fmla="*/ 353945 w 1233116"/>
              <a:gd name="connsiteY7" fmla="*/ 335458 h 436853"/>
              <a:gd name="connsiteX8" fmla="*/ 318970 w 1233116"/>
              <a:gd name="connsiteY8" fmla="*/ 371336 h 436853"/>
              <a:gd name="connsiteX9" fmla="*/ 295998 w 1233116"/>
              <a:gd name="connsiteY9" fmla="*/ 371207 h 436853"/>
              <a:gd name="connsiteX10" fmla="*/ 269154 w 1233116"/>
              <a:gd name="connsiteY10" fmla="*/ 385920 h 436853"/>
              <a:gd name="connsiteX11" fmla="*/ 176618 w 1233116"/>
              <a:gd name="connsiteY11" fmla="*/ 436769 h 436853"/>
              <a:gd name="connsiteX12" fmla="*/ 46913 w 1233116"/>
              <a:gd name="connsiteY12" fmla="*/ 436640 h 436853"/>
              <a:gd name="connsiteX13" fmla="*/ 194 w 1233116"/>
              <a:gd name="connsiteY13" fmla="*/ 390566 h 436853"/>
              <a:gd name="connsiteX14" fmla="*/ 194 w 1233116"/>
              <a:gd name="connsiteY14" fmla="*/ 47397 h 436853"/>
              <a:gd name="connsiteX15" fmla="*/ 46139 w 1233116"/>
              <a:gd name="connsiteY15" fmla="*/ 419 h 436853"/>
              <a:gd name="connsiteX16" fmla="*/ 180103 w 1233116"/>
              <a:gd name="connsiteY16" fmla="*/ 549 h 436853"/>
              <a:gd name="connsiteX17" fmla="*/ 270960 w 1233116"/>
              <a:gd name="connsiteY17" fmla="*/ 54366 h 436853"/>
              <a:gd name="connsiteX18" fmla="*/ 298579 w 1233116"/>
              <a:gd name="connsiteY18" fmla="*/ 70499 h 436853"/>
              <a:gd name="connsiteX19" fmla="*/ 319487 w 1233116"/>
              <a:gd name="connsiteY19" fmla="*/ 70370 h 436853"/>
              <a:gd name="connsiteX20" fmla="*/ 353945 w 1233116"/>
              <a:gd name="connsiteY20" fmla="*/ 105087 h 436853"/>
              <a:gd name="connsiteX21" fmla="*/ 353945 w 1233116"/>
              <a:gd name="connsiteY21" fmla="*/ 186394 h 4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3116" h="436853">
                <a:moveTo>
                  <a:pt x="353945" y="186394"/>
                </a:moveTo>
                <a:cubicBezTo>
                  <a:pt x="366980" y="186394"/>
                  <a:pt x="375886" y="186394"/>
                  <a:pt x="384920" y="186394"/>
                </a:cubicBezTo>
                <a:cubicBezTo>
                  <a:pt x="651428" y="186394"/>
                  <a:pt x="917806" y="186394"/>
                  <a:pt x="1184314" y="186394"/>
                </a:cubicBezTo>
                <a:cubicBezTo>
                  <a:pt x="1227549" y="186394"/>
                  <a:pt x="1232840" y="191685"/>
                  <a:pt x="1233099" y="234017"/>
                </a:cubicBezTo>
                <a:cubicBezTo>
                  <a:pt x="1233356" y="290674"/>
                  <a:pt x="1231549" y="292352"/>
                  <a:pt x="1173989" y="292352"/>
                </a:cubicBezTo>
                <a:cubicBezTo>
                  <a:pt x="903351" y="292223"/>
                  <a:pt x="632714" y="291965"/>
                  <a:pt x="362076" y="291836"/>
                </a:cubicBezTo>
                <a:cubicBezTo>
                  <a:pt x="360786" y="291836"/>
                  <a:pt x="359366" y="292352"/>
                  <a:pt x="353945" y="293642"/>
                </a:cubicBezTo>
                <a:cubicBezTo>
                  <a:pt x="353945" y="306936"/>
                  <a:pt x="354075" y="321261"/>
                  <a:pt x="353945" y="335458"/>
                </a:cubicBezTo>
                <a:cubicBezTo>
                  <a:pt x="353558" y="362044"/>
                  <a:pt x="345040" y="370691"/>
                  <a:pt x="318970" y="371336"/>
                </a:cubicBezTo>
                <a:cubicBezTo>
                  <a:pt x="311356" y="371465"/>
                  <a:pt x="303612" y="371982"/>
                  <a:pt x="295998" y="371207"/>
                </a:cubicBezTo>
                <a:cubicBezTo>
                  <a:pt x="283479" y="369917"/>
                  <a:pt x="275994" y="374821"/>
                  <a:pt x="269154" y="385920"/>
                </a:cubicBezTo>
                <a:cubicBezTo>
                  <a:pt x="248246" y="420121"/>
                  <a:pt x="216756" y="436769"/>
                  <a:pt x="176618" y="436769"/>
                </a:cubicBezTo>
                <a:cubicBezTo>
                  <a:pt x="133383" y="436769"/>
                  <a:pt x="90148" y="437027"/>
                  <a:pt x="46913" y="436640"/>
                </a:cubicBezTo>
                <a:cubicBezTo>
                  <a:pt x="15552" y="436382"/>
                  <a:pt x="323" y="421540"/>
                  <a:pt x="194" y="390566"/>
                </a:cubicBezTo>
                <a:cubicBezTo>
                  <a:pt x="-65" y="276219"/>
                  <a:pt x="-65" y="161744"/>
                  <a:pt x="194" y="47397"/>
                </a:cubicBezTo>
                <a:cubicBezTo>
                  <a:pt x="194" y="16036"/>
                  <a:pt x="15035" y="807"/>
                  <a:pt x="46139" y="419"/>
                </a:cubicBezTo>
                <a:cubicBezTo>
                  <a:pt x="90793" y="-97"/>
                  <a:pt x="135448" y="-226"/>
                  <a:pt x="180103" y="549"/>
                </a:cubicBezTo>
                <a:cubicBezTo>
                  <a:pt x="220240" y="1323"/>
                  <a:pt x="251343" y="19391"/>
                  <a:pt x="270960" y="54366"/>
                </a:cubicBezTo>
                <a:cubicBezTo>
                  <a:pt x="277672" y="66498"/>
                  <a:pt x="284770" y="72306"/>
                  <a:pt x="298579" y="70499"/>
                </a:cubicBezTo>
                <a:cubicBezTo>
                  <a:pt x="305419" y="69595"/>
                  <a:pt x="312517" y="70112"/>
                  <a:pt x="319487" y="70370"/>
                </a:cubicBezTo>
                <a:cubicBezTo>
                  <a:pt x="344008" y="71273"/>
                  <a:pt x="353687" y="80823"/>
                  <a:pt x="353945" y="105087"/>
                </a:cubicBezTo>
                <a:cubicBezTo>
                  <a:pt x="354204" y="131415"/>
                  <a:pt x="353945" y="157743"/>
                  <a:pt x="353945" y="186394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6" name="Forma libre: forma 75">
            <a:extLst>
              <a:ext uri="{FF2B5EF4-FFF2-40B4-BE49-F238E27FC236}">
                <a16:creationId xmlns:a16="http://schemas.microsoft.com/office/drawing/2014/main" id="{6F3B040C-E3B8-9F1C-5E15-1EAB25DCEFAE}"/>
              </a:ext>
            </a:extLst>
          </p:cNvPr>
          <p:cNvSpPr/>
          <p:nvPr/>
        </p:nvSpPr>
        <p:spPr>
          <a:xfrm>
            <a:off x="3784545" y="4277253"/>
            <a:ext cx="882915" cy="911618"/>
          </a:xfrm>
          <a:custGeom>
            <a:avLst/>
            <a:gdLst>
              <a:gd name="connsiteX0" fmla="*/ 0 w 882915"/>
              <a:gd name="connsiteY0" fmla="*/ 911360 h 911618"/>
              <a:gd name="connsiteX1" fmla="*/ 107507 w 882915"/>
              <a:gd name="connsiteY1" fmla="*/ 738421 h 911618"/>
              <a:gd name="connsiteX2" fmla="*/ 209463 w 882915"/>
              <a:gd name="connsiteY2" fmla="*/ 704091 h 911618"/>
              <a:gd name="connsiteX3" fmla="*/ 307290 w 882915"/>
              <a:gd name="connsiteY3" fmla="*/ 648854 h 911618"/>
              <a:gd name="connsiteX4" fmla="*/ 326649 w 882915"/>
              <a:gd name="connsiteY4" fmla="*/ 615556 h 911618"/>
              <a:gd name="connsiteX5" fmla="*/ 334780 w 882915"/>
              <a:gd name="connsiteY5" fmla="*/ 578774 h 911618"/>
              <a:gd name="connsiteX6" fmla="*/ 165325 w 882915"/>
              <a:gd name="connsiteY6" fmla="*/ 509856 h 911618"/>
              <a:gd name="connsiteX7" fmla="*/ 215658 w 882915"/>
              <a:gd name="connsiteY7" fmla="*/ 334207 h 911618"/>
              <a:gd name="connsiteX8" fmla="*/ 230242 w 882915"/>
              <a:gd name="connsiteY8" fmla="*/ 334078 h 911618"/>
              <a:gd name="connsiteX9" fmla="*/ 236953 w 882915"/>
              <a:gd name="connsiteY9" fmla="*/ 329948 h 911618"/>
              <a:gd name="connsiteX10" fmla="*/ 230371 w 882915"/>
              <a:gd name="connsiteY10" fmla="*/ 324011 h 911618"/>
              <a:gd name="connsiteX11" fmla="*/ 221208 w 882915"/>
              <a:gd name="connsiteY11" fmla="*/ 323108 h 911618"/>
              <a:gd name="connsiteX12" fmla="*/ 208302 w 882915"/>
              <a:gd name="connsiteY12" fmla="*/ 306459 h 911618"/>
              <a:gd name="connsiteX13" fmla="*/ 210367 w 882915"/>
              <a:gd name="connsiteY13" fmla="*/ 292133 h 911618"/>
              <a:gd name="connsiteX14" fmla="*/ 241599 w 882915"/>
              <a:gd name="connsiteY14" fmla="*/ 263095 h 911618"/>
              <a:gd name="connsiteX15" fmla="*/ 256183 w 882915"/>
              <a:gd name="connsiteY15" fmla="*/ 256642 h 911618"/>
              <a:gd name="connsiteX16" fmla="*/ 224434 w 882915"/>
              <a:gd name="connsiteY16" fmla="*/ 246963 h 911618"/>
              <a:gd name="connsiteX17" fmla="*/ 271283 w 882915"/>
              <a:gd name="connsiteY17" fmla="*/ 82799 h 911618"/>
              <a:gd name="connsiteX18" fmla="*/ 329102 w 882915"/>
              <a:gd name="connsiteY18" fmla="*/ 46017 h 911618"/>
              <a:gd name="connsiteX19" fmla="*/ 335812 w 882915"/>
              <a:gd name="connsiteY19" fmla="*/ 43178 h 911618"/>
              <a:gd name="connsiteX20" fmla="*/ 431058 w 882915"/>
              <a:gd name="connsiteY20" fmla="*/ 201 h 911618"/>
              <a:gd name="connsiteX21" fmla="*/ 560376 w 882915"/>
              <a:gd name="connsiteY21" fmla="*/ 33498 h 911618"/>
              <a:gd name="connsiteX22" fmla="*/ 614839 w 882915"/>
              <a:gd name="connsiteY22" fmla="*/ 95060 h 911618"/>
              <a:gd name="connsiteX23" fmla="*/ 650072 w 882915"/>
              <a:gd name="connsiteY23" fmla="*/ 248253 h 911618"/>
              <a:gd name="connsiteX24" fmla="*/ 630455 w 882915"/>
              <a:gd name="connsiteY24" fmla="*/ 255868 h 911618"/>
              <a:gd name="connsiteX25" fmla="*/ 649298 w 882915"/>
              <a:gd name="connsiteY25" fmla="*/ 262708 h 911618"/>
              <a:gd name="connsiteX26" fmla="*/ 670851 w 882915"/>
              <a:gd name="connsiteY26" fmla="*/ 281421 h 911618"/>
              <a:gd name="connsiteX27" fmla="*/ 673432 w 882915"/>
              <a:gd name="connsiteY27" fmla="*/ 303620 h 911618"/>
              <a:gd name="connsiteX28" fmla="*/ 656912 w 882915"/>
              <a:gd name="connsiteY28" fmla="*/ 323753 h 911618"/>
              <a:gd name="connsiteX29" fmla="*/ 644781 w 882915"/>
              <a:gd name="connsiteY29" fmla="*/ 329561 h 911618"/>
              <a:gd name="connsiteX30" fmla="*/ 657945 w 882915"/>
              <a:gd name="connsiteY30" fmla="*/ 334078 h 911618"/>
              <a:gd name="connsiteX31" fmla="*/ 667495 w 882915"/>
              <a:gd name="connsiteY31" fmla="*/ 334207 h 911618"/>
              <a:gd name="connsiteX32" fmla="*/ 717312 w 882915"/>
              <a:gd name="connsiteY32" fmla="*/ 509856 h 911618"/>
              <a:gd name="connsiteX33" fmla="*/ 545534 w 882915"/>
              <a:gd name="connsiteY33" fmla="*/ 579549 h 911618"/>
              <a:gd name="connsiteX34" fmla="*/ 580122 w 882915"/>
              <a:gd name="connsiteY34" fmla="*/ 656855 h 911618"/>
              <a:gd name="connsiteX35" fmla="*/ 692791 w 882915"/>
              <a:gd name="connsiteY35" fmla="*/ 712222 h 911618"/>
              <a:gd name="connsiteX36" fmla="*/ 772550 w 882915"/>
              <a:gd name="connsiteY36" fmla="*/ 738679 h 911618"/>
              <a:gd name="connsiteX37" fmla="*/ 879669 w 882915"/>
              <a:gd name="connsiteY37" fmla="*/ 876901 h 911618"/>
              <a:gd name="connsiteX38" fmla="*/ 882896 w 882915"/>
              <a:gd name="connsiteY38" fmla="*/ 905682 h 911618"/>
              <a:gd name="connsiteX39" fmla="*/ 882121 w 882915"/>
              <a:gd name="connsiteY39" fmla="*/ 911618 h 911618"/>
              <a:gd name="connsiteX40" fmla="*/ 0 w 882915"/>
              <a:gd name="connsiteY40" fmla="*/ 911360 h 911618"/>
              <a:gd name="connsiteX41" fmla="*/ 259926 w 882915"/>
              <a:gd name="connsiteY41" fmla="*/ 332529 h 911618"/>
              <a:gd name="connsiteX42" fmla="*/ 299418 w 882915"/>
              <a:gd name="connsiteY42" fmla="*/ 386347 h 911618"/>
              <a:gd name="connsiteX43" fmla="*/ 357753 w 882915"/>
              <a:gd name="connsiteY43" fmla="*/ 384669 h 911618"/>
              <a:gd name="connsiteX44" fmla="*/ 494556 w 882915"/>
              <a:gd name="connsiteY44" fmla="*/ 378732 h 911618"/>
              <a:gd name="connsiteX45" fmla="*/ 568378 w 882915"/>
              <a:gd name="connsiteY45" fmla="*/ 389057 h 911618"/>
              <a:gd name="connsiteX46" fmla="*/ 621034 w 882915"/>
              <a:gd name="connsiteY46" fmla="*/ 328399 h 911618"/>
              <a:gd name="connsiteX47" fmla="*/ 615484 w 882915"/>
              <a:gd name="connsiteY47" fmla="*/ 286713 h 911618"/>
              <a:gd name="connsiteX48" fmla="*/ 599610 w 882915"/>
              <a:gd name="connsiteY48" fmla="*/ 264773 h 911618"/>
              <a:gd name="connsiteX49" fmla="*/ 554826 w 882915"/>
              <a:gd name="connsiteY49" fmla="*/ 249931 h 911618"/>
              <a:gd name="connsiteX50" fmla="*/ 351816 w 882915"/>
              <a:gd name="connsiteY50" fmla="*/ 245156 h 911618"/>
              <a:gd name="connsiteX51" fmla="*/ 280317 w 882915"/>
              <a:gd name="connsiteY51" fmla="*/ 265934 h 911618"/>
              <a:gd name="connsiteX52" fmla="*/ 266766 w 882915"/>
              <a:gd name="connsiteY52" fmla="*/ 281809 h 911618"/>
              <a:gd name="connsiteX53" fmla="*/ 259926 w 882915"/>
              <a:gd name="connsiteY53" fmla="*/ 332529 h 911618"/>
              <a:gd name="connsiteX54" fmla="*/ 311678 w 882915"/>
              <a:gd name="connsiteY54" fmla="*/ 433066 h 911618"/>
              <a:gd name="connsiteX55" fmla="*/ 332070 w 882915"/>
              <a:gd name="connsiteY55" fmla="*/ 487400 h 911618"/>
              <a:gd name="connsiteX56" fmla="*/ 399826 w 882915"/>
              <a:gd name="connsiteY56" fmla="*/ 547413 h 911618"/>
              <a:gd name="connsiteX57" fmla="*/ 481004 w 882915"/>
              <a:gd name="connsiteY57" fmla="*/ 548058 h 911618"/>
              <a:gd name="connsiteX58" fmla="*/ 526820 w 882915"/>
              <a:gd name="connsiteY58" fmla="*/ 512567 h 911618"/>
              <a:gd name="connsiteX59" fmla="*/ 568765 w 882915"/>
              <a:gd name="connsiteY59" fmla="*/ 435131 h 911618"/>
              <a:gd name="connsiteX60" fmla="*/ 492362 w 882915"/>
              <a:gd name="connsiteY60" fmla="*/ 419128 h 911618"/>
              <a:gd name="connsiteX61" fmla="*/ 404988 w 882915"/>
              <a:gd name="connsiteY61" fmla="*/ 416030 h 911618"/>
              <a:gd name="connsiteX62" fmla="*/ 311678 w 882915"/>
              <a:gd name="connsiteY62" fmla="*/ 433066 h 911618"/>
              <a:gd name="connsiteX63" fmla="*/ 301096 w 882915"/>
              <a:gd name="connsiteY63" fmla="*/ 229927 h 911618"/>
              <a:gd name="connsiteX64" fmla="*/ 583090 w 882915"/>
              <a:gd name="connsiteY64" fmla="*/ 230572 h 911618"/>
              <a:gd name="connsiteX65" fmla="*/ 481392 w 882915"/>
              <a:gd name="connsiteY65" fmla="*/ 152362 h 911618"/>
              <a:gd name="connsiteX66" fmla="*/ 393373 w 882915"/>
              <a:gd name="connsiteY66" fmla="*/ 143199 h 911618"/>
              <a:gd name="connsiteX67" fmla="*/ 301096 w 882915"/>
              <a:gd name="connsiteY67" fmla="*/ 229927 h 911618"/>
              <a:gd name="connsiteX68" fmla="*/ 520626 w 882915"/>
              <a:gd name="connsiteY68" fmla="*/ 564061 h 911618"/>
              <a:gd name="connsiteX69" fmla="*/ 441125 w 882915"/>
              <a:gd name="connsiteY69" fmla="*/ 605619 h 911618"/>
              <a:gd name="connsiteX70" fmla="*/ 360592 w 882915"/>
              <a:gd name="connsiteY70" fmla="*/ 567546 h 911618"/>
              <a:gd name="connsiteX71" fmla="*/ 348848 w 882915"/>
              <a:gd name="connsiteY71" fmla="*/ 637883 h 911618"/>
              <a:gd name="connsiteX72" fmla="*/ 354784 w 882915"/>
              <a:gd name="connsiteY72" fmla="*/ 648982 h 911618"/>
              <a:gd name="connsiteX73" fmla="*/ 421250 w 882915"/>
              <a:gd name="connsiteY73" fmla="*/ 671310 h 911618"/>
              <a:gd name="connsiteX74" fmla="*/ 523852 w 882915"/>
              <a:gd name="connsiteY74" fmla="*/ 650789 h 911618"/>
              <a:gd name="connsiteX75" fmla="*/ 531079 w 882915"/>
              <a:gd name="connsiteY75" fmla="*/ 635044 h 911618"/>
              <a:gd name="connsiteX76" fmla="*/ 520626 w 882915"/>
              <a:gd name="connsiteY76" fmla="*/ 564061 h 91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2915" h="911618">
                <a:moveTo>
                  <a:pt x="0" y="911360"/>
                </a:moveTo>
                <a:cubicBezTo>
                  <a:pt x="516" y="828117"/>
                  <a:pt x="35749" y="765911"/>
                  <a:pt x="107507" y="738421"/>
                </a:cubicBezTo>
                <a:cubicBezTo>
                  <a:pt x="140933" y="725644"/>
                  <a:pt x="175521" y="715577"/>
                  <a:pt x="209463" y="704091"/>
                </a:cubicBezTo>
                <a:cubicBezTo>
                  <a:pt x="245600" y="691830"/>
                  <a:pt x="278897" y="674923"/>
                  <a:pt x="307290" y="648854"/>
                </a:cubicBezTo>
                <a:cubicBezTo>
                  <a:pt x="317486" y="639561"/>
                  <a:pt x="323939" y="628978"/>
                  <a:pt x="326649" y="615556"/>
                </a:cubicBezTo>
                <a:cubicBezTo>
                  <a:pt x="329102" y="603554"/>
                  <a:pt x="331812" y="591680"/>
                  <a:pt x="334780" y="578774"/>
                </a:cubicBezTo>
                <a:cubicBezTo>
                  <a:pt x="272702" y="568966"/>
                  <a:pt x="214755" y="551156"/>
                  <a:pt x="165325" y="509856"/>
                </a:cubicBezTo>
                <a:cubicBezTo>
                  <a:pt x="196428" y="455652"/>
                  <a:pt x="210109" y="396671"/>
                  <a:pt x="215658" y="334207"/>
                </a:cubicBezTo>
                <a:cubicBezTo>
                  <a:pt x="220950" y="334207"/>
                  <a:pt x="225725" y="334723"/>
                  <a:pt x="230242" y="334078"/>
                </a:cubicBezTo>
                <a:cubicBezTo>
                  <a:pt x="232565" y="333690"/>
                  <a:pt x="234759" y="331367"/>
                  <a:pt x="236953" y="329948"/>
                </a:cubicBezTo>
                <a:cubicBezTo>
                  <a:pt x="234759" y="327883"/>
                  <a:pt x="232952" y="325173"/>
                  <a:pt x="230371" y="324011"/>
                </a:cubicBezTo>
                <a:cubicBezTo>
                  <a:pt x="227661" y="322849"/>
                  <a:pt x="224305" y="323624"/>
                  <a:pt x="221208" y="323108"/>
                </a:cubicBezTo>
                <a:cubicBezTo>
                  <a:pt x="212174" y="321301"/>
                  <a:pt x="207140" y="316267"/>
                  <a:pt x="208302" y="306459"/>
                </a:cubicBezTo>
                <a:cubicBezTo>
                  <a:pt x="208818" y="301684"/>
                  <a:pt x="209851" y="296909"/>
                  <a:pt x="210367" y="292133"/>
                </a:cubicBezTo>
                <a:cubicBezTo>
                  <a:pt x="213851" y="264902"/>
                  <a:pt x="213851" y="265031"/>
                  <a:pt x="241599" y="263095"/>
                </a:cubicBezTo>
                <a:cubicBezTo>
                  <a:pt x="245342" y="262837"/>
                  <a:pt x="248956" y="259869"/>
                  <a:pt x="256183" y="256642"/>
                </a:cubicBezTo>
                <a:cubicBezTo>
                  <a:pt x="243535" y="252770"/>
                  <a:pt x="234630" y="250060"/>
                  <a:pt x="224434" y="246963"/>
                </a:cubicBezTo>
                <a:cubicBezTo>
                  <a:pt x="231533" y="189660"/>
                  <a:pt x="241341" y="133261"/>
                  <a:pt x="271283" y="82799"/>
                </a:cubicBezTo>
                <a:cubicBezTo>
                  <a:pt x="283931" y="61504"/>
                  <a:pt x="300450" y="43823"/>
                  <a:pt x="329102" y="46017"/>
                </a:cubicBezTo>
                <a:cubicBezTo>
                  <a:pt x="331296" y="46146"/>
                  <a:pt x="334522" y="44856"/>
                  <a:pt x="335812" y="43178"/>
                </a:cubicBezTo>
                <a:cubicBezTo>
                  <a:pt x="360076" y="12332"/>
                  <a:pt x="393760" y="1750"/>
                  <a:pt x="431058" y="201"/>
                </a:cubicBezTo>
                <a:cubicBezTo>
                  <a:pt x="477262" y="-1606"/>
                  <a:pt x="520884" y="8719"/>
                  <a:pt x="560376" y="33498"/>
                </a:cubicBezTo>
                <a:cubicBezTo>
                  <a:pt x="584381" y="48598"/>
                  <a:pt x="601933" y="70022"/>
                  <a:pt x="614839" y="95060"/>
                </a:cubicBezTo>
                <a:cubicBezTo>
                  <a:pt x="639618" y="142812"/>
                  <a:pt x="648007" y="194435"/>
                  <a:pt x="650072" y="248253"/>
                </a:cubicBezTo>
                <a:cubicBezTo>
                  <a:pt x="643232" y="250963"/>
                  <a:pt x="636908" y="253416"/>
                  <a:pt x="630455" y="255868"/>
                </a:cubicBezTo>
                <a:cubicBezTo>
                  <a:pt x="633940" y="267096"/>
                  <a:pt x="642716" y="262837"/>
                  <a:pt x="649298" y="262708"/>
                </a:cubicBezTo>
                <a:cubicBezTo>
                  <a:pt x="666076" y="262321"/>
                  <a:pt x="669560" y="265031"/>
                  <a:pt x="670851" y="281421"/>
                </a:cubicBezTo>
                <a:cubicBezTo>
                  <a:pt x="671496" y="288907"/>
                  <a:pt x="672787" y="296263"/>
                  <a:pt x="673432" y="303620"/>
                </a:cubicBezTo>
                <a:cubicBezTo>
                  <a:pt x="674464" y="317042"/>
                  <a:pt x="670206" y="321688"/>
                  <a:pt x="656912" y="323753"/>
                </a:cubicBezTo>
                <a:cubicBezTo>
                  <a:pt x="652653" y="324398"/>
                  <a:pt x="648782" y="327625"/>
                  <a:pt x="644781" y="329561"/>
                </a:cubicBezTo>
                <a:cubicBezTo>
                  <a:pt x="649169" y="331109"/>
                  <a:pt x="653428" y="333045"/>
                  <a:pt x="657945" y="334078"/>
                </a:cubicBezTo>
                <a:cubicBezTo>
                  <a:pt x="660784" y="334723"/>
                  <a:pt x="663882" y="334207"/>
                  <a:pt x="667495" y="334207"/>
                </a:cubicBezTo>
                <a:cubicBezTo>
                  <a:pt x="672399" y="396413"/>
                  <a:pt x="686725" y="455135"/>
                  <a:pt x="717312" y="509856"/>
                </a:cubicBezTo>
                <a:cubicBezTo>
                  <a:pt x="667753" y="552317"/>
                  <a:pt x="609031" y="569611"/>
                  <a:pt x="545534" y="579549"/>
                </a:cubicBezTo>
                <a:cubicBezTo>
                  <a:pt x="552116" y="608329"/>
                  <a:pt x="554181" y="636722"/>
                  <a:pt x="580122" y="656855"/>
                </a:cubicBezTo>
                <a:cubicBezTo>
                  <a:pt x="614065" y="683312"/>
                  <a:pt x="652395" y="699445"/>
                  <a:pt x="692791" y="712222"/>
                </a:cubicBezTo>
                <a:cubicBezTo>
                  <a:pt x="719506" y="720611"/>
                  <a:pt x="746221" y="728870"/>
                  <a:pt x="772550" y="738679"/>
                </a:cubicBezTo>
                <a:cubicBezTo>
                  <a:pt x="836563" y="762555"/>
                  <a:pt x="869344" y="811210"/>
                  <a:pt x="879669" y="876901"/>
                </a:cubicBezTo>
                <a:cubicBezTo>
                  <a:pt x="881218" y="886452"/>
                  <a:pt x="881992" y="896131"/>
                  <a:pt x="882896" y="905682"/>
                </a:cubicBezTo>
                <a:cubicBezTo>
                  <a:pt x="883025" y="907360"/>
                  <a:pt x="882508" y="909037"/>
                  <a:pt x="882121" y="911618"/>
                </a:cubicBezTo>
                <a:cubicBezTo>
                  <a:pt x="587737" y="911360"/>
                  <a:pt x="293868" y="911360"/>
                  <a:pt x="0" y="911360"/>
                </a:cubicBezTo>
                <a:close/>
                <a:moveTo>
                  <a:pt x="259926" y="332529"/>
                </a:moveTo>
                <a:cubicBezTo>
                  <a:pt x="258764" y="360406"/>
                  <a:pt x="271928" y="381700"/>
                  <a:pt x="299418" y="386347"/>
                </a:cubicBezTo>
                <a:cubicBezTo>
                  <a:pt x="318261" y="389573"/>
                  <a:pt x="338910" y="388799"/>
                  <a:pt x="357753" y="384669"/>
                </a:cubicBezTo>
                <a:cubicBezTo>
                  <a:pt x="403182" y="374860"/>
                  <a:pt x="448223" y="368666"/>
                  <a:pt x="494556" y="378732"/>
                </a:cubicBezTo>
                <a:cubicBezTo>
                  <a:pt x="518819" y="383895"/>
                  <a:pt x="543727" y="388153"/>
                  <a:pt x="568378" y="389057"/>
                </a:cubicBezTo>
                <a:cubicBezTo>
                  <a:pt x="595351" y="390089"/>
                  <a:pt x="628132" y="366988"/>
                  <a:pt x="621034" y="328399"/>
                </a:cubicBezTo>
                <a:cubicBezTo>
                  <a:pt x="618453" y="314590"/>
                  <a:pt x="616259" y="300651"/>
                  <a:pt x="615484" y="286713"/>
                </a:cubicBezTo>
                <a:cubicBezTo>
                  <a:pt x="614839" y="275356"/>
                  <a:pt x="609289" y="268386"/>
                  <a:pt x="599610" y="264773"/>
                </a:cubicBezTo>
                <a:cubicBezTo>
                  <a:pt x="584897" y="259223"/>
                  <a:pt x="570184" y="253286"/>
                  <a:pt x="554826" y="249931"/>
                </a:cubicBezTo>
                <a:cubicBezTo>
                  <a:pt x="487586" y="235476"/>
                  <a:pt x="419572" y="234573"/>
                  <a:pt x="351816" y="245156"/>
                </a:cubicBezTo>
                <a:cubicBezTo>
                  <a:pt x="327424" y="249027"/>
                  <a:pt x="303806" y="257804"/>
                  <a:pt x="280317" y="265934"/>
                </a:cubicBezTo>
                <a:cubicBezTo>
                  <a:pt x="274509" y="267999"/>
                  <a:pt x="268185" y="275743"/>
                  <a:pt x="266766" y="281809"/>
                </a:cubicBezTo>
                <a:cubicBezTo>
                  <a:pt x="263281" y="298328"/>
                  <a:pt x="262120" y="315493"/>
                  <a:pt x="259926" y="332529"/>
                </a:cubicBezTo>
                <a:close/>
                <a:moveTo>
                  <a:pt x="311678" y="433066"/>
                </a:moveTo>
                <a:cubicBezTo>
                  <a:pt x="312195" y="451909"/>
                  <a:pt x="317228" y="472429"/>
                  <a:pt x="332070" y="487400"/>
                </a:cubicBezTo>
                <a:cubicBezTo>
                  <a:pt x="353236" y="508824"/>
                  <a:pt x="376466" y="528312"/>
                  <a:pt x="399826" y="547413"/>
                </a:cubicBezTo>
                <a:cubicBezTo>
                  <a:pt x="418152" y="562255"/>
                  <a:pt x="461904" y="561867"/>
                  <a:pt x="481004" y="548058"/>
                </a:cubicBezTo>
                <a:cubicBezTo>
                  <a:pt x="496621" y="536701"/>
                  <a:pt x="512366" y="525344"/>
                  <a:pt x="526820" y="512567"/>
                </a:cubicBezTo>
                <a:cubicBezTo>
                  <a:pt x="550180" y="491788"/>
                  <a:pt x="568378" y="467525"/>
                  <a:pt x="568765" y="435131"/>
                </a:cubicBezTo>
                <a:cubicBezTo>
                  <a:pt x="542695" y="429711"/>
                  <a:pt x="517270" y="425452"/>
                  <a:pt x="492362" y="419128"/>
                </a:cubicBezTo>
                <a:cubicBezTo>
                  <a:pt x="463323" y="411771"/>
                  <a:pt x="434414" y="410610"/>
                  <a:pt x="404988" y="416030"/>
                </a:cubicBezTo>
                <a:cubicBezTo>
                  <a:pt x="374659" y="421709"/>
                  <a:pt x="344072" y="427258"/>
                  <a:pt x="311678" y="433066"/>
                </a:cubicBezTo>
                <a:close/>
                <a:moveTo>
                  <a:pt x="301096" y="229927"/>
                </a:moveTo>
                <a:cubicBezTo>
                  <a:pt x="395825" y="208632"/>
                  <a:pt x="488877" y="208632"/>
                  <a:pt x="583090" y="230572"/>
                </a:cubicBezTo>
                <a:cubicBezTo>
                  <a:pt x="558956" y="189789"/>
                  <a:pt x="525401" y="162816"/>
                  <a:pt x="481392" y="152362"/>
                </a:cubicBezTo>
                <a:cubicBezTo>
                  <a:pt x="452740" y="145522"/>
                  <a:pt x="421121" y="137778"/>
                  <a:pt x="393373" y="143199"/>
                </a:cubicBezTo>
                <a:cubicBezTo>
                  <a:pt x="348073" y="151975"/>
                  <a:pt x="316841" y="183723"/>
                  <a:pt x="301096" y="229927"/>
                </a:cubicBezTo>
                <a:close/>
                <a:moveTo>
                  <a:pt x="520626" y="564061"/>
                </a:moveTo>
                <a:cubicBezTo>
                  <a:pt x="502299" y="597746"/>
                  <a:pt x="473132" y="605361"/>
                  <a:pt x="441125" y="605619"/>
                </a:cubicBezTo>
                <a:cubicBezTo>
                  <a:pt x="408731" y="605877"/>
                  <a:pt x="379047" y="598779"/>
                  <a:pt x="360592" y="567546"/>
                </a:cubicBezTo>
                <a:cubicBezTo>
                  <a:pt x="356333" y="592326"/>
                  <a:pt x="352074" y="615040"/>
                  <a:pt x="348848" y="637883"/>
                </a:cubicBezTo>
                <a:cubicBezTo>
                  <a:pt x="348331" y="641368"/>
                  <a:pt x="351687" y="646789"/>
                  <a:pt x="354784" y="648982"/>
                </a:cubicBezTo>
                <a:cubicBezTo>
                  <a:pt x="374659" y="662921"/>
                  <a:pt x="397503" y="668858"/>
                  <a:pt x="421250" y="671310"/>
                </a:cubicBezTo>
                <a:cubicBezTo>
                  <a:pt x="457516" y="675182"/>
                  <a:pt x="491974" y="669374"/>
                  <a:pt x="523852" y="650789"/>
                </a:cubicBezTo>
                <a:cubicBezTo>
                  <a:pt x="530047" y="647176"/>
                  <a:pt x="532628" y="643304"/>
                  <a:pt x="531079" y="635044"/>
                </a:cubicBezTo>
                <a:cubicBezTo>
                  <a:pt x="526950" y="613104"/>
                  <a:pt x="524498" y="590906"/>
                  <a:pt x="520626" y="564061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7" name="Forma libre: forma 76">
            <a:extLst>
              <a:ext uri="{FF2B5EF4-FFF2-40B4-BE49-F238E27FC236}">
                <a16:creationId xmlns:a16="http://schemas.microsoft.com/office/drawing/2014/main" id="{9AB220E4-DA84-43DB-266F-6D8E5086CDB4}"/>
              </a:ext>
            </a:extLst>
          </p:cNvPr>
          <p:cNvSpPr/>
          <p:nvPr/>
        </p:nvSpPr>
        <p:spPr>
          <a:xfrm>
            <a:off x="3761444" y="5285796"/>
            <a:ext cx="928066" cy="932712"/>
          </a:xfrm>
          <a:custGeom>
            <a:avLst/>
            <a:gdLst>
              <a:gd name="connsiteX0" fmla="*/ 0 w 928066"/>
              <a:gd name="connsiteY0" fmla="*/ 932712 h 932712"/>
              <a:gd name="connsiteX1" fmla="*/ 54721 w 928066"/>
              <a:gd name="connsiteY1" fmla="*/ 761580 h 932712"/>
              <a:gd name="connsiteX2" fmla="*/ 66595 w 928066"/>
              <a:gd name="connsiteY2" fmla="*/ 752545 h 932712"/>
              <a:gd name="connsiteX3" fmla="*/ 249085 w 928066"/>
              <a:gd name="connsiteY3" fmla="*/ 674593 h 932712"/>
              <a:gd name="connsiteX4" fmla="*/ 342266 w 928066"/>
              <a:gd name="connsiteY4" fmla="*/ 620260 h 932712"/>
              <a:gd name="connsiteX5" fmla="*/ 352074 w 928066"/>
              <a:gd name="connsiteY5" fmla="*/ 604643 h 932712"/>
              <a:gd name="connsiteX6" fmla="*/ 355172 w 928066"/>
              <a:gd name="connsiteY6" fmla="*/ 565151 h 932712"/>
              <a:gd name="connsiteX7" fmla="*/ 341233 w 928066"/>
              <a:gd name="connsiteY7" fmla="*/ 516108 h 932712"/>
              <a:gd name="connsiteX8" fmla="*/ 319938 w 928066"/>
              <a:gd name="connsiteY8" fmla="*/ 444223 h 932712"/>
              <a:gd name="connsiteX9" fmla="*/ 306903 w 928066"/>
              <a:gd name="connsiteY9" fmla="*/ 426800 h 932712"/>
              <a:gd name="connsiteX10" fmla="*/ 260313 w 928066"/>
              <a:gd name="connsiteY10" fmla="*/ 343556 h 932712"/>
              <a:gd name="connsiteX11" fmla="*/ 245729 w 928066"/>
              <a:gd name="connsiteY11" fmla="*/ 340588 h 932712"/>
              <a:gd name="connsiteX12" fmla="*/ 231533 w 928066"/>
              <a:gd name="connsiteY12" fmla="*/ 322907 h 932712"/>
              <a:gd name="connsiteX13" fmla="*/ 234372 w 928066"/>
              <a:gd name="connsiteY13" fmla="*/ 296707 h 932712"/>
              <a:gd name="connsiteX14" fmla="*/ 256699 w 928066"/>
              <a:gd name="connsiteY14" fmla="*/ 280059 h 932712"/>
              <a:gd name="connsiteX15" fmla="*/ 286770 w 928066"/>
              <a:gd name="connsiteY15" fmla="*/ 249343 h 932712"/>
              <a:gd name="connsiteX16" fmla="*/ 286383 w 928066"/>
              <a:gd name="connsiteY16" fmla="*/ 172036 h 932712"/>
              <a:gd name="connsiteX17" fmla="*/ 347557 w 928066"/>
              <a:gd name="connsiteY17" fmla="*/ 86599 h 932712"/>
              <a:gd name="connsiteX18" fmla="*/ 399955 w 928066"/>
              <a:gd name="connsiteY18" fmla="*/ 59109 h 932712"/>
              <a:gd name="connsiteX19" fmla="*/ 477778 w 928066"/>
              <a:gd name="connsiteY19" fmla="*/ 0 h 932712"/>
              <a:gd name="connsiteX20" fmla="*/ 477778 w 928066"/>
              <a:gd name="connsiteY20" fmla="*/ 44267 h 932712"/>
              <a:gd name="connsiteX21" fmla="*/ 506300 w 928066"/>
              <a:gd name="connsiteY21" fmla="*/ 19488 h 932712"/>
              <a:gd name="connsiteX22" fmla="*/ 509785 w 928066"/>
              <a:gd name="connsiteY22" fmla="*/ 55495 h 932712"/>
              <a:gd name="connsiteX23" fmla="*/ 548632 w 928066"/>
              <a:gd name="connsiteY23" fmla="*/ 66336 h 932712"/>
              <a:gd name="connsiteX24" fmla="*/ 652395 w 928066"/>
              <a:gd name="connsiteY24" fmla="*/ 227145 h 932712"/>
              <a:gd name="connsiteX25" fmla="*/ 649169 w 928066"/>
              <a:gd name="connsiteY25" fmla="*/ 259925 h 932712"/>
              <a:gd name="connsiteX26" fmla="*/ 670206 w 928066"/>
              <a:gd name="connsiteY26" fmla="*/ 280188 h 932712"/>
              <a:gd name="connsiteX27" fmla="*/ 693953 w 928066"/>
              <a:gd name="connsiteY27" fmla="*/ 299547 h 932712"/>
              <a:gd name="connsiteX28" fmla="*/ 696405 w 928066"/>
              <a:gd name="connsiteY28" fmla="*/ 320454 h 932712"/>
              <a:gd name="connsiteX29" fmla="*/ 680918 w 928066"/>
              <a:gd name="connsiteY29" fmla="*/ 340846 h 932712"/>
              <a:gd name="connsiteX30" fmla="*/ 667495 w 928066"/>
              <a:gd name="connsiteY30" fmla="*/ 343814 h 932712"/>
              <a:gd name="connsiteX31" fmla="*/ 643619 w 928066"/>
              <a:gd name="connsiteY31" fmla="*/ 413635 h 932712"/>
              <a:gd name="connsiteX32" fmla="*/ 619872 w 928066"/>
              <a:gd name="connsiteY32" fmla="*/ 427316 h 932712"/>
              <a:gd name="connsiteX33" fmla="*/ 607612 w 928066"/>
              <a:gd name="connsiteY33" fmla="*/ 444223 h 932712"/>
              <a:gd name="connsiteX34" fmla="*/ 577025 w 928066"/>
              <a:gd name="connsiteY34" fmla="*/ 530305 h 932712"/>
              <a:gd name="connsiteX35" fmla="*/ 573927 w 928066"/>
              <a:gd name="connsiteY35" fmla="*/ 537274 h 932712"/>
              <a:gd name="connsiteX36" fmla="*/ 577154 w 928066"/>
              <a:gd name="connsiteY36" fmla="*/ 610838 h 932712"/>
              <a:gd name="connsiteX37" fmla="*/ 587737 w 928066"/>
              <a:gd name="connsiteY37" fmla="*/ 622970 h 932712"/>
              <a:gd name="connsiteX38" fmla="*/ 781068 w 928066"/>
              <a:gd name="connsiteY38" fmla="*/ 720797 h 932712"/>
              <a:gd name="connsiteX39" fmla="*/ 863021 w 928066"/>
              <a:gd name="connsiteY39" fmla="*/ 753062 h 932712"/>
              <a:gd name="connsiteX40" fmla="*/ 872829 w 928066"/>
              <a:gd name="connsiteY40" fmla="*/ 760676 h 932712"/>
              <a:gd name="connsiteX41" fmla="*/ 928066 w 928066"/>
              <a:gd name="connsiteY41" fmla="*/ 932583 h 932712"/>
              <a:gd name="connsiteX42" fmla="*/ 0 w 928066"/>
              <a:gd name="connsiteY42" fmla="*/ 932712 h 932712"/>
              <a:gd name="connsiteX43" fmla="*/ 456483 w 928066"/>
              <a:gd name="connsiteY43" fmla="*/ 255409 h 932712"/>
              <a:gd name="connsiteX44" fmla="*/ 383565 w 928066"/>
              <a:gd name="connsiteY44" fmla="*/ 261990 h 932712"/>
              <a:gd name="connsiteX45" fmla="*/ 304064 w 928066"/>
              <a:gd name="connsiteY45" fmla="*/ 283544 h 932712"/>
              <a:gd name="connsiteX46" fmla="*/ 290126 w 928066"/>
              <a:gd name="connsiteY46" fmla="*/ 300450 h 932712"/>
              <a:gd name="connsiteX47" fmla="*/ 283931 w 928066"/>
              <a:gd name="connsiteY47" fmla="*/ 350009 h 932712"/>
              <a:gd name="connsiteX48" fmla="*/ 331038 w 928066"/>
              <a:gd name="connsiteY48" fmla="*/ 406279 h 932712"/>
              <a:gd name="connsiteX49" fmla="*/ 385630 w 928066"/>
              <a:gd name="connsiteY49" fmla="*/ 402020 h 932712"/>
              <a:gd name="connsiteX50" fmla="*/ 535209 w 928066"/>
              <a:gd name="connsiteY50" fmla="*/ 400471 h 932712"/>
              <a:gd name="connsiteX51" fmla="*/ 600126 w 928066"/>
              <a:gd name="connsiteY51" fmla="*/ 405763 h 932712"/>
              <a:gd name="connsiteX52" fmla="*/ 644394 w 928066"/>
              <a:gd name="connsiteY52" fmla="*/ 348331 h 932712"/>
              <a:gd name="connsiteX53" fmla="*/ 639102 w 928066"/>
              <a:gd name="connsiteY53" fmla="*/ 306516 h 932712"/>
              <a:gd name="connsiteX54" fmla="*/ 620131 w 928066"/>
              <a:gd name="connsiteY54" fmla="*/ 280962 h 932712"/>
              <a:gd name="connsiteX55" fmla="*/ 601675 w 928066"/>
              <a:gd name="connsiteY55" fmla="*/ 274251 h 932712"/>
              <a:gd name="connsiteX56" fmla="*/ 456483 w 928066"/>
              <a:gd name="connsiteY56" fmla="*/ 255409 h 932712"/>
              <a:gd name="connsiteX57" fmla="*/ 334780 w 928066"/>
              <a:gd name="connsiteY57" fmla="*/ 450676 h 932712"/>
              <a:gd name="connsiteX58" fmla="*/ 354268 w 928066"/>
              <a:gd name="connsiteY58" fmla="*/ 503719 h 932712"/>
              <a:gd name="connsiteX59" fmla="*/ 424606 w 928066"/>
              <a:gd name="connsiteY59" fmla="*/ 566700 h 932712"/>
              <a:gd name="connsiteX60" fmla="*/ 500234 w 928066"/>
              <a:gd name="connsiteY60" fmla="*/ 569152 h 932712"/>
              <a:gd name="connsiteX61" fmla="*/ 555472 w 928066"/>
              <a:gd name="connsiteY61" fmla="*/ 524497 h 932712"/>
              <a:gd name="connsiteX62" fmla="*/ 592125 w 928066"/>
              <a:gd name="connsiteY62" fmla="*/ 453902 h 932712"/>
              <a:gd name="connsiteX63" fmla="*/ 509656 w 928066"/>
              <a:gd name="connsiteY63" fmla="*/ 436350 h 932712"/>
              <a:gd name="connsiteX64" fmla="*/ 452353 w 928066"/>
              <a:gd name="connsiteY64" fmla="*/ 431446 h 932712"/>
              <a:gd name="connsiteX65" fmla="*/ 334780 w 928066"/>
              <a:gd name="connsiteY65" fmla="*/ 450676 h 932712"/>
              <a:gd name="connsiteX66" fmla="*/ 606450 w 928066"/>
              <a:gd name="connsiteY66" fmla="*/ 248956 h 932712"/>
              <a:gd name="connsiteX67" fmla="*/ 476358 w 928066"/>
              <a:gd name="connsiteY67" fmla="*/ 163131 h 932712"/>
              <a:gd name="connsiteX68" fmla="*/ 368207 w 928066"/>
              <a:gd name="connsiteY68" fmla="*/ 184297 h 932712"/>
              <a:gd name="connsiteX69" fmla="*/ 326391 w 928066"/>
              <a:gd name="connsiteY69" fmla="*/ 247794 h 932712"/>
              <a:gd name="connsiteX70" fmla="*/ 606450 w 928066"/>
              <a:gd name="connsiteY70" fmla="*/ 248956 h 932712"/>
              <a:gd name="connsiteX71" fmla="*/ 463711 w 928066"/>
              <a:gd name="connsiteY71" fmla="*/ 703245 h 932712"/>
              <a:gd name="connsiteX72" fmla="*/ 552245 w 928066"/>
              <a:gd name="connsiteY72" fmla="*/ 634585 h 932712"/>
              <a:gd name="connsiteX73" fmla="*/ 558053 w 928066"/>
              <a:gd name="connsiteY73" fmla="*/ 626970 h 932712"/>
              <a:gd name="connsiteX74" fmla="*/ 554181 w 928066"/>
              <a:gd name="connsiteY74" fmla="*/ 570314 h 932712"/>
              <a:gd name="connsiteX75" fmla="*/ 463323 w 928066"/>
              <a:gd name="connsiteY75" fmla="*/ 624002 h 932712"/>
              <a:gd name="connsiteX76" fmla="*/ 372466 w 928066"/>
              <a:gd name="connsiteY76" fmla="*/ 571088 h 932712"/>
              <a:gd name="connsiteX77" fmla="*/ 370401 w 928066"/>
              <a:gd name="connsiteY77" fmla="*/ 619098 h 932712"/>
              <a:gd name="connsiteX78" fmla="*/ 376079 w 928066"/>
              <a:gd name="connsiteY78" fmla="*/ 634198 h 932712"/>
              <a:gd name="connsiteX79" fmla="*/ 463711 w 928066"/>
              <a:gd name="connsiteY79" fmla="*/ 703245 h 9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28066" h="932712">
                <a:moveTo>
                  <a:pt x="0" y="932712"/>
                </a:moveTo>
                <a:cubicBezTo>
                  <a:pt x="7485" y="871538"/>
                  <a:pt x="26070" y="814881"/>
                  <a:pt x="54721" y="761580"/>
                </a:cubicBezTo>
                <a:cubicBezTo>
                  <a:pt x="56915" y="757579"/>
                  <a:pt x="62078" y="754481"/>
                  <a:pt x="66595" y="752545"/>
                </a:cubicBezTo>
                <a:cubicBezTo>
                  <a:pt x="127382" y="726604"/>
                  <a:pt x="189072" y="702342"/>
                  <a:pt x="249085" y="674593"/>
                </a:cubicBezTo>
                <a:cubicBezTo>
                  <a:pt x="281608" y="659622"/>
                  <a:pt x="311549" y="639102"/>
                  <a:pt x="342266" y="620260"/>
                </a:cubicBezTo>
                <a:cubicBezTo>
                  <a:pt x="347041" y="617291"/>
                  <a:pt x="351171" y="610322"/>
                  <a:pt x="352074" y="604643"/>
                </a:cubicBezTo>
                <a:cubicBezTo>
                  <a:pt x="354268" y="591737"/>
                  <a:pt x="354784" y="578444"/>
                  <a:pt x="355172" y="565151"/>
                </a:cubicBezTo>
                <a:cubicBezTo>
                  <a:pt x="355817" y="547470"/>
                  <a:pt x="353752" y="531209"/>
                  <a:pt x="341233" y="516108"/>
                </a:cubicBezTo>
                <a:cubicBezTo>
                  <a:pt x="324455" y="495717"/>
                  <a:pt x="319938" y="470293"/>
                  <a:pt x="319938" y="444223"/>
                </a:cubicBezTo>
                <a:cubicBezTo>
                  <a:pt x="319938" y="434930"/>
                  <a:pt x="316712" y="430155"/>
                  <a:pt x="306903" y="426800"/>
                </a:cubicBezTo>
                <a:cubicBezTo>
                  <a:pt x="272057" y="414410"/>
                  <a:pt x="256699" y="386275"/>
                  <a:pt x="260313" y="343556"/>
                </a:cubicBezTo>
                <a:cubicBezTo>
                  <a:pt x="255667" y="342524"/>
                  <a:pt x="250763" y="340975"/>
                  <a:pt x="245729" y="340588"/>
                </a:cubicBezTo>
                <a:cubicBezTo>
                  <a:pt x="234372" y="339813"/>
                  <a:pt x="230371" y="333489"/>
                  <a:pt x="231533" y="322907"/>
                </a:cubicBezTo>
                <a:cubicBezTo>
                  <a:pt x="232436" y="314131"/>
                  <a:pt x="233339" y="305484"/>
                  <a:pt x="234372" y="296707"/>
                </a:cubicBezTo>
                <a:cubicBezTo>
                  <a:pt x="236050" y="282124"/>
                  <a:pt x="241599" y="277994"/>
                  <a:pt x="256699" y="280059"/>
                </a:cubicBezTo>
                <a:cubicBezTo>
                  <a:pt x="274897" y="282511"/>
                  <a:pt x="287803" y="267927"/>
                  <a:pt x="286770" y="249343"/>
                </a:cubicBezTo>
                <a:cubicBezTo>
                  <a:pt x="285221" y="223660"/>
                  <a:pt x="283802" y="197590"/>
                  <a:pt x="286383" y="172036"/>
                </a:cubicBezTo>
                <a:cubicBezTo>
                  <a:pt x="290384" y="132802"/>
                  <a:pt x="314518" y="105829"/>
                  <a:pt x="347557" y="86599"/>
                </a:cubicBezTo>
                <a:cubicBezTo>
                  <a:pt x="364593" y="76661"/>
                  <a:pt x="382403" y="68014"/>
                  <a:pt x="399955" y="59109"/>
                </a:cubicBezTo>
                <a:cubicBezTo>
                  <a:pt x="428348" y="44784"/>
                  <a:pt x="455322" y="28522"/>
                  <a:pt x="477778" y="0"/>
                </a:cubicBezTo>
                <a:cubicBezTo>
                  <a:pt x="477778" y="15616"/>
                  <a:pt x="477778" y="27877"/>
                  <a:pt x="477778" y="44267"/>
                </a:cubicBezTo>
                <a:cubicBezTo>
                  <a:pt x="488103" y="35233"/>
                  <a:pt x="496104" y="28264"/>
                  <a:pt x="506300" y="19488"/>
                </a:cubicBezTo>
                <a:cubicBezTo>
                  <a:pt x="507462" y="31491"/>
                  <a:pt x="508494" y="42977"/>
                  <a:pt x="509785" y="55495"/>
                </a:cubicBezTo>
                <a:cubicBezTo>
                  <a:pt x="521916" y="58851"/>
                  <a:pt x="535597" y="61561"/>
                  <a:pt x="548632" y="66336"/>
                </a:cubicBezTo>
                <a:cubicBezTo>
                  <a:pt x="616259" y="91116"/>
                  <a:pt x="655364" y="152032"/>
                  <a:pt x="652395" y="227145"/>
                </a:cubicBezTo>
                <a:cubicBezTo>
                  <a:pt x="652008" y="238115"/>
                  <a:pt x="650589" y="248956"/>
                  <a:pt x="649169" y="259925"/>
                </a:cubicBezTo>
                <a:cubicBezTo>
                  <a:pt x="647362" y="274509"/>
                  <a:pt x="655493" y="282511"/>
                  <a:pt x="670206" y="280188"/>
                </a:cubicBezTo>
                <a:cubicBezTo>
                  <a:pt x="686725" y="277607"/>
                  <a:pt x="692662" y="282511"/>
                  <a:pt x="693953" y="299547"/>
                </a:cubicBezTo>
                <a:cubicBezTo>
                  <a:pt x="694469" y="306516"/>
                  <a:pt x="695501" y="313485"/>
                  <a:pt x="696405" y="320454"/>
                </a:cubicBezTo>
                <a:cubicBezTo>
                  <a:pt x="697824" y="332328"/>
                  <a:pt x="694856" y="340459"/>
                  <a:pt x="680918" y="340846"/>
                </a:cubicBezTo>
                <a:cubicBezTo>
                  <a:pt x="676659" y="340975"/>
                  <a:pt x="672529" y="342653"/>
                  <a:pt x="667495" y="343814"/>
                </a:cubicBezTo>
                <a:cubicBezTo>
                  <a:pt x="673690" y="372336"/>
                  <a:pt x="665560" y="395825"/>
                  <a:pt x="643619" y="413635"/>
                </a:cubicBezTo>
                <a:cubicBezTo>
                  <a:pt x="636650" y="419314"/>
                  <a:pt x="628390" y="424605"/>
                  <a:pt x="619872" y="427316"/>
                </a:cubicBezTo>
                <a:cubicBezTo>
                  <a:pt x="610451" y="430284"/>
                  <a:pt x="607354" y="435576"/>
                  <a:pt x="607612" y="444223"/>
                </a:cubicBezTo>
                <a:cubicBezTo>
                  <a:pt x="608515" y="476875"/>
                  <a:pt x="597416" y="505268"/>
                  <a:pt x="577025" y="530305"/>
                </a:cubicBezTo>
                <a:cubicBezTo>
                  <a:pt x="575476" y="532241"/>
                  <a:pt x="573798" y="534951"/>
                  <a:pt x="573927" y="537274"/>
                </a:cubicBezTo>
                <a:cubicBezTo>
                  <a:pt x="574702" y="561796"/>
                  <a:pt x="575218" y="586446"/>
                  <a:pt x="577154" y="610838"/>
                </a:cubicBezTo>
                <a:cubicBezTo>
                  <a:pt x="577541" y="615226"/>
                  <a:pt x="583349" y="620002"/>
                  <a:pt x="587737" y="622970"/>
                </a:cubicBezTo>
                <a:cubicBezTo>
                  <a:pt x="647878" y="664011"/>
                  <a:pt x="713699" y="694082"/>
                  <a:pt x="781068" y="720797"/>
                </a:cubicBezTo>
                <a:cubicBezTo>
                  <a:pt x="808299" y="731638"/>
                  <a:pt x="835789" y="742092"/>
                  <a:pt x="863021" y="753062"/>
                </a:cubicBezTo>
                <a:cubicBezTo>
                  <a:pt x="866763" y="754610"/>
                  <a:pt x="871022" y="757321"/>
                  <a:pt x="872829" y="760676"/>
                </a:cubicBezTo>
                <a:cubicBezTo>
                  <a:pt x="901609" y="814365"/>
                  <a:pt x="920968" y="871280"/>
                  <a:pt x="928066" y="932583"/>
                </a:cubicBezTo>
                <a:cubicBezTo>
                  <a:pt x="618453" y="932712"/>
                  <a:pt x="309485" y="932712"/>
                  <a:pt x="0" y="932712"/>
                </a:cubicBezTo>
                <a:close/>
                <a:moveTo>
                  <a:pt x="456483" y="255409"/>
                </a:moveTo>
                <a:cubicBezTo>
                  <a:pt x="436995" y="256957"/>
                  <a:pt x="409893" y="257345"/>
                  <a:pt x="383565" y="261990"/>
                </a:cubicBezTo>
                <a:cubicBezTo>
                  <a:pt x="356591" y="266766"/>
                  <a:pt x="330134" y="275026"/>
                  <a:pt x="304064" y="283544"/>
                </a:cubicBezTo>
                <a:cubicBezTo>
                  <a:pt x="297998" y="285479"/>
                  <a:pt x="291545" y="293997"/>
                  <a:pt x="290126" y="300450"/>
                </a:cubicBezTo>
                <a:cubicBezTo>
                  <a:pt x="286512" y="316583"/>
                  <a:pt x="285221" y="333360"/>
                  <a:pt x="283931" y="350009"/>
                </a:cubicBezTo>
                <a:cubicBezTo>
                  <a:pt x="281479" y="381758"/>
                  <a:pt x="298902" y="403698"/>
                  <a:pt x="331038" y="406279"/>
                </a:cubicBezTo>
                <a:cubicBezTo>
                  <a:pt x="349106" y="407699"/>
                  <a:pt x="368078" y="406279"/>
                  <a:pt x="385630" y="402020"/>
                </a:cubicBezTo>
                <a:cubicBezTo>
                  <a:pt x="435576" y="389630"/>
                  <a:pt x="484876" y="387565"/>
                  <a:pt x="535209" y="400471"/>
                </a:cubicBezTo>
                <a:cubicBezTo>
                  <a:pt x="555988" y="405763"/>
                  <a:pt x="578703" y="407569"/>
                  <a:pt x="600126" y="405763"/>
                </a:cubicBezTo>
                <a:cubicBezTo>
                  <a:pt x="630584" y="403311"/>
                  <a:pt x="648007" y="378273"/>
                  <a:pt x="644394" y="348331"/>
                </a:cubicBezTo>
                <a:cubicBezTo>
                  <a:pt x="642716" y="334393"/>
                  <a:pt x="639361" y="320584"/>
                  <a:pt x="639102" y="306516"/>
                </a:cubicBezTo>
                <a:cubicBezTo>
                  <a:pt x="638715" y="292578"/>
                  <a:pt x="631359" y="285737"/>
                  <a:pt x="620131" y="280962"/>
                </a:cubicBezTo>
                <a:cubicBezTo>
                  <a:pt x="614065" y="278381"/>
                  <a:pt x="607870" y="276187"/>
                  <a:pt x="601675" y="274251"/>
                </a:cubicBezTo>
                <a:cubicBezTo>
                  <a:pt x="556762" y="260313"/>
                  <a:pt x="510301" y="257345"/>
                  <a:pt x="456483" y="255409"/>
                </a:cubicBezTo>
                <a:close/>
                <a:moveTo>
                  <a:pt x="334780" y="450676"/>
                </a:moveTo>
                <a:cubicBezTo>
                  <a:pt x="334909" y="468873"/>
                  <a:pt x="339813" y="489135"/>
                  <a:pt x="354268" y="503719"/>
                </a:cubicBezTo>
                <a:cubicBezTo>
                  <a:pt x="376337" y="526046"/>
                  <a:pt x="400601" y="546308"/>
                  <a:pt x="424606" y="566700"/>
                </a:cubicBezTo>
                <a:cubicBezTo>
                  <a:pt x="438931" y="578832"/>
                  <a:pt x="485264" y="580380"/>
                  <a:pt x="500234" y="569152"/>
                </a:cubicBezTo>
                <a:cubicBezTo>
                  <a:pt x="519206" y="554955"/>
                  <a:pt x="538049" y="540501"/>
                  <a:pt x="555472" y="524497"/>
                </a:cubicBezTo>
                <a:cubicBezTo>
                  <a:pt x="576250" y="505526"/>
                  <a:pt x="591609" y="482940"/>
                  <a:pt x="592125" y="453902"/>
                </a:cubicBezTo>
                <a:cubicBezTo>
                  <a:pt x="564248" y="447836"/>
                  <a:pt x="537145" y="441125"/>
                  <a:pt x="509656" y="436350"/>
                </a:cubicBezTo>
                <a:cubicBezTo>
                  <a:pt x="490813" y="433123"/>
                  <a:pt x="471067" y="429252"/>
                  <a:pt x="452353" y="431446"/>
                </a:cubicBezTo>
                <a:cubicBezTo>
                  <a:pt x="413377" y="435576"/>
                  <a:pt x="374918" y="443835"/>
                  <a:pt x="334780" y="450676"/>
                </a:cubicBezTo>
                <a:close/>
                <a:moveTo>
                  <a:pt x="606450" y="248956"/>
                </a:moveTo>
                <a:cubicBezTo>
                  <a:pt x="575863" y="198235"/>
                  <a:pt x="531209" y="173198"/>
                  <a:pt x="476358" y="163131"/>
                </a:cubicBezTo>
                <a:cubicBezTo>
                  <a:pt x="437124" y="155904"/>
                  <a:pt x="400730" y="157323"/>
                  <a:pt x="368207" y="184297"/>
                </a:cubicBezTo>
                <a:cubicBezTo>
                  <a:pt x="347170" y="201720"/>
                  <a:pt x="328456" y="228048"/>
                  <a:pt x="326391" y="247794"/>
                </a:cubicBezTo>
                <a:cubicBezTo>
                  <a:pt x="419056" y="226241"/>
                  <a:pt x="511721" y="226499"/>
                  <a:pt x="606450" y="248956"/>
                </a:cubicBezTo>
                <a:close/>
                <a:moveTo>
                  <a:pt x="463711" y="703245"/>
                </a:moveTo>
                <a:cubicBezTo>
                  <a:pt x="493910" y="679885"/>
                  <a:pt x="523078" y="657300"/>
                  <a:pt x="552245" y="634585"/>
                </a:cubicBezTo>
                <a:cubicBezTo>
                  <a:pt x="554698" y="632649"/>
                  <a:pt x="558182" y="629423"/>
                  <a:pt x="558053" y="626970"/>
                </a:cubicBezTo>
                <a:cubicBezTo>
                  <a:pt x="557279" y="609289"/>
                  <a:pt x="555730" y="591479"/>
                  <a:pt x="554181" y="570314"/>
                </a:cubicBezTo>
                <a:cubicBezTo>
                  <a:pt x="530434" y="603482"/>
                  <a:pt x="504235" y="624002"/>
                  <a:pt x="463323" y="624002"/>
                </a:cubicBezTo>
                <a:cubicBezTo>
                  <a:pt x="423057" y="624002"/>
                  <a:pt x="395954" y="604901"/>
                  <a:pt x="372466" y="571088"/>
                </a:cubicBezTo>
                <a:cubicBezTo>
                  <a:pt x="371562" y="590318"/>
                  <a:pt x="370272" y="604643"/>
                  <a:pt x="370401" y="619098"/>
                </a:cubicBezTo>
                <a:cubicBezTo>
                  <a:pt x="370401" y="624260"/>
                  <a:pt x="372466" y="631230"/>
                  <a:pt x="376079" y="634198"/>
                </a:cubicBezTo>
                <a:cubicBezTo>
                  <a:pt x="404730" y="657558"/>
                  <a:pt x="434027" y="680014"/>
                  <a:pt x="463711" y="703245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0375C453-DD78-C700-1C10-FDC1A5A56602}"/>
              </a:ext>
            </a:extLst>
          </p:cNvPr>
          <p:cNvSpPr/>
          <p:nvPr/>
        </p:nvSpPr>
        <p:spPr>
          <a:xfrm>
            <a:off x="4159592" y="4725032"/>
            <a:ext cx="131124" cy="47630"/>
          </a:xfrm>
          <a:custGeom>
            <a:avLst/>
            <a:gdLst>
              <a:gd name="connsiteX0" fmla="*/ 0 w 131124"/>
              <a:gd name="connsiteY0" fmla="*/ 0 h 47630"/>
              <a:gd name="connsiteX1" fmla="*/ 131124 w 131124"/>
              <a:gd name="connsiteY1" fmla="*/ 2452 h 47630"/>
              <a:gd name="connsiteX2" fmla="*/ 70079 w 131124"/>
              <a:gd name="connsiteY2" fmla="*/ 47623 h 47630"/>
              <a:gd name="connsiteX3" fmla="*/ 0 w 131124"/>
              <a:gd name="connsiteY3" fmla="*/ 0 h 47630"/>
              <a:gd name="connsiteX4" fmla="*/ 100150 w 131124"/>
              <a:gd name="connsiteY4" fmla="*/ 16907 h 47630"/>
              <a:gd name="connsiteX5" fmla="*/ 29426 w 131124"/>
              <a:gd name="connsiteY5" fmla="*/ 16907 h 47630"/>
              <a:gd name="connsiteX6" fmla="*/ 100150 w 131124"/>
              <a:gd name="connsiteY6" fmla="*/ 16907 h 4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24" h="47630">
                <a:moveTo>
                  <a:pt x="0" y="0"/>
                </a:moveTo>
                <a:cubicBezTo>
                  <a:pt x="44396" y="11486"/>
                  <a:pt x="87631" y="8905"/>
                  <a:pt x="131124" y="2452"/>
                </a:cubicBezTo>
                <a:cubicBezTo>
                  <a:pt x="121445" y="33039"/>
                  <a:pt x="102086" y="47107"/>
                  <a:pt x="70079" y="47623"/>
                </a:cubicBezTo>
                <a:cubicBezTo>
                  <a:pt x="33168" y="48010"/>
                  <a:pt x="11744" y="33943"/>
                  <a:pt x="0" y="0"/>
                </a:cubicBezTo>
                <a:close/>
                <a:moveTo>
                  <a:pt x="100150" y="16907"/>
                </a:moveTo>
                <a:cubicBezTo>
                  <a:pt x="76661" y="16907"/>
                  <a:pt x="53172" y="16907"/>
                  <a:pt x="29426" y="16907"/>
                </a:cubicBezTo>
                <a:cubicBezTo>
                  <a:pt x="44267" y="39105"/>
                  <a:pt x="86341" y="38847"/>
                  <a:pt x="100150" y="16907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9755055F-012E-45BD-5D9A-17D7739B48EF}"/>
              </a:ext>
            </a:extLst>
          </p:cNvPr>
          <p:cNvSpPr/>
          <p:nvPr/>
        </p:nvSpPr>
        <p:spPr>
          <a:xfrm>
            <a:off x="4161786" y="5756604"/>
            <a:ext cx="128156" cy="43650"/>
          </a:xfrm>
          <a:custGeom>
            <a:avLst/>
            <a:gdLst>
              <a:gd name="connsiteX0" fmla="*/ 128156 w 128156"/>
              <a:gd name="connsiteY0" fmla="*/ 0 h 43650"/>
              <a:gd name="connsiteX1" fmla="*/ 61303 w 128156"/>
              <a:gd name="connsiteY1" fmla="*/ 43622 h 43650"/>
              <a:gd name="connsiteX2" fmla="*/ 0 w 128156"/>
              <a:gd name="connsiteY2" fmla="*/ 0 h 43650"/>
              <a:gd name="connsiteX3" fmla="*/ 128156 w 128156"/>
              <a:gd name="connsiteY3" fmla="*/ 0 h 43650"/>
              <a:gd name="connsiteX4" fmla="*/ 26199 w 128156"/>
              <a:gd name="connsiteY4" fmla="*/ 11228 h 43650"/>
              <a:gd name="connsiteX5" fmla="*/ 59238 w 128156"/>
              <a:gd name="connsiteY5" fmla="*/ 28135 h 43650"/>
              <a:gd name="connsiteX6" fmla="*/ 99505 w 128156"/>
              <a:gd name="connsiteY6" fmla="*/ 11228 h 43650"/>
              <a:gd name="connsiteX7" fmla="*/ 26199 w 128156"/>
              <a:gd name="connsiteY7" fmla="*/ 11228 h 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156" h="43650">
                <a:moveTo>
                  <a:pt x="128156" y="0"/>
                </a:moveTo>
                <a:cubicBezTo>
                  <a:pt x="118735" y="29426"/>
                  <a:pt x="96149" y="44396"/>
                  <a:pt x="61303" y="43622"/>
                </a:cubicBezTo>
                <a:cubicBezTo>
                  <a:pt x="30587" y="42847"/>
                  <a:pt x="6324" y="24650"/>
                  <a:pt x="0" y="0"/>
                </a:cubicBezTo>
                <a:cubicBezTo>
                  <a:pt x="42331" y="0"/>
                  <a:pt x="85437" y="0"/>
                  <a:pt x="128156" y="0"/>
                </a:cubicBezTo>
                <a:close/>
                <a:moveTo>
                  <a:pt x="26199" y="11228"/>
                </a:moveTo>
                <a:cubicBezTo>
                  <a:pt x="33556" y="24650"/>
                  <a:pt x="45945" y="27619"/>
                  <a:pt x="59238" y="28135"/>
                </a:cubicBezTo>
                <a:cubicBezTo>
                  <a:pt x="74855" y="28651"/>
                  <a:pt x="89438" y="26070"/>
                  <a:pt x="99505" y="11228"/>
                </a:cubicBezTo>
                <a:cubicBezTo>
                  <a:pt x="74596" y="11228"/>
                  <a:pt x="50849" y="11228"/>
                  <a:pt x="26199" y="11228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F1C016D8-DF91-DE93-5AA4-E4AB1AC25DD3}"/>
              </a:ext>
            </a:extLst>
          </p:cNvPr>
          <p:cNvSpPr/>
          <p:nvPr/>
        </p:nvSpPr>
        <p:spPr>
          <a:xfrm>
            <a:off x="6099484" y="4925312"/>
            <a:ext cx="1192269" cy="604792"/>
          </a:xfrm>
          <a:custGeom>
            <a:avLst/>
            <a:gdLst>
              <a:gd name="connsiteX0" fmla="*/ 0 w 1192269"/>
              <a:gd name="connsiteY0" fmla="*/ 604793 h 604792"/>
              <a:gd name="connsiteX1" fmla="*/ 5679 w 1192269"/>
              <a:gd name="connsiteY1" fmla="*/ 492899 h 604792"/>
              <a:gd name="connsiteX2" fmla="*/ 27748 w 1192269"/>
              <a:gd name="connsiteY2" fmla="*/ 397394 h 604792"/>
              <a:gd name="connsiteX3" fmla="*/ 137448 w 1192269"/>
              <a:gd name="connsiteY3" fmla="*/ 274272 h 604792"/>
              <a:gd name="connsiteX4" fmla="*/ 214884 w 1192269"/>
              <a:gd name="connsiteY4" fmla="*/ 240846 h 604792"/>
              <a:gd name="connsiteX5" fmla="*/ 428219 w 1192269"/>
              <a:gd name="connsiteY5" fmla="*/ 150891 h 604792"/>
              <a:gd name="connsiteX6" fmla="*/ 436221 w 1192269"/>
              <a:gd name="connsiteY6" fmla="*/ 140437 h 604792"/>
              <a:gd name="connsiteX7" fmla="*/ 442416 w 1192269"/>
              <a:gd name="connsiteY7" fmla="*/ 87394 h 604792"/>
              <a:gd name="connsiteX8" fmla="*/ 438673 w 1192269"/>
              <a:gd name="connsiteY8" fmla="*/ 71519 h 604792"/>
              <a:gd name="connsiteX9" fmla="*/ 406150 w 1192269"/>
              <a:gd name="connsiteY9" fmla="*/ 279 h 604792"/>
              <a:gd name="connsiteX10" fmla="*/ 448998 w 1192269"/>
              <a:gd name="connsiteY10" fmla="*/ 537 h 604792"/>
              <a:gd name="connsiteX11" fmla="*/ 453902 w 1192269"/>
              <a:gd name="connsiteY11" fmla="*/ 7248 h 604792"/>
              <a:gd name="connsiteX12" fmla="*/ 507462 w 1192269"/>
              <a:gd name="connsiteY12" fmla="*/ 92556 h 604792"/>
              <a:gd name="connsiteX13" fmla="*/ 559602 w 1192269"/>
              <a:gd name="connsiteY13" fmla="*/ 129596 h 604792"/>
              <a:gd name="connsiteX14" fmla="*/ 642071 w 1192269"/>
              <a:gd name="connsiteY14" fmla="*/ 127015 h 604792"/>
              <a:gd name="connsiteX15" fmla="*/ 727121 w 1192269"/>
              <a:gd name="connsiteY15" fmla="*/ 34221 h 604792"/>
              <a:gd name="connsiteX16" fmla="*/ 740672 w 1192269"/>
              <a:gd name="connsiteY16" fmla="*/ 4667 h 604792"/>
              <a:gd name="connsiteX17" fmla="*/ 745705 w 1192269"/>
              <a:gd name="connsiteY17" fmla="*/ 279 h 604792"/>
              <a:gd name="connsiteX18" fmla="*/ 787392 w 1192269"/>
              <a:gd name="connsiteY18" fmla="*/ 21 h 604792"/>
              <a:gd name="connsiteX19" fmla="*/ 761193 w 1192269"/>
              <a:gd name="connsiteY19" fmla="*/ 60033 h 604792"/>
              <a:gd name="connsiteX20" fmla="*/ 752803 w 1192269"/>
              <a:gd name="connsiteY20" fmla="*/ 103526 h 604792"/>
              <a:gd name="connsiteX21" fmla="*/ 757192 w 1192269"/>
              <a:gd name="connsiteY21" fmla="*/ 140437 h 604792"/>
              <a:gd name="connsiteX22" fmla="*/ 764806 w 1192269"/>
              <a:gd name="connsiteY22" fmla="*/ 150504 h 604792"/>
              <a:gd name="connsiteX23" fmla="*/ 983046 w 1192269"/>
              <a:gd name="connsiteY23" fmla="*/ 242523 h 604792"/>
              <a:gd name="connsiteX24" fmla="*/ 1050673 w 1192269"/>
              <a:gd name="connsiteY24" fmla="*/ 271433 h 604792"/>
              <a:gd name="connsiteX25" fmla="*/ 1135981 w 1192269"/>
              <a:gd name="connsiteY25" fmla="*/ 344093 h 604792"/>
              <a:gd name="connsiteX26" fmla="*/ 1185798 w 1192269"/>
              <a:gd name="connsiteY26" fmla="*/ 473540 h 604792"/>
              <a:gd name="connsiteX27" fmla="*/ 1192251 w 1192269"/>
              <a:gd name="connsiteY27" fmla="*/ 601179 h 604792"/>
              <a:gd name="connsiteX28" fmla="*/ 1191864 w 1192269"/>
              <a:gd name="connsiteY28" fmla="*/ 604664 h 604792"/>
              <a:gd name="connsiteX29" fmla="*/ 0 w 1192269"/>
              <a:gd name="connsiteY29" fmla="*/ 604793 h 604792"/>
              <a:gd name="connsiteX30" fmla="*/ 647620 w 1192269"/>
              <a:gd name="connsiteY30" fmla="*/ 558331 h 604792"/>
              <a:gd name="connsiteX31" fmla="*/ 1144241 w 1192269"/>
              <a:gd name="connsiteY31" fmla="*/ 558331 h 604792"/>
              <a:gd name="connsiteX32" fmla="*/ 1144112 w 1192269"/>
              <a:gd name="connsiteY32" fmla="*/ 527744 h 604792"/>
              <a:gd name="connsiteX33" fmla="*/ 1122817 w 1192269"/>
              <a:gd name="connsiteY33" fmla="*/ 415592 h 604792"/>
              <a:gd name="connsiteX34" fmla="*/ 1016601 w 1192269"/>
              <a:gd name="connsiteY34" fmla="*/ 307311 h 604792"/>
              <a:gd name="connsiteX35" fmla="*/ 847533 w 1192269"/>
              <a:gd name="connsiteY35" fmla="*/ 235941 h 604792"/>
              <a:gd name="connsiteX36" fmla="*/ 778357 w 1192269"/>
              <a:gd name="connsiteY36" fmla="*/ 206774 h 604792"/>
              <a:gd name="connsiteX37" fmla="*/ 647620 w 1192269"/>
              <a:gd name="connsiteY37" fmla="*/ 558331 h 604792"/>
              <a:gd name="connsiteX38" fmla="*/ 48010 w 1192269"/>
              <a:gd name="connsiteY38" fmla="*/ 558331 h 604792"/>
              <a:gd name="connsiteX39" fmla="*/ 546050 w 1192269"/>
              <a:gd name="connsiteY39" fmla="*/ 558331 h 604792"/>
              <a:gd name="connsiteX40" fmla="*/ 415442 w 1192269"/>
              <a:gd name="connsiteY40" fmla="*/ 207032 h 604792"/>
              <a:gd name="connsiteX41" fmla="*/ 408215 w 1192269"/>
              <a:gd name="connsiteY41" fmla="*/ 209871 h 604792"/>
              <a:gd name="connsiteX42" fmla="*/ 227015 w 1192269"/>
              <a:gd name="connsiteY42" fmla="*/ 286404 h 604792"/>
              <a:gd name="connsiteX43" fmla="*/ 158872 w 1192269"/>
              <a:gd name="connsiteY43" fmla="*/ 315958 h 604792"/>
              <a:gd name="connsiteX44" fmla="*/ 74209 w 1192269"/>
              <a:gd name="connsiteY44" fmla="*/ 407977 h 604792"/>
              <a:gd name="connsiteX45" fmla="*/ 51237 w 1192269"/>
              <a:gd name="connsiteY45" fmla="*/ 505546 h 604792"/>
              <a:gd name="connsiteX46" fmla="*/ 48010 w 1192269"/>
              <a:gd name="connsiteY46" fmla="*/ 558331 h 604792"/>
              <a:gd name="connsiteX47" fmla="*/ 483844 w 1192269"/>
              <a:gd name="connsiteY47" fmla="*/ 129080 h 604792"/>
              <a:gd name="connsiteX48" fmla="*/ 472616 w 1192269"/>
              <a:gd name="connsiteY48" fmla="*/ 209613 h 604792"/>
              <a:gd name="connsiteX49" fmla="*/ 475971 w 1192269"/>
              <a:gd name="connsiteY49" fmla="*/ 222906 h 604792"/>
              <a:gd name="connsiteX50" fmla="*/ 506171 w 1192269"/>
              <a:gd name="connsiteY50" fmla="*/ 244975 h 604792"/>
              <a:gd name="connsiteX51" fmla="*/ 573024 w 1192269"/>
              <a:gd name="connsiteY51" fmla="*/ 260075 h 604792"/>
              <a:gd name="connsiteX52" fmla="*/ 685693 w 1192269"/>
              <a:gd name="connsiteY52" fmla="*/ 246008 h 604792"/>
              <a:gd name="connsiteX53" fmla="*/ 717054 w 1192269"/>
              <a:gd name="connsiteY53" fmla="*/ 224068 h 604792"/>
              <a:gd name="connsiteX54" fmla="*/ 720926 w 1192269"/>
              <a:gd name="connsiteY54" fmla="*/ 210775 h 604792"/>
              <a:gd name="connsiteX55" fmla="*/ 716022 w 1192269"/>
              <a:gd name="connsiteY55" fmla="*/ 173218 h 604792"/>
              <a:gd name="connsiteX56" fmla="*/ 709569 w 1192269"/>
              <a:gd name="connsiteY56" fmla="*/ 129338 h 604792"/>
              <a:gd name="connsiteX57" fmla="*/ 597158 w 1192269"/>
              <a:gd name="connsiteY57" fmla="*/ 182511 h 604792"/>
              <a:gd name="connsiteX58" fmla="*/ 483844 w 1192269"/>
              <a:gd name="connsiteY58" fmla="*/ 129080 h 60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92269" h="604792">
                <a:moveTo>
                  <a:pt x="0" y="604793"/>
                </a:moveTo>
                <a:cubicBezTo>
                  <a:pt x="1807" y="567108"/>
                  <a:pt x="2969" y="529939"/>
                  <a:pt x="5679" y="492899"/>
                </a:cubicBezTo>
                <a:cubicBezTo>
                  <a:pt x="8131" y="460117"/>
                  <a:pt x="15358" y="428111"/>
                  <a:pt x="27748" y="397394"/>
                </a:cubicBezTo>
                <a:cubicBezTo>
                  <a:pt x="49688" y="343319"/>
                  <a:pt x="87115" y="302407"/>
                  <a:pt x="137448" y="274272"/>
                </a:cubicBezTo>
                <a:cubicBezTo>
                  <a:pt x="161841" y="260592"/>
                  <a:pt x="188943" y="251687"/>
                  <a:pt x="214884" y="240846"/>
                </a:cubicBezTo>
                <a:cubicBezTo>
                  <a:pt x="285996" y="210775"/>
                  <a:pt x="356978" y="180833"/>
                  <a:pt x="428219" y="150891"/>
                </a:cubicBezTo>
                <a:cubicBezTo>
                  <a:pt x="433253" y="148697"/>
                  <a:pt x="435705" y="146245"/>
                  <a:pt x="436221" y="140437"/>
                </a:cubicBezTo>
                <a:cubicBezTo>
                  <a:pt x="437770" y="122756"/>
                  <a:pt x="439834" y="104946"/>
                  <a:pt x="442416" y="87394"/>
                </a:cubicBezTo>
                <a:cubicBezTo>
                  <a:pt x="443319" y="81199"/>
                  <a:pt x="441899" y="76553"/>
                  <a:pt x="438673" y="71519"/>
                </a:cubicBezTo>
                <a:cubicBezTo>
                  <a:pt x="424864" y="49579"/>
                  <a:pt x="413894" y="26349"/>
                  <a:pt x="406150" y="279"/>
                </a:cubicBezTo>
                <a:cubicBezTo>
                  <a:pt x="420863" y="279"/>
                  <a:pt x="434930" y="21"/>
                  <a:pt x="448998" y="537"/>
                </a:cubicBezTo>
                <a:cubicBezTo>
                  <a:pt x="450804" y="666"/>
                  <a:pt x="452999" y="4667"/>
                  <a:pt x="453902" y="7248"/>
                </a:cubicBezTo>
                <a:cubicBezTo>
                  <a:pt x="466163" y="39254"/>
                  <a:pt x="483456" y="68035"/>
                  <a:pt x="507462" y="92556"/>
                </a:cubicBezTo>
                <a:cubicBezTo>
                  <a:pt x="522691" y="108043"/>
                  <a:pt x="539985" y="120175"/>
                  <a:pt x="559602" y="129596"/>
                </a:cubicBezTo>
                <a:cubicBezTo>
                  <a:pt x="587737" y="143018"/>
                  <a:pt x="615226" y="141857"/>
                  <a:pt x="642071" y="127015"/>
                </a:cubicBezTo>
                <a:cubicBezTo>
                  <a:pt x="680788" y="105720"/>
                  <a:pt x="707375" y="73068"/>
                  <a:pt x="727121" y="34221"/>
                </a:cubicBezTo>
                <a:cubicBezTo>
                  <a:pt x="732025" y="24542"/>
                  <a:pt x="736026" y="14475"/>
                  <a:pt x="740672" y="4667"/>
                </a:cubicBezTo>
                <a:cubicBezTo>
                  <a:pt x="741575" y="2731"/>
                  <a:pt x="744028" y="408"/>
                  <a:pt x="745705" y="279"/>
                </a:cubicBezTo>
                <a:cubicBezTo>
                  <a:pt x="759386" y="-108"/>
                  <a:pt x="773066" y="21"/>
                  <a:pt x="787392" y="21"/>
                </a:cubicBezTo>
                <a:cubicBezTo>
                  <a:pt x="781068" y="21703"/>
                  <a:pt x="773195" y="41965"/>
                  <a:pt x="761193" y="60033"/>
                </a:cubicBezTo>
                <a:cubicBezTo>
                  <a:pt x="751900" y="73971"/>
                  <a:pt x="749319" y="87523"/>
                  <a:pt x="752803" y="103526"/>
                </a:cubicBezTo>
                <a:cubicBezTo>
                  <a:pt x="755385" y="115658"/>
                  <a:pt x="756159" y="128047"/>
                  <a:pt x="757192" y="140437"/>
                </a:cubicBezTo>
                <a:cubicBezTo>
                  <a:pt x="757708" y="145728"/>
                  <a:pt x="759902" y="148439"/>
                  <a:pt x="764806" y="150504"/>
                </a:cubicBezTo>
                <a:cubicBezTo>
                  <a:pt x="837596" y="181091"/>
                  <a:pt x="910385" y="211807"/>
                  <a:pt x="983046" y="242523"/>
                </a:cubicBezTo>
                <a:cubicBezTo>
                  <a:pt x="1005631" y="252074"/>
                  <a:pt x="1028733" y="260592"/>
                  <a:pt x="1050673" y="271433"/>
                </a:cubicBezTo>
                <a:cubicBezTo>
                  <a:pt x="1085003" y="288469"/>
                  <a:pt x="1113008" y="313506"/>
                  <a:pt x="1135981" y="344093"/>
                </a:cubicBezTo>
                <a:cubicBezTo>
                  <a:pt x="1164761" y="382553"/>
                  <a:pt x="1178958" y="426691"/>
                  <a:pt x="1185798" y="473540"/>
                </a:cubicBezTo>
                <a:cubicBezTo>
                  <a:pt x="1191993" y="515871"/>
                  <a:pt x="1192380" y="558461"/>
                  <a:pt x="1192251" y="601179"/>
                </a:cubicBezTo>
                <a:cubicBezTo>
                  <a:pt x="1192251" y="602212"/>
                  <a:pt x="1191993" y="603115"/>
                  <a:pt x="1191864" y="604664"/>
                </a:cubicBezTo>
                <a:cubicBezTo>
                  <a:pt x="795393" y="604793"/>
                  <a:pt x="398923" y="604793"/>
                  <a:pt x="0" y="604793"/>
                </a:cubicBezTo>
                <a:close/>
                <a:moveTo>
                  <a:pt x="647620" y="558331"/>
                </a:moveTo>
                <a:cubicBezTo>
                  <a:pt x="814236" y="558331"/>
                  <a:pt x="979432" y="558331"/>
                  <a:pt x="1144241" y="558331"/>
                </a:cubicBezTo>
                <a:cubicBezTo>
                  <a:pt x="1144241" y="547749"/>
                  <a:pt x="1144757" y="537682"/>
                  <a:pt x="1144112" y="527744"/>
                </a:cubicBezTo>
                <a:cubicBezTo>
                  <a:pt x="1141918" y="489414"/>
                  <a:pt x="1137788" y="451470"/>
                  <a:pt x="1122817" y="415592"/>
                </a:cubicBezTo>
                <a:cubicBezTo>
                  <a:pt x="1101780" y="365517"/>
                  <a:pt x="1066934" y="328735"/>
                  <a:pt x="1016601" y="307311"/>
                </a:cubicBezTo>
                <a:cubicBezTo>
                  <a:pt x="960331" y="283435"/>
                  <a:pt x="903932" y="259688"/>
                  <a:pt x="847533" y="235941"/>
                </a:cubicBezTo>
                <a:cubicBezTo>
                  <a:pt x="824690" y="226262"/>
                  <a:pt x="801975" y="216711"/>
                  <a:pt x="778357" y="206774"/>
                </a:cubicBezTo>
                <a:cubicBezTo>
                  <a:pt x="734864" y="324089"/>
                  <a:pt x="691371" y="440888"/>
                  <a:pt x="647620" y="558331"/>
                </a:cubicBezTo>
                <a:close/>
                <a:moveTo>
                  <a:pt x="48010" y="558331"/>
                </a:moveTo>
                <a:cubicBezTo>
                  <a:pt x="214755" y="558331"/>
                  <a:pt x="379951" y="558331"/>
                  <a:pt x="546050" y="558331"/>
                </a:cubicBezTo>
                <a:cubicBezTo>
                  <a:pt x="502299" y="440759"/>
                  <a:pt x="458935" y="324089"/>
                  <a:pt x="415442" y="207032"/>
                </a:cubicBezTo>
                <a:cubicBezTo>
                  <a:pt x="412474" y="208194"/>
                  <a:pt x="410280" y="208968"/>
                  <a:pt x="408215" y="209871"/>
                </a:cubicBezTo>
                <a:cubicBezTo>
                  <a:pt x="347815" y="235425"/>
                  <a:pt x="287415" y="260850"/>
                  <a:pt x="227015" y="286404"/>
                </a:cubicBezTo>
                <a:cubicBezTo>
                  <a:pt x="204172" y="296083"/>
                  <a:pt x="180296" y="303826"/>
                  <a:pt x="158872" y="315958"/>
                </a:cubicBezTo>
                <a:cubicBezTo>
                  <a:pt x="121058" y="337253"/>
                  <a:pt x="92277" y="367969"/>
                  <a:pt x="74209" y="407977"/>
                </a:cubicBezTo>
                <a:cubicBezTo>
                  <a:pt x="60142" y="438951"/>
                  <a:pt x="54205" y="471991"/>
                  <a:pt x="51237" y="505546"/>
                </a:cubicBezTo>
                <a:cubicBezTo>
                  <a:pt x="49688" y="522840"/>
                  <a:pt x="49042" y="540263"/>
                  <a:pt x="48010" y="558331"/>
                </a:cubicBezTo>
                <a:close/>
                <a:moveTo>
                  <a:pt x="483844" y="129080"/>
                </a:moveTo>
                <a:cubicBezTo>
                  <a:pt x="479843" y="156957"/>
                  <a:pt x="475971" y="183285"/>
                  <a:pt x="472616" y="209613"/>
                </a:cubicBezTo>
                <a:cubicBezTo>
                  <a:pt x="472099" y="213872"/>
                  <a:pt x="473519" y="219293"/>
                  <a:pt x="475971" y="222906"/>
                </a:cubicBezTo>
                <a:cubicBezTo>
                  <a:pt x="483328" y="233618"/>
                  <a:pt x="494556" y="239942"/>
                  <a:pt x="506171" y="244975"/>
                </a:cubicBezTo>
                <a:cubicBezTo>
                  <a:pt x="527466" y="254268"/>
                  <a:pt x="550051" y="258527"/>
                  <a:pt x="573024" y="260075"/>
                </a:cubicBezTo>
                <a:cubicBezTo>
                  <a:pt x="611484" y="262915"/>
                  <a:pt x="649427" y="260462"/>
                  <a:pt x="685693" y="246008"/>
                </a:cubicBezTo>
                <a:cubicBezTo>
                  <a:pt x="697824" y="241233"/>
                  <a:pt x="709182" y="234780"/>
                  <a:pt x="717054" y="224068"/>
                </a:cubicBezTo>
                <a:cubicBezTo>
                  <a:pt x="719635" y="220583"/>
                  <a:pt x="721184" y="215163"/>
                  <a:pt x="720926" y="210775"/>
                </a:cubicBezTo>
                <a:cubicBezTo>
                  <a:pt x="719893" y="198256"/>
                  <a:pt x="717828" y="185737"/>
                  <a:pt x="716022" y="173218"/>
                </a:cubicBezTo>
                <a:cubicBezTo>
                  <a:pt x="713957" y="159022"/>
                  <a:pt x="711892" y="144954"/>
                  <a:pt x="709569" y="129338"/>
                </a:cubicBezTo>
                <a:cubicBezTo>
                  <a:pt x="676917" y="159667"/>
                  <a:pt x="641941" y="182382"/>
                  <a:pt x="597158" y="182511"/>
                </a:cubicBezTo>
                <a:cubicBezTo>
                  <a:pt x="551987" y="182769"/>
                  <a:pt x="516754" y="159796"/>
                  <a:pt x="483844" y="129080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21E1BD29-9F57-373A-CB12-A3A5A88B25D5}"/>
              </a:ext>
            </a:extLst>
          </p:cNvPr>
          <p:cNvSpPr/>
          <p:nvPr/>
        </p:nvSpPr>
        <p:spPr>
          <a:xfrm>
            <a:off x="6378994" y="4639925"/>
            <a:ext cx="634682" cy="257588"/>
          </a:xfrm>
          <a:custGeom>
            <a:avLst/>
            <a:gdLst>
              <a:gd name="connsiteX0" fmla="*/ 37847 w 634682"/>
              <a:gd name="connsiteY0" fmla="*/ 189646 h 257588"/>
              <a:gd name="connsiteX1" fmla="*/ 18746 w 634682"/>
              <a:gd name="connsiteY1" fmla="*/ 189646 h 257588"/>
              <a:gd name="connsiteX2" fmla="*/ 290 w 634682"/>
              <a:gd name="connsiteY2" fmla="*/ 171835 h 257588"/>
              <a:gd name="connsiteX3" fmla="*/ 290 w 634682"/>
              <a:gd name="connsiteY3" fmla="*/ 85753 h 257588"/>
              <a:gd name="connsiteX4" fmla="*/ 19262 w 634682"/>
              <a:gd name="connsiteY4" fmla="*/ 67814 h 257588"/>
              <a:gd name="connsiteX5" fmla="*/ 44042 w 634682"/>
              <a:gd name="connsiteY5" fmla="*/ 50391 h 257588"/>
              <a:gd name="connsiteX6" fmla="*/ 119542 w 634682"/>
              <a:gd name="connsiteY6" fmla="*/ 57 h 257588"/>
              <a:gd name="connsiteX7" fmla="*/ 454451 w 634682"/>
              <a:gd name="connsiteY7" fmla="*/ 57 h 257588"/>
              <a:gd name="connsiteX8" fmla="*/ 515625 w 634682"/>
              <a:gd name="connsiteY8" fmla="*/ 57 h 257588"/>
              <a:gd name="connsiteX9" fmla="*/ 594738 w 634682"/>
              <a:gd name="connsiteY9" fmla="*/ 61619 h 257588"/>
              <a:gd name="connsiteX10" fmla="*/ 602611 w 634682"/>
              <a:gd name="connsiteY10" fmla="*/ 67556 h 257588"/>
              <a:gd name="connsiteX11" fmla="*/ 615000 w 634682"/>
              <a:gd name="connsiteY11" fmla="*/ 67556 h 257588"/>
              <a:gd name="connsiteX12" fmla="*/ 634489 w 634682"/>
              <a:gd name="connsiteY12" fmla="*/ 86914 h 257588"/>
              <a:gd name="connsiteX13" fmla="*/ 634489 w 634682"/>
              <a:gd name="connsiteY13" fmla="*/ 170674 h 257588"/>
              <a:gd name="connsiteX14" fmla="*/ 614871 w 634682"/>
              <a:gd name="connsiteY14" fmla="*/ 189775 h 257588"/>
              <a:gd name="connsiteX15" fmla="*/ 597449 w 634682"/>
              <a:gd name="connsiteY15" fmla="*/ 190807 h 257588"/>
              <a:gd name="connsiteX16" fmla="*/ 591512 w 634682"/>
              <a:gd name="connsiteY16" fmla="*/ 206165 h 257588"/>
              <a:gd name="connsiteX17" fmla="*/ 515496 w 634682"/>
              <a:gd name="connsiteY17" fmla="*/ 257531 h 257588"/>
              <a:gd name="connsiteX18" fmla="*/ 236469 w 634682"/>
              <a:gd name="connsiteY18" fmla="*/ 257531 h 257588"/>
              <a:gd name="connsiteX19" fmla="*/ 122510 w 634682"/>
              <a:gd name="connsiteY19" fmla="*/ 257531 h 257588"/>
              <a:gd name="connsiteX20" fmla="*/ 39395 w 634682"/>
              <a:gd name="connsiteY20" fmla="*/ 193905 h 257588"/>
              <a:gd name="connsiteX21" fmla="*/ 37847 w 634682"/>
              <a:gd name="connsiteY21" fmla="*/ 189646 h 257588"/>
              <a:gd name="connsiteX22" fmla="*/ 73854 w 634682"/>
              <a:gd name="connsiteY22" fmla="*/ 107306 h 257588"/>
              <a:gd name="connsiteX23" fmla="*/ 133351 w 634682"/>
              <a:gd name="connsiteY23" fmla="*/ 73879 h 257588"/>
              <a:gd name="connsiteX24" fmla="*/ 501686 w 634682"/>
              <a:gd name="connsiteY24" fmla="*/ 73879 h 257588"/>
              <a:gd name="connsiteX25" fmla="*/ 559505 w 634682"/>
              <a:gd name="connsiteY25" fmla="*/ 104983 h 257588"/>
              <a:gd name="connsiteX26" fmla="*/ 560796 w 634682"/>
              <a:gd name="connsiteY26" fmla="*/ 105499 h 257588"/>
              <a:gd name="connsiteX27" fmla="*/ 497943 w 634682"/>
              <a:gd name="connsiteY27" fmla="*/ 34258 h 257588"/>
              <a:gd name="connsiteX28" fmla="*/ 136577 w 634682"/>
              <a:gd name="connsiteY28" fmla="*/ 34258 h 257588"/>
              <a:gd name="connsiteX29" fmla="*/ 73854 w 634682"/>
              <a:gd name="connsiteY29" fmla="*/ 107306 h 25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4682" h="257588">
                <a:moveTo>
                  <a:pt x="37847" y="189646"/>
                </a:moveTo>
                <a:cubicBezTo>
                  <a:pt x="31523" y="189646"/>
                  <a:pt x="25070" y="189775"/>
                  <a:pt x="18746" y="189646"/>
                </a:cubicBezTo>
                <a:cubicBezTo>
                  <a:pt x="8034" y="189388"/>
                  <a:pt x="420" y="182548"/>
                  <a:pt x="290" y="171835"/>
                </a:cubicBezTo>
                <a:cubicBezTo>
                  <a:pt x="-97" y="143184"/>
                  <a:pt x="-97" y="114533"/>
                  <a:pt x="290" y="85753"/>
                </a:cubicBezTo>
                <a:cubicBezTo>
                  <a:pt x="420" y="74783"/>
                  <a:pt x="8292" y="66523"/>
                  <a:pt x="19262" y="67814"/>
                </a:cubicBezTo>
                <a:cubicBezTo>
                  <a:pt x="33717" y="69491"/>
                  <a:pt x="39395" y="64458"/>
                  <a:pt x="44042" y="50391"/>
                </a:cubicBezTo>
                <a:cubicBezTo>
                  <a:pt x="54625" y="19029"/>
                  <a:pt x="85083" y="187"/>
                  <a:pt x="119542" y="57"/>
                </a:cubicBezTo>
                <a:cubicBezTo>
                  <a:pt x="231178" y="-72"/>
                  <a:pt x="342814" y="57"/>
                  <a:pt x="454451" y="57"/>
                </a:cubicBezTo>
                <a:cubicBezTo>
                  <a:pt x="474842" y="57"/>
                  <a:pt x="495233" y="57"/>
                  <a:pt x="515625" y="57"/>
                </a:cubicBezTo>
                <a:cubicBezTo>
                  <a:pt x="554343" y="187"/>
                  <a:pt x="585317" y="24062"/>
                  <a:pt x="594738" y="61619"/>
                </a:cubicBezTo>
                <a:cubicBezTo>
                  <a:pt x="596029" y="66523"/>
                  <a:pt x="598094" y="67814"/>
                  <a:pt x="602611" y="67556"/>
                </a:cubicBezTo>
                <a:cubicBezTo>
                  <a:pt x="606741" y="67297"/>
                  <a:pt x="610870" y="67426"/>
                  <a:pt x="615000" y="67556"/>
                </a:cubicBezTo>
                <a:cubicBezTo>
                  <a:pt x="627003" y="67814"/>
                  <a:pt x="634359" y="74912"/>
                  <a:pt x="634489" y="86914"/>
                </a:cubicBezTo>
                <a:cubicBezTo>
                  <a:pt x="634747" y="114791"/>
                  <a:pt x="634747" y="142668"/>
                  <a:pt x="634489" y="170674"/>
                </a:cubicBezTo>
                <a:cubicBezTo>
                  <a:pt x="634359" y="182806"/>
                  <a:pt x="627003" y="189516"/>
                  <a:pt x="614871" y="189775"/>
                </a:cubicBezTo>
                <a:cubicBezTo>
                  <a:pt x="608935" y="189904"/>
                  <a:pt x="601707" y="188097"/>
                  <a:pt x="597449" y="190807"/>
                </a:cubicBezTo>
                <a:cubicBezTo>
                  <a:pt x="593706" y="193259"/>
                  <a:pt x="593577" y="200874"/>
                  <a:pt x="591512" y="206165"/>
                </a:cubicBezTo>
                <a:cubicBezTo>
                  <a:pt x="579638" y="237139"/>
                  <a:pt x="549696" y="257531"/>
                  <a:pt x="515496" y="257531"/>
                </a:cubicBezTo>
                <a:cubicBezTo>
                  <a:pt x="422444" y="257660"/>
                  <a:pt x="329521" y="257531"/>
                  <a:pt x="236469" y="257531"/>
                </a:cubicBezTo>
                <a:cubicBezTo>
                  <a:pt x="198526" y="257531"/>
                  <a:pt x="160453" y="257531"/>
                  <a:pt x="122510" y="257531"/>
                </a:cubicBezTo>
                <a:cubicBezTo>
                  <a:pt x="79920" y="257402"/>
                  <a:pt x="50495" y="234816"/>
                  <a:pt x="39395" y="193905"/>
                </a:cubicBezTo>
                <a:cubicBezTo>
                  <a:pt x="39137" y="192614"/>
                  <a:pt x="38492" y="191453"/>
                  <a:pt x="37847" y="189646"/>
                </a:cubicBezTo>
                <a:close/>
                <a:moveTo>
                  <a:pt x="73854" y="107306"/>
                </a:moveTo>
                <a:cubicBezTo>
                  <a:pt x="87664" y="83042"/>
                  <a:pt x="108184" y="73879"/>
                  <a:pt x="133351" y="73879"/>
                </a:cubicBezTo>
                <a:cubicBezTo>
                  <a:pt x="256086" y="73750"/>
                  <a:pt x="378822" y="73750"/>
                  <a:pt x="501686" y="73879"/>
                </a:cubicBezTo>
                <a:cubicBezTo>
                  <a:pt x="526208" y="73879"/>
                  <a:pt x="546599" y="82784"/>
                  <a:pt x="559505" y="104983"/>
                </a:cubicBezTo>
                <a:cubicBezTo>
                  <a:pt x="559634" y="105241"/>
                  <a:pt x="560279" y="105241"/>
                  <a:pt x="560796" y="105499"/>
                </a:cubicBezTo>
                <a:cubicBezTo>
                  <a:pt x="567120" y="66007"/>
                  <a:pt x="539630" y="34387"/>
                  <a:pt x="497943" y="34258"/>
                </a:cubicBezTo>
                <a:cubicBezTo>
                  <a:pt x="377531" y="34000"/>
                  <a:pt x="257119" y="34000"/>
                  <a:pt x="136577" y="34258"/>
                </a:cubicBezTo>
                <a:cubicBezTo>
                  <a:pt x="95407" y="34258"/>
                  <a:pt x="69595" y="63813"/>
                  <a:pt x="73854" y="107306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2" name="Forma libre: forma 81">
            <a:extLst>
              <a:ext uri="{FF2B5EF4-FFF2-40B4-BE49-F238E27FC236}">
                <a16:creationId xmlns:a16="http://schemas.microsoft.com/office/drawing/2014/main" id="{95E406C1-DF38-722E-618D-CBF45D788DA4}"/>
              </a:ext>
            </a:extLst>
          </p:cNvPr>
          <p:cNvSpPr/>
          <p:nvPr/>
        </p:nvSpPr>
        <p:spPr>
          <a:xfrm>
            <a:off x="6448963" y="4382999"/>
            <a:ext cx="505410" cy="228976"/>
          </a:xfrm>
          <a:custGeom>
            <a:avLst/>
            <a:gdLst>
              <a:gd name="connsiteX0" fmla="*/ 35893 w 505410"/>
              <a:gd name="connsiteY0" fmla="*/ 228461 h 228976"/>
              <a:gd name="connsiteX1" fmla="*/ 14 w 505410"/>
              <a:gd name="connsiteY1" fmla="*/ 228461 h 228976"/>
              <a:gd name="connsiteX2" fmla="*/ 12662 w 505410"/>
              <a:gd name="connsiteY2" fmla="*/ 153348 h 228976"/>
              <a:gd name="connsiteX3" fmla="*/ 85193 w 505410"/>
              <a:gd name="connsiteY3" fmla="*/ 64426 h 228976"/>
              <a:gd name="connsiteX4" fmla="*/ 315564 w 505410"/>
              <a:gd name="connsiteY4" fmla="*/ 1833 h 228976"/>
              <a:gd name="connsiteX5" fmla="*/ 385773 w 505410"/>
              <a:gd name="connsiteY5" fmla="*/ 26483 h 228976"/>
              <a:gd name="connsiteX6" fmla="*/ 427330 w 505410"/>
              <a:gd name="connsiteY6" fmla="*/ 91142 h 228976"/>
              <a:gd name="connsiteX7" fmla="*/ 435977 w 505410"/>
              <a:gd name="connsiteY7" fmla="*/ 101079 h 228976"/>
              <a:gd name="connsiteX8" fmla="*/ 503087 w 505410"/>
              <a:gd name="connsiteY8" fmla="*/ 185355 h 228976"/>
              <a:gd name="connsiteX9" fmla="*/ 505410 w 505410"/>
              <a:gd name="connsiteY9" fmla="*/ 228977 h 228976"/>
              <a:gd name="connsiteX10" fmla="*/ 79256 w 505410"/>
              <a:gd name="connsiteY10" fmla="*/ 228977 h 228976"/>
              <a:gd name="connsiteX11" fmla="*/ 84290 w 505410"/>
              <a:gd name="connsiteY11" fmla="*/ 204069 h 228976"/>
              <a:gd name="connsiteX12" fmla="*/ 152562 w 505410"/>
              <a:gd name="connsiteY12" fmla="*/ 111791 h 228976"/>
              <a:gd name="connsiteX13" fmla="*/ 318533 w 505410"/>
              <a:gd name="connsiteY13" fmla="*/ 63652 h 228976"/>
              <a:gd name="connsiteX14" fmla="*/ 390548 w 505410"/>
              <a:gd name="connsiteY14" fmla="*/ 84430 h 228976"/>
              <a:gd name="connsiteX15" fmla="*/ 369769 w 505410"/>
              <a:gd name="connsiteY15" fmla="*/ 68169 h 228976"/>
              <a:gd name="connsiteX16" fmla="*/ 291817 w 505410"/>
              <a:gd name="connsiteY16" fmla="*/ 40679 h 228976"/>
              <a:gd name="connsiteX17" fmla="*/ 66867 w 505410"/>
              <a:gd name="connsiteY17" fmla="*/ 141217 h 228976"/>
              <a:gd name="connsiteX18" fmla="*/ 35893 w 505410"/>
              <a:gd name="connsiteY18" fmla="*/ 228461 h 22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5410" h="228976">
                <a:moveTo>
                  <a:pt x="35893" y="228461"/>
                </a:moveTo>
                <a:cubicBezTo>
                  <a:pt x="23632" y="228461"/>
                  <a:pt x="12145" y="228461"/>
                  <a:pt x="14" y="228461"/>
                </a:cubicBezTo>
                <a:cubicBezTo>
                  <a:pt x="-244" y="202520"/>
                  <a:pt x="3111" y="177482"/>
                  <a:pt x="12662" y="153348"/>
                </a:cubicBezTo>
                <a:cubicBezTo>
                  <a:pt x="27503" y="116050"/>
                  <a:pt x="53961" y="88302"/>
                  <a:pt x="85193" y="64426"/>
                </a:cubicBezTo>
                <a:cubicBezTo>
                  <a:pt x="153466" y="12286"/>
                  <a:pt x="231030" y="-6298"/>
                  <a:pt x="315564" y="1833"/>
                </a:cubicBezTo>
                <a:cubicBezTo>
                  <a:pt x="340731" y="4285"/>
                  <a:pt x="364607" y="11899"/>
                  <a:pt x="385773" y="26483"/>
                </a:cubicBezTo>
                <a:cubicBezTo>
                  <a:pt x="408616" y="42228"/>
                  <a:pt x="422425" y="63910"/>
                  <a:pt x="427330" y="91142"/>
                </a:cubicBezTo>
                <a:cubicBezTo>
                  <a:pt x="428362" y="96691"/>
                  <a:pt x="430427" y="99272"/>
                  <a:pt x="435977" y="101079"/>
                </a:cubicBezTo>
                <a:cubicBezTo>
                  <a:pt x="477018" y="114114"/>
                  <a:pt x="497925" y="143798"/>
                  <a:pt x="503087" y="185355"/>
                </a:cubicBezTo>
                <a:cubicBezTo>
                  <a:pt x="504894" y="199810"/>
                  <a:pt x="504765" y="214522"/>
                  <a:pt x="505410" y="228977"/>
                </a:cubicBezTo>
                <a:cubicBezTo>
                  <a:pt x="362929" y="228977"/>
                  <a:pt x="221996" y="228977"/>
                  <a:pt x="79256" y="228977"/>
                </a:cubicBezTo>
                <a:cubicBezTo>
                  <a:pt x="81063" y="219943"/>
                  <a:pt x="82096" y="211812"/>
                  <a:pt x="84290" y="204069"/>
                </a:cubicBezTo>
                <a:cubicBezTo>
                  <a:pt x="95518" y="164834"/>
                  <a:pt x="120168" y="135151"/>
                  <a:pt x="152562" y="111791"/>
                </a:cubicBezTo>
                <a:cubicBezTo>
                  <a:pt x="201992" y="76042"/>
                  <a:pt x="257229" y="58877"/>
                  <a:pt x="318533" y="63652"/>
                </a:cubicBezTo>
                <a:cubicBezTo>
                  <a:pt x="343699" y="65588"/>
                  <a:pt x="367575" y="73073"/>
                  <a:pt x="390548" y="84430"/>
                </a:cubicBezTo>
                <a:cubicBezTo>
                  <a:pt x="383708" y="79010"/>
                  <a:pt x="376997" y="73202"/>
                  <a:pt x="369769" y="68169"/>
                </a:cubicBezTo>
                <a:cubicBezTo>
                  <a:pt x="346280" y="51907"/>
                  <a:pt x="319952" y="42228"/>
                  <a:pt x="291817" y="40679"/>
                </a:cubicBezTo>
                <a:cubicBezTo>
                  <a:pt x="199798" y="35259"/>
                  <a:pt x="124040" y="68169"/>
                  <a:pt x="66867" y="141217"/>
                </a:cubicBezTo>
                <a:cubicBezTo>
                  <a:pt x="47249" y="166254"/>
                  <a:pt x="37054" y="195422"/>
                  <a:pt x="35893" y="228461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E10F5F2C-71A5-1E70-A1FA-5204F423220C}"/>
              </a:ext>
            </a:extLst>
          </p:cNvPr>
          <p:cNvSpPr/>
          <p:nvPr/>
        </p:nvSpPr>
        <p:spPr>
          <a:xfrm>
            <a:off x="6613647" y="4925978"/>
            <a:ext cx="165329" cy="71910"/>
          </a:xfrm>
          <a:custGeom>
            <a:avLst/>
            <a:gdLst>
              <a:gd name="connsiteX0" fmla="*/ 165077 w 165329"/>
              <a:gd name="connsiteY0" fmla="*/ 0 h 71910"/>
              <a:gd name="connsiteX1" fmla="*/ 151010 w 165329"/>
              <a:gd name="connsiteY1" fmla="*/ 42461 h 71910"/>
              <a:gd name="connsiteX2" fmla="*/ 79898 w 165329"/>
              <a:gd name="connsiteY2" fmla="*/ 71886 h 71910"/>
              <a:gd name="connsiteX3" fmla="*/ 21047 w 165329"/>
              <a:gd name="connsiteY3" fmla="*/ 49688 h 71910"/>
              <a:gd name="connsiteX4" fmla="*/ 269 w 165329"/>
              <a:gd name="connsiteY4" fmla="*/ 10970 h 71910"/>
              <a:gd name="connsiteX5" fmla="*/ 139 w 165329"/>
              <a:gd name="connsiteY5" fmla="*/ 129 h 71910"/>
              <a:gd name="connsiteX6" fmla="*/ 165077 w 165329"/>
              <a:gd name="connsiteY6" fmla="*/ 0 h 71910"/>
              <a:gd name="connsiteX7" fmla="*/ 129070 w 165329"/>
              <a:gd name="connsiteY7" fmla="*/ 20520 h 71910"/>
              <a:gd name="connsiteX8" fmla="*/ 36276 w 165329"/>
              <a:gd name="connsiteY8" fmla="*/ 20520 h 71910"/>
              <a:gd name="connsiteX9" fmla="*/ 81963 w 165329"/>
              <a:gd name="connsiteY9" fmla="*/ 41041 h 71910"/>
              <a:gd name="connsiteX10" fmla="*/ 129070 w 165329"/>
              <a:gd name="connsiteY10" fmla="*/ 20520 h 7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329" h="71910">
                <a:moveTo>
                  <a:pt x="165077" y="0"/>
                </a:moveTo>
                <a:cubicBezTo>
                  <a:pt x="166626" y="16520"/>
                  <a:pt x="160947" y="30458"/>
                  <a:pt x="151010" y="42461"/>
                </a:cubicBezTo>
                <a:cubicBezTo>
                  <a:pt x="132683" y="64659"/>
                  <a:pt x="107646" y="72403"/>
                  <a:pt x="79898" y="71886"/>
                </a:cubicBezTo>
                <a:cubicBezTo>
                  <a:pt x="57829" y="71499"/>
                  <a:pt x="37696" y="64917"/>
                  <a:pt x="21047" y="49688"/>
                </a:cubicBezTo>
                <a:cubicBezTo>
                  <a:pt x="9560" y="39234"/>
                  <a:pt x="2462" y="26328"/>
                  <a:pt x="269" y="10970"/>
                </a:cubicBezTo>
                <a:cubicBezTo>
                  <a:pt x="-248" y="7486"/>
                  <a:pt x="139" y="3872"/>
                  <a:pt x="139" y="129"/>
                </a:cubicBezTo>
                <a:cubicBezTo>
                  <a:pt x="55506" y="0"/>
                  <a:pt x="110098" y="0"/>
                  <a:pt x="165077" y="0"/>
                </a:cubicBezTo>
                <a:close/>
                <a:moveTo>
                  <a:pt x="129070" y="20520"/>
                </a:moveTo>
                <a:cubicBezTo>
                  <a:pt x="97450" y="20520"/>
                  <a:pt x="67766" y="20520"/>
                  <a:pt x="36276" y="20520"/>
                </a:cubicBezTo>
                <a:cubicBezTo>
                  <a:pt x="47633" y="38847"/>
                  <a:pt x="64927" y="40912"/>
                  <a:pt x="81963" y="41041"/>
                </a:cubicBezTo>
                <a:cubicBezTo>
                  <a:pt x="99515" y="41170"/>
                  <a:pt x="117454" y="39621"/>
                  <a:pt x="129070" y="20520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4" name="Forma libre: forma 83">
            <a:extLst>
              <a:ext uri="{FF2B5EF4-FFF2-40B4-BE49-F238E27FC236}">
                <a16:creationId xmlns:a16="http://schemas.microsoft.com/office/drawing/2014/main" id="{FB493FA4-4DF9-C0D2-C0F8-4878F688C5E2}"/>
              </a:ext>
            </a:extLst>
          </p:cNvPr>
          <p:cNvSpPr/>
          <p:nvPr/>
        </p:nvSpPr>
        <p:spPr>
          <a:xfrm>
            <a:off x="2400993" y="2347679"/>
            <a:ext cx="1049532" cy="565717"/>
          </a:xfrm>
          <a:custGeom>
            <a:avLst/>
            <a:gdLst>
              <a:gd name="connsiteX0" fmla="*/ 524016 w 1049532"/>
              <a:gd name="connsiteY0" fmla="*/ 337 h 565717"/>
              <a:gd name="connsiteX1" fmla="*/ 869250 w 1049532"/>
              <a:gd name="connsiteY1" fmla="*/ 466 h 565717"/>
              <a:gd name="connsiteX2" fmla="*/ 1047610 w 1049532"/>
              <a:gd name="connsiteY2" fmla="*/ 171083 h 565717"/>
              <a:gd name="connsiteX3" fmla="*/ 1047868 w 1049532"/>
              <a:gd name="connsiteY3" fmla="*/ 393710 h 565717"/>
              <a:gd name="connsiteX4" fmla="*/ 869121 w 1049532"/>
              <a:gd name="connsiteY4" fmla="*/ 564069 h 565717"/>
              <a:gd name="connsiteX5" fmla="*/ 741997 w 1049532"/>
              <a:gd name="connsiteY5" fmla="*/ 564585 h 565717"/>
              <a:gd name="connsiteX6" fmla="*/ 594999 w 1049532"/>
              <a:gd name="connsiteY6" fmla="*/ 521608 h 565717"/>
              <a:gd name="connsiteX7" fmla="*/ 438966 w 1049532"/>
              <a:gd name="connsiteY7" fmla="*/ 528965 h 565717"/>
              <a:gd name="connsiteX8" fmla="*/ 340494 w 1049532"/>
              <a:gd name="connsiteY8" fmla="*/ 562649 h 565717"/>
              <a:gd name="connsiteX9" fmla="*/ 172587 w 1049532"/>
              <a:gd name="connsiteY9" fmla="*/ 563940 h 565717"/>
              <a:gd name="connsiteX10" fmla="*/ 3390 w 1049532"/>
              <a:gd name="connsiteY10" fmla="*/ 408552 h 565717"/>
              <a:gd name="connsiteX11" fmla="*/ 3778 w 1049532"/>
              <a:gd name="connsiteY11" fmla="*/ 154434 h 565717"/>
              <a:gd name="connsiteX12" fmla="*/ 169877 w 1049532"/>
              <a:gd name="connsiteY12" fmla="*/ 853 h 565717"/>
              <a:gd name="connsiteX13" fmla="*/ 524016 w 1049532"/>
              <a:gd name="connsiteY13" fmla="*/ 337 h 565717"/>
              <a:gd name="connsiteX14" fmla="*/ 61338 w 1049532"/>
              <a:gd name="connsiteY14" fmla="*/ 317565 h 565717"/>
              <a:gd name="connsiteX15" fmla="*/ 74889 w 1049532"/>
              <a:gd name="connsiteY15" fmla="*/ 319372 h 565717"/>
              <a:gd name="connsiteX16" fmla="*/ 79406 w 1049532"/>
              <a:gd name="connsiteY16" fmla="*/ 257294 h 565717"/>
              <a:gd name="connsiteX17" fmla="*/ 249765 w 1049532"/>
              <a:gd name="connsiteY17" fmla="*/ 83839 h 565717"/>
              <a:gd name="connsiteX18" fmla="*/ 326942 w 1049532"/>
              <a:gd name="connsiteY18" fmla="*/ 83064 h 565717"/>
              <a:gd name="connsiteX19" fmla="*/ 355852 w 1049532"/>
              <a:gd name="connsiteY19" fmla="*/ 72739 h 565717"/>
              <a:gd name="connsiteX20" fmla="*/ 117737 w 1049532"/>
              <a:gd name="connsiteY20" fmla="*/ 93002 h 565717"/>
              <a:gd name="connsiteX21" fmla="*/ 61338 w 1049532"/>
              <a:gd name="connsiteY21" fmla="*/ 317565 h 56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9532" h="565717">
                <a:moveTo>
                  <a:pt x="524016" y="337"/>
                </a:moveTo>
                <a:cubicBezTo>
                  <a:pt x="639137" y="337"/>
                  <a:pt x="754129" y="-179"/>
                  <a:pt x="869250" y="466"/>
                </a:cubicBezTo>
                <a:cubicBezTo>
                  <a:pt x="974304" y="982"/>
                  <a:pt x="1044126" y="66674"/>
                  <a:pt x="1047610" y="171083"/>
                </a:cubicBezTo>
                <a:cubicBezTo>
                  <a:pt x="1050062" y="245163"/>
                  <a:pt x="1050191" y="319501"/>
                  <a:pt x="1047868" y="393710"/>
                </a:cubicBezTo>
                <a:cubicBezTo>
                  <a:pt x="1044513" y="497474"/>
                  <a:pt x="974304" y="563036"/>
                  <a:pt x="869121" y="564069"/>
                </a:cubicBezTo>
                <a:cubicBezTo>
                  <a:pt x="826661" y="564456"/>
                  <a:pt x="784200" y="562520"/>
                  <a:pt x="741997" y="564585"/>
                </a:cubicBezTo>
                <a:cubicBezTo>
                  <a:pt x="687534" y="567295"/>
                  <a:pt x="639782" y="559681"/>
                  <a:pt x="594999" y="521608"/>
                </a:cubicBezTo>
                <a:cubicBezTo>
                  <a:pt x="550990" y="484181"/>
                  <a:pt x="490719" y="495667"/>
                  <a:pt x="438966" y="528965"/>
                </a:cubicBezTo>
                <a:cubicBezTo>
                  <a:pt x="410444" y="547291"/>
                  <a:pt x="374307" y="559423"/>
                  <a:pt x="340494" y="562649"/>
                </a:cubicBezTo>
                <a:cubicBezTo>
                  <a:pt x="284998" y="568070"/>
                  <a:pt x="228599" y="564843"/>
                  <a:pt x="172587" y="563940"/>
                </a:cubicBezTo>
                <a:cubicBezTo>
                  <a:pt x="79665" y="562391"/>
                  <a:pt x="8424" y="500313"/>
                  <a:pt x="3390" y="408552"/>
                </a:cubicBezTo>
                <a:cubicBezTo>
                  <a:pt x="-1256" y="324018"/>
                  <a:pt x="-1127" y="238839"/>
                  <a:pt x="3778" y="154434"/>
                </a:cubicBezTo>
                <a:cubicBezTo>
                  <a:pt x="8940" y="64867"/>
                  <a:pt x="79665" y="1886"/>
                  <a:pt x="169877" y="853"/>
                </a:cubicBezTo>
                <a:cubicBezTo>
                  <a:pt x="287837" y="-695"/>
                  <a:pt x="405927" y="337"/>
                  <a:pt x="524016" y="337"/>
                </a:cubicBezTo>
                <a:close/>
                <a:moveTo>
                  <a:pt x="61338" y="317565"/>
                </a:moveTo>
                <a:cubicBezTo>
                  <a:pt x="65855" y="318211"/>
                  <a:pt x="70372" y="318856"/>
                  <a:pt x="74889" y="319372"/>
                </a:cubicBezTo>
                <a:cubicBezTo>
                  <a:pt x="76438" y="298723"/>
                  <a:pt x="79277" y="277944"/>
                  <a:pt x="79406" y="257294"/>
                </a:cubicBezTo>
                <a:cubicBezTo>
                  <a:pt x="80439" y="147078"/>
                  <a:pt x="141097" y="84871"/>
                  <a:pt x="249765" y="83839"/>
                </a:cubicBezTo>
                <a:cubicBezTo>
                  <a:pt x="275448" y="83580"/>
                  <a:pt x="301260" y="84484"/>
                  <a:pt x="326942" y="83064"/>
                </a:cubicBezTo>
                <a:cubicBezTo>
                  <a:pt x="335718" y="82548"/>
                  <a:pt x="344236" y="77128"/>
                  <a:pt x="355852" y="72739"/>
                </a:cubicBezTo>
                <a:cubicBezTo>
                  <a:pt x="310810" y="38797"/>
                  <a:pt x="161488" y="53639"/>
                  <a:pt x="117737" y="93002"/>
                </a:cubicBezTo>
                <a:cubicBezTo>
                  <a:pt x="57208" y="147465"/>
                  <a:pt x="28815" y="245292"/>
                  <a:pt x="61338" y="317565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692CB677-6B26-1C33-7524-C953C959A9B8}"/>
              </a:ext>
            </a:extLst>
          </p:cNvPr>
          <p:cNvSpPr/>
          <p:nvPr/>
        </p:nvSpPr>
        <p:spPr>
          <a:xfrm>
            <a:off x="2233762" y="2029934"/>
            <a:ext cx="1384063" cy="617241"/>
          </a:xfrm>
          <a:custGeom>
            <a:avLst/>
            <a:gdLst>
              <a:gd name="connsiteX0" fmla="*/ 131904 w 1384063"/>
              <a:gd name="connsiteY0" fmla="*/ 617242 h 617241"/>
              <a:gd name="connsiteX1" fmla="*/ 40014 w 1384063"/>
              <a:gd name="connsiteY1" fmla="*/ 244260 h 617241"/>
              <a:gd name="connsiteX2" fmla="*/ 240443 w 1384063"/>
              <a:gd name="connsiteY2" fmla="*/ 80484 h 617241"/>
              <a:gd name="connsiteX3" fmla="*/ 792817 w 1384063"/>
              <a:gd name="connsiteY3" fmla="*/ 3435 h 617241"/>
              <a:gd name="connsiteX4" fmla="*/ 1145279 w 1384063"/>
              <a:gd name="connsiteY4" fmla="*/ 81129 h 617241"/>
              <a:gd name="connsiteX5" fmla="*/ 1379393 w 1384063"/>
              <a:gd name="connsiteY5" fmla="*/ 343894 h 617241"/>
              <a:gd name="connsiteX6" fmla="*/ 1253172 w 1384063"/>
              <a:gd name="connsiteY6" fmla="*/ 607691 h 617241"/>
              <a:gd name="connsiteX7" fmla="*/ 1262207 w 1384063"/>
              <a:gd name="connsiteY7" fmla="*/ 448819 h 617241"/>
              <a:gd name="connsiteX8" fmla="*/ 1200129 w 1384063"/>
              <a:gd name="connsiteY8" fmla="*/ 245292 h 617241"/>
              <a:gd name="connsiteX9" fmla="*/ 931427 w 1384063"/>
              <a:gd name="connsiteY9" fmla="*/ 132882 h 617241"/>
              <a:gd name="connsiteX10" fmla="*/ 334915 w 1384063"/>
              <a:gd name="connsiteY10" fmla="*/ 164372 h 617241"/>
              <a:gd name="connsiteX11" fmla="*/ 184818 w 1384063"/>
              <a:gd name="connsiteY11" fmla="*/ 245680 h 617241"/>
              <a:gd name="connsiteX12" fmla="*/ 120805 w 1384063"/>
              <a:gd name="connsiteY12" fmla="*/ 452820 h 617241"/>
              <a:gd name="connsiteX13" fmla="*/ 131904 w 1384063"/>
              <a:gd name="connsiteY13" fmla="*/ 617242 h 61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4063" h="617241">
                <a:moveTo>
                  <a:pt x="131904" y="617242"/>
                </a:moveTo>
                <a:cubicBezTo>
                  <a:pt x="-898" y="537483"/>
                  <a:pt x="-37035" y="374997"/>
                  <a:pt x="40014" y="244260"/>
                </a:cubicBezTo>
                <a:cubicBezTo>
                  <a:pt x="86604" y="165276"/>
                  <a:pt x="158103" y="115459"/>
                  <a:pt x="240443" y="80484"/>
                </a:cubicBezTo>
                <a:cubicBezTo>
                  <a:pt x="417513" y="5113"/>
                  <a:pt x="603745" y="-7535"/>
                  <a:pt x="792817" y="3435"/>
                </a:cubicBezTo>
                <a:cubicBezTo>
                  <a:pt x="914262" y="10533"/>
                  <a:pt x="1033384" y="30796"/>
                  <a:pt x="1145279" y="81129"/>
                </a:cubicBezTo>
                <a:cubicBezTo>
                  <a:pt x="1262078" y="133785"/>
                  <a:pt x="1354355" y="209027"/>
                  <a:pt x="1379393" y="343894"/>
                </a:cubicBezTo>
                <a:cubicBezTo>
                  <a:pt x="1399397" y="451271"/>
                  <a:pt x="1354742" y="550002"/>
                  <a:pt x="1253172" y="607691"/>
                </a:cubicBezTo>
                <a:cubicBezTo>
                  <a:pt x="1255754" y="550905"/>
                  <a:pt x="1249043" y="497087"/>
                  <a:pt x="1262207" y="448819"/>
                </a:cubicBezTo>
                <a:cubicBezTo>
                  <a:pt x="1285179" y="364414"/>
                  <a:pt x="1261690" y="299368"/>
                  <a:pt x="1200129" y="245292"/>
                </a:cubicBezTo>
                <a:cubicBezTo>
                  <a:pt x="1123726" y="177923"/>
                  <a:pt x="1028996" y="149918"/>
                  <a:pt x="931427" y="132882"/>
                </a:cubicBezTo>
                <a:cubicBezTo>
                  <a:pt x="730353" y="97778"/>
                  <a:pt x="530052" y="99068"/>
                  <a:pt x="334915" y="164372"/>
                </a:cubicBezTo>
                <a:cubicBezTo>
                  <a:pt x="281613" y="182182"/>
                  <a:pt x="229215" y="211092"/>
                  <a:pt x="184818" y="245680"/>
                </a:cubicBezTo>
                <a:cubicBezTo>
                  <a:pt x="118482" y="297303"/>
                  <a:pt x="99123" y="367641"/>
                  <a:pt x="120805" y="452820"/>
                </a:cubicBezTo>
                <a:cubicBezTo>
                  <a:pt x="133453" y="502508"/>
                  <a:pt x="128549" y="556713"/>
                  <a:pt x="131904" y="617242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50170086-33A5-B7D0-682F-145694D65E5C}"/>
              </a:ext>
            </a:extLst>
          </p:cNvPr>
          <p:cNvSpPr/>
          <p:nvPr/>
        </p:nvSpPr>
        <p:spPr>
          <a:xfrm>
            <a:off x="2498984" y="2238009"/>
            <a:ext cx="854760" cy="76581"/>
          </a:xfrm>
          <a:custGeom>
            <a:avLst/>
            <a:gdLst>
              <a:gd name="connsiteX0" fmla="*/ 0 w 854760"/>
              <a:gd name="connsiteY0" fmla="*/ 76581 h 76581"/>
              <a:gd name="connsiteX1" fmla="*/ 119896 w 854760"/>
              <a:gd name="connsiteY1" fmla="*/ 823 h 76581"/>
              <a:gd name="connsiteX2" fmla="*/ 733832 w 854760"/>
              <a:gd name="connsiteY2" fmla="*/ 823 h 76581"/>
              <a:gd name="connsiteX3" fmla="*/ 854761 w 854760"/>
              <a:gd name="connsiteY3" fmla="*/ 76581 h 76581"/>
              <a:gd name="connsiteX4" fmla="*/ 0 w 854760"/>
              <a:gd name="connsiteY4" fmla="*/ 76581 h 7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760" h="76581">
                <a:moveTo>
                  <a:pt x="0" y="76581"/>
                </a:moveTo>
                <a:cubicBezTo>
                  <a:pt x="25941" y="28313"/>
                  <a:pt x="66078" y="1082"/>
                  <a:pt x="119896" y="823"/>
                </a:cubicBezTo>
                <a:cubicBezTo>
                  <a:pt x="324584" y="-338"/>
                  <a:pt x="529144" y="-209"/>
                  <a:pt x="733832" y="823"/>
                </a:cubicBezTo>
                <a:cubicBezTo>
                  <a:pt x="788037" y="1082"/>
                  <a:pt x="827013" y="29733"/>
                  <a:pt x="854761" y="76581"/>
                </a:cubicBezTo>
                <a:cubicBezTo>
                  <a:pt x="569281" y="76581"/>
                  <a:pt x="287028" y="76581"/>
                  <a:pt x="0" y="76581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id="{D6BC6B28-49C2-9706-9291-A651A7E040ED}"/>
              </a:ext>
            </a:extLst>
          </p:cNvPr>
          <p:cNvGrpSpPr/>
          <p:nvPr/>
        </p:nvGrpSpPr>
        <p:grpSpPr>
          <a:xfrm>
            <a:off x="4659310" y="3186514"/>
            <a:ext cx="1970737" cy="937396"/>
            <a:chOff x="4659310" y="3186514"/>
            <a:chExt cx="1970737" cy="937396"/>
          </a:xfrm>
        </p:grpSpPr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82CA84E5-2995-4C0E-F56B-CBF9B8B23ABC}"/>
                </a:ext>
              </a:extLst>
            </p:cNvPr>
            <p:cNvSpPr/>
            <p:nvPr/>
          </p:nvSpPr>
          <p:spPr>
            <a:xfrm>
              <a:off x="4787287" y="3186514"/>
              <a:ext cx="1720263" cy="937396"/>
            </a:xfrm>
            <a:custGeom>
              <a:avLst/>
              <a:gdLst>
                <a:gd name="connsiteX0" fmla="*/ 898562 w 1720263"/>
                <a:gd name="connsiteY0" fmla="*/ 1 h 937396"/>
                <a:gd name="connsiteX1" fmla="*/ 1429383 w 1720263"/>
                <a:gd name="connsiteY1" fmla="*/ 61305 h 937396"/>
                <a:gd name="connsiteX2" fmla="*/ 1616519 w 1720263"/>
                <a:gd name="connsiteY2" fmla="*/ 129190 h 937396"/>
                <a:gd name="connsiteX3" fmla="*/ 1649043 w 1720263"/>
                <a:gd name="connsiteY3" fmla="*/ 175780 h 937396"/>
                <a:gd name="connsiteX4" fmla="*/ 1719896 w 1720263"/>
                <a:gd name="connsiteY4" fmla="*/ 658463 h 937396"/>
                <a:gd name="connsiteX5" fmla="*/ 1713056 w 1720263"/>
                <a:gd name="connsiteY5" fmla="*/ 686339 h 937396"/>
                <a:gd name="connsiteX6" fmla="*/ 1465649 w 1720263"/>
                <a:gd name="connsiteY6" fmla="*/ 875927 h 937396"/>
                <a:gd name="connsiteX7" fmla="*/ 1173846 w 1720263"/>
                <a:gd name="connsiteY7" fmla="*/ 919033 h 937396"/>
                <a:gd name="connsiteX8" fmla="*/ 985935 w 1720263"/>
                <a:gd name="connsiteY8" fmla="*/ 869475 h 937396"/>
                <a:gd name="connsiteX9" fmla="*/ 702521 w 1720263"/>
                <a:gd name="connsiteY9" fmla="*/ 875540 h 937396"/>
                <a:gd name="connsiteX10" fmla="*/ 483765 w 1720263"/>
                <a:gd name="connsiteY10" fmla="*/ 932843 h 937396"/>
                <a:gd name="connsiteX11" fmla="*/ 366579 w 1720263"/>
                <a:gd name="connsiteY11" fmla="*/ 919291 h 937396"/>
                <a:gd name="connsiteX12" fmla="*/ 60837 w 1720263"/>
                <a:gd name="connsiteY12" fmla="*/ 741060 h 937396"/>
                <a:gd name="connsiteX13" fmla="*/ 6245 w 1720263"/>
                <a:gd name="connsiteY13" fmla="*/ 611098 h 937396"/>
                <a:gd name="connsiteX14" fmla="*/ 67290 w 1720263"/>
                <a:gd name="connsiteY14" fmla="*/ 167391 h 937396"/>
                <a:gd name="connsiteX15" fmla="*/ 89230 w 1720263"/>
                <a:gd name="connsiteY15" fmla="*/ 131642 h 937396"/>
                <a:gd name="connsiteX16" fmla="*/ 296113 w 1720263"/>
                <a:gd name="connsiteY16" fmla="*/ 50335 h 937396"/>
                <a:gd name="connsiteX17" fmla="*/ 898562 w 1720263"/>
                <a:gd name="connsiteY17" fmla="*/ 1 h 93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0263" h="937396">
                  <a:moveTo>
                    <a:pt x="898562" y="1"/>
                  </a:moveTo>
                  <a:cubicBezTo>
                    <a:pt x="1034591" y="388"/>
                    <a:pt x="1234375" y="10068"/>
                    <a:pt x="1429383" y="61305"/>
                  </a:cubicBezTo>
                  <a:cubicBezTo>
                    <a:pt x="1493268" y="78082"/>
                    <a:pt x="1554442" y="105830"/>
                    <a:pt x="1616519" y="129190"/>
                  </a:cubicBezTo>
                  <a:cubicBezTo>
                    <a:pt x="1637427" y="137062"/>
                    <a:pt x="1645816" y="152550"/>
                    <a:pt x="1649043" y="175780"/>
                  </a:cubicBezTo>
                  <a:cubicBezTo>
                    <a:pt x="1671757" y="336846"/>
                    <a:pt x="1696536" y="497525"/>
                    <a:pt x="1719896" y="658463"/>
                  </a:cubicBezTo>
                  <a:cubicBezTo>
                    <a:pt x="1721187" y="667497"/>
                    <a:pt x="1719122" y="681564"/>
                    <a:pt x="1713056" y="686339"/>
                  </a:cubicBezTo>
                  <a:cubicBezTo>
                    <a:pt x="1631232" y="750353"/>
                    <a:pt x="1549409" y="814495"/>
                    <a:pt x="1465649" y="875927"/>
                  </a:cubicBezTo>
                  <a:cubicBezTo>
                    <a:pt x="1376727" y="941232"/>
                    <a:pt x="1277997" y="949104"/>
                    <a:pt x="1173846" y="919033"/>
                  </a:cubicBezTo>
                  <a:cubicBezTo>
                    <a:pt x="1111639" y="901094"/>
                    <a:pt x="1048013" y="887543"/>
                    <a:pt x="985935" y="869475"/>
                  </a:cubicBezTo>
                  <a:cubicBezTo>
                    <a:pt x="890431" y="841598"/>
                    <a:pt x="796992" y="847018"/>
                    <a:pt x="702521" y="875540"/>
                  </a:cubicBezTo>
                  <a:cubicBezTo>
                    <a:pt x="630377" y="897351"/>
                    <a:pt x="556813" y="914258"/>
                    <a:pt x="483765" y="932843"/>
                  </a:cubicBezTo>
                  <a:cubicBezTo>
                    <a:pt x="443240" y="943168"/>
                    <a:pt x="404394" y="934779"/>
                    <a:pt x="366579" y="919291"/>
                  </a:cubicBezTo>
                  <a:cubicBezTo>
                    <a:pt x="256362" y="874250"/>
                    <a:pt x="158277" y="808171"/>
                    <a:pt x="60837" y="741060"/>
                  </a:cubicBezTo>
                  <a:cubicBezTo>
                    <a:pt x="-7177" y="694212"/>
                    <a:pt x="-5499" y="693954"/>
                    <a:pt x="6245" y="611098"/>
                  </a:cubicBezTo>
                  <a:cubicBezTo>
                    <a:pt x="27282" y="463325"/>
                    <a:pt x="46124" y="315164"/>
                    <a:pt x="67290" y="167391"/>
                  </a:cubicBezTo>
                  <a:cubicBezTo>
                    <a:pt x="69097" y="154485"/>
                    <a:pt x="78519" y="139127"/>
                    <a:pt x="89230" y="131642"/>
                  </a:cubicBezTo>
                  <a:cubicBezTo>
                    <a:pt x="151437" y="88149"/>
                    <a:pt x="223323" y="67241"/>
                    <a:pt x="296113" y="50335"/>
                  </a:cubicBezTo>
                  <a:cubicBezTo>
                    <a:pt x="473182" y="9165"/>
                    <a:pt x="653220" y="-128"/>
                    <a:pt x="898562" y="1"/>
                  </a:cubicBezTo>
                  <a:close/>
                </a:path>
              </a:pathLst>
            </a:custGeom>
            <a:solidFill>
              <a:schemeClr val="accent5"/>
            </a:solidFill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35E041EF-8D1C-C0B8-737D-4D28FE40C1CD}"/>
                </a:ext>
              </a:extLst>
            </p:cNvPr>
            <p:cNvSpPr/>
            <p:nvPr/>
          </p:nvSpPr>
          <p:spPr>
            <a:xfrm>
              <a:off x="6489502" y="3424759"/>
              <a:ext cx="140545" cy="326907"/>
            </a:xfrm>
            <a:custGeom>
              <a:avLst/>
              <a:gdLst>
                <a:gd name="connsiteX0" fmla="*/ 52785 w 140545"/>
                <a:gd name="connsiteY0" fmla="*/ 326908 h 326907"/>
                <a:gd name="connsiteX1" fmla="*/ 0 w 140545"/>
                <a:gd name="connsiteY1" fmla="*/ 0 h 326907"/>
                <a:gd name="connsiteX2" fmla="*/ 88406 w 140545"/>
                <a:gd name="connsiteY2" fmla="*/ 9937 h 326907"/>
                <a:gd name="connsiteX3" fmla="*/ 140546 w 140545"/>
                <a:gd name="connsiteY3" fmla="*/ 304580 h 326907"/>
                <a:gd name="connsiteX4" fmla="*/ 52785 w 140545"/>
                <a:gd name="connsiteY4" fmla="*/ 326908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45" h="326907">
                  <a:moveTo>
                    <a:pt x="52785" y="326908"/>
                  </a:moveTo>
                  <a:cubicBezTo>
                    <a:pt x="35104" y="217207"/>
                    <a:pt x="17810" y="110604"/>
                    <a:pt x="0" y="0"/>
                  </a:cubicBezTo>
                  <a:cubicBezTo>
                    <a:pt x="30329" y="3355"/>
                    <a:pt x="58722" y="6582"/>
                    <a:pt x="88406" y="9937"/>
                  </a:cubicBezTo>
                  <a:cubicBezTo>
                    <a:pt x="105958" y="109055"/>
                    <a:pt x="123123" y="206237"/>
                    <a:pt x="140546" y="304580"/>
                  </a:cubicBezTo>
                  <a:cubicBezTo>
                    <a:pt x="110346" y="312195"/>
                    <a:pt x="83889" y="318906"/>
                    <a:pt x="52785" y="326908"/>
                  </a:cubicBezTo>
                  <a:close/>
                </a:path>
              </a:pathLst>
            </a:custGeom>
            <a:solidFill>
              <a:schemeClr val="accent5"/>
            </a:solidFill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A0C9D08B-A8B3-2FE6-EF21-1AE6D0622A80}"/>
                </a:ext>
              </a:extLst>
            </p:cNvPr>
            <p:cNvSpPr/>
            <p:nvPr/>
          </p:nvSpPr>
          <p:spPr>
            <a:xfrm>
              <a:off x="4659310" y="3424243"/>
              <a:ext cx="140545" cy="327294"/>
            </a:xfrm>
            <a:custGeom>
              <a:avLst/>
              <a:gdLst>
                <a:gd name="connsiteX0" fmla="*/ 52398 w 140545"/>
                <a:gd name="connsiteY0" fmla="*/ 10454 h 327294"/>
                <a:gd name="connsiteX1" fmla="*/ 140546 w 140545"/>
                <a:gd name="connsiteY1" fmla="*/ 0 h 327294"/>
                <a:gd name="connsiteX2" fmla="*/ 87889 w 140545"/>
                <a:gd name="connsiteY2" fmla="*/ 327295 h 327294"/>
                <a:gd name="connsiteX3" fmla="*/ 0 w 140545"/>
                <a:gd name="connsiteY3" fmla="*/ 304967 h 327294"/>
                <a:gd name="connsiteX4" fmla="*/ 52398 w 140545"/>
                <a:gd name="connsiteY4" fmla="*/ 10454 h 32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45" h="327294">
                  <a:moveTo>
                    <a:pt x="52398" y="10454"/>
                  </a:moveTo>
                  <a:cubicBezTo>
                    <a:pt x="81565" y="6969"/>
                    <a:pt x="108797" y="3743"/>
                    <a:pt x="140546" y="0"/>
                  </a:cubicBezTo>
                  <a:cubicBezTo>
                    <a:pt x="122865" y="109572"/>
                    <a:pt x="105571" y="217207"/>
                    <a:pt x="87889" y="327295"/>
                  </a:cubicBezTo>
                  <a:cubicBezTo>
                    <a:pt x="57302" y="319551"/>
                    <a:pt x="30200" y="312582"/>
                    <a:pt x="0" y="304967"/>
                  </a:cubicBezTo>
                  <a:cubicBezTo>
                    <a:pt x="17552" y="206882"/>
                    <a:pt x="34717" y="110217"/>
                    <a:pt x="52398" y="10454"/>
                  </a:cubicBezTo>
                  <a:close/>
                </a:path>
              </a:pathLst>
            </a:custGeom>
            <a:solidFill>
              <a:schemeClr val="accent5"/>
            </a:solidFill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91" name="Forma libre: forma 90">
            <a:extLst>
              <a:ext uri="{FF2B5EF4-FFF2-40B4-BE49-F238E27FC236}">
                <a16:creationId xmlns:a16="http://schemas.microsoft.com/office/drawing/2014/main" id="{819BCBA7-95A2-2D9A-D234-E1D6EF151BD8}"/>
              </a:ext>
            </a:extLst>
          </p:cNvPr>
          <p:cNvSpPr/>
          <p:nvPr/>
        </p:nvSpPr>
        <p:spPr>
          <a:xfrm>
            <a:off x="3234442" y="3602173"/>
            <a:ext cx="806287" cy="346997"/>
          </a:xfrm>
          <a:custGeom>
            <a:avLst/>
            <a:gdLst>
              <a:gd name="connsiteX0" fmla="*/ 404782 w 806287"/>
              <a:gd name="connsiteY0" fmla="*/ 172 h 346997"/>
              <a:gd name="connsiteX1" fmla="*/ 699812 w 806287"/>
              <a:gd name="connsiteY1" fmla="*/ 172 h 346997"/>
              <a:gd name="connsiteX2" fmla="*/ 804995 w 806287"/>
              <a:gd name="connsiteY2" fmla="*/ 99032 h 346997"/>
              <a:gd name="connsiteX3" fmla="*/ 804350 w 806287"/>
              <a:gd name="connsiteY3" fmla="*/ 253774 h 346997"/>
              <a:gd name="connsiteX4" fmla="*/ 706523 w 806287"/>
              <a:gd name="connsiteY4" fmla="*/ 346180 h 346997"/>
              <a:gd name="connsiteX5" fmla="*/ 537068 w 806287"/>
              <a:gd name="connsiteY5" fmla="*/ 346955 h 346997"/>
              <a:gd name="connsiteX6" fmla="*/ 477701 w 806287"/>
              <a:gd name="connsiteY6" fmla="*/ 319723 h 346997"/>
              <a:gd name="connsiteX7" fmla="*/ 451114 w 806287"/>
              <a:gd name="connsiteY7" fmla="*/ 284748 h 346997"/>
              <a:gd name="connsiteX8" fmla="*/ 357159 w 806287"/>
              <a:gd name="connsiteY8" fmla="*/ 282167 h 346997"/>
              <a:gd name="connsiteX9" fmla="*/ 320506 w 806287"/>
              <a:gd name="connsiteY9" fmla="*/ 327725 h 346997"/>
              <a:gd name="connsiteX10" fmla="*/ 275723 w 806287"/>
              <a:gd name="connsiteY10" fmla="*/ 346567 h 346997"/>
              <a:gd name="connsiteX11" fmla="*/ 102912 w 806287"/>
              <a:gd name="connsiteY11" fmla="*/ 346051 h 346997"/>
              <a:gd name="connsiteX12" fmla="*/ 1471 w 806287"/>
              <a:gd name="connsiteY12" fmla="*/ 250289 h 346997"/>
              <a:gd name="connsiteX13" fmla="*/ 1729 w 806287"/>
              <a:gd name="connsiteY13" fmla="*/ 92320 h 346997"/>
              <a:gd name="connsiteX14" fmla="*/ 99944 w 806287"/>
              <a:gd name="connsiteY14" fmla="*/ 172 h 346997"/>
              <a:gd name="connsiteX15" fmla="*/ 404782 w 806287"/>
              <a:gd name="connsiteY15" fmla="*/ 172 h 346997"/>
              <a:gd name="connsiteX16" fmla="*/ 27929 w 806287"/>
              <a:gd name="connsiteY16" fmla="*/ 170918 h 346997"/>
              <a:gd name="connsiteX17" fmla="*/ 27929 w 806287"/>
              <a:gd name="connsiteY17" fmla="*/ 234415 h 346997"/>
              <a:gd name="connsiteX18" fmla="*/ 38899 w 806287"/>
              <a:gd name="connsiteY18" fmla="*/ 252225 h 346997"/>
              <a:gd name="connsiteX19" fmla="*/ 49482 w 806287"/>
              <a:gd name="connsiteY19" fmla="*/ 233770 h 346997"/>
              <a:gd name="connsiteX20" fmla="*/ 49740 w 806287"/>
              <a:gd name="connsiteY20" fmla="*/ 118132 h 346997"/>
              <a:gd name="connsiteX21" fmla="*/ 122142 w 806287"/>
              <a:gd name="connsiteY21" fmla="*/ 45730 h 346997"/>
              <a:gd name="connsiteX22" fmla="*/ 239328 w 806287"/>
              <a:gd name="connsiteY22" fmla="*/ 45214 h 346997"/>
              <a:gd name="connsiteX23" fmla="*/ 256364 w 806287"/>
              <a:gd name="connsiteY23" fmla="*/ 35147 h 346997"/>
              <a:gd name="connsiteX24" fmla="*/ 240231 w 806287"/>
              <a:gd name="connsiteY24" fmla="*/ 24048 h 346997"/>
              <a:gd name="connsiteX25" fmla="*/ 114786 w 806287"/>
              <a:gd name="connsiteY25" fmla="*/ 23790 h 346997"/>
              <a:gd name="connsiteX26" fmla="*/ 27929 w 806287"/>
              <a:gd name="connsiteY26" fmla="*/ 113873 h 346997"/>
              <a:gd name="connsiteX27" fmla="*/ 27929 w 806287"/>
              <a:gd name="connsiteY27" fmla="*/ 170918 h 34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6287" h="346997">
                <a:moveTo>
                  <a:pt x="404782" y="172"/>
                </a:moveTo>
                <a:cubicBezTo>
                  <a:pt x="503125" y="172"/>
                  <a:pt x="601469" y="43"/>
                  <a:pt x="699812" y="172"/>
                </a:cubicBezTo>
                <a:cubicBezTo>
                  <a:pt x="759825" y="172"/>
                  <a:pt x="802672" y="39148"/>
                  <a:pt x="804995" y="99032"/>
                </a:cubicBezTo>
                <a:cubicBezTo>
                  <a:pt x="806931" y="150526"/>
                  <a:pt x="806673" y="202279"/>
                  <a:pt x="804350" y="253774"/>
                </a:cubicBezTo>
                <a:cubicBezTo>
                  <a:pt x="802027" y="305656"/>
                  <a:pt x="758405" y="345664"/>
                  <a:pt x="706523" y="346180"/>
                </a:cubicBezTo>
                <a:cubicBezTo>
                  <a:pt x="649995" y="346826"/>
                  <a:pt x="593467" y="345148"/>
                  <a:pt x="537068" y="346955"/>
                </a:cubicBezTo>
                <a:cubicBezTo>
                  <a:pt x="511385" y="347729"/>
                  <a:pt x="493059" y="338050"/>
                  <a:pt x="477701" y="319723"/>
                </a:cubicBezTo>
                <a:cubicBezTo>
                  <a:pt x="468279" y="308495"/>
                  <a:pt x="459503" y="296751"/>
                  <a:pt x="451114" y="284748"/>
                </a:cubicBezTo>
                <a:cubicBezTo>
                  <a:pt x="426980" y="250676"/>
                  <a:pt x="383100" y="249386"/>
                  <a:pt x="357159" y="282167"/>
                </a:cubicBezTo>
                <a:cubicBezTo>
                  <a:pt x="345028" y="297525"/>
                  <a:pt x="333412" y="313270"/>
                  <a:pt x="320506" y="327725"/>
                </a:cubicBezTo>
                <a:cubicBezTo>
                  <a:pt x="308891" y="340760"/>
                  <a:pt x="294307" y="346955"/>
                  <a:pt x="275723" y="346567"/>
                </a:cubicBezTo>
                <a:cubicBezTo>
                  <a:pt x="218162" y="345664"/>
                  <a:pt x="160473" y="346439"/>
                  <a:pt x="102912" y="346051"/>
                </a:cubicBezTo>
                <a:cubicBezTo>
                  <a:pt x="47029" y="345664"/>
                  <a:pt x="3665" y="306172"/>
                  <a:pt x="1471" y="250289"/>
                </a:cubicBezTo>
                <a:cubicBezTo>
                  <a:pt x="-594" y="197633"/>
                  <a:pt x="-465" y="144848"/>
                  <a:pt x="1729" y="92320"/>
                </a:cubicBezTo>
                <a:cubicBezTo>
                  <a:pt x="3923" y="40568"/>
                  <a:pt x="47933" y="430"/>
                  <a:pt x="99944" y="172"/>
                </a:cubicBezTo>
                <a:cubicBezTo>
                  <a:pt x="201513" y="-215"/>
                  <a:pt x="303212" y="172"/>
                  <a:pt x="404782" y="172"/>
                </a:cubicBezTo>
                <a:close/>
                <a:moveTo>
                  <a:pt x="27929" y="170918"/>
                </a:moveTo>
                <a:cubicBezTo>
                  <a:pt x="27929" y="192083"/>
                  <a:pt x="27929" y="213249"/>
                  <a:pt x="27929" y="234415"/>
                </a:cubicBezTo>
                <a:cubicBezTo>
                  <a:pt x="27929" y="242675"/>
                  <a:pt x="27025" y="252483"/>
                  <a:pt x="38899" y="252225"/>
                </a:cubicBezTo>
                <a:cubicBezTo>
                  <a:pt x="50514" y="251838"/>
                  <a:pt x="49352" y="241900"/>
                  <a:pt x="49482" y="233770"/>
                </a:cubicBezTo>
                <a:cubicBezTo>
                  <a:pt x="49610" y="195181"/>
                  <a:pt x="49482" y="156721"/>
                  <a:pt x="49740" y="118132"/>
                </a:cubicBezTo>
                <a:cubicBezTo>
                  <a:pt x="50127" y="73865"/>
                  <a:pt x="78133" y="45988"/>
                  <a:pt x="122142" y="45730"/>
                </a:cubicBezTo>
                <a:cubicBezTo>
                  <a:pt x="161247" y="45601"/>
                  <a:pt x="200352" y="46117"/>
                  <a:pt x="239328" y="45214"/>
                </a:cubicBezTo>
                <a:cubicBezTo>
                  <a:pt x="245136" y="45085"/>
                  <a:pt x="250685" y="38632"/>
                  <a:pt x="256364" y="35147"/>
                </a:cubicBezTo>
                <a:cubicBezTo>
                  <a:pt x="250943" y="31275"/>
                  <a:pt x="245652" y="24177"/>
                  <a:pt x="240231" y="24048"/>
                </a:cubicBezTo>
                <a:cubicBezTo>
                  <a:pt x="198416" y="23145"/>
                  <a:pt x="156601" y="22628"/>
                  <a:pt x="114786" y="23790"/>
                </a:cubicBezTo>
                <a:cubicBezTo>
                  <a:pt x="65872" y="25210"/>
                  <a:pt x="28574" y="64831"/>
                  <a:pt x="27929" y="113873"/>
                </a:cubicBezTo>
                <a:cubicBezTo>
                  <a:pt x="27670" y="132974"/>
                  <a:pt x="27929" y="151946"/>
                  <a:pt x="27929" y="170918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2" name="Forma libre: forma 91">
            <a:extLst>
              <a:ext uri="{FF2B5EF4-FFF2-40B4-BE49-F238E27FC236}">
                <a16:creationId xmlns:a16="http://schemas.microsoft.com/office/drawing/2014/main" id="{DA726E25-AE0A-E942-BD6B-78E37DE292D0}"/>
              </a:ext>
            </a:extLst>
          </p:cNvPr>
          <p:cNvSpPr/>
          <p:nvPr/>
        </p:nvSpPr>
        <p:spPr>
          <a:xfrm>
            <a:off x="3141777" y="3275844"/>
            <a:ext cx="991373" cy="468336"/>
          </a:xfrm>
          <a:custGeom>
            <a:avLst/>
            <a:gdLst>
              <a:gd name="connsiteX0" fmla="*/ 936120 w 991373"/>
              <a:gd name="connsiteY0" fmla="*/ 466530 h 468336"/>
              <a:gd name="connsiteX1" fmla="*/ 936508 w 991373"/>
              <a:gd name="connsiteY1" fmla="*/ 398774 h 468336"/>
              <a:gd name="connsiteX2" fmla="*/ 945671 w 991373"/>
              <a:gd name="connsiteY2" fmla="*/ 380318 h 468336"/>
              <a:gd name="connsiteX3" fmla="*/ 955737 w 991373"/>
              <a:gd name="connsiteY3" fmla="*/ 267778 h 468336"/>
              <a:gd name="connsiteX4" fmla="*/ 798543 w 991373"/>
              <a:gd name="connsiteY4" fmla="*/ 124522 h 468336"/>
              <a:gd name="connsiteX5" fmla="*/ 611794 w 991373"/>
              <a:gd name="connsiteY5" fmla="*/ 82965 h 468336"/>
              <a:gd name="connsiteX6" fmla="*/ 293663 w 991373"/>
              <a:gd name="connsiteY6" fmla="*/ 95226 h 468336"/>
              <a:gd name="connsiteX7" fmla="*/ 94395 w 991373"/>
              <a:gd name="connsiteY7" fmla="*/ 185180 h 468336"/>
              <a:gd name="connsiteX8" fmla="*/ 27929 w 991373"/>
              <a:gd name="connsiteY8" fmla="*/ 288041 h 468336"/>
              <a:gd name="connsiteX9" fmla="*/ 37867 w 991373"/>
              <a:gd name="connsiteY9" fmla="*/ 368186 h 468336"/>
              <a:gd name="connsiteX10" fmla="*/ 55290 w 991373"/>
              <a:gd name="connsiteY10" fmla="*/ 428457 h 468336"/>
              <a:gd name="connsiteX11" fmla="*/ 53225 w 991373"/>
              <a:gd name="connsiteY11" fmla="*/ 467046 h 468336"/>
              <a:gd name="connsiteX12" fmla="*/ 7925 w 991373"/>
              <a:gd name="connsiteY12" fmla="*/ 365863 h 468336"/>
              <a:gd name="connsiteX13" fmla="*/ 75810 w 991373"/>
              <a:gd name="connsiteY13" fmla="*/ 115101 h 468336"/>
              <a:gd name="connsiteX14" fmla="*/ 222551 w 991373"/>
              <a:gd name="connsiteY14" fmla="*/ 36891 h 468336"/>
              <a:gd name="connsiteX15" fmla="*/ 567398 w 991373"/>
              <a:gd name="connsiteY15" fmla="*/ 2561 h 468336"/>
              <a:gd name="connsiteX16" fmla="*/ 769117 w 991373"/>
              <a:gd name="connsiteY16" fmla="*/ 36891 h 468336"/>
              <a:gd name="connsiteX17" fmla="*/ 908373 w 991373"/>
              <a:gd name="connsiteY17" fmla="*/ 108906 h 468336"/>
              <a:gd name="connsiteX18" fmla="*/ 976645 w 991373"/>
              <a:gd name="connsiteY18" fmla="*/ 388062 h 468336"/>
              <a:gd name="connsiteX19" fmla="*/ 942444 w 991373"/>
              <a:gd name="connsiteY19" fmla="*/ 468337 h 468336"/>
              <a:gd name="connsiteX20" fmla="*/ 936120 w 991373"/>
              <a:gd name="connsiteY20" fmla="*/ 466530 h 46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91373" h="468336">
                <a:moveTo>
                  <a:pt x="936120" y="466530"/>
                </a:moveTo>
                <a:cubicBezTo>
                  <a:pt x="936120" y="443944"/>
                  <a:pt x="935475" y="421359"/>
                  <a:pt x="936508" y="398774"/>
                </a:cubicBezTo>
                <a:cubicBezTo>
                  <a:pt x="936766" y="392450"/>
                  <a:pt x="941412" y="385480"/>
                  <a:pt x="945671" y="380318"/>
                </a:cubicBezTo>
                <a:cubicBezTo>
                  <a:pt x="975096" y="344956"/>
                  <a:pt x="973935" y="308045"/>
                  <a:pt x="955737" y="267778"/>
                </a:cubicBezTo>
                <a:cubicBezTo>
                  <a:pt x="923860" y="196925"/>
                  <a:pt x="868106" y="153432"/>
                  <a:pt x="798543" y="124522"/>
                </a:cubicBezTo>
                <a:cubicBezTo>
                  <a:pt x="738789" y="99614"/>
                  <a:pt x="675679" y="88902"/>
                  <a:pt x="611794" y="82965"/>
                </a:cubicBezTo>
                <a:cubicBezTo>
                  <a:pt x="505320" y="73157"/>
                  <a:pt x="398975" y="75222"/>
                  <a:pt x="293663" y="95226"/>
                </a:cubicBezTo>
                <a:cubicBezTo>
                  <a:pt x="220228" y="109164"/>
                  <a:pt x="151310" y="133944"/>
                  <a:pt x="94395" y="185180"/>
                </a:cubicBezTo>
                <a:cubicBezTo>
                  <a:pt x="63033" y="213444"/>
                  <a:pt x="42126" y="248548"/>
                  <a:pt x="27929" y="288041"/>
                </a:cubicBezTo>
                <a:cubicBezTo>
                  <a:pt x="17604" y="316563"/>
                  <a:pt x="18508" y="344181"/>
                  <a:pt x="37867" y="368186"/>
                </a:cubicBezTo>
                <a:cubicBezTo>
                  <a:pt x="52580" y="386384"/>
                  <a:pt x="57355" y="405872"/>
                  <a:pt x="55290" y="428457"/>
                </a:cubicBezTo>
                <a:cubicBezTo>
                  <a:pt x="54128" y="441105"/>
                  <a:pt x="55032" y="453882"/>
                  <a:pt x="53225" y="467046"/>
                </a:cubicBezTo>
                <a:cubicBezTo>
                  <a:pt x="31027" y="436201"/>
                  <a:pt x="15798" y="402387"/>
                  <a:pt x="7925" y="365863"/>
                </a:cubicBezTo>
                <a:cubicBezTo>
                  <a:pt x="-12595" y="270747"/>
                  <a:pt x="5602" y="185180"/>
                  <a:pt x="75810" y="115101"/>
                </a:cubicBezTo>
                <a:cubicBezTo>
                  <a:pt x="116335" y="74705"/>
                  <a:pt x="168733" y="53281"/>
                  <a:pt x="222551" y="36891"/>
                </a:cubicBezTo>
                <a:cubicBezTo>
                  <a:pt x="335091" y="2819"/>
                  <a:pt x="450599" y="-4795"/>
                  <a:pt x="567398" y="2561"/>
                </a:cubicBezTo>
                <a:cubicBezTo>
                  <a:pt x="635799" y="6820"/>
                  <a:pt x="703555" y="15596"/>
                  <a:pt x="769117" y="36891"/>
                </a:cubicBezTo>
                <a:cubicBezTo>
                  <a:pt x="819451" y="53152"/>
                  <a:pt x="869397" y="72253"/>
                  <a:pt x="908373" y="108906"/>
                </a:cubicBezTo>
                <a:cubicBezTo>
                  <a:pt x="991100" y="186471"/>
                  <a:pt x="1008007" y="282233"/>
                  <a:pt x="976645" y="388062"/>
                </a:cubicBezTo>
                <a:cubicBezTo>
                  <a:pt x="968385" y="415809"/>
                  <a:pt x="954060" y="441621"/>
                  <a:pt x="942444" y="468337"/>
                </a:cubicBezTo>
                <a:cubicBezTo>
                  <a:pt x="940508" y="467691"/>
                  <a:pt x="938314" y="467175"/>
                  <a:pt x="936120" y="466530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3" name="Forma libre: forma 92">
            <a:extLst>
              <a:ext uri="{FF2B5EF4-FFF2-40B4-BE49-F238E27FC236}">
                <a16:creationId xmlns:a16="http://schemas.microsoft.com/office/drawing/2014/main" id="{D419BBAB-B195-FC1B-9721-98D65E5DFF45}"/>
              </a:ext>
            </a:extLst>
          </p:cNvPr>
          <p:cNvSpPr/>
          <p:nvPr/>
        </p:nvSpPr>
        <p:spPr>
          <a:xfrm>
            <a:off x="3314382" y="3548914"/>
            <a:ext cx="645297" cy="32264"/>
          </a:xfrm>
          <a:custGeom>
            <a:avLst/>
            <a:gdLst>
              <a:gd name="connsiteX0" fmla="*/ 0 w 645297"/>
              <a:gd name="connsiteY0" fmla="*/ 32136 h 32264"/>
              <a:gd name="connsiteX1" fmla="*/ 45171 w 645297"/>
              <a:gd name="connsiteY1" fmla="*/ 1291 h 32264"/>
              <a:gd name="connsiteX2" fmla="*/ 66337 w 645297"/>
              <a:gd name="connsiteY2" fmla="*/ 258 h 32264"/>
              <a:gd name="connsiteX3" fmla="*/ 579477 w 645297"/>
              <a:gd name="connsiteY3" fmla="*/ 0 h 32264"/>
              <a:gd name="connsiteX4" fmla="*/ 639618 w 645297"/>
              <a:gd name="connsiteY4" fmla="*/ 22714 h 32264"/>
              <a:gd name="connsiteX5" fmla="*/ 645297 w 645297"/>
              <a:gd name="connsiteY5" fmla="*/ 32265 h 32264"/>
              <a:gd name="connsiteX6" fmla="*/ 0 w 645297"/>
              <a:gd name="connsiteY6" fmla="*/ 32136 h 3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5297" h="32264">
                <a:moveTo>
                  <a:pt x="0" y="32136"/>
                </a:moveTo>
                <a:cubicBezTo>
                  <a:pt x="11228" y="14067"/>
                  <a:pt x="25941" y="4259"/>
                  <a:pt x="45171" y="1291"/>
                </a:cubicBezTo>
                <a:cubicBezTo>
                  <a:pt x="52140" y="258"/>
                  <a:pt x="59238" y="258"/>
                  <a:pt x="66337" y="258"/>
                </a:cubicBezTo>
                <a:cubicBezTo>
                  <a:pt x="237340" y="129"/>
                  <a:pt x="408473" y="258"/>
                  <a:pt x="579477" y="0"/>
                </a:cubicBezTo>
                <a:cubicBezTo>
                  <a:pt x="602707" y="0"/>
                  <a:pt x="623873" y="4001"/>
                  <a:pt x="639618" y="22714"/>
                </a:cubicBezTo>
                <a:cubicBezTo>
                  <a:pt x="641813" y="25425"/>
                  <a:pt x="643232" y="28780"/>
                  <a:pt x="645297" y="32265"/>
                </a:cubicBezTo>
                <a:cubicBezTo>
                  <a:pt x="430155" y="32136"/>
                  <a:pt x="216304" y="32136"/>
                  <a:pt x="0" y="32136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4" name="Forma libre: forma 93">
            <a:extLst>
              <a:ext uri="{FF2B5EF4-FFF2-40B4-BE49-F238E27FC236}">
                <a16:creationId xmlns:a16="http://schemas.microsoft.com/office/drawing/2014/main" id="{F10C5F6B-3E03-24AA-ADD5-2905690363C6}"/>
              </a:ext>
            </a:extLst>
          </p:cNvPr>
          <p:cNvSpPr/>
          <p:nvPr/>
        </p:nvSpPr>
        <p:spPr>
          <a:xfrm>
            <a:off x="3262256" y="3625236"/>
            <a:ext cx="228549" cy="229173"/>
          </a:xfrm>
          <a:custGeom>
            <a:avLst/>
            <a:gdLst>
              <a:gd name="connsiteX0" fmla="*/ 115 w 228549"/>
              <a:gd name="connsiteY0" fmla="*/ 147855 h 229173"/>
              <a:gd name="connsiteX1" fmla="*/ 115 w 228549"/>
              <a:gd name="connsiteY1" fmla="*/ 90810 h 229173"/>
              <a:gd name="connsiteX2" fmla="*/ 86972 w 228549"/>
              <a:gd name="connsiteY2" fmla="*/ 727 h 229173"/>
              <a:gd name="connsiteX3" fmla="*/ 212418 w 228549"/>
              <a:gd name="connsiteY3" fmla="*/ 985 h 229173"/>
              <a:gd name="connsiteX4" fmla="*/ 228550 w 228549"/>
              <a:gd name="connsiteY4" fmla="*/ 12084 h 229173"/>
              <a:gd name="connsiteX5" fmla="*/ 211514 w 228549"/>
              <a:gd name="connsiteY5" fmla="*/ 22151 h 229173"/>
              <a:gd name="connsiteX6" fmla="*/ 94328 w 228549"/>
              <a:gd name="connsiteY6" fmla="*/ 22667 h 229173"/>
              <a:gd name="connsiteX7" fmla="*/ 21926 w 228549"/>
              <a:gd name="connsiteY7" fmla="*/ 95069 h 229173"/>
              <a:gd name="connsiteX8" fmla="*/ 21668 w 228549"/>
              <a:gd name="connsiteY8" fmla="*/ 210707 h 229173"/>
              <a:gd name="connsiteX9" fmla="*/ 11085 w 228549"/>
              <a:gd name="connsiteY9" fmla="*/ 229162 h 229173"/>
              <a:gd name="connsiteX10" fmla="*/ 115 w 228549"/>
              <a:gd name="connsiteY10" fmla="*/ 211352 h 229173"/>
              <a:gd name="connsiteX11" fmla="*/ 115 w 228549"/>
              <a:gd name="connsiteY11" fmla="*/ 147855 h 22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549" h="229173">
                <a:moveTo>
                  <a:pt x="115" y="147855"/>
                </a:moveTo>
                <a:cubicBezTo>
                  <a:pt x="115" y="128883"/>
                  <a:pt x="-143" y="109911"/>
                  <a:pt x="115" y="90810"/>
                </a:cubicBezTo>
                <a:cubicBezTo>
                  <a:pt x="760" y="41897"/>
                  <a:pt x="38187" y="2276"/>
                  <a:pt x="86972" y="727"/>
                </a:cubicBezTo>
                <a:cubicBezTo>
                  <a:pt x="128787" y="-564"/>
                  <a:pt x="170602" y="82"/>
                  <a:pt x="212418" y="985"/>
                </a:cubicBezTo>
                <a:cubicBezTo>
                  <a:pt x="217838" y="1114"/>
                  <a:pt x="223129" y="8212"/>
                  <a:pt x="228550" y="12084"/>
                </a:cubicBezTo>
                <a:cubicBezTo>
                  <a:pt x="222871" y="15569"/>
                  <a:pt x="217322" y="22022"/>
                  <a:pt x="211514" y="22151"/>
                </a:cubicBezTo>
                <a:cubicBezTo>
                  <a:pt x="172409" y="23054"/>
                  <a:pt x="133304" y="22409"/>
                  <a:pt x="94328" y="22667"/>
                </a:cubicBezTo>
                <a:cubicBezTo>
                  <a:pt x="50190" y="22925"/>
                  <a:pt x="22313" y="50802"/>
                  <a:pt x="21926" y="95069"/>
                </a:cubicBezTo>
                <a:cubicBezTo>
                  <a:pt x="21668" y="133658"/>
                  <a:pt x="21797" y="172118"/>
                  <a:pt x="21668" y="210707"/>
                </a:cubicBezTo>
                <a:cubicBezTo>
                  <a:pt x="21668" y="218837"/>
                  <a:pt x="22700" y="228775"/>
                  <a:pt x="11085" y="229162"/>
                </a:cubicBezTo>
                <a:cubicBezTo>
                  <a:pt x="-789" y="229549"/>
                  <a:pt x="115" y="219612"/>
                  <a:pt x="115" y="211352"/>
                </a:cubicBezTo>
                <a:cubicBezTo>
                  <a:pt x="115" y="190186"/>
                  <a:pt x="115" y="169020"/>
                  <a:pt x="115" y="147855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5" name="Forma libre: forma 94">
            <a:extLst>
              <a:ext uri="{FF2B5EF4-FFF2-40B4-BE49-F238E27FC236}">
                <a16:creationId xmlns:a16="http://schemas.microsoft.com/office/drawing/2014/main" id="{803B1354-09F5-CCEB-2D6B-EA970C02F6A5}"/>
              </a:ext>
            </a:extLst>
          </p:cNvPr>
          <p:cNvSpPr/>
          <p:nvPr/>
        </p:nvSpPr>
        <p:spPr>
          <a:xfrm>
            <a:off x="2391102" y="3862916"/>
            <a:ext cx="224586" cy="252598"/>
          </a:xfrm>
          <a:custGeom>
            <a:avLst/>
            <a:gdLst>
              <a:gd name="connsiteX0" fmla="*/ 76779 w 224586"/>
              <a:gd name="connsiteY0" fmla="*/ 0 h 252598"/>
              <a:gd name="connsiteX1" fmla="*/ 151892 w 224586"/>
              <a:gd name="connsiteY1" fmla="*/ 19746 h 252598"/>
              <a:gd name="connsiteX2" fmla="*/ 221713 w 224586"/>
              <a:gd name="connsiteY2" fmla="*/ 132028 h 252598"/>
              <a:gd name="connsiteX3" fmla="*/ 211130 w 224586"/>
              <a:gd name="connsiteY3" fmla="*/ 181586 h 252598"/>
              <a:gd name="connsiteX4" fmla="*/ 102462 w 224586"/>
              <a:gd name="connsiteY4" fmla="*/ 249988 h 252598"/>
              <a:gd name="connsiteX5" fmla="*/ 27736 w 224586"/>
              <a:gd name="connsiteY5" fmla="*/ 232694 h 252598"/>
              <a:gd name="connsiteX6" fmla="*/ 1537 w 224586"/>
              <a:gd name="connsiteY6" fmla="*/ 193073 h 252598"/>
              <a:gd name="connsiteX7" fmla="*/ 38319 w 224586"/>
              <a:gd name="connsiteY7" fmla="*/ 23876 h 252598"/>
              <a:gd name="connsiteX8" fmla="*/ 53806 w 224586"/>
              <a:gd name="connsiteY8" fmla="*/ 129 h 252598"/>
              <a:gd name="connsiteX9" fmla="*/ 76779 w 224586"/>
              <a:gd name="connsiteY9" fmla="*/ 0 h 25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586" h="252598">
                <a:moveTo>
                  <a:pt x="76779" y="0"/>
                </a:moveTo>
                <a:cubicBezTo>
                  <a:pt x="101817" y="6582"/>
                  <a:pt x="126854" y="13422"/>
                  <a:pt x="151892" y="19746"/>
                </a:cubicBezTo>
                <a:cubicBezTo>
                  <a:pt x="207000" y="33685"/>
                  <a:pt x="233844" y="76532"/>
                  <a:pt x="221713" y="132028"/>
                </a:cubicBezTo>
                <a:cubicBezTo>
                  <a:pt x="218099" y="148547"/>
                  <a:pt x="214873" y="165067"/>
                  <a:pt x="211130" y="181586"/>
                </a:cubicBezTo>
                <a:cubicBezTo>
                  <a:pt x="199385" y="232952"/>
                  <a:pt x="153828" y="261732"/>
                  <a:pt x="102462" y="249988"/>
                </a:cubicBezTo>
                <a:cubicBezTo>
                  <a:pt x="77553" y="244309"/>
                  <a:pt x="52645" y="238502"/>
                  <a:pt x="27736" y="232694"/>
                </a:cubicBezTo>
                <a:cubicBezTo>
                  <a:pt x="3473" y="227015"/>
                  <a:pt x="-3496" y="217207"/>
                  <a:pt x="1537" y="193073"/>
                </a:cubicBezTo>
                <a:cubicBezTo>
                  <a:pt x="13411" y="136545"/>
                  <a:pt x="25284" y="80146"/>
                  <a:pt x="38319" y="23876"/>
                </a:cubicBezTo>
                <a:cubicBezTo>
                  <a:pt x="40255" y="15229"/>
                  <a:pt x="48515" y="8002"/>
                  <a:pt x="53806" y="129"/>
                </a:cubicBezTo>
                <a:cubicBezTo>
                  <a:pt x="61421" y="0"/>
                  <a:pt x="69035" y="0"/>
                  <a:pt x="76779" y="0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6" name="Forma libre: forma 95">
            <a:extLst>
              <a:ext uri="{FF2B5EF4-FFF2-40B4-BE49-F238E27FC236}">
                <a16:creationId xmlns:a16="http://schemas.microsoft.com/office/drawing/2014/main" id="{2ABD0077-6496-C923-062B-E0E7A62AAD63}"/>
              </a:ext>
            </a:extLst>
          </p:cNvPr>
          <p:cNvSpPr/>
          <p:nvPr/>
        </p:nvSpPr>
        <p:spPr>
          <a:xfrm>
            <a:off x="1950525" y="4263952"/>
            <a:ext cx="1041942" cy="1278424"/>
          </a:xfrm>
          <a:custGeom>
            <a:avLst/>
            <a:gdLst>
              <a:gd name="connsiteX0" fmla="*/ 626024 w 1041942"/>
              <a:gd name="connsiteY0" fmla="*/ 317696 h 1278424"/>
              <a:gd name="connsiteX1" fmla="*/ 522002 w 1041942"/>
              <a:gd name="connsiteY1" fmla="*/ 474374 h 1278424"/>
              <a:gd name="connsiteX2" fmla="*/ 462635 w 1041942"/>
              <a:gd name="connsiteY2" fmla="*/ 513479 h 1278424"/>
              <a:gd name="connsiteX3" fmla="*/ 354741 w 1041942"/>
              <a:gd name="connsiteY3" fmla="*/ 520448 h 1278424"/>
              <a:gd name="connsiteX4" fmla="*/ 161798 w 1041942"/>
              <a:gd name="connsiteY4" fmla="*/ 532192 h 1278424"/>
              <a:gd name="connsiteX5" fmla="*/ 112884 w 1041942"/>
              <a:gd name="connsiteY5" fmla="*/ 531805 h 1278424"/>
              <a:gd name="connsiteX6" fmla="*/ 49000 w 1041942"/>
              <a:gd name="connsiteY6" fmla="*/ 448562 h 1278424"/>
              <a:gd name="connsiteX7" fmla="*/ 128887 w 1041942"/>
              <a:gd name="connsiteY7" fmla="*/ 373449 h 1278424"/>
              <a:gd name="connsiteX8" fmla="*/ 395524 w 1041942"/>
              <a:gd name="connsiteY8" fmla="*/ 356930 h 1278424"/>
              <a:gd name="connsiteX9" fmla="*/ 412818 w 1041942"/>
              <a:gd name="connsiteY9" fmla="*/ 348670 h 1278424"/>
              <a:gd name="connsiteX10" fmla="*/ 494642 w 1041942"/>
              <a:gd name="connsiteY10" fmla="*/ 221417 h 1278424"/>
              <a:gd name="connsiteX11" fmla="*/ 463668 w 1041942"/>
              <a:gd name="connsiteY11" fmla="*/ 250327 h 1278424"/>
              <a:gd name="connsiteX12" fmla="*/ 438759 w 1041942"/>
              <a:gd name="connsiteY12" fmla="*/ 273944 h 1278424"/>
              <a:gd name="connsiteX13" fmla="*/ 326477 w 1041942"/>
              <a:gd name="connsiteY13" fmla="*/ 310468 h 1278424"/>
              <a:gd name="connsiteX14" fmla="*/ 337318 w 1041942"/>
              <a:gd name="connsiteY14" fmla="*/ 243874 h 1278424"/>
              <a:gd name="connsiteX15" fmla="*/ 363518 w 1041942"/>
              <a:gd name="connsiteY15" fmla="*/ 92487 h 1278424"/>
              <a:gd name="connsiteX16" fmla="*/ 480833 w 1041942"/>
              <a:gd name="connsiteY16" fmla="*/ 209 h 1278424"/>
              <a:gd name="connsiteX17" fmla="*/ 702428 w 1041942"/>
              <a:gd name="connsiteY17" fmla="*/ 21117 h 1278424"/>
              <a:gd name="connsiteX18" fmla="*/ 805030 w 1041942"/>
              <a:gd name="connsiteY18" fmla="*/ 174052 h 1278424"/>
              <a:gd name="connsiteX19" fmla="*/ 757020 w 1041942"/>
              <a:gd name="connsiteY19" fmla="*/ 456177 h 1278424"/>
              <a:gd name="connsiteX20" fmla="*/ 759472 w 1041942"/>
              <a:gd name="connsiteY20" fmla="*/ 461597 h 1278424"/>
              <a:gd name="connsiteX21" fmla="*/ 786574 w 1041942"/>
              <a:gd name="connsiteY21" fmla="*/ 366480 h 1278424"/>
              <a:gd name="connsiteX22" fmla="*/ 865559 w 1041942"/>
              <a:gd name="connsiteY22" fmla="*/ 86550 h 1278424"/>
              <a:gd name="connsiteX23" fmla="*/ 955255 w 1041942"/>
              <a:gd name="connsiteY23" fmla="*/ 19052 h 1278424"/>
              <a:gd name="connsiteX24" fmla="*/ 1039918 w 1041942"/>
              <a:gd name="connsiteY24" fmla="*/ 87970 h 1278424"/>
              <a:gd name="connsiteX25" fmla="*/ 1037853 w 1041942"/>
              <a:gd name="connsiteY25" fmla="*/ 139465 h 1278424"/>
              <a:gd name="connsiteX26" fmla="*/ 886595 w 1041942"/>
              <a:gd name="connsiteY26" fmla="*/ 677384 h 1278424"/>
              <a:gd name="connsiteX27" fmla="*/ 853814 w 1041942"/>
              <a:gd name="connsiteY27" fmla="*/ 793796 h 1278424"/>
              <a:gd name="connsiteX28" fmla="*/ 758956 w 1041942"/>
              <a:gd name="connsiteY28" fmla="*/ 865037 h 1278424"/>
              <a:gd name="connsiteX29" fmla="*/ 582402 w 1041942"/>
              <a:gd name="connsiteY29" fmla="*/ 865037 h 1278424"/>
              <a:gd name="connsiteX30" fmla="*/ 582402 w 1041942"/>
              <a:gd name="connsiteY30" fmla="*/ 1079663 h 1278424"/>
              <a:gd name="connsiteX31" fmla="*/ 652482 w 1041942"/>
              <a:gd name="connsiteY31" fmla="*/ 1101215 h 1278424"/>
              <a:gd name="connsiteX32" fmla="*/ 814064 w 1041942"/>
              <a:gd name="connsiteY32" fmla="*/ 1211948 h 1278424"/>
              <a:gd name="connsiteX33" fmla="*/ 828519 w 1041942"/>
              <a:gd name="connsiteY33" fmla="*/ 1231823 h 1278424"/>
              <a:gd name="connsiteX34" fmla="*/ 802578 w 1041942"/>
              <a:gd name="connsiteY34" fmla="*/ 1278156 h 1278424"/>
              <a:gd name="connsiteX35" fmla="*/ 697652 w 1041942"/>
              <a:gd name="connsiteY35" fmla="*/ 1278285 h 1278424"/>
              <a:gd name="connsiteX36" fmla="*/ 236910 w 1041942"/>
              <a:gd name="connsiteY36" fmla="*/ 1278414 h 1278424"/>
              <a:gd name="connsiteX37" fmla="*/ 200903 w 1041942"/>
              <a:gd name="connsiteY37" fmla="*/ 1261636 h 1278424"/>
              <a:gd name="connsiteX38" fmla="*/ 209033 w 1041942"/>
              <a:gd name="connsiteY38" fmla="*/ 1222531 h 1278424"/>
              <a:gd name="connsiteX39" fmla="*/ 408043 w 1041942"/>
              <a:gd name="connsiteY39" fmla="*/ 1091407 h 1278424"/>
              <a:gd name="connsiteX40" fmla="*/ 448955 w 1041942"/>
              <a:gd name="connsiteY40" fmla="*/ 1080566 h 1278424"/>
              <a:gd name="connsiteX41" fmla="*/ 448955 w 1041942"/>
              <a:gd name="connsiteY41" fmla="*/ 865940 h 1278424"/>
              <a:gd name="connsiteX42" fmla="*/ 232393 w 1041942"/>
              <a:gd name="connsiteY42" fmla="*/ 865940 h 1278424"/>
              <a:gd name="connsiteX43" fmla="*/ 219358 w 1041942"/>
              <a:gd name="connsiteY43" fmla="*/ 965574 h 1278424"/>
              <a:gd name="connsiteX44" fmla="*/ 189287 w 1041942"/>
              <a:gd name="connsiteY44" fmla="*/ 1199300 h 1278424"/>
              <a:gd name="connsiteX45" fmla="*/ 84749 w 1041942"/>
              <a:gd name="connsiteY45" fmla="*/ 1278027 h 1278424"/>
              <a:gd name="connsiteX46" fmla="*/ 86 w 1041942"/>
              <a:gd name="connsiteY46" fmla="*/ 1183942 h 1278424"/>
              <a:gd name="connsiteX47" fmla="*/ 14541 w 1041942"/>
              <a:gd name="connsiteY47" fmla="*/ 1053851 h 1278424"/>
              <a:gd name="connsiteX48" fmla="*/ 42547 w 1041942"/>
              <a:gd name="connsiteY48" fmla="*/ 834708 h 1278424"/>
              <a:gd name="connsiteX49" fmla="*/ 63325 w 1041942"/>
              <a:gd name="connsiteY49" fmla="*/ 674028 h 1278424"/>
              <a:gd name="connsiteX50" fmla="*/ 162443 w 1041942"/>
              <a:gd name="connsiteY50" fmla="*/ 593366 h 1278424"/>
              <a:gd name="connsiteX51" fmla="*/ 485221 w 1041942"/>
              <a:gd name="connsiteY51" fmla="*/ 563038 h 1278424"/>
              <a:gd name="connsiteX52" fmla="*/ 559946 w 1041942"/>
              <a:gd name="connsiteY52" fmla="*/ 509865 h 1278424"/>
              <a:gd name="connsiteX53" fmla="*/ 629251 w 1041942"/>
              <a:gd name="connsiteY53" fmla="*/ 324665 h 1278424"/>
              <a:gd name="connsiteX54" fmla="*/ 629896 w 1041942"/>
              <a:gd name="connsiteY54" fmla="*/ 318470 h 1278424"/>
              <a:gd name="connsiteX55" fmla="*/ 626024 w 1041942"/>
              <a:gd name="connsiteY55" fmla="*/ 317696 h 12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41942" h="1278424">
                <a:moveTo>
                  <a:pt x="626024" y="317696"/>
                </a:moveTo>
                <a:cubicBezTo>
                  <a:pt x="591307" y="369965"/>
                  <a:pt x="556461" y="421976"/>
                  <a:pt x="522002" y="474374"/>
                </a:cubicBezTo>
                <a:cubicBezTo>
                  <a:pt x="507677" y="496185"/>
                  <a:pt x="488576" y="511027"/>
                  <a:pt x="462635" y="513479"/>
                </a:cubicBezTo>
                <a:cubicBezTo>
                  <a:pt x="426757" y="516963"/>
                  <a:pt x="390749" y="518254"/>
                  <a:pt x="354741" y="520448"/>
                </a:cubicBezTo>
                <a:cubicBezTo>
                  <a:pt x="290470" y="524449"/>
                  <a:pt x="226069" y="528579"/>
                  <a:pt x="161798" y="532192"/>
                </a:cubicBezTo>
                <a:cubicBezTo>
                  <a:pt x="145536" y="533096"/>
                  <a:pt x="128629" y="534774"/>
                  <a:pt x="112884" y="531805"/>
                </a:cubicBezTo>
                <a:cubicBezTo>
                  <a:pt x="73263" y="524320"/>
                  <a:pt x="45386" y="486505"/>
                  <a:pt x="49000" y="448562"/>
                </a:cubicBezTo>
                <a:cubicBezTo>
                  <a:pt x="52871" y="407650"/>
                  <a:pt x="86298" y="376030"/>
                  <a:pt x="128887" y="373449"/>
                </a:cubicBezTo>
                <a:cubicBezTo>
                  <a:pt x="217809" y="367900"/>
                  <a:pt x="306602" y="362737"/>
                  <a:pt x="395524" y="356930"/>
                </a:cubicBezTo>
                <a:cubicBezTo>
                  <a:pt x="401590" y="356542"/>
                  <a:pt x="409592" y="353316"/>
                  <a:pt x="412818" y="348670"/>
                </a:cubicBezTo>
                <a:cubicBezTo>
                  <a:pt x="441211" y="307242"/>
                  <a:pt x="468830" y="265298"/>
                  <a:pt x="494642" y="221417"/>
                </a:cubicBezTo>
                <a:cubicBezTo>
                  <a:pt x="484317" y="231097"/>
                  <a:pt x="473992" y="240647"/>
                  <a:pt x="463668" y="250327"/>
                </a:cubicBezTo>
                <a:cubicBezTo>
                  <a:pt x="455279" y="258199"/>
                  <a:pt x="445212" y="264781"/>
                  <a:pt x="438759" y="273944"/>
                </a:cubicBezTo>
                <a:cubicBezTo>
                  <a:pt x="410753" y="313566"/>
                  <a:pt x="369583" y="310468"/>
                  <a:pt x="326477" y="310468"/>
                </a:cubicBezTo>
                <a:cubicBezTo>
                  <a:pt x="330220" y="287496"/>
                  <a:pt x="333576" y="265556"/>
                  <a:pt x="337318" y="243874"/>
                </a:cubicBezTo>
                <a:cubicBezTo>
                  <a:pt x="345836" y="193411"/>
                  <a:pt x="353193" y="142562"/>
                  <a:pt x="363518" y="92487"/>
                </a:cubicBezTo>
                <a:cubicBezTo>
                  <a:pt x="374875" y="37120"/>
                  <a:pt x="424692" y="-3275"/>
                  <a:pt x="480833" y="209"/>
                </a:cubicBezTo>
                <a:cubicBezTo>
                  <a:pt x="554913" y="4727"/>
                  <a:pt x="628993" y="10921"/>
                  <a:pt x="702428" y="21117"/>
                </a:cubicBezTo>
                <a:cubicBezTo>
                  <a:pt x="781283" y="32087"/>
                  <a:pt x="819484" y="93519"/>
                  <a:pt x="805030" y="174052"/>
                </a:cubicBezTo>
                <a:cubicBezTo>
                  <a:pt x="788123" y="267879"/>
                  <a:pt x="772894" y="362092"/>
                  <a:pt x="757020" y="456177"/>
                </a:cubicBezTo>
                <a:cubicBezTo>
                  <a:pt x="756762" y="457725"/>
                  <a:pt x="757149" y="459403"/>
                  <a:pt x="759472" y="461597"/>
                </a:cubicBezTo>
                <a:cubicBezTo>
                  <a:pt x="768506" y="429848"/>
                  <a:pt x="777540" y="398229"/>
                  <a:pt x="786574" y="366480"/>
                </a:cubicBezTo>
                <a:cubicBezTo>
                  <a:pt x="812902" y="273170"/>
                  <a:pt x="838972" y="179860"/>
                  <a:pt x="865559" y="86550"/>
                </a:cubicBezTo>
                <a:cubicBezTo>
                  <a:pt x="877690" y="44219"/>
                  <a:pt x="912665" y="18407"/>
                  <a:pt x="955255" y="19052"/>
                </a:cubicBezTo>
                <a:cubicBezTo>
                  <a:pt x="995392" y="19697"/>
                  <a:pt x="1031400" y="47316"/>
                  <a:pt x="1039918" y="87970"/>
                </a:cubicBezTo>
                <a:cubicBezTo>
                  <a:pt x="1043273" y="104360"/>
                  <a:pt x="1042370" y="123203"/>
                  <a:pt x="1037853" y="139465"/>
                </a:cubicBezTo>
                <a:cubicBezTo>
                  <a:pt x="988036" y="318986"/>
                  <a:pt x="937187" y="498121"/>
                  <a:pt x="886595" y="677384"/>
                </a:cubicBezTo>
                <a:cubicBezTo>
                  <a:pt x="875625" y="716231"/>
                  <a:pt x="865042" y="755078"/>
                  <a:pt x="853814" y="793796"/>
                </a:cubicBezTo>
                <a:cubicBezTo>
                  <a:pt x="839876" y="841677"/>
                  <a:pt x="808514" y="865037"/>
                  <a:pt x="758956" y="865037"/>
                </a:cubicBezTo>
                <a:cubicBezTo>
                  <a:pt x="700492" y="865037"/>
                  <a:pt x="642028" y="865037"/>
                  <a:pt x="582402" y="865037"/>
                </a:cubicBezTo>
                <a:cubicBezTo>
                  <a:pt x="582402" y="937310"/>
                  <a:pt x="582402" y="1008551"/>
                  <a:pt x="582402" y="1079663"/>
                </a:cubicBezTo>
                <a:cubicBezTo>
                  <a:pt x="605762" y="1086761"/>
                  <a:pt x="629638" y="1092697"/>
                  <a:pt x="652482" y="1101215"/>
                </a:cubicBezTo>
                <a:cubicBezTo>
                  <a:pt x="715334" y="1124704"/>
                  <a:pt x="770571" y="1159938"/>
                  <a:pt x="814064" y="1211948"/>
                </a:cubicBezTo>
                <a:cubicBezTo>
                  <a:pt x="819355" y="1218143"/>
                  <a:pt x="824389" y="1224725"/>
                  <a:pt x="828519" y="1231823"/>
                </a:cubicBezTo>
                <a:cubicBezTo>
                  <a:pt x="841166" y="1253506"/>
                  <a:pt x="827744" y="1277768"/>
                  <a:pt x="802578" y="1278156"/>
                </a:cubicBezTo>
                <a:cubicBezTo>
                  <a:pt x="767603" y="1278672"/>
                  <a:pt x="732627" y="1278285"/>
                  <a:pt x="697652" y="1278285"/>
                </a:cubicBezTo>
                <a:cubicBezTo>
                  <a:pt x="544072" y="1278285"/>
                  <a:pt x="390491" y="1278156"/>
                  <a:pt x="236910" y="1278414"/>
                </a:cubicBezTo>
                <a:cubicBezTo>
                  <a:pt x="221810" y="1278414"/>
                  <a:pt x="208517" y="1276607"/>
                  <a:pt x="200903" y="1261636"/>
                </a:cubicBezTo>
                <a:cubicBezTo>
                  <a:pt x="193159" y="1246407"/>
                  <a:pt x="199999" y="1234147"/>
                  <a:pt x="209033" y="1222531"/>
                </a:cubicBezTo>
                <a:cubicBezTo>
                  <a:pt x="260399" y="1156195"/>
                  <a:pt x="328930" y="1115799"/>
                  <a:pt x="408043" y="1091407"/>
                </a:cubicBezTo>
                <a:cubicBezTo>
                  <a:pt x="421465" y="1087277"/>
                  <a:pt x="435146" y="1084179"/>
                  <a:pt x="448955" y="1080566"/>
                </a:cubicBezTo>
                <a:cubicBezTo>
                  <a:pt x="448955" y="1008809"/>
                  <a:pt x="448955" y="937955"/>
                  <a:pt x="448955" y="865940"/>
                </a:cubicBezTo>
                <a:cubicBezTo>
                  <a:pt x="376940" y="865940"/>
                  <a:pt x="305699" y="865940"/>
                  <a:pt x="232393" y="865940"/>
                </a:cubicBezTo>
                <a:cubicBezTo>
                  <a:pt x="228134" y="898979"/>
                  <a:pt x="223617" y="932276"/>
                  <a:pt x="219358" y="965574"/>
                </a:cubicBezTo>
                <a:cubicBezTo>
                  <a:pt x="209421" y="1043526"/>
                  <a:pt x="200257" y="1121478"/>
                  <a:pt x="189287" y="1199300"/>
                </a:cubicBezTo>
                <a:cubicBezTo>
                  <a:pt x="182318" y="1248601"/>
                  <a:pt x="136502" y="1281898"/>
                  <a:pt x="84749" y="1278027"/>
                </a:cubicBezTo>
                <a:cubicBezTo>
                  <a:pt x="37901" y="1274542"/>
                  <a:pt x="-2108" y="1232469"/>
                  <a:pt x="86" y="1183942"/>
                </a:cubicBezTo>
                <a:cubicBezTo>
                  <a:pt x="2151" y="1140449"/>
                  <a:pt x="9120" y="1097214"/>
                  <a:pt x="14541" y="1053851"/>
                </a:cubicBezTo>
                <a:cubicBezTo>
                  <a:pt x="23575" y="980803"/>
                  <a:pt x="33254" y="907755"/>
                  <a:pt x="42547" y="834708"/>
                </a:cubicBezTo>
                <a:cubicBezTo>
                  <a:pt x="49387" y="781148"/>
                  <a:pt x="55065" y="727459"/>
                  <a:pt x="63325" y="674028"/>
                </a:cubicBezTo>
                <a:cubicBezTo>
                  <a:pt x="70682" y="626277"/>
                  <a:pt x="105786" y="598658"/>
                  <a:pt x="162443" y="593366"/>
                </a:cubicBezTo>
                <a:cubicBezTo>
                  <a:pt x="270078" y="583171"/>
                  <a:pt x="377714" y="573362"/>
                  <a:pt x="485221" y="563038"/>
                </a:cubicBezTo>
                <a:cubicBezTo>
                  <a:pt x="520067" y="559682"/>
                  <a:pt x="546911" y="542775"/>
                  <a:pt x="559946" y="509865"/>
                </a:cubicBezTo>
                <a:cubicBezTo>
                  <a:pt x="584080" y="448562"/>
                  <a:pt x="606278" y="386484"/>
                  <a:pt x="629251" y="324665"/>
                </a:cubicBezTo>
                <a:cubicBezTo>
                  <a:pt x="629896" y="322729"/>
                  <a:pt x="629638" y="320535"/>
                  <a:pt x="629896" y="318470"/>
                </a:cubicBezTo>
                <a:cubicBezTo>
                  <a:pt x="628089" y="318341"/>
                  <a:pt x="627057" y="317954"/>
                  <a:pt x="626024" y="317696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B6A76375-3113-69D7-583E-87A3C3E3D02B}"/>
              </a:ext>
            </a:extLst>
          </p:cNvPr>
          <p:cNvSpPr/>
          <p:nvPr/>
        </p:nvSpPr>
        <p:spPr>
          <a:xfrm>
            <a:off x="2490854" y="4046696"/>
            <a:ext cx="298127" cy="173381"/>
          </a:xfrm>
          <a:custGeom>
            <a:avLst/>
            <a:gdLst>
              <a:gd name="connsiteX0" fmla="*/ 162744 w 298127"/>
              <a:gd name="connsiteY0" fmla="*/ 0 h 173381"/>
              <a:gd name="connsiteX1" fmla="*/ 298127 w 298127"/>
              <a:gd name="connsiteY1" fmla="*/ 30974 h 173381"/>
              <a:gd name="connsiteX2" fmla="*/ 175908 w 298127"/>
              <a:gd name="connsiteY2" fmla="*/ 167132 h 173381"/>
              <a:gd name="connsiteX3" fmla="*/ 0 w 298127"/>
              <a:gd name="connsiteY3" fmla="*/ 116411 h 173381"/>
              <a:gd name="connsiteX4" fmla="*/ 162744 w 298127"/>
              <a:gd name="connsiteY4" fmla="*/ 0 h 17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127" h="173381">
                <a:moveTo>
                  <a:pt x="162744" y="0"/>
                </a:moveTo>
                <a:cubicBezTo>
                  <a:pt x="208560" y="10454"/>
                  <a:pt x="253473" y="20779"/>
                  <a:pt x="298127" y="30974"/>
                </a:cubicBezTo>
                <a:cubicBezTo>
                  <a:pt x="296708" y="86083"/>
                  <a:pt x="239534" y="149193"/>
                  <a:pt x="175908" y="167132"/>
                </a:cubicBezTo>
                <a:cubicBezTo>
                  <a:pt x="110991" y="185458"/>
                  <a:pt x="29555" y="161969"/>
                  <a:pt x="0" y="116411"/>
                </a:cubicBezTo>
                <a:cubicBezTo>
                  <a:pt x="87889" y="121187"/>
                  <a:pt x="122994" y="96278"/>
                  <a:pt x="162744" y="0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8" name="Forma libre: forma 97">
            <a:extLst>
              <a:ext uri="{FF2B5EF4-FFF2-40B4-BE49-F238E27FC236}">
                <a16:creationId xmlns:a16="http://schemas.microsoft.com/office/drawing/2014/main" id="{A5B4666A-25B4-B40A-CDF0-90FF41DDC0BA}"/>
              </a:ext>
            </a:extLst>
          </p:cNvPr>
          <p:cNvSpPr/>
          <p:nvPr/>
        </p:nvSpPr>
        <p:spPr>
          <a:xfrm>
            <a:off x="2623527" y="3870396"/>
            <a:ext cx="167939" cy="157716"/>
          </a:xfrm>
          <a:custGeom>
            <a:avLst/>
            <a:gdLst>
              <a:gd name="connsiteX0" fmla="*/ 0 w 167939"/>
              <a:gd name="connsiteY0" fmla="*/ 780 h 157716"/>
              <a:gd name="connsiteX1" fmla="*/ 167777 w 167939"/>
              <a:gd name="connsiteY1" fmla="*/ 157716 h 157716"/>
              <a:gd name="connsiteX2" fmla="*/ 39234 w 167939"/>
              <a:gd name="connsiteY2" fmla="*/ 128678 h 157716"/>
              <a:gd name="connsiteX3" fmla="*/ 0 w 167939"/>
              <a:gd name="connsiteY3" fmla="*/ 780 h 15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939" h="157716">
                <a:moveTo>
                  <a:pt x="0" y="780"/>
                </a:moveTo>
                <a:cubicBezTo>
                  <a:pt x="76661" y="-9287"/>
                  <a:pt x="172423" y="80022"/>
                  <a:pt x="167777" y="157716"/>
                </a:cubicBezTo>
                <a:cubicBezTo>
                  <a:pt x="125317" y="148166"/>
                  <a:pt x="83114" y="138615"/>
                  <a:pt x="39234" y="128678"/>
                </a:cubicBezTo>
                <a:cubicBezTo>
                  <a:pt x="47107" y="79893"/>
                  <a:pt x="34846" y="36917"/>
                  <a:pt x="0" y="780"/>
                </a:cubicBezTo>
                <a:close/>
              </a:path>
            </a:pathLst>
          </a:custGeom>
          <a:solidFill>
            <a:schemeClr val="accent5"/>
          </a:solidFill>
          <a:ln w="128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99" name="Grupo 98">
            <a:extLst>
              <a:ext uri="{FF2B5EF4-FFF2-40B4-BE49-F238E27FC236}">
                <a16:creationId xmlns:a16="http://schemas.microsoft.com/office/drawing/2014/main" id="{4C93C99E-536B-A029-CF91-AB778CBD0BFB}"/>
              </a:ext>
            </a:extLst>
          </p:cNvPr>
          <p:cNvGrpSpPr/>
          <p:nvPr/>
        </p:nvGrpSpPr>
        <p:grpSpPr>
          <a:xfrm>
            <a:off x="7540249" y="1552169"/>
            <a:ext cx="3666616" cy="3803046"/>
            <a:chOff x="1364736" y="1866292"/>
            <a:chExt cx="3666616" cy="3803046"/>
          </a:xfrm>
          <a:solidFill>
            <a:srgbClr val="013857"/>
          </a:solidFill>
        </p:grpSpPr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E7F4ED7A-AE1C-4514-BDF3-51D47C383B0C}"/>
                </a:ext>
              </a:extLst>
            </p:cNvPr>
            <p:cNvSpPr/>
            <p:nvPr/>
          </p:nvSpPr>
          <p:spPr>
            <a:xfrm>
              <a:off x="1452544" y="1866482"/>
              <a:ext cx="3578808" cy="3802856"/>
            </a:xfrm>
            <a:custGeom>
              <a:avLst/>
              <a:gdLst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84638 w 3578808"/>
                <a:gd name="connsiteY42" fmla="*/ 343576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05997 w 3578808"/>
                <a:gd name="connsiteY102" fmla="*/ 145761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84638 w 3578808"/>
                <a:gd name="connsiteY42" fmla="*/ 343576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5369 w 3578808"/>
                <a:gd name="connsiteY42" fmla="*/ 3107156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6956 w 3578808"/>
                <a:gd name="connsiteY42" fmla="*/ 314049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6956 w 3578808"/>
                <a:gd name="connsiteY42" fmla="*/ 314049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40131 w 3578808"/>
                <a:gd name="connsiteY75" fmla="*/ 3159543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43306 w 3578808"/>
                <a:gd name="connsiteY42" fmla="*/ 3156368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40131 w 3578808"/>
                <a:gd name="connsiteY75" fmla="*/ 3159543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3578808" h="3802856">
                  <a:moveTo>
                    <a:pt x="129647" y="3802856"/>
                  </a:moveTo>
                  <a:cubicBezTo>
                    <a:pt x="24110" y="3756565"/>
                    <a:pt x="-14180" y="3689318"/>
                    <a:pt x="4584" y="3576638"/>
                  </a:cubicBezTo>
                  <a:cubicBezTo>
                    <a:pt x="26777" y="3443954"/>
                    <a:pt x="50971" y="3311557"/>
                    <a:pt x="72307" y="3178778"/>
                  </a:cubicBezTo>
                  <a:cubicBezTo>
                    <a:pt x="102311" y="2991421"/>
                    <a:pt x="195179" y="2846642"/>
                    <a:pt x="359009" y="2749487"/>
                  </a:cubicBezTo>
                  <a:cubicBezTo>
                    <a:pt x="378536" y="2737866"/>
                    <a:pt x="385775" y="2725865"/>
                    <a:pt x="385775" y="2703100"/>
                  </a:cubicBezTo>
                  <a:cubicBezTo>
                    <a:pt x="385108" y="2221421"/>
                    <a:pt x="385298" y="1739741"/>
                    <a:pt x="385298" y="1258062"/>
                  </a:cubicBezTo>
                  <a:cubicBezTo>
                    <a:pt x="385298" y="1245680"/>
                    <a:pt x="385108" y="1233297"/>
                    <a:pt x="385679" y="1220915"/>
                  </a:cubicBezTo>
                  <a:cubicBezTo>
                    <a:pt x="389680" y="1135475"/>
                    <a:pt x="445877" y="1062800"/>
                    <a:pt x="529126" y="1043464"/>
                  </a:cubicBezTo>
                  <a:cubicBezTo>
                    <a:pt x="563892" y="1035368"/>
                    <a:pt x="601230" y="1036320"/>
                    <a:pt x="637330" y="1036320"/>
                  </a:cubicBezTo>
                  <a:cubicBezTo>
                    <a:pt x="658380" y="1036320"/>
                    <a:pt x="664000" y="1029462"/>
                    <a:pt x="663524" y="1009364"/>
                  </a:cubicBezTo>
                  <a:cubicBezTo>
                    <a:pt x="662381" y="958977"/>
                    <a:pt x="662476" y="908590"/>
                    <a:pt x="663428" y="858203"/>
                  </a:cubicBezTo>
                  <a:cubicBezTo>
                    <a:pt x="664571" y="800195"/>
                    <a:pt x="693527" y="755904"/>
                    <a:pt x="742486" y="741807"/>
                  </a:cubicBezTo>
                  <a:cubicBezTo>
                    <a:pt x="765060" y="735330"/>
                    <a:pt x="789730" y="735616"/>
                    <a:pt x="813542" y="734854"/>
                  </a:cubicBezTo>
                  <a:cubicBezTo>
                    <a:pt x="828020" y="734378"/>
                    <a:pt x="838212" y="731425"/>
                    <a:pt x="845642" y="717614"/>
                  </a:cubicBezTo>
                  <a:cubicBezTo>
                    <a:pt x="859167" y="692563"/>
                    <a:pt x="881265" y="677894"/>
                    <a:pt x="908507" y="669036"/>
                  </a:cubicBezTo>
                  <a:cubicBezTo>
                    <a:pt x="917174" y="666179"/>
                    <a:pt x="926604" y="656082"/>
                    <a:pt x="929462" y="647224"/>
                  </a:cubicBezTo>
                  <a:cubicBezTo>
                    <a:pt x="936129" y="626935"/>
                    <a:pt x="937939" y="605219"/>
                    <a:pt x="943463" y="584549"/>
                  </a:cubicBezTo>
                  <a:cubicBezTo>
                    <a:pt x="1014615" y="319659"/>
                    <a:pt x="1185589" y="146971"/>
                    <a:pt x="1440002" y="54864"/>
                  </a:cubicBezTo>
                  <a:cubicBezTo>
                    <a:pt x="1506296" y="30861"/>
                    <a:pt x="1576590" y="18002"/>
                    <a:pt x="1645075" y="0"/>
                  </a:cubicBezTo>
                  <a:lnTo>
                    <a:pt x="1937588" y="0"/>
                  </a:lnTo>
                  <a:lnTo>
                    <a:pt x="2040839" y="24003"/>
                  </a:lnTo>
                  <a:cubicBezTo>
                    <a:pt x="2244293" y="75152"/>
                    <a:pt x="2413838" y="177641"/>
                    <a:pt x="2533186" y="353854"/>
                  </a:cubicBezTo>
                  <a:cubicBezTo>
                    <a:pt x="2592717" y="441770"/>
                    <a:pt x="2630532" y="539115"/>
                    <a:pt x="2646724" y="644366"/>
                  </a:cubicBezTo>
                  <a:cubicBezTo>
                    <a:pt x="2649010" y="658844"/>
                    <a:pt x="2654820" y="666560"/>
                    <a:pt x="2668917" y="669608"/>
                  </a:cubicBezTo>
                  <a:cubicBezTo>
                    <a:pt x="2697111" y="675894"/>
                    <a:pt x="2718542" y="692468"/>
                    <a:pt x="2732163" y="717328"/>
                  </a:cubicBezTo>
                  <a:cubicBezTo>
                    <a:pt x="2739783" y="731330"/>
                    <a:pt x="2749975" y="733235"/>
                    <a:pt x="2764072" y="734949"/>
                  </a:cubicBezTo>
                  <a:cubicBezTo>
                    <a:pt x="2794742" y="738569"/>
                    <a:pt x="2827223" y="739997"/>
                    <a:pt x="2855036" y="751713"/>
                  </a:cubicBezTo>
                  <a:cubicBezTo>
                    <a:pt x="2893612" y="767906"/>
                    <a:pt x="2913424" y="803815"/>
                    <a:pt x="2913710" y="845249"/>
                  </a:cubicBezTo>
                  <a:cubicBezTo>
                    <a:pt x="2914948" y="1009650"/>
                    <a:pt x="2915043" y="1174147"/>
                    <a:pt x="2913805" y="1338548"/>
                  </a:cubicBezTo>
                  <a:cubicBezTo>
                    <a:pt x="2913329" y="1396270"/>
                    <a:pt x="2868657" y="1441133"/>
                    <a:pt x="2811411" y="1447800"/>
                  </a:cubicBezTo>
                  <a:cubicBezTo>
                    <a:pt x="2806458" y="1448372"/>
                    <a:pt x="2801505" y="1449419"/>
                    <a:pt x="2796647" y="1449134"/>
                  </a:cubicBezTo>
                  <a:cubicBezTo>
                    <a:pt x="2764453" y="1446848"/>
                    <a:pt x="2738450" y="1450277"/>
                    <a:pt x="2718161" y="1483614"/>
                  </a:cubicBezTo>
                  <a:cubicBezTo>
                    <a:pt x="2697778" y="1517142"/>
                    <a:pt x="2657106" y="1518952"/>
                    <a:pt x="2619483" y="1521047"/>
                  </a:cubicBezTo>
                  <a:cubicBezTo>
                    <a:pt x="2614244" y="1560195"/>
                    <a:pt x="2610148" y="1598676"/>
                    <a:pt x="2603957" y="1636681"/>
                  </a:cubicBezTo>
                  <a:cubicBezTo>
                    <a:pt x="2581097" y="1776032"/>
                    <a:pt x="2524899" y="1900523"/>
                    <a:pt x="2429363" y="2004822"/>
                  </a:cubicBezTo>
                  <a:cubicBezTo>
                    <a:pt x="2371451" y="2068068"/>
                    <a:pt x="2307824" y="2126171"/>
                    <a:pt x="2248007" y="2187702"/>
                  </a:cubicBezTo>
                  <a:cubicBezTo>
                    <a:pt x="2238863" y="2197132"/>
                    <a:pt x="2231720" y="2212562"/>
                    <a:pt x="2231243" y="2225421"/>
                  </a:cubicBezTo>
                  <a:cubicBezTo>
                    <a:pt x="2229338" y="2278285"/>
                    <a:pt x="2230291" y="2331149"/>
                    <a:pt x="2230481" y="2384012"/>
                  </a:cubicBezTo>
                  <a:cubicBezTo>
                    <a:pt x="2230767" y="2467356"/>
                    <a:pt x="2271820" y="2519267"/>
                    <a:pt x="2352592" y="2536508"/>
                  </a:cubicBezTo>
                  <a:lnTo>
                    <a:pt x="3030772" y="2679954"/>
                  </a:lnTo>
                  <a:cubicBezTo>
                    <a:pt x="3256610" y="2727675"/>
                    <a:pt x="3407391" y="2860643"/>
                    <a:pt x="3482924" y="3078671"/>
                  </a:cubicBezTo>
                  <a:cubicBezTo>
                    <a:pt x="3490449" y="3100388"/>
                    <a:pt x="3495020" y="3123248"/>
                    <a:pt x="3499974" y="3145822"/>
                  </a:cubicBezTo>
                  <a:cubicBezTo>
                    <a:pt x="3507022" y="3177635"/>
                    <a:pt x="3472643" y="3149034"/>
                    <a:pt x="3443306" y="3156368"/>
                  </a:cubicBezTo>
                  <a:cubicBezTo>
                    <a:pt x="3413017" y="3163893"/>
                    <a:pt x="3409646" y="3196840"/>
                    <a:pt x="3391198" y="3173540"/>
                  </a:cubicBezTo>
                  <a:cubicBezTo>
                    <a:pt x="3372750" y="3150240"/>
                    <a:pt x="3361956" y="3065526"/>
                    <a:pt x="3332619" y="3016568"/>
                  </a:cubicBezTo>
                  <a:cubicBezTo>
                    <a:pt x="3259182" y="2893981"/>
                    <a:pt x="3152120" y="2820543"/>
                    <a:pt x="3012579" y="2791873"/>
                  </a:cubicBezTo>
                  <a:lnTo>
                    <a:pt x="2608148" y="2706243"/>
                  </a:lnTo>
                  <a:cubicBezTo>
                    <a:pt x="2539568" y="2691670"/>
                    <a:pt x="2471083" y="2676239"/>
                    <a:pt x="2402122" y="2663762"/>
                  </a:cubicBezTo>
                  <a:cubicBezTo>
                    <a:pt x="2389835" y="2661571"/>
                    <a:pt x="2373833" y="2669381"/>
                    <a:pt x="2362117" y="2676716"/>
                  </a:cubicBezTo>
                  <a:cubicBezTo>
                    <a:pt x="2254675" y="2744057"/>
                    <a:pt x="2139422" y="2792349"/>
                    <a:pt x="2015407" y="2817590"/>
                  </a:cubicBezTo>
                  <a:cubicBezTo>
                    <a:pt x="1739182" y="2873788"/>
                    <a:pt x="1477721" y="2833402"/>
                    <a:pt x="1236357" y="2686336"/>
                  </a:cubicBezTo>
                  <a:cubicBezTo>
                    <a:pt x="1193209" y="2660047"/>
                    <a:pt x="1156728" y="2666048"/>
                    <a:pt x="1115104" y="2674906"/>
                  </a:cubicBezTo>
                  <a:lnTo>
                    <a:pt x="560558" y="2792540"/>
                  </a:lnTo>
                  <a:cubicBezTo>
                    <a:pt x="363962" y="2832830"/>
                    <a:pt x="217563" y="2986469"/>
                    <a:pt x="185750" y="3186208"/>
                  </a:cubicBezTo>
                  <a:cubicBezTo>
                    <a:pt x="163556" y="3325559"/>
                    <a:pt x="138791" y="3464528"/>
                    <a:pt x="114693" y="3603593"/>
                  </a:cubicBezTo>
                  <a:cubicBezTo>
                    <a:pt x="105454" y="3657029"/>
                    <a:pt x="131933" y="3690271"/>
                    <a:pt x="186988" y="3690461"/>
                  </a:cubicBezTo>
                  <a:lnTo>
                    <a:pt x="539032" y="3691033"/>
                  </a:lnTo>
                  <a:cubicBezTo>
                    <a:pt x="558939" y="3691223"/>
                    <a:pt x="566273" y="3684556"/>
                    <a:pt x="569226" y="3665601"/>
                  </a:cubicBezTo>
                  <a:cubicBezTo>
                    <a:pt x="584180" y="3569303"/>
                    <a:pt x="600087" y="3473292"/>
                    <a:pt x="615708" y="3377089"/>
                  </a:cubicBezTo>
                  <a:cubicBezTo>
                    <a:pt x="621423" y="3342037"/>
                    <a:pt x="626186" y="3306890"/>
                    <a:pt x="632758" y="3271933"/>
                  </a:cubicBezTo>
                  <a:cubicBezTo>
                    <a:pt x="641616" y="3224594"/>
                    <a:pt x="680002" y="3202305"/>
                    <a:pt x="716768" y="3222498"/>
                  </a:cubicBezTo>
                  <a:cubicBezTo>
                    <a:pt x="740962" y="3235833"/>
                    <a:pt x="748487" y="3257741"/>
                    <a:pt x="744677" y="3283458"/>
                  </a:cubicBezTo>
                  <a:cubicBezTo>
                    <a:pt x="736009" y="3342227"/>
                    <a:pt x="726389" y="3400901"/>
                    <a:pt x="717054" y="3459575"/>
                  </a:cubicBezTo>
                  <a:cubicBezTo>
                    <a:pt x="704957" y="3535204"/>
                    <a:pt x="692670" y="3610737"/>
                    <a:pt x="680192" y="3688461"/>
                  </a:cubicBezTo>
                  <a:lnTo>
                    <a:pt x="2898946" y="3688461"/>
                  </a:lnTo>
                  <a:cubicBezTo>
                    <a:pt x="2885230" y="3604165"/>
                    <a:pt x="2871800" y="3521964"/>
                    <a:pt x="2858369" y="3439763"/>
                  </a:cubicBezTo>
                  <a:cubicBezTo>
                    <a:pt x="2850083" y="3389281"/>
                    <a:pt x="2841225" y="3338894"/>
                    <a:pt x="2833700" y="3288221"/>
                  </a:cubicBezTo>
                  <a:cubicBezTo>
                    <a:pt x="2827985" y="3250025"/>
                    <a:pt x="2847416" y="3220974"/>
                    <a:pt x="2880372" y="3215640"/>
                  </a:cubicBezTo>
                  <a:cubicBezTo>
                    <a:pt x="2913234" y="3210306"/>
                    <a:pt x="2938951" y="3232500"/>
                    <a:pt x="2945428" y="3271552"/>
                  </a:cubicBezTo>
                  <a:lnTo>
                    <a:pt x="3011912" y="3674745"/>
                  </a:lnTo>
                  <a:cubicBezTo>
                    <a:pt x="3012579" y="3678746"/>
                    <a:pt x="3013627" y="3682746"/>
                    <a:pt x="3015056" y="3689033"/>
                  </a:cubicBezTo>
                  <a:cubicBezTo>
                    <a:pt x="3024581" y="3689509"/>
                    <a:pt x="3034296" y="3690366"/>
                    <a:pt x="3044012" y="3690366"/>
                  </a:cubicBezTo>
                  <a:lnTo>
                    <a:pt x="3383673" y="3690366"/>
                  </a:lnTo>
                  <a:cubicBezTo>
                    <a:pt x="3448443" y="3690271"/>
                    <a:pt x="3474351" y="3659981"/>
                    <a:pt x="3463493" y="3596735"/>
                  </a:cubicBezTo>
                  <a:cubicBezTo>
                    <a:pt x="3455016" y="3547110"/>
                    <a:pt x="3403866" y="3237548"/>
                    <a:pt x="3395103" y="3188018"/>
                  </a:cubicBezTo>
                  <a:cubicBezTo>
                    <a:pt x="3390150" y="3159824"/>
                    <a:pt x="3413461" y="3177545"/>
                    <a:pt x="3440131" y="3159543"/>
                  </a:cubicBezTo>
                  <a:cubicBezTo>
                    <a:pt x="3473183" y="3137159"/>
                    <a:pt x="3493592" y="3116390"/>
                    <a:pt x="3502069" y="3158300"/>
                  </a:cubicBezTo>
                  <a:cubicBezTo>
                    <a:pt x="3514928" y="3222212"/>
                    <a:pt x="3570744" y="3540824"/>
                    <a:pt x="3577507" y="3605498"/>
                  </a:cubicBezTo>
                  <a:cubicBezTo>
                    <a:pt x="3587032" y="3696748"/>
                    <a:pt x="3543979" y="3761423"/>
                    <a:pt x="3458730" y="3794475"/>
                  </a:cubicBezTo>
                  <a:moveTo>
                    <a:pt x="945368" y="777526"/>
                  </a:moveTo>
                  <a:cubicBezTo>
                    <a:pt x="944416" y="787337"/>
                    <a:pt x="943273" y="793718"/>
                    <a:pt x="943273" y="800195"/>
                  </a:cubicBezTo>
                  <a:cubicBezTo>
                    <a:pt x="943178" y="994315"/>
                    <a:pt x="943463" y="1188530"/>
                    <a:pt x="942797" y="1382649"/>
                  </a:cubicBezTo>
                  <a:cubicBezTo>
                    <a:pt x="942701" y="1403223"/>
                    <a:pt x="950702" y="1407128"/>
                    <a:pt x="969086" y="1406938"/>
                  </a:cubicBezTo>
                  <a:cubicBezTo>
                    <a:pt x="1041761" y="1406081"/>
                    <a:pt x="1114532" y="1406366"/>
                    <a:pt x="1187208" y="1406843"/>
                  </a:cubicBezTo>
                  <a:lnTo>
                    <a:pt x="1461147" y="1407128"/>
                  </a:lnTo>
                  <a:cubicBezTo>
                    <a:pt x="1500962" y="1406176"/>
                    <a:pt x="1448193" y="1442942"/>
                    <a:pt x="1443050" y="1468850"/>
                  </a:cubicBezTo>
                  <a:cubicBezTo>
                    <a:pt x="1438097" y="1493996"/>
                    <a:pt x="1480673" y="1515142"/>
                    <a:pt x="1451146" y="1516380"/>
                  </a:cubicBezTo>
                  <a:cubicBezTo>
                    <a:pt x="1416475" y="1517904"/>
                    <a:pt x="1131487" y="1519904"/>
                    <a:pt x="1096816" y="1519238"/>
                  </a:cubicBezTo>
                  <a:cubicBezTo>
                    <a:pt x="1080814" y="1518952"/>
                    <a:pt x="1074813" y="1523905"/>
                    <a:pt x="1075956" y="1540669"/>
                  </a:cubicBezTo>
                  <a:cubicBezTo>
                    <a:pt x="1086338" y="1687640"/>
                    <a:pt x="1133678" y="1820037"/>
                    <a:pt x="1233595" y="1930051"/>
                  </a:cubicBezTo>
                  <a:cubicBezTo>
                    <a:pt x="1324749" y="2030444"/>
                    <a:pt x="1425333" y="2120932"/>
                    <a:pt x="1528870" y="2208657"/>
                  </a:cubicBezTo>
                  <a:cubicBezTo>
                    <a:pt x="1604117" y="2272379"/>
                    <a:pt x="1688604" y="2302002"/>
                    <a:pt x="1785473" y="2301907"/>
                  </a:cubicBezTo>
                  <a:cubicBezTo>
                    <a:pt x="1877866" y="2301716"/>
                    <a:pt x="1964543" y="2283238"/>
                    <a:pt x="2035505" y="2219039"/>
                  </a:cubicBezTo>
                  <a:cubicBezTo>
                    <a:pt x="2126659" y="2136553"/>
                    <a:pt x="2219242" y="2055400"/>
                    <a:pt x="2307920" y="1970151"/>
                  </a:cubicBezTo>
                  <a:cubicBezTo>
                    <a:pt x="2410313" y="1871663"/>
                    <a:pt x="2472702" y="1750505"/>
                    <a:pt x="2494229" y="1609439"/>
                  </a:cubicBezTo>
                  <a:cubicBezTo>
                    <a:pt x="2498610" y="1580579"/>
                    <a:pt x="2500515" y="1551432"/>
                    <a:pt x="2503849" y="1519619"/>
                  </a:cubicBezTo>
                  <a:lnTo>
                    <a:pt x="2466987" y="1519619"/>
                  </a:lnTo>
                  <a:lnTo>
                    <a:pt x="2028266" y="1519619"/>
                  </a:lnTo>
                  <a:cubicBezTo>
                    <a:pt x="1977021" y="1519619"/>
                    <a:pt x="1928729" y="1509046"/>
                    <a:pt x="1883009" y="1484948"/>
                  </a:cubicBezTo>
                  <a:cubicBezTo>
                    <a:pt x="1862816" y="1474280"/>
                    <a:pt x="1840718" y="1466183"/>
                    <a:pt x="1818525" y="1460849"/>
                  </a:cubicBezTo>
                  <a:cubicBezTo>
                    <a:pt x="1771472" y="1449610"/>
                    <a:pt x="1729466" y="1466088"/>
                    <a:pt x="1688509" y="1487996"/>
                  </a:cubicBezTo>
                  <a:cubicBezTo>
                    <a:pt x="1613261" y="1528286"/>
                    <a:pt x="1482526" y="1520577"/>
                    <a:pt x="1451051" y="1516571"/>
                  </a:cubicBezTo>
                  <a:cubicBezTo>
                    <a:pt x="1419576" y="1512565"/>
                    <a:pt x="1496611" y="1491107"/>
                    <a:pt x="1499659" y="1463961"/>
                  </a:cubicBezTo>
                  <a:cubicBezTo>
                    <a:pt x="1502898" y="1435100"/>
                    <a:pt x="1455930" y="1416823"/>
                    <a:pt x="1461052" y="1407319"/>
                  </a:cubicBezTo>
                  <a:cubicBezTo>
                    <a:pt x="1466174" y="1397815"/>
                    <a:pt x="1507343" y="1406081"/>
                    <a:pt x="1530394" y="1406938"/>
                  </a:cubicBezTo>
                  <a:cubicBezTo>
                    <a:pt x="1576971" y="1408652"/>
                    <a:pt x="1619834" y="1397032"/>
                    <a:pt x="1661077" y="1375601"/>
                  </a:cubicBezTo>
                  <a:cubicBezTo>
                    <a:pt x="1746326" y="1331405"/>
                    <a:pt x="1832241" y="1331500"/>
                    <a:pt x="1917395" y="1375982"/>
                  </a:cubicBezTo>
                  <a:cubicBezTo>
                    <a:pt x="1957781" y="1397032"/>
                    <a:pt x="1999976" y="1407224"/>
                    <a:pt x="2045696" y="1407033"/>
                  </a:cubicBezTo>
                  <a:lnTo>
                    <a:pt x="2600909" y="1406747"/>
                  </a:lnTo>
                  <a:cubicBezTo>
                    <a:pt x="2635294" y="1406747"/>
                    <a:pt x="2635294" y="1406747"/>
                    <a:pt x="2635294" y="1373505"/>
                  </a:cubicBezTo>
                  <a:lnTo>
                    <a:pt x="2635294" y="810863"/>
                  </a:lnTo>
                  <a:cubicBezTo>
                    <a:pt x="2635294" y="777812"/>
                    <a:pt x="2635199" y="777716"/>
                    <a:pt x="2600909" y="777716"/>
                  </a:cubicBezTo>
                  <a:lnTo>
                    <a:pt x="974991" y="777716"/>
                  </a:lnTo>
                  <a:cubicBezTo>
                    <a:pt x="966133" y="777526"/>
                    <a:pt x="957179" y="777526"/>
                    <a:pt x="945368" y="777526"/>
                  </a:cubicBezTo>
                  <a:close/>
                  <a:moveTo>
                    <a:pt x="498265" y="2687860"/>
                  </a:moveTo>
                  <a:cubicBezTo>
                    <a:pt x="509028" y="2687003"/>
                    <a:pt x="515696" y="2687193"/>
                    <a:pt x="522077" y="2685860"/>
                  </a:cubicBezTo>
                  <a:lnTo>
                    <a:pt x="742391" y="2638901"/>
                  </a:lnTo>
                  <a:lnTo>
                    <a:pt x="1219212" y="2537079"/>
                  </a:lnTo>
                  <a:cubicBezTo>
                    <a:pt x="1246454" y="2531078"/>
                    <a:pt x="1275410" y="2520887"/>
                    <a:pt x="1297127" y="2504218"/>
                  </a:cubicBezTo>
                  <a:cubicBezTo>
                    <a:pt x="1333607" y="2476214"/>
                    <a:pt x="1347704" y="2434209"/>
                    <a:pt x="1347609" y="2388108"/>
                  </a:cubicBezTo>
                  <a:cubicBezTo>
                    <a:pt x="1347514" y="2333625"/>
                    <a:pt x="1348562" y="2279047"/>
                    <a:pt x="1346942" y="2224564"/>
                  </a:cubicBezTo>
                  <a:cubicBezTo>
                    <a:pt x="1346561" y="2212277"/>
                    <a:pt x="1339989" y="2197322"/>
                    <a:pt x="1331226" y="2188559"/>
                  </a:cubicBezTo>
                  <a:cubicBezTo>
                    <a:pt x="1291793" y="2148554"/>
                    <a:pt x="1249883" y="2111121"/>
                    <a:pt x="1210163" y="2071402"/>
                  </a:cubicBezTo>
                  <a:cubicBezTo>
                    <a:pt x="1133201" y="1994535"/>
                    <a:pt x="1066431" y="1910525"/>
                    <a:pt x="1024045" y="1808512"/>
                  </a:cubicBezTo>
                  <a:cubicBezTo>
                    <a:pt x="989374" y="1725168"/>
                    <a:pt x="969562" y="1639062"/>
                    <a:pt x="963847" y="1549527"/>
                  </a:cubicBezTo>
                  <a:cubicBezTo>
                    <a:pt x="962609" y="1529715"/>
                    <a:pt x="958608" y="1518476"/>
                    <a:pt x="934224" y="1518380"/>
                  </a:cubicBezTo>
                  <a:cubicBezTo>
                    <a:pt x="900696" y="1518285"/>
                    <a:pt x="868692" y="1505140"/>
                    <a:pt x="852023" y="1475423"/>
                  </a:cubicBezTo>
                  <a:cubicBezTo>
                    <a:pt x="838212" y="1450753"/>
                    <a:pt x="820686" y="1448943"/>
                    <a:pt x="797350" y="1449038"/>
                  </a:cubicBezTo>
                  <a:cubicBezTo>
                    <a:pt x="708482" y="1449324"/>
                    <a:pt x="663428" y="1403699"/>
                    <a:pt x="663143" y="1314640"/>
                  </a:cubicBezTo>
                  <a:cubicBezTo>
                    <a:pt x="662952" y="1266730"/>
                    <a:pt x="663143" y="1218819"/>
                    <a:pt x="663047" y="1170908"/>
                  </a:cubicBezTo>
                  <a:cubicBezTo>
                    <a:pt x="663047" y="1160240"/>
                    <a:pt x="664762" y="1148334"/>
                    <a:pt x="647998" y="1148620"/>
                  </a:cubicBezTo>
                  <a:lnTo>
                    <a:pt x="571322" y="1150144"/>
                  </a:lnTo>
                  <a:cubicBezTo>
                    <a:pt x="538556" y="1153573"/>
                    <a:pt x="513791" y="1170623"/>
                    <a:pt x="504361" y="1203770"/>
                  </a:cubicBezTo>
                  <a:cubicBezTo>
                    <a:pt x="500360" y="1217867"/>
                    <a:pt x="498646" y="1233011"/>
                    <a:pt x="498646" y="1247680"/>
                  </a:cubicBezTo>
                  <a:cubicBezTo>
                    <a:pt x="498360" y="1717739"/>
                    <a:pt x="498455" y="2187893"/>
                    <a:pt x="498360" y="2657951"/>
                  </a:cubicBezTo>
                  <a:cubicBezTo>
                    <a:pt x="498265" y="2666905"/>
                    <a:pt x="498265" y="2675763"/>
                    <a:pt x="498265" y="2687860"/>
                  </a:cubicBezTo>
                  <a:close/>
                  <a:moveTo>
                    <a:pt x="2534043" y="662464"/>
                  </a:moveTo>
                  <a:cubicBezTo>
                    <a:pt x="2524994" y="598742"/>
                    <a:pt x="2505468" y="540353"/>
                    <a:pt x="2477846" y="484918"/>
                  </a:cubicBezTo>
                  <a:cubicBezTo>
                    <a:pt x="2398979" y="326898"/>
                    <a:pt x="2271439" y="222599"/>
                    <a:pt x="2107799" y="163354"/>
                  </a:cubicBezTo>
                  <a:cubicBezTo>
                    <a:pt x="1872151" y="78010"/>
                    <a:pt x="1638407" y="85630"/>
                    <a:pt x="1409236" y="190024"/>
                  </a:cubicBezTo>
                  <a:cubicBezTo>
                    <a:pt x="1262741" y="256699"/>
                    <a:pt x="1154347" y="362426"/>
                    <a:pt x="1089863" y="510064"/>
                  </a:cubicBezTo>
                  <a:cubicBezTo>
                    <a:pt x="1069003" y="557784"/>
                    <a:pt x="1056525" y="609124"/>
                    <a:pt x="1038904" y="662464"/>
                  </a:cubicBezTo>
                  <a:lnTo>
                    <a:pt x="2534043" y="662464"/>
                  </a:lnTo>
                  <a:close/>
                  <a:moveTo>
                    <a:pt x="1344180" y="2614422"/>
                  </a:moveTo>
                  <a:cubicBezTo>
                    <a:pt x="1515630" y="2758345"/>
                    <a:pt x="2074557" y="2757964"/>
                    <a:pt x="2233530" y="2614613"/>
                  </a:cubicBezTo>
                  <a:cubicBezTo>
                    <a:pt x="2223909" y="2606802"/>
                    <a:pt x="2213717" y="2599658"/>
                    <a:pt x="2204859" y="2591181"/>
                  </a:cubicBezTo>
                  <a:cubicBezTo>
                    <a:pt x="2147519" y="2536698"/>
                    <a:pt x="2118372" y="2469642"/>
                    <a:pt x="2117420" y="2390585"/>
                  </a:cubicBezTo>
                  <a:cubicBezTo>
                    <a:pt x="2117134" y="2362295"/>
                    <a:pt x="2117324" y="2334006"/>
                    <a:pt x="2117324" y="2305145"/>
                  </a:cubicBezTo>
                  <a:cubicBezTo>
                    <a:pt x="1897678" y="2454783"/>
                    <a:pt x="1682127" y="2454688"/>
                    <a:pt x="1460099" y="2305050"/>
                  </a:cubicBezTo>
                  <a:cubicBezTo>
                    <a:pt x="1470196" y="2427827"/>
                    <a:pt x="1452003" y="2538984"/>
                    <a:pt x="1344180" y="2614422"/>
                  </a:cubicBezTo>
                  <a:close/>
                  <a:moveTo>
                    <a:pt x="830306" y="1092994"/>
                  </a:moveTo>
                  <a:cubicBezTo>
                    <a:pt x="830306" y="1020413"/>
                    <a:pt x="829735" y="947737"/>
                    <a:pt x="830687" y="875157"/>
                  </a:cubicBezTo>
                  <a:cubicBezTo>
                    <a:pt x="830973" y="855059"/>
                    <a:pt x="825258" y="847439"/>
                    <a:pt x="804303" y="847725"/>
                  </a:cubicBezTo>
                  <a:cubicBezTo>
                    <a:pt x="784777" y="848011"/>
                    <a:pt x="776585" y="852583"/>
                    <a:pt x="776681" y="874109"/>
                  </a:cubicBezTo>
                  <a:cubicBezTo>
                    <a:pt x="777443" y="1019366"/>
                    <a:pt x="777443" y="1164622"/>
                    <a:pt x="776681" y="1309878"/>
                  </a:cubicBezTo>
                  <a:cubicBezTo>
                    <a:pt x="776585" y="1331500"/>
                    <a:pt x="785063" y="1335786"/>
                    <a:pt x="804494" y="1336072"/>
                  </a:cubicBezTo>
                  <a:cubicBezTo>
                    <a:pt x="825639" y="1336453"/>
                    <a:pt x="830973" y="1328357"/>
                    <a:pt x="830687" y="1308449"/>
                  </a:cubicBezTo>
                  <a:cubicBezTo>
                    <a:pt x="829640" y="1236536"/>
                    <a:pt x="830306" y="1164717"/>
                    <a:pt x="830306" y="1092994"/>
                  </a:cubicBezTo>
                  <a:close/>
                  <a:moveTo>
                    <a:pt x="2801600" y="1090994"/>
                  </a:moveTo>
                  <a:cubicBezTo>
                    <a:pt x="2801600" y="1017556"/>
                    <a:pt x="2801029" y="944213"/>
                    <a:pt x="2801982" y="870871"/>
                  </a:cubicBezTo>
                  <a:cubicBezTo>
                    <a:pt x="2802267" y="850868"/>
                    <a:pt x="2793218" y="847725"/>
                    <a:pt x="2776550" y="848011"/>
                  </a:cubicBezTo>
                  <a:cubicBezTo>
                    <a:pt x="2759976" y="848297"/>
                    <a:pt x="2748832" y="848868"/>
                    <a:pt x="2749022" y="871252"/>
                  </a:cubicBezTo>
                  <a:cubicBezTo>
                    <a:pt x="2749880" y="1018032"/>
                    <a:pt x="2749880" y="1164812"/>
                    <a:pt x="2749022" y="1311593"/>
                  </a:cubicBezTo>
                  <a:cubicBezTo>
                    <a:pt x="2748927" y="1332738"/>
                    <a:pt x="2758071" y="1335786"/>
                    <a:pt x="2775788" y="1335881"/>
                  </a:cubicBezTo>
                  <a:cubicBezTo>
                    <a:pt x="2793885" y="1335881"/>
                    <a:pt x="2802458" y="1331976"/>
                    <a:pt x="2802077" y="1311211"/>
                  </a:cubicBezTo>
                  <a:cubicBezTo>
                    <a:pt x="2800838" y="1237774"/>
                    <a:pt x="2801600" y="1164336"/>
                    <a:pt x="2801600" y="1090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D0515397-2286-CE5C-9AE3-84568FA66E8F}"/>
                </a:ext>
              </a:extLst>
            </p:cNvPr>
            <p:cNvSpPr/>
            <p:nvPr/>
          </p:nvSpPr>
          <p:spPr>
            <a:xfrm>
              <a:off x="1364736" y="186629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F8D17A51-9046-EA98-05DA-95C5F239B574}"/>
                </a:ext>
              </a:extLst>
            </p:cNvPr>
            <p:cNvSpPr/>
            <p:nvPr/>
          </p:nvSpPr>
          <p:spPr>
            <a:xfrm>
              <a:off x="2784961" y="2748657"/>
              <a:ext cx="230922" cy="353100"/>
            </a:xfrm>
            <a:custGeom>
              <a:avLst/>
              <a:gdLst>
                <a:gd name="connsiteX0" fmla="*/ 169497 w 230922"/>
                <a:gd name="connsiteY0" fmla="*/ 198722 h 353100"/>
                <a:gd name="connsiteX1" fmla="*/ 224076 w 230922"/>
                <a:gd name="connsiteY1" fmla="*/ 301306 h 353100"/>
                <a:gd name="connsiteX2" fmla="*/ 211788 w 230922"/>
                <a:gd name="connsiteY2" fmla="*/ 348646 h 353100"/>
                <a:gd name="connsiteX3" fmla="*/ 167592 w 230922"/>
                <a:gd name="connsiteY3" fmla="*/ 331405 h 353100"/>
                <a:gd name="connsiteX4" fmla="*/ 117586 w 230922"/>
                <a:gd name="connsiteY4" fmla="*/ 234822 h 353100"/>
                <a:gd name="connsiteX5" fmla="*/ 65103 w 230922"/>
                <a:gd name="connsiteY5" fmla="*/ 211009 h 353100"/>
                <a:gd name="connsiteX6" fmla="*/ 65008 w 230922"/>
                <a:gd name="connsiteY6" fmla="*/ 313879 h 353100"/>
                <a:gd name="connsiteX7" fmla="*/ 33385 w 230922"/>
                <a:gd name="connsiteY7" fmla="*/ 350646 h 353100"/>
                <a:gd name="connsiteX8" fmla="*/ 143 w 230922"/>
                <a:gd name="connsiteY8" fmla="*/ 312832 h 353100"/>
                <a:gd name="connsiteX9" fmla="*/ 143 w 230922"/>
                <a:gd name="connsiteY9" fmla="*/ 40512 h 353100"/>
                <a:gd name="connsiteX10" fmla="*/ 40719 w 230922"/>
                <a:gd name="connsiteY10" fmla="*/ 30 h 353100"/>
                <a:gd name="connsiteX11" fmla="*/ 146828 w 230922"/>
                <a:gd name="connsiteY11" fmla="*/ 4222 h 353100"/>
                <a:gd name="connsiteX12" fmla="*/ 228171 w 230922"/>
                <a:gd name="connsiteY12" fmla="*/ 74707 h 353100"/>
                <a:gd name="connsiteX13" fmla="*/ 182356 w 230922"/>
                <a:gd name="connsiteY13" fmla="*/ 190816 h 353100"/>
                <a:gd name="connsiteX14" fmla="*/ 169497 w 230922"/>
                <a:gd name="connsiteY14" fmla="*/ 198722 h 353100"/>
                <a:gd name="connsiteX15" fmla="*/ 65199 w 230922"/>
                <a:gd name="connsiteY15" fmla="*/ 156241 h 353100"/>
                <a:gd name="connsiteX16" fmla="*/ 116253 w 230922"/>
                <a:gd name="connsiteY16" fmla="*/ 156145 h 353100"/>
                <a:gd name="connsiteX17" fmla="*/ 166354 w 230922"/>
                <a:gd name="connsiteY17" fmla="*/ 108425 h 353100"/>
                <a:gd name="connsiteX18" fmla="*/ 116919 w 230922"/>
                <a:gd name="connsiteY18" fmla="*/ 57562 h 353100"/>
                <a:gd name="connsiteX19" fmla="*/ 82629 w 230922"/>
                <a:gd name="connsiteY19" fmla="*/ 57752 h 353100"/>
                <a:gd name="connsiteX20" fmla="*/ 66151 w 230922"/>
                <a:gd name="connsiteY20" fmla="*/ 72325 h 353100"/>
                <a:gd name="connsiteX21" fmla="*/ 65199 w 230922"/>
                <a:gd name="connsiteY21" fmla="*/ 156241 h 35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0922" h="353100">
                  <a:moveTo>
                    <a:pt x="169497" y="198722"/>
                  </a:moveTo>
                  <a:cubicBezTo>
                    <a:pt x="188547" y="234536"/>
                    <a:pt x="206454" y="267874"/>
                    <a:pt x="224076" y="301306"/>
                  </a:cubicBezTo>
                  <a:cubicBezTo>
                    <a:pt x="235791" y="323595"/>
                    <a:pt x="231696" y="338549"/>
                    <a:pt x="211788" y="348646"/>
                  </a:cubicBezTo>
                  <a:cubicBezTo>
                    <a:pt x="193405" y="357980"/>
                    <a:pt x="179022" y="352836"/>
                    <a:pt x="167592" y="331405"/>
                  </a:cubicBezTo>
                  <a:cubicBezTo>
                    <a:pt x="150543" y="299401"/>
                    <a:pt x="134064" y="267112"/>
                    <a:pt x="117586" y="234822"/>
                  </a:cubicBezTo>
                  <a:cubicBezTo>
                    <a:pt x="102156" y="204723"/>
                    <a:pt x="102251" y="204723"/>
                    <a:pt x="65103" y="211009"/>
                  </a:cubicBezTo>
                  <a:cubicBezTo>
                    <a:pt x="65103" y="244918"/>
                    <a:pt x="65294" y="279399"/>
                    <a:pt x="65008" y="313879"/>
                  </a:cubicBezTo>
                  <a:cubicBezTo>
                    <a:pt x="64818" y="341026"/>
                    <a:pt x="56721" y="350265"/>
                    <a:pt x="33385" y="350646"/>
                  </a:cubicBezTo>
                  <a:cubicBezTo>
                    <a:pt x="9096" y="351027"/>
                    <a:pt x="238" y="341311"/>
                    <a:pt x="143" y="312832"/>
                  </a:cubicBezTo>
                  <a:cubicBezTo>
                    <a:pt x="-48" y="222058"/>
                    <a:pt x="-48" y="131285"/>
                    <a:pt x="143" y="40512"/>
                  </a:cubicBezTo>
                  <a:cubicBezTo>
                    <a:pt x="238" y="6698"/>
                    <a:pt x="7096" y="-541"/>
                    <a:pt x="40719" y="30"/>
                  </a:cubicBezTo>
                  <a:cubicBezTo>
                    <a:pt x="76152" y="602"/>
                    <a:pt x="111776" y="316"/>
                    <a:pt x="146828" y="4222"/>
                  </a:cubicBezTo>
                  <a:cubicBezTo>
                    <a:pt x="193119" y="9270"/>
                    <a:pt x="219885" y="34416"/>
                    <a:pt x="228171" y="74707"/>
                  </a:cubicBezTo>
                  <a:cubicBezTo>
                    <a:pt x="238173" y="123379"/>
                    <a:pt x="220456" y="168147"/>
                    <a:pt x="182356" y="190816"/>
                  </a:cubicBezTo>
                  <a:cubicBezTo>
                    <a:pt x="179022" y="192912"/>
                    <a:pt x="175593" y="195007"/>
                    <a:pt x="169497" y="198722"/>
                  </a:cubicBezTo>
                  <a:close/>
                  <a:moveTo>
                    <a:pt x="65199" y="156241"/>
                  </a:moveTo>
                  <a:cubicBezTo>
                    <a:pt x="85106" y="156241"/>
                    <a:pt x="100727" y="156717"/>
                    <a:pt x="116253" y="156145"/>
                  </a:cubicBezTo>
                  <a:cubicBezTo>
                    <a:pt x="150162" y="154812"/>
                    <a:pt x="165402" y="140048"/>
                    <a:pt x="166354" y="108425"/>
                  </a:cubicBezTo>
                  <a:cubicBezTo>
                    <a:pt x="167307" y="76135"/>
                    <a:pt x="151876" y="60038"/>
                    <a:pt x="116919" y="57562"/>
                  </a:cubicBezTo>
                  <a:cubicBezTo>
                    <a:pt x="105489" y="56799"/>
                    <a:pt x="93583" y="55466"/>
                    <a:pt x="82629" y="57752"/>
                  </a:cubicBezTo>
                  <a:cubicBezTo>
                    <a:pt x="76152" y="59181"/>
                    <a:pt x="66437" y="66896"/>
                    <a:pt x="66151" y="72325"/>
                  </a:cubicBezTo>
                  <a:cubicBezTo>
                    <a:pt x="64341" y="99186"/>
                    <a:pt x="65199" y="126046"/>
                    <a:pt x="65199" y="156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F5BFA599-4F4D-A74D-378A-640F6FDFAA07}"/>
                </a:ext>
              </a:extLst>
            </p:cNvPr>
            <p:cNvSpPr/>
            <p:nvPr/>
          </p:nvSpPr>
          <p:spPr>
            <a:xfrm>
              <a:off x="3499555" y="2749071"/>
              <a:ext cx="264725" cy="352327"/>
            </a:xfrm>
            <a:custGeom>
              <a:avLst/>
              <a:gdLst>
                <a:gd name="connsiteX0" fmla="*/ 136416 w 264725"/>
                <a:gd name="connsiteY0" fmla="*/ 254505 h 352327"/>
                <a:gd name="connsiteX1" fmla="*/ 190804 w 264725"/>
                <a:gd name="connsiteY1" fmla="*/ 62291 h 352327"/>
                <a:gd name="connsiteX2" fmla="*/ 199758 w 264725"/>
                <a:gd name="connsiteY2" fmla="*/ 28858 h 352327"/>
                <a:gd name="connsiteX3" fmla="*/ 239667 w 264725"/>
                <a:gd name="connsiteY3" fmla="*/ 2950 h 352327"/>
                <a:gd name="connsiteX4" fmla="*/ 260337 w 264725"/>
                <a:gd name="connsiteY4" fmla="*/ 47336 h 352327"/>
                <a:gd name="connsiteX5" fmla="*/ 177183 w 264725"/>
                <a:gd name="connsiteY5" fmla="*/ 321752 h 352327"/>
                <a:gd name="connsiteX6" fmla="*/ 132321 w 264725"/>
                <a:gd name="connsiteY6" fmla="*/ 352327 h 352327"/>
                <a:gd name="connsiteX7" fmla="*/ 87743 w 264725"/>
                <a:gd name="connsiteY7" fmla="*/ 321085 h 352327"/>
                <a:gd name="connsiteX8" fmla="*/ 3543 w 264725"/>
                <a:gd name="connsiteY8" fmla="*/ 44384 h 352327"/>
                <a:gd name="connsiteX9" fmla="*/ 25641 w 264725"/>
                <a:gd name="connsiteY9" fmla="*/ 2664 h 352327"/>
                <a:gd name="connsiteX10" fmla="*/ 64598 w 264725"/>
                <a:gd name="connsiteY10" fmla="*/ 26858 h 352327"/>
                <a:gd name="connsiteX11" fmla="*/ 124510 w 264725"/>
                <a:gd name="connsiteY11" fmla="*/ 238598 h 352327"/>
                <a:gd name="connsiteX12" fmla="*/ 130416 w 264725"/>
                <a:gd name="connsiteY12" fmla="*/ 253934 h 352327"/>
                <a:gd name="connsiteX13" fmla="*/ 136416 w 264725"/>
                <a:gd name="connsiteY13" fmla="*/ 254505 h 35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4725" h="352327">
                  <a:moveTo>
                    <a:pt x="136416" y="254505"/>
                  </a:moveTo>
                  <a:cubicBezTo>
                    <a:pt x="154609" y="190402"/>
                    <a:pt x="172706" y="126394"/>
                    <a:pt x="190804" y="62291"/>
                  </a:cubicBezTo>
                  <a:cubicBezTo>
                    <a:pt x="193947" y="51146"/>
                    <a:pt x="196519" y="39907"/>
                    <a:pt x="199758" y="28858"/>
                  </a:cubicBezTo>
                  <a:cubicBezTo>
                    <a:pt x="207854" y="1140"/>
                    <a:pt x="216331" y="-4289"/>
                    <a:pt x="239667" y="2950"/>
                  </a:cubicBezTo>
                  <a:cubicBezTo>
                    <a:pt x="265766" y="11046"/>
                    <a:pt x="269195" y="18190"/>
                    <a:pt x="260337" y="47336"/>
                  </a:cubicBezTo>
                  <a:cubicBezTo>
                    <a:pt x="232619" y="138776"/>
                    <a:pt x="204330" y="230121"/>
                    <a:pt x="177183" y="321752"/>
                  </a:cubicBezTo>
                  <a:cubicBezTo>
                    <a:pt x="170135" y="345469"/>
                    <a:pt x="153466" y="352232"/>
                    <a:pt x="132321" y="352327"/>
                  </a:cubicBezTo>
                  <a:cubicBezTo>
                    <a:pt x="110889" y="352422"/>
                    <a:pt x="94697" y="344231"/>
                    <a:pt x="87743" y="321085"/>
                  </a:cubicBezTo>
                  <a:cubicBezTo>
                    <a:pt x="60121" y="228692"/>
                    <a:pt x="31546" y="136586"/>
                    <a:pt x="3543" y="44384"/>
                  </a:cubicBezTo>
                  <a:cubicBezTo>
                    <a:pt x="-4363" y="18380"/>
                    <a:pt x="114" y="10379"/>
                    <a:pt x="25641" y="2664"/>
                  </a:cubicBezTo>
                  <a:cubicBezTo>
                    <a:pt x="48024" y="-4099"/>
                    <a:pt x="57264" y="1331"/>
                    <a:pt x="64598" y="26858"/>
                  </a:cubicBezTo>
                  <a:cubicBezTo>
                    <a:pt x="84696" y="97438"/>
                    <a:pt x="104508" y="168018"/>
                    <a:pt x="124510" y="238598"/>
                  </a:cubicBezTo>
                  <a:cubicBezTo>
                    <a:pt x="126034" y="243837"/>
                    <a:pt x="128415" y="248885"/>
                    <a:pt x="130416" y="253934"/>
                  </a:cubicBezTo>
                  <a:cubicBezTo>
                    <a:pt x="132416" y="254124"/>
                    <a:pt x="134416" y="254315"/>
                    <a:pt x="136416" y="254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4" name="Rectángulo 103">
              <a:extLst>
                <a:ext uri="{FF2B5EF4-FFF2-40B4-BE49-F238E27FC236}">
                  <a16:creationId xmlns:a16="http://schemas.microsoft.com/office/drawing/2014/main" id="{E480571F-33E7-2D6F-AC11-7D84AB310914}"/>
                </a:ext>
              </a:extLst>
            </p:cNvPr>
            <p:cNvSpPr/>
            <p:nvPr/>
          </p:nvSpPr>
          <p:spPr>
            <a:xfrm>
              <a:off x="2832100" y="3273425"/>
              <a:ext cx="183783" cy="1127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396539C2-AC37-F217-EADE-4A5AE3B6EC29}"/>
                </a:ext>
              </a:extLst>
            </p:cNvPr>
            <p:cNvSpPr/>
            <p:nvPr/>
          </p:nvSpPr>
          <p:spPr>
            <a:xfrm rot="20808920">
              <a:off x="4841156" y="4985499"/>
              <a:ext cx="112521" cy="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6AA698E4-4939-4FE6-969F-3AD5479561BC}"/>
              </a:ext>
            </a:extLst>
          </p:cNvPr>
          <p:cNvGrpSpPr/>
          <p:nvPr/>
        </p:nvGrpSpPr>
        <p:grpSpPr>
          <a:xfrm>
            <a:off x="3776983" y="2278013"/>
            <a:ext cx="4163973" cy="3275036"/>
            <a:chOff x="2444748" y="555045"/>
            <a:chExt cx="7282048" cy="5727454"/>
          </a:xfrm>
        </p:grpSpPr>
        <p:sp>
          <p:nvSpPr>
            <p:cNvPr id="4" name="Freeform: Shape 5">
              <a:extLst>
                <a:ext uri="{FF2B5EF4-FFF2-40B4-BE49-F238E27FC236}">
                  <a16:creationId xmlns:a16="http://schemas.microsoft.com/office/drawing/2014/main" id="{F3D810AC-2159-4B1A-99C2-A1878B4FF53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6">
              <a:extLst>
                <a:ext uri="{FF2B5EF4-FFF2-40B4-BE49-F238E27FC236}">
                  <a16:creationId xmlns:a16="http://schemas.microsoft.com/office/drawing/2014/main" id="{E504D44B-3E30-4DC1-A48B-ACA6A7B956E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1CF5111D-61D0-4AAE-9462-99CA110060A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03693B3F-E8DD-40C1-9C59-17285C358B0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5F99AEF8-3337-4966-A052-DE87952D13C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0907F4D7-7046-4EA1-9ABF-4B3B9FC186C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EBBBDDFE-5288-4B5B-B3D8-675BE0D2978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0B77743F-0FBF-4F58-87C4-6CAAD6E17E1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949D6923-AAA9-4CE7-B38F-F83495AF42E7}"/>
              </a:ext>
            </a:extLst>
          </p:cNvPr>
          <p:cNvGrpSpPr/>
          <p:nvPr/>
        </p:nvGrpSpPr>
        <p:grpSpPr>
          <a:xfrm>
            <a:off x="7632771" y="3433426"/>
            <a:ext cx="3879364" cy="2131448"/>
            <a:chOff x="-548507" y="477868"/>
            <a:chExt cx="11570449" cy="6357177"/>
          </a:xfrm>
        </p:grpSpPr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0F418B6-5F16-41CE-ACC8-1F5815B0D53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C63FC316-816A-4802-835A-FEF5843DCAB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85D5E2D4-0395-42E1-B8FA-DF1AEF81486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2EC27048-FC56-4552-8C4B-47FA9652605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id="{642DD927-6099-4028-B5D0-DE0CA2ECE80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646A3B84-0BCE-45E4-82C7-FA9E0BFF706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" name="Rectangle: Rounded Corners 24">
                <a:extLst>
                  <a:ext uri="{FF2B5EF4-FFF2-40B4-BE49-F238E27FC236}">
                    <a16:creationId xmlns:a16="http://schemas.microsoft.com/office/drawing/2014/main" id="{484438EE-7159-4673-9875-2827EDD3416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5">
                <a:extLst>
                  <a:ext uri="{FF2B5EF4-FFF2-40B4-BE49-F238E27FC236}">
                    <a16:creationId xmlns:a16="http://schemas.microsoft.com/office/drawing/2014/main" id="{33EABE11-D55F-4A4F-BC4C-4022C580A83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id="{ABD91895-CBEB-425F-A6D3-7C1E4D7FE7C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1" name="Rectangle: Rounded Corners 22">
                <a:extLst>
                  <a:ext uri="{FF2B5EF4-FFF2-40B4-BE49-F238E27FC236}">
                    <a16:creationId xmlns:a16="http://schemas.microsoft.com/office/drawing/2014/main" id="{BBA23724-3A3A-48AB-82C2-4C857613789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3">
                <a:extLst>
                  <a:ext uri="{FF2B5EF4-FFF2-40B4-BE49-F238E27FC236}">
                    <a16:creationId xmlns:a16="http://schemas.microsoft.com/office/drawing/2014/main" id="{855396BD-1151-4ACB-AB90-92E1B7D3A24E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id="{8D101757-FC3D-485F-972C-EE418319E44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7FAA18BC-F2BF-4CCB-A502-EDE1345EA4D9}"/>
              </a:ext>
            </a:extLst>
          </p:cNvPr>
          <p:cNvGrpSpPr/>
          <p:nvPr/>
        </p:nvGrpSpPr>
        <p:grpSpPr>
          <a:xfrm>
            <a:off x="813496" y="3428132"/>
            <a:ext cx="1533657" cy="2068863"/>
            <a:chOff x="5745956" y="3501865"/>
            <a:chExt cx="2146216" cy="2895189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4CDF25C9-0CD6-4743-B8EE-318767C974C3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8A1C4F58-E905-44E2-A2E9-21FFC3F2AAEF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id="{E3465010-3DD5-4525-8B02-6CDCF37D58D4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0">
              <a:extLst>
                <a:ext uri="{FF2B5EF4-FFF2-40B4-BE49-F238E27FC236}">
                  <a16:creationId xmlns:a16="http://schemas.microsoft.com/office/drawing/2014/main" id="{3A36B3F0-2AE7-40EE-A0F4-C2CEED6B805A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1">
              <a:extLst>
                <a:ext uri="{FF2B5EF4-FFF2-40B4-BE49-F238E27FC236}">
                  <a16:creationId xmlns:a16="http://schemas.microsoft.com/office/drawing/2014/main" id="{20B59948-BB3B-44D2-988D-90C9683BE1D7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2">
              <a:extLst>
                <a:ext uri="{FF2B5EF4-FFF2-40B4-BE49-F238E27FC236}">
                  <a16:creationId xmlns:a16="http://schemas.microsoft.com/office/drawing/2014/main" id="{5429A5A6-83D2-4146-8AAD-B27FB83854B8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3">
              <a:extLst>
                <a:ext uri="{FF2B5EF4-FFF2-40B4-BE49-F238E27FC236}">
                  <a16:creationId xmlns:a16="http://schemas.microsoft.com/office/drawing/2014/main" id="{43A10867-AA16-40EF-A5ED-3B09778FB72E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Group 34">
              <a:extLst>
                <a:ext uri="{FF2B5EF4-FFF2-40B4-BE49-F238E27FC236}">
                  <a16:creationId xmlns:a16="http://schemas.microsoft.com/office/drawing/2014/main" id="{672AE6CC-0D61-469D-A05B-C44C393F3102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34" name="Oval 35">
                <a:extLst>
                  <a:ext uri="{FF2B5EF4-FFF2-40B4-BE49-F238E27FC236}">
                    <a16:creationId xmlns:a16="http://schemas.microsoft.com/office/drawing/2014/main" id="{7D8752B2-901E-4602-A047-4F9783C91152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6">
                <a:extLst>
                  <a:ext uri="{FF2B5EF4-FFF2-40B4-BE49-F238E27FC236}">
                    <a16:creationId xmlns:a16="http://schemas.microsoft.com/office/drawing/2014/main" id="{13D1FF7D-9958-4608-A081-57D876A0C946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7">
            <a:extLst>
              <a:ext uri="{FF2B5EF4-FFF2-40B4-BE49-F238E27FC236}">
                <a16:creationId xmlns:a16="http://schemas.microsoft.com/office/drawing/2014/main" id="{2FAE3587-E62F-4F99-BA68-634EBA3CFE7D}"/>
              </a:ext>
            </a:extLst>
          </p:cNvPr>
          <p:cNvGrpSpPr/>
          <p:nvPr/>
        </p:nvGrpSpPr>
        <p:grpSpPr>
          <a:xfrm>
            <a:off x="2746381" y="4157867"/>
            <a:ext cx="778728" cy="1368963"/>
            <a:chOff x="7182034" y="5192864"/>
            <a:chExt cx="825553" cy="1451279"/>
          </a:xfrm>
        </p:grpSpPr>
        <p:grpSp>
          <p:nvGrpSpPr>
            <p:cNvPr id="37" name="Group 3">
              <a:extLst>
                <a:ext uri="{FF2B5EF4-FFF2-40B4-BE49-F238E27FC236}">
                  <a16:creationId xmlns:a16="http://schemas.microsoft.com/office/drawing/2014/main" id="{7C07D593-BDA1-4565-88BC-23AE58DDBDBD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40" name="Rounded Rectangle 4">
                <a:extLst>
                  <a:ext uri="{FF2B5EF4-FFF2-40B4-BE49-F238E27FC236}">
                    <a16:creationId xmlns:a16="http://schemas.microsoft.com/office/drawing/2014/main" id="{95A7BDBB-6A2F-4B32-AB9C-8EE4A3BE51C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1" name="Rectangle 5">
                <a:extLst>
                  <a:ext uri="{FF2B5EF4-FFF2-40B4-BE49-F238E27FC236}">
                    <a16:creationId xmlns:a16="http://schemas.microsoft.com/office/drawing/2014/main" id="{3492B8FC-E888-4BF8-87BE-6A076DFEFCD3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2" name="Group 6">
                <a:extLst>
                  <a:ext uri="{FF2B5EF4-FFF2-40B4-BE49-F238E27FC236}">
                    <a16:creationId xmlns:a16="http://schemas.microsoft.com/office/drawing/2014/main" id="{2788385E-9470-4895-9469-B591BC363848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3" name="Oval 7">
                  <a:extLst>
                    <a:ext uri="{FF2B5EF4-FFF2-40B4-BE49-F238E27FC236}">
                      <a16:creationId xmlns:a16="http://schemas.microsoft.com/office/drawing/2014/main" id="{ABCBCB43-15F8-4B82-ACD4-85FE6BAC11F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44" name="Rounded Rectangle 8">
                  <a:extLst>
                    <a:ext uri="{FF2B5EF4-FFF2-40B4-BE49-F238E27FC236}">
                      <a16:creationId xmlns:a16="http://schemas.microsoft.com/office/drawing/2014/main" id="{96A85F8F-B210-45A6-B5C2-2A9C16DC3B7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8" name="Freeform: Shape 39">
              <a:extLst>
                <a:ext uri="{FF2B5EF4-FFF2-40B4-BE49-F238E27FC236}">
                  <a16:creationId xmlns:a16="http://schemas.microsoft.com/office/drawing/2014/main" id="{E1DFFEEC-008F-4444-9351-F918D33DAF80}"/>
                </a:ext>
              </a:extLst>
            </p:cNvPr>
            <p:cNvSpPr/>
            <p:nvPr/>
          </p:nvSpPr>
          <p:spPr>
            <a:xfrm>
              <a:off x="7227509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40">
              <a:extLst>
                <a:ext uri="{FF2B5EF4-FFF2-40B4-BE49-F238E27FC236}">
                  <a16:creationId xmlns:a16="http://schemas.microsoft.com/office/drawing/2014/main" id="{CE273F1B-0B30-4D3E-B028-223EB0F2E4E4}"/>
                </a:ext>
              </a:extLst>
            </p:cNvPr>
            <p:cNvSpPr/>
            <p:nvPr/>
          </p:nvSpPr>
          <p:spPr>
            <a:xfrm>
              <a:off x="7357552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Google Shape;2577;p124">
            <a:extLst>
              <a:ext uri="{FF2B5EF4-FFF2-40B4-BE49-F238E27FC236}">
                <a16:creationId xmlns:a16="http://schemas.microsoft.com/office/drawing/2014/main" id="{D6DA0AAC-E319-33F0-5CD7-E29C8266EAB2}"/>
              </a:ext>
            </a:extLst>
          </p:cNvPr>
          <p:cNvSpPr txBox="1">
            <a:spLocks/>
          </p:cNvSpPr>
          <p:nvPr/>
        </p:nvSpPr>
        <p:spPr>
          <a:xfrm>
            <a:off x="4217115" y="6254768"/>
            <a:ext cx="4481282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5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s-PE" sz="2000" dirty="0">
                <a:solidFill>
                  <a:srgbClr val="013857"/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D1751C8-F800-87DB-9CC1-91D11070A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BB0EF3C5-9780-06F7-4819-1C26F3F96BD7}"/>
              </a:ext>
            </a:extLst>
          </p:cNvPr>
          <p:cNvGrpSpPr/>
          <p:nvPr/>
        </p:nvGrpSpPr>
        <p:grpSpPr>
          <a:xfrm>
            <a:off x="4212277" y="1240946"/>
            <a:ext cx="7684449" cy="4895694"/>
            <a:chOff x="3235350" y="1068226"/>
            <a:chExt cx="5458428" cy="3477516"/>
          </a:xfrm>
          <a:solidFill>
            <a:srgbClr val="013857"/>
          </a:solidFill>
        </p:grpSpPr>
        <p:sp>
          <p:nvSpPr>
            <p:cNvPr id="118" name="Diamond 5">
              <a:extLst>
                <a:ext uri="{FF2B5EF4-FFF2-40B4-BE49-F238E27FC236}">
                  <a16:creationId xmlns:a16="http://schemas.microsoft.com/office/drawing/2014/main" id="{EC53311A-9233-AB13-2F30-7CFFCE0BF48A}"/>
                </a:ext>
              </a:extLst>
            </p:cNvPr>
            <p:cNvSpPr/>
            <p:nvPr/>
          </p:nvSpPr>
          <p:spPr>
            <a:xfrm>
              <a:off x="4584052" y="1119114"/>
              <a:ext cx="392362" cy="393521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19" name="Isosceles Triangle 51">
              <a:extLst>
                <a:ext uri="{FF2B5EF4-FFF2-40B4-BE49-F238E27FC236}">
                  <a16:creationId xmlns:a16="http://schemas.microsoft.com/office/drawing/2014/main" id="{9D465B58-96AE-095D-0D72-2084872BD3DB}"/>
                </a:ext>
              </a:extLst>
            </p:cNvPr>
            <p:cNvSpPr/>
            <p:nvPr/>
          </p:nvSpPr>
          <p:spPr>
            <a:xfrm>
              <a:off x="3954987" y="1172014"/>
              <a:ext cx="392360" cy="287720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20" name="Isosceles Triangle 57">
              <a:extLst>
                <a:ext uri="{FF2B5EF4-FFF2-40B4-BE49-F238E27FC236}">
                  <a16:creationId xmlns:a16="http://schemas.microsoft.com/office/drawing/2014/main" id="{793DC053-2BFC-D33E-BDFC-46C499E263E6}"/>
                </a:ext>
              </a:extLst>
            </p:cNvPr>
            <p:cNvSpPr/>
            <p:nvPr/>
          </p:nvSpPr>
          <p:spPr>
            <a:xfrm>
              <a:off x="4585617" y="3390154"/>
              <a:ext cx="234850" cy="530924"/>
            </a:xfrm>
            <a:custGeom>
              <a:avLst/>
              <a:gdLst>
                <a:gd name="connsiteX0" fmla="*/ 1148449 w 1346449"/>
                <a:gd name="connsiteY0" fmla="*/ 2457725 h 3249725"/>
                <a:gd name="connsiteX1" fmla="*/ 198001 w 1346449"/>
                <a:gd name="connsiteY1" fmla="*/ 2457725 h 3249725"/>
                <a:gd name="connsiteX2" fmla="*/ 1 w 1346449"/>
                <a:gd name="connsiteY2" fmla="*/ 3249725 h 3249725"/>
                <a:gd name="connsiteX3" fmla="*/ 1346449 w 1346449"/>
                <a:gd name="connsiteY3" fmla="*/ 3249725 h 3249725"/>
                <a:gd name="connsiteX4" fmla="*/ 1148449 w 1346449"/>
                <a:gd name="connsiteY4" fmla="*/ 2457725 h 3249725"/>
                <a:gd name="connsiteX5" fmla="*/ 755186 w 1346449"/>
                <a:gd name="connsiteY5" fmla="*/ 82950 h 3249725"/>
                <a:gd name="connsiteX6" fmla="*/ 734449 w 1346449"/>
                <a:gd name="connsiteY6" fmla="*/ 1314594 h 3249725"/>
                <a:gd name="connsiteX7" fmla="*/ 853246 w 1346449"/>
                <a:gd name="connsiteY7" fmla="*/ 1483214 h 3249725"/>
                <a:gd name="connsiteX8" fmla="*/ 673226 w 1346449"/>
                <a:gd name="connsiteY8" fmla="*/ 1663234 h 3249725"/>
                <a:gd name="connsiteX9" fmla="*/ 493206 w 1346449"/>
                <a:gd name="connsiteY9" fmla="*/ 1483214 h 3249725"/>
                <a:gd name="connsiteX10" fmla="*/ 612000 w 1346449"/>
                <a:gd name="connsiteY10" fmla="*/ 1314595 h 3249725"/>
                <a:gd name="connsiteX11" fmla="*/ 612000 w 1346449"/>
                <a:gd name="connsiteY11" fmla="*/ 0 h 3249725"/>
                <a:gd name="connsiteX12" fmla="*/ 2939 w 1346449"/>
                <a:gd name="connsiteY12" fmla="*/ 1574694 h 3249725"/>
                <a:gd name="connsiteX13" fmla="*/ 0 w 1346449"/>
                <a:gd name="connsiteY13" fmla="*/ 1574694 h 3249725"/>
                <a:gd name="connsiteX14" fmla="*/ 2009 w 1346449"/>
                <a:gd name="connsiteY14" fmla="*/ 1577097 h 3249725"/>
                <a:gd name="connsiteX15" fmla="*/ 0 w 1346449"/>
                <a:gd name="connsiteY15" fmla="*/ 1582292 h 3249725"/>
                <a:gd name="connsiteX16" fmla="*/ 6353 w 1346449"/>
                <a:gd name="connsiteY16" fmla="*/ 1582292 h 3249725"/>
                <a:gd name="connsiteX17" fmla="*/ 273414 w 1346449"/>
                <a:gd name="connsiteY17" fmla="*/ 2376121 h 3249725"/>
                <a:gd name="connsiteX18" fmla="*/ 1091887 w 1346449"/>
                <a:gd name="connsiteY18" fmla="*/ 2366694 h 3249725"/>
                <a:gd name="connsiteX19" fmla="*/ 1340768 w 1346449"/>
                <a:gd name="connsiteY19" fmla="*/ 1582292 h 3249725"/>
                <a:gd name="connsiteX20" fmla="*/ 1346449 w 1346449"/>
                <a:gd name="connsiteY20" fmla="*/ 1582292 h 3249725"/>
                <a:gd name="connsiteX21" fmla="*/ 1344512 w 1346449"/>
                <a:gd name="connsiteY21" fmla="*/ 1577284 h 3249725"/>
                <a:gd name="connsiteX22" fmla="*/ 1346448 w 1346449"/>
                <a:gd name="connsiteY22" fmla="*/ 1574694 h 3249725"/>
                <a:gd name="connsiteX23" fmla="*/ 1343510 w 1346449"/>
                <a:gd name="connsiteY23" fmla="*/ 1574694 h 3249725"/>
                <a:gd name="connsiteX24" fmla="*/ 755186 w 1346449"/>
                <a:gd name="connsiteY24" fmla="*/ 82950 h 3249725"/>
                <a:gd name="connsiteX0" fmla="*/ 1148449 w 1346449"/>
                <a:gd name="connsiteY0" fmla="*/ 2374775 h 3166775"/>
                <a:gd name="connsiteX1" fmla="*/ 198001 w 1346449"/>
                <a:gd name="connsiteY1" fmla="*/ 2374775 h 3166775"/>
                <a:gd name="connsiteX2" fmla="*/ 1 w 1346449"/>
                <a:gd name="connsiteY2" fmla="*/ 3166775 h 3166775"/>
                <a:gd name="connsiteX3" fmla="*/ 1346449 w 1346449"/>
                <a:gd name="connsiteY3" fmla="*/ 3166775 h 3166775"/>
                <a:gd name="connsiteX4" fmla="*/ 1148449 w 1346449"/>
                <a:gd name="connsiteY4" fmla="*/ 2374775 h 3166775"/>
                <a:gd name="connsiteX5" fmla="*/ 755186 w 1346449"/>
                <a:gd name="connsiteY5" fmla="*/ 0 h 3166775"/>
                <a:gd name="connsiteX6" fmla="*/ 734449 w 1346449"/>
                <a:gd name="connsiteY6" fmla="*/ 1231644 h 3166775"/>
                <a:gd name="connsiteX7" fmla="*/ 853246 w 1346449"/>
                <a:gd name="connsiteY7" fmla="*/ 1400264 h 3166775"/>
                <a:gd name="connsiteX8" fmla="*/ 673226 w 1346449"/>
                <a:gd name="connsiteY8" fmla="*/ 1580284 h 3166775"/>
                <a:gd name="connsiteX9" fmla="*/ 493206 w 1346449"/>
                <a:gd name="connsiteY9" fmla="*/ 1400264 h 3166775"/>
                <a:gd name="connsiteX10" fmla="*/ 612000 w 1346449"/>
                <a:gd name="connsiteY10" fmla="*/ 1231645 h 3166775"/>
                <a:gd name="connsiteX11" fmla="*/ 591263 w 1346449"/>
                <a:gd name="connsiteY11" fmla="*/ 10368 h 3166775"/>
                <a:gd name="connsiteX12" fmla="*/ 2939 w 1346449"/>
                <a:gd name="connsiteY12" fmla="*/ 1491744 h 3166775"/>
                <a:gd name="connsiteX13" fmla="*/ 0 w 1346449"/>
                <a:gd name="connsiteY13" fmla="*/ 1491744 h 3166775"/>
                <a:gd name="connsiteX14" fmla="*/ 2009 w 1346449"/>
                <a:gd name="connsiteY14" fmla="*/ 1494147 h 3166775"/>
                <a:gd name="connsiteX15" fmla="*/ 0 w 1346449"/>
                <a:gd name="connsiteY15" fmla="*/ 1499342 h 3166775"/>
                <a:gd name="connsiteX16" fmla="*/ 6353 w 1346449"/>
                <a:gd name="connsiteY16" fmla="*/ 1499342 h 3166775"/>
                <a:gd name="connsiteX17" fmla="*/ 273414 w 1346449"/>
                <a:gd name="connsiteY17" fmla="*/ 2293171 h 3166775"/>
                <a:gd name="connsiteX18" fmla="*/ 1091887 w 1346449"/>
                <a:gd name="connsiteY18" fmla="*/ 2283744 h 3166775"/>
                <a:gd name="connsiteX19" fmla="*/ 1340768 w 1346449"/>
                <a:gd name="connsiteY19" fmla="*/ 1499342 h 3166775"/>
                <a:gd name="connsiteX20" fmla="*/ 1346449 w 1346449"/>
                <a:gd name="connsiteY20" fmla="*/ 1499342 h 3166775"/>
                <a:gd name="connsiteX21" fmla="*/ 1344512 w 1346449"/>
                <a:gd name="connsiteY21" fmla="*/ 1494334 h 3166775"/>
                <a:gd name="connsiteX22" fmla="*/ 1346448 w 1346449"/>
                <a:gd name="connsiteY22" fmla="*/ 1491744 h 3166775"/>
                <a:gd name="connsiteX23" fmla="*/ 1343510 w 1346449"/>
                <a:gd name="connsiteY23" fmla="*/ 1491744 h 3166775"/>
                <a:gd name="connsiteX24" fmla="*/ 755186 w 1346449"/>
                <a:gd name="connsiteY24" fmla="*/ 0 h 31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46449" h="3166775">
                  <a:moveTo>
                    <a:pt x="1148449" y="2374775"/>
                  </a:moveTo>
                  <a:lnTo>
                    <a:pt x="198001" y="2374775"/>
                  </a:lnTo>
                  <a:lnTo>
                    <a:pt x="1" y="3166775"/>
                  </a:lnTo>
                  <a:lnTo>
                    <a:pt x="1346449" y="3166775"/>
                  </a:lnTo>
                  <a:lnTo>
                    <a:pt x="1148449" y="2374775"/>
                  </a:lnTo>
                  <a:close/>
                  <a:moveTo>
                    <a:pt x="755186" y="0"/>
                  </a:moveTo>
                  <a:cubicBezTo>
                    <a:pt x="755186" y="438198"/>
                    <a:pt x="734449" y="793446"/>
                    <a:pt x="734449" y="1231644"/>
                  </a:cubicBezTo>
                  <a:cubicBezTo>
                    <a:pt x="803843" y="1256124"/>
                    <a:pt x="853246" y="1322425"/>
                    <a:pt x="853246" y="1400264"/>
                  </a:cubicBezTo>
                  <a:cubicBezTo>
                    <a:pt x="853246" y="1499686"/>
                    <a:pt x="772648" y="1580284"/>
                    <a:pt x="673226" y="1580284"/>
                  </a:cubicBezTo>
                  <a:cubicBezTo>
                    <a:pt x="573804" y="1580284"/>
                    <a:pt x="493206" y="1499686"/>
                    <a:pt x="493206" y="1400264"/>
                  </a:cubicBezTo>
                  <a:cubicBezTo>
                    <a:pt x="493206" y="1322426"/>
                    <a:pt x="542608" y="1256126"/>
                    <a:pt x="612000" y="1231645"/>
                  </a:cubicBezTo>
                  <a:lnTo>
                    <a:pt x="591263" y="10368"/>
                  </a:lnTo>
                  <a:lnTo>
                    <a:pt x="2939" y="1491744"/>
                  </a:lnTo>
                  <a:lnTo>
                    <a:pt x="0" y="1491744"/>
                  </a:lnTo>
                  <a:lnTo>
                    <a:pt x="2009" y="1494147"/>
                  </a:lnTo>
                  <a:lnTo>
                    <a:pt x="0" y="1499342"/>
                  </a:lnTo>
                  <a:lnTo>
                    <a:pt x="6353" y="1499342"/>
                  </a:lnTo>
                  <a:cubicBezTo>
                    <a:pt x="274151" y="1797289"/>
                    <a:pt x="320153" y="2031319"/>
                    <a:pt x="273414" y="2293171"/>
                  </a:cubicBezTo>
                  <a:lnTo>
                    <a:pt x="1091887" y="2283744"/>
                  </a:lnTo>
                  <a:cubicBezTo>
                    <a:pt x="1035756" y="1984266"/>
                    <a:pt x="1081794" y="1833397"/>
                    <a:pt x="1340768" y="1499342"/>
                  </a:cubicBezTo>
                  <a:lnTo>
                    <a:pt x="1346449" y="1499342"/>
                  </a:lnTo>
                  <a:lnTo>
                    <a:pt x="1344512" y="1494334"/>
                  </a:lnTo>
                  <a:cubicBezTo>
                    <a:pt x="1345124" y="1493447"/>
                    <a:pt x="1345785" y="1492596"/>
                    <a:pt x="1346448" y="1491744"/>
                  </a:cubicBezTo>
                  <a:lnTo>
                    <a:pt x="1343510" y="1491744"/>
                  </a:lnTo>
                  <a:cubicBezTo>
                    <a:pt x="1140490" y="966846"/>
                    <a:pt x="958206" y="524898"/>
                    <a:pt x="7551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 dirty="0"/>
            </a:p>
          </p:txBody>
        </p:sp>
        <p:sp>
          <p:nvSpPr>
            <p:cNvPr id="121" name="Rectangle 7">
              <a:extLst>
                <a:ext uri="{FF2B5EF4-FFF2-40B4-BE49-F238E27FC236}">
                  <a16:creationId xmlns:a16="http://schemas.microsoft.com/office/drawing/2014/main" id="{CFF7E7AD-D100-A231-5397-2A00CE85B93D}"/>
                </a:ext>
              </a:extLst>
            </p:cNvPr>
            <p:cNvSpPr/>
            <p:nvPr/>
          </p:nvSpPr>
          <p:spPr>
            <a:xfrm rot="18900000">
              <a:off x="7189301" y="2740919"/>
              <a:ext cx="169248" cy="377049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22" name="Parallelogram 15">
              <a:extLst>
                <a:ext uri="{FF2B5EF4-FFF2-40B4-BE49-F238E27FC236}">
                  <a16:creationId xmlns:a16="http://schemas.microsoft.com/office/drawing/2014/main" id="{9600E825-F16F-B7A5-636B-4A6FCA9971FB}"/>
                </a:ext>
              </a:extLst>
            </p:cNvPr>
            <p:cNvSpPr/>
            <p:nvPr/>
          </p:nvSpPr>
          <p:spPr>
            <a:xfrm flipH="1">
              <a:off x="3950269" y="3481431"/>
              <a:ext cx="348370" cy="348370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23" name="Freeform 19">
              <a:extLst>
                <a:ext uri="{FF2B5EF4-FFF2-40B4-BE49-F238E27FC236}">
                  <a16:creationId xmlns:a16="http://schemas.microsoft.com/office/drawing/2014/main" id="{1A90E058-559B-F394-1B80-3A0BF80EF37C}"/>
                </a:ext>
              </a:extLst>
            </p:cNvPr>
            <p:cNvSpPr/>
            <p:nvPr/>
          </p:nvSpPr>
          <p:spPr>
            <a:xfrm>
              <a:off x="5809057" y="2731879"/>
              <a:ext cx="345584" cy="340042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24" name="Rectangle 30">
              <a:extLst>
                <a:ext uri="{FF2B5EF4-FFF2-40B4-BE49-F238E27FC236}">
                  <a16:creationId xmlns:a16="http://schemas.microsoft.com/office/drawing/2014/main" id="{3EF5371E-C191-9C8D-F8E1-A56EC55C94BE}"/>
                </a:ext>
              </a:extLst>
            </p:cNvPr>
            <p:cNvSpPr/>
            <p:nvPr/>
          </p:nvSpPr>
          <p:spPr>
            <a:xfrm>
              <a:off x="8297775" y="2700424"/>
              <a:ext cx="348370" cy="347351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25" name="Rectangle 7">
              <a:extLst>
                <a:ext uri="{FF2B5EF4-FFF2-40B4-BE49-F238E27FC236}">
                  <a16:creationId xmlns:a16="http://schemas.microsoft.com/office/drawing/2014/main" id="{C2FFC1F2-A4AB-FF50-731E-86DD8C9EC417}"/>
                </a:ext>
              </a:extLst>
            </p:cNvPr>
            <p:cNvSpPr/>
            <p:nvPr/>
          </p:nvSpPr>
          <p:spPr>
            <a:xfrm>
              <a:off x="5213118" y="1139037"/>
              <a:ext cx="353675" cy="35367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26" name="Rectangle 15">
              <a:extLst>
                <a:ext uri="{FF2B5EF4-FFF2-40B4-BE49-F238E27FC236}">
                  <a16:creationId xmlns:a16="http://schemas.microsoft.com/office/drawing/2014/main" id="{50BC4516-AFF7-5196-CA40-7CA7FB452F10}"/>
                </a:ext>
              </a:extLst>
            </p:cNvPr>
            <p:cNvSpPr/>
            <p:nvPr/>
          </p:nvSpPr>
          <p:spPr>
            <a:xfrm rot="5400000">
              <a:off x="5803263" y="1139036"/>
              <a:ext cx="354146" cy="353676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27" name="Pie 24">
              <a:extLst>
                <a:ext uri="{FF2B5EF4-FFF2-40B4-BE49-F238E27FC236}">
                  <a16:creationId xmlns:a16="http://schemas.microsoft.com/office/drawing/2014/main" id="{43B13D54-1E62-74CC-04FF-D0F895A1F2DE}"/>
                </a:ext>
              </a:extLst>
            </p:cNvPr>
            <p:cNvSpPr/>
            <p:nvPr/>
          </p:nvSpPr>
          <p:spPr>
            <a:xfrm>
              <a:off x="5107445" y="3464237"/>
              <a:ext cx="384887" cy="382757"/>
            </a:xfrm>
            <a:custGeom>
              <a:avLst/>
              <a:gdLst/>
              <a:ahLst/>
              <a:cxnLst/>
              <a:rect l="l" t="t" r="r" b="b"/>
              <a:pathLst>
                <a:path w="3228711" h="3210836">
                  <a:moveTo>
                    <a:pt x="351626" y="695968"/>
                  </a:moveTo>
                  <a:lnTo>
                    <a:pt x="1548007" y="1678300"/>
                  </a:lnTo>
                  <a:lnTo>
                    <a:pt x="236194" y="2500159"/>
                  </a:lnTo>
                  <a:cubicBezTo>
                    <a:pt x="-116985" y="1936431"/>
                    <a:pt x="-70514" y="1210092"/>
                    <a:pt x="351626" y="695968"/>
                  </a:cubicBezTo>
                  <a:close/>
                  <a:moveTo>
                    <a:pt x="1957429" y="262366"/>
                  </a:moveTo>
                  <a:cubicBezTo>
                    <a:pt x="2634256" y="359480"/>
                    <a:pt x="3156733" y="907132"/>
                    <a:pt x="3221913" y="1587776"/>
                  </a:cubicBezTo>
                  <a:cubicBezTo>
                    <a:pt x="3287093" y="2268421"/>
                    <a:pt x="2878048" y="2905277"/>
                    <a:pt x="2231953" y="3129078"/>
                  </a:cubicBezTo>
                  <a:cubicBezTo>
                    <a:pt x="1585858" y="3352879"/>
                    <a:pt x="870522" y="3105497"/>
                    <a:pt x="500715" y="2530372"/>
                  </a:cubicBezTo>
                  <a:lnTo>
                    <a:pt x="1746987" y="1729019"/>
                  </a:lnTo>
                  <a:close/>
                  <a:moveTo>
                    <a:pt x="1604447" y="200"/>
                  </a:moveTo>
                  <a:cubicBezTo>
                    <a:pt x="1665125" y="-778"/>
                    <a:pt x="1726175" y="1809"/>
                    <a:pt x="1787307" y="8072"/>
                  </a:cubicBezTo>
                  <a:lnTo>
                    <a:pt x="1629532" y="1548011"/>
                  </a:lnTo>
                  <a:lnTo>
                    <a:pt x="483856" y="506987"/>
                  </a:lnTo>
                  <a:cubicBezTo>
                    <a:pt x="773141" y="188622"/>
                    <a:pt x="1179697" y="7051"/>
                    <a:pt x="1604447" y="2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28" name="Block Arc 14">
              <a:extLst>
                <a:ext uri="{FF2B5EF4-FFF2-40B4-BE49-F238E27FC236}">
                  <a16:creationId xmlns:a16="http://schemas.microsoft.com/office/drawing/2014/main" id="{19D3624A-4375-D4C4-4281-4CA6F26FEF6C}"/>
                </a:ext>
              </a:extLst>
            </p:cNvPr>
            <p:cNvSpPr/>
            <p:nvPr/>
          </p:nvSpPr>
          <p:spPr>
            <a:xfrm rot="16200000">
              <a:off x="6394019" y="1102959"/>
              <a:ext cx="425550" cy="425831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29" name="Block Arc 41">
              <a:extLst>
                <a:ext uri="{FF2B5EF4-FFF2-40B4-BE49-F238E27FC236}">
                  <a16:creationId xmlns:a16="http://schemas.microsoft.com/office/drawing/2014/main" id="{2B08D277-69F5-20DD-898C-B891871244D1}"/>
                </a:ext>
              </a:extLst>
            </p:cNvPr>
            <p:cNvSpPr/>
            <p:nvPr/>
          </p:nvSpPr>
          <p:spPr>
            <a:xfrm>
              <a:off x="7056413" y="1068226"/>
              <a:ext cx="354976" cy="495296"/>
            </a:xfrm>
            <a:custGeom>
              <a:avLst/>
              <a:gdLst/>
              <a:ahLst/>
              <a:cxnLst/>
              <a:rect l="l" t="t" r="r" b="b"/>
              <a:pathLst>
                <a:path w="2512265" h="3505352">
                  <a:moveTo>
                    <a:pt x="1276582" y="2106401"/>
                  </a:moveTo>
                  <a:cubicBezTo>
                    <a:pt x="1154832" y="2195007"/>
                    <a:pt x="1018024" y="2262207"/>
                    <a:pt x="871321" y="2302645"/>
                  </a:cubicBezTo>
                  <a:cubicBezTo>
                    <a:pt x="1041049" y="2346709"/>
                    <a:pt x="1216984" y="2342691"/>
                    <a:pt x="1380867" y="2295542"/>
                  </a:cubicBezTo>
                  <a:cubicBezTo>
                    <a:pt x="1352791" y="2227964"/>
                    <a:pt x="1317377" y="2164934"/>
                    <a:pt x="1276582" y="2106401"/>
                  </a:cubicBezTo>
                  <a:close/>
                  <a:moveTo>
                    <a:pt x="931061" y="1768598"/>
                  </a:moveTo>
                  <a:lnTo>
                    <a:pt x="785084" y="2021438"/>
                  </a:lnTo>
                  <a:lnTo>
                    <a:pt x="684448" y="2196711"/>
                  </a:lnTo>
                  <a:cubicBezTo>
                    <a:pt x="868931" y="2169533"/>
                    <a:pt x="1041385" y="2098006"/>
                    <a:pt x="1189228" y="1991290"/>
                  </a:cubicBezTo>
                  <a:cubicBezTo>
                    <a:pt x="1113839" y="1904543"/>
                    <a:pt x="1026949" y="1829435"/>
                    <a:pt x="931061" y="1768598"/>
                  </a:cubicBezTo>
                  <a:close/>
                  <a:moveTo>
                    <a:pt x="1626242" y="1739577"/>
                  </a:moveTo>
                  <a:cubicBezTo>
                    <a:pt x="1556851" y="1850020"/>
                    <a:pt x="1471526" y="1947792"/>
                    <a:pt x="1374302" y="2030973"/>
                  </a:cubicBezTo>
                  <a:cubicBezTo>
                    <a:pt x="1422822" y="2099916"/>
                    <a:pt x="1464618" y="2174537"/>
                    <a:pt x="1497466" y="2254701"/>
                  </a:cubicBezTo>
                  <a:cubicBezTo>
                    <a:pt x="1664534" y="2184833"/>
                    <a:pt x="1813198" y="2068027"/>
                    <a:pt x="1922549" y="1910651"/>
                  </a:cubicBezTo>
                  <a:close/>
                  <a:moveTo>
                    <a:pt x="531158" y="1601275"/>
                  </a:moveTo>
                  <a:cubicBezTo>
                    <a:pt x="514831" y="1769123"/>
                    <a:pt x="535254" y="1939877"/>
                    <a:pt x="594029" y="2101141"/>
                  </a:cubicBezTo>
                  <a:lnTo>
                    <a:pt x="822377" y="1705631"/>
                  </a:lnTo>
                  <a:cubicBezTo>
                    <a:pt x="730789" y="1658398"/>
                    <a:pt x="632873" y="1623335"/>
                    <a:pt x="531158" y="1601275"/>
                  </a:cubicBezTo>
                  <a:close/>
                  <a:moveTo>
                    <a:pt x="270885" y="1572115"/>
                  </a:moveTo>
                  <a:cubicBezTo>
                    <a:pt x="231457" y="1572339"/>
                    <a:pt x="191799" y="1574812"/>
                    <a:pt x="152057" y="1579894"/>
                  </a:cubicBezTo>
                  <a:cubicBezTo>
                    <a:pt x="195418" y="1760005"/>
                    <a:pt x="289893" y="1927350"/>
                    <a:pt x="428945" y="2058945"/>
                  </a:cubicBezTo>
                  <a:cubicBezTo>
                    <a:pt x="384418" y="1901749"/>
                    <a:pt x="371313" y="1738504"/>
                    <a:pt x="388331" y="1577832"/>
                  </a:cubicBezTo>
                  <a:cubicBezTo>
                    <a:pt x="349511" y="1573916"/>
                    <a:pt x="310313" y="1571891"/>
                    <a:pt x="270885" y="1572115"/>
                  </a:cubicBezTo>
                  <a:close/>
                  <a:moveTo>
                    <a:pt x="1117422" y="1445810"/>
                  </a:moveTo>
                  <a:lnTo>
                    <a:pt x="992684" y="1661863"/>
                  </a:lnTo>
                  <a:cubicBezTo>
                    <a:pt x="1102065" y="1730612"/>
                    <a:pt x="1200940" y="1816138"/>
                    <a:pt x="1286200" y="1915345"/>
                  </a:cubicBezTo>
                  <a:cubicBezTo>
                    <a:pt x="1368713" y="1844119"/>
                    <a:pt x="1441290" y="1760865"/>
                    <a:pt x="1500981" y="1667258"/>
                  </a:cubicBezTo>
                  <a:close/>
                  <a:moveTo>
                    <a:pt x="2092402" y="1221082"/>
                  </a:moveTo>
                  <a:cubicBezTo>
                    <a:pt x="2001593" y="1234047"/>
                    <a:pt x="1911092" y="1235450"/>
                    <a:pt x="1822337" y="1227227"/>
                  </a:cubicBezTo>
                  <a:cubicBezTo>
                    <a:pt x="1800443" y="1366691"/>
                    <a:pt x="1756170" y="1503162"/>
                    <a:pt x="1688847" y="1630684"/>
                  </a:cubicBezTo>
                  <a:lnTo>
                    <a:pt x="1987299" y="1802996"/>
                  </a:lnTo>
                  <a:cubicBezTo>
                    <a:pt x="2084887" y="1618081"/>
                    <a:pt x="2117858" y="1415133"/>
                    <a:pt x="2092402" y="1221082"/>
                  </a:cubicBezTo>
                  <a:close/>
                  <a:moveTo>
                    <a:pt x="649579" y="1175701"/>
                  </a:moveTo>
                  <a:cubicBezTo>
                    <a:pt x="600911" y="1272240"/>
                    <a:pt x="566994" y="1374279"/>
                    <a:pt x="548013" y="1478728"/>
                  </a:cubicBezTo>
                  <a:cubicBezTo>
                    <a:pt x="665588" y="1503392"/>
                    <a:pt x="778659" y="1543786"/>
                    <a:pt x="883938" y="1599004"/>
                  </a:cubicBezTo>
                  <a:lnTo>
                    <a:pt x="1008644" y="1383007"/>
                  </a:lnTo>
                  <a:close/>
                  <a:moveTo>
                    <a:pt x="1325201" y="1085928"/>
                  </a:moveTo>
                  <a:lnTo>
                    <a:pt x="1180226" y="1337032"/>
                  </a:lnTo>
                  <a:lnTo>
                    <a:pt x="1563461" y="1558293"/>
                  </a:lnTo>
                  <a:cubicBezTo>
                    <a:pt x="1621429" y="1447029"/>
                    <a:pt x="1659763" y="1328223"/>
                    <a:pt x="1679185" y="1206861"/>
                  </a:cubicBezTo>
                  <a:cubicBezTo>
                    <a:pt x="1555153" y="1183834"/>
                    <a:pt x="1435895" y="1143161"/>
                    <a:pt x="1325201" y="1085928"/>
                  </a:cubicBezTo>
                  <a:close/>
                  <a:moveTo>
                    <a:pt x="216369" y="925587"/>
                  </a:moveTo>
                  <a:cubicBezTo>
                    <a:pt x="135862" y="1096620"/>
                    <a:pt x="108667" y="1281041"/>
                    <a:pt x="130011" y="1458436"/>
                  </a:cubicBezTo>
                  <a:cubicBezTo>
                    <a:pt x="222591" y="1446071"/>
                    <a:pt x="314795" y="1446181"/>
                    <a:pt x="405131" y="1455463"/>
                  </a:cubicBezTo>
                  <a:cubicBezTo>
                    <a:pt x="426945" y="1333935"/>
                    <a:pt x="466667" y="1215249"/>
                    <a:pt x="524206" y="1103317"/>
                  </a:cubicBezTo>
                  <a:close/>
                  <a:moveTo>
                    <a:pt x="943246" y="797103"/>
                  </a:moveTo>
                  <a:cubicBezTo>
                    <a:pt x="853400" y="873630"/>
                    <a:pt x="774733" y="963960"/>
                    <a:pt x="711316" y="1066306"/>
                  </a:cubicBezTo>
                  <a:lnTo>
                    <a:pt x="1071447" y="1274228"/>
                  </a:lnTo>
                  <a:lnTo>
                    <a:pt x="1215869" y="1024081"/>
                  </a:lnTo>
                  <a:cubicBezTo>
                    <a:pt x="1115458" y="961776"/>
                    <a:pt x="1023809" y="885272"/>
                    <a:pt x="943246" y="797103"/>
                  </a:cubicBezTo>
                  <a:close/>
                  <a:moveTo>
                    <a:pt x="1777831" y="614825"/>
                  </a:moveTo>
                  <a:cubicBezTo>
                    <a:pt x="1828108" y="774217"/>
                    <a:pt x="1847177" y="940426"/>
                    <a:pt x="1835302" y="1104709"/>
                  </a:cubicBezTo>
                  <a:cubicBezTo>
                    <a:pt x="1912529" y="1111680"/>
                    <a:pt x="1991200" y="1110618"/>
                    <a:pt x="2070135" y="1099634"/>
                  </a:cubicBezTo>
                  <a:cubicBezTo>
                    <a:pt x="2023430" y="916066"/>
                    <a:pt x="1923963" y="746103"/>
                    <a:pt x="1777831" y="614825"/>
                  </a:cubicBezTo>
                  <a:close/>
                  <a:moveTo>
                    <a:pt x="1613169" y="587153"/>
                  </a:moveTo>
                  <a:lnTo>
                    <a:pt x="1386789" y="979253"/>
                  </a:lnTo>
                  <a:cubicBezTo>
                    <a:pt x="1482593" y="1028182"/>
                    <a:pt x="1585369" y="1063521"/>
                    <a:pt x="1692132" y="1084514"/>
                  </a:cubicBezTo>
                  <a:cubicBezTo>
                    <a:pt x="1702376" y="916614"/>
                    <a:pt x="1676765" y="746730"/>
                    <a:pt x="1613169" y="587153"/>
                  </a:cubicBezTo>
                  <a:close/>
                  <a:moveTo>
                    <a:pt x="1500307" y="531421"/>
                  </a:moveTo>
                  <a:cubicBezTo>
                    <a:pt x="1333628" y="560682"/>
                    <a:pt x="1177718" y="626786"/>
                    <a:pt x="1041762" y="721997"/>
                  </a:cubicBezTo>
                  <a:cubicBezTo>
                    <a:pt x="1111912" y="797410"/>
                    <a:pt x="1191076" y="863204"/>
                    <a:pt x="1277416" y="917480"/>
                  </a:cubicBezTo>
                  <a:close/>
                  <a:moveTo>
                    <a:pt x="708730" y="442269"/>
                  </a:moveTo>
                  <a:cubicBezTo>
                    <a:pt x="536145" y="518354"/>
                    <a:pt x="384460" y="645249"/>
                    <a:pt x="277225" y="815684"/>
                  </a:cubicBezTo>
                  <a:lnTo>
                    <a:pt x="586010" y="993961"/>
                  </a:lnTo>
                  <a:cubicBezTo>
                    <a:pt x="658009" y="876621"/>
                    <a:pt x="747803" y="773217"/>
                    <a:pt x="850548" y="685844"/>
                  </a:cubicBezTo>
                  <a:cubicBezTo>
                    <a:pt x="795399" y="611028"/>
                    <a:pt x="747545" y="529652"/>
                    <a:pt x="708730" y="442269"/>
                  </a:cubicBezTo>
                  <a:close/>
                  <a:moveTo>
                    <a:pt x="1114411" y="355452"/>
                  </a:moveTo>
                  <a:cubicBezTo>
                    <a:pt x="1016499" y="355167"/>
                    <a:pt x="919324" y="369705"/>
                    <a:pt x="826255" y="398131"/>
                  </a:cubicBezTo>
                  <a:cubicBezTo>
                    <a:pt x="858722" y="474940"/>
                    <a:pt x="900618" y="545829"/>
                    <a:pt x="948599" y="611249"/>
                  </a:cubicBezTo>
                  <a:cubicBezTo>
                    <a:pt x="1085375" y="512974"/>
                    <a:pt x="1240825" y="441488"/>
                    <a:pt x="1406980" y="401715"/>
                  </a:cubicBezTo>
                  <a:cubicBezTo>
                    <a:pt x="1310969" y="370847"/>
                    <a:pt x="1212322" y="355738"/>
                    <a:pt x="1114411" y="355452"/>
                  </a:cubicBezTo>
                  <a:close/>
                  <a:moveTo>
                    <a:pt x="1776283" y="295101"/>
                  </a:moveTo>
                  <a:lnTo>
                    <a:pt x="1710896" y="408983"/>
                  </a:lnTo>
                  <a:cubicBezTo>
                    <a:pt x="2209777" y="726145"/>
                    <a:pt x="2373723" y="1383396"/>
                    <a:pt x="2075153" y="1900534"/>
                  </a:cubicBezTo>
                  <a:cubicBezTo>
                    <a:pt x="1777480" y="2416119"/>
                    <a:pt x="1129323" y="2603192"/>
                    <a:pt x="606057" y="2333243"/>
                  </a:cubicBezTo>
                  <a:lnTo>
                    <a:pt x="534769" y="2457402"/>
                  </a:lnTo>
                  <a:cubicBezTo>
                    <a:pt x="1115347" y="2755664"/>
                    <a:pt x="1834151" y="2554240"/>
                    <a:pt x="2173557" y="1987198"/>
                  </a:cubicBezTo>
                  <a:cubicBezTo>
                    <a:pt x="2520801" y="1407062"/>
                    <a:pt x="2343129" y="657734"/>
                    <a:pt x="1776283" y="295101"/>
                  </a:cubicBezTo>
                  <a:close/>
                  <a:moveTo>
                    <a:pt x="1831804" y="0"/>
                  </a:moveTo>
                  <a:cubicBezTo>
                    <a:pt x="1881515" y="0"/>
                    <a:pt x="1921814" y="40299"/>
                    <a:pt x="1921814" y="90010"/>
                  </a:cubicBezTo>
                  <a:cubicBezTo>
                    <a:pt x="1921814" y="123853"/>
                    <a:pt x="1903137" y="153333"/>
                    <a:pt x="1874873" y="167531"/>
                  </a:cubicBezTo>
                  <a:cubicBezTo>
                    <a:pt x="2505724" y="579432"/>
                    <a:pt x="2701456" y="1419035"/>
                    <a:pt x="2311836" y="2069966"/>
                  </a:cubicBezTo>
                  <a:cubicBezTo>
                    <a:pt x="2067801" y="2477672"/>
                    <a:pt x="1650037" y="2717958"/>
                    <a:pt x="1209422" y="2750781"/>
                  </a:cubicBezTo>
                  <a:lnTo>
                    <a:pt x="1209422" y="3191198"/>
                  </a:lnTo>
                  <a:cubicBezTo>
                    <a:pt x="1228953" y="3190691"/>
                    <a:pt x="1248332" y="3191937"/>
                    <a:pt x="1267595" y="3193449"/>
                  </a:cubicBezTo>
                  <a:cubicBezTo>
                    <a:pt x="1660899" y="3224325"/>
                    <a:pt x="1926978" y="3358049"/>
                    <a:pt x="1884661" y="3503570"/>
                  </a:cubicBezTo>
                  <a:lnTo>
                    <a:pt x="318693" y="3505352"/>
                  </a:lnTo>
                  <a:cubicBezTo>
                    <a:pt x="273700" y="3359367"/>
                    <a:pt x="539657" y="3224666"/>
                    <a:pt x="934393" y="3193515"/>
                  </a:cubicBezTo>
                  <a:lnTo>
                    <a:pt x="993398" y="3191208"/>
                  </a:lnTo>
                  <a:lnTo>
                    <a:pt x="993398" y="2750894"/>
                  </a:lnTo>
                  <a:cubicBezTo>
                    <a:pt x="812915" y="2737642"/>
                    <a:pt x="632784" y="2688481"/>
                    <a:pt x="463078" y="2601537"/>
                  </a:cubicBezTo>
                  <a:cubicBezTo>
                    <a:pt x="463677" y="2602537"/>
                    <a:pt x="463694" y="2603560"/>
                    <a:pt x="463694" y="2604587"/>
                  </a:cubicBezTo>
                  <a:cubicBezTo>
                    <a:pt x="463694" y="2654298"/>
                    <a:pt x="423395" y="2694597"/>
                    <a:pt x="373684" y="2694597"/>
                  </a:cubicBezTo>
                  <a:cubicBezTo>
                    <a:pt x="323973" y="2694597"/>
                    <a:pt x="283674" y="2654298"/>
                    <a:pt x="283674" y="2604587"/>
                  </a:cubicBezTo>
                  <a:cubicBezTo>
                    <a:pt x="283674" y="2554876"/>
                    <a:pt x="323973" y="2514577"/>
                    <a:pt x="373684" y="2514577"/>
                  </a:cubicBezTo>
                  <a:lnTo>
                    <a:pt x="377019" y="2515250"/>
                  </a:lnTo>
                  <a:lnTo>
                    <a:pt x="511820" y="2280472"/>
                  </a:lnTo>
                  <a:lnTo>
                    <a:pt x="495824" y="2271237"/>
                  </a:lnTo>
                  <a:lnTo>
                    <a:pt x="496783" y="2269575"/>
                  </a:lnTo>
                  <a:cubicBezTo>
                    <a:pt x="34226" y="1964050"/>
                    <a:pt x="-130424" y="1362029"/>
                    <a:pt x="110016" y="864184"/>
                  </a:cubicBezTo>
                  <a:lnTo>
                    <a:pt x="106296" y="862036"/>
                  </a:lnTo>
                  <a:lnTo>
                    <a:pt x="148828" y="788370"/>
                  </a:lnTo>
                  <a:lnTo>
                    <a:pt x="169099" y="753258"/>
                  </a:lnTo>
                  <a:lnTo>
                    <a:pt x="170873" y="754281"/>
                  </a:lnTo>
                  <a:cubicBezTo>
                    <a:pt x="475914" y="264737"/>
                    <a:pt x="1106018" y="92008"/>
                    <a:pt x="1617242" y="355196"/>
                  </a:cubicBezTo>
                  <a:lnTo>
                    <a:pt x="1748044" y="127384"/>
                  </a:lnTo>
                  <a:lnTo>
                    <a:pt x="1751959" y="129632"/>
                  </a:lnTo>
                  <a:cubicBezTo>
                    <a:pt x="1745165" y="117975"/>
                    <a:pt x="1741794" y="104386"/>
                    <a:pt x="1741794" y="90010"/>
                  </a:cubicBezTo>
                  <a:cubicBezTo>
                    <a:pt x="1741794" y="40299"/>
                    <a:pt x="1782093" y="0"/>
                    <a:pt x="1831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30" name="Right Triangle 17">
              <a:extLst>
                <a:ext uri="{FF2B5EF4-FFF2-40B4-BE49-F238E27FC236}">
                  <a16:creationId xmlns:a16="http://schemas.microsoft.com/office/drawing/2014/main" id="{BD4D3FC6-DCA9-4A3B-1AC3-D49ECEA19DE6}"/>
                </a:ext>
              </a:extLst>
            </p:cNvPr>
            <p:cNvSpPr/>
            <p:nvPr/>
          </p:nvSpPr>
          <p:spPr>
            <a:xfrm>
              <a:off x="5779309" y="3450719"/>
              <a:ext cx="289343" cy="409794"/>
            </a:xfrm>
            <a:custGeom>
              <a:avLst/>
              <a:gdLst/>
              <a:ahLst/>
              <a:cxnLst/>
              <a:rect l="l" t="t" r="r" b="b"/>
              <a:pathLst>
                <a:path w="2387678" h="3240000">
                  <a:moveTo>
                    <a:pt x="1645041" y="17032"/>
                  </a:moveTo>
                  <a:lnTo>
                    <a:pt x="2376264" y="17032"/>
                  </a:lnTo>
                  <a:lnTo>
                    <a:pt x="2376264" y="17033"/>
                  </a:lnTo>
                  <a:lnTo>
                    <a:pt x="1645042" y="17033"/>
                  </a:lnTo>
                  <a:close/>
                  <a:moveTo>
                    <a:pt x="0" y="17032"/>
                  </a:moveTo>
                  <a:lnTo>
                    <a:pt x="1379678" y="17032"/>
                  </a:lnTo>
                  <a:lnTo>
                    <a:pt x="1379678" y="996125"/>
                  </a:lnTo>
                  <a:lnTo>
                    <a:pt x="2376264" y="996125"/>
                  </a:lnTo>
                  <a:lnTo>
                    <a:pt x="2376264" y="3240000"/>
                  </a:lnTo>
                  <a:lnTo>
                    <a:pt x="0" y="3240000"/>
                  </a:lnTo>
                  <a:close/>
                  <a:moveTo>
                    <a:pt x="1498869" y="0"/>
                  </a:moveTo>
                  <a:lnTo>
                    <a:pt x="2387678" y="888809"/>
                  </a:lnTo>
                  <a:lnTo>
                    <a:pt x="1498869" y="8888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31" name="Oval 66">
              <a:extLst>
                <a:ext uri="{FF2B5EF4-FFF2-40B4-BE49-F238E27FC236}">
                  <a16:creationId xmlns:a16="http://schemas.microsoft.com/office/drawing/2014/main" id="{A3B7F9F9-779A-442E-D3C3-199BC2081AC5}"/>
                </a:ext>
              </a:extLst>
            </p:cNvPr>
            <p:cNvSpPr/>
            <p:nvPr/>
          </p:nvSpPr>
          <p:spPr>
            <a:xfrm rot="20700000">
              <a:off x="4603152" y="2725655"/>
              <a:ext cx="411510" cy="352491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32" name="Rectangle 9">
              <a:extLst>
                <a:ext uri="{FF2B5EF4-FFF2-40B4-BE49-F238E27FC236}">
                  <a16:creationId xmlns:a16="http://schemas.microsoft.com/office/drawing/2014/main" id="{4C212155-5473-BA5F-7E03-00973BE51A77}"/>
                </a:ext>
              </a:extLst>
            </p:cNvPr>
            <p:cNvSpPr/>
            <p:nvPr/>
          </p:nvSpPr>
          <p:spPr>
            <a:xfrm>
              <a:off x="3300880" y="2658935"/>
              <a:ext cx="395501" cy="370225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33" name="Frame 17">
              <a:extLst>
                <a:ext uri="{FF2B5EF4-FFF2-40B4-BE49-F238E27FC236}">
                  <a16:creationId xmlns:a16="http://schemas.microsoft.com/office/drawing/2014/main" id="{AE4484CB-3EB1-E523-F659-A291BD1CCCF5}"/>
                </a:ext>
              </a:extLst>
            </p:cNvPr>
            <p:cNvSpPr/>
            <p:nvPr/>
          </p:nvSpPr>
          <p:spPr>
            <a:xfrm>
              <a:off x="3282176" y="3460062"/>
              <a:ext cx="381115" cy="38111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34" name="Teardrop 1">
              <a:extLst>
                <a:ext uri="{FF2B5EF4-FFF2-40B4-BE49-F238E27FC236}">
                  <a16:creationId xmlns:a16="http://schemas.microsoft.com/office/drawing/2014/main" id="{F69E62AA-5BC4-BD5A-A407-FCFAFFE13197}"/>
                </a:ext>
              </a:extLst>
            </p:cNvPr>
            <p:cNvSpPr/>
            <p:nvPr/>
          </p:nvSpPr>
          <p:spPr>
            <a:xfrm rot="18805991">
              <a:off x="7595019" y="1154510"/>
              <a:ext cx="413882" cy="409565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35" name="Rectangle 130">
              <a:extLst>
                <a:ext uri="{FF2B5EF4-FFF2-40B4-BE49-F238E27FC236}">
                  <a16:creationId xmlns:a16="http://schemas.microsoft.com/office/drawing/2014/main" id="{16DEB69B-DE9F-ECC3-A3B9-4D86B672BA3F}"/>
                </a:ext>
              </a:extLst>
            </p:cNvPr>
            <p:cNvSpPr/>
            <p:nvPr/>
          </p:nvSpPr>
          <p:spPr>
            <a:xfrm>
              <a:off x="8199615" y="1154560"/>
              <a:ext cx="408433" cy="410287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36" name="Right Triangle 17">
              <a:extLst>
                <a:ext uri="{FF2B5EF4-FFF2-40B4-BE49-F238E27FC236}">
                  <a16:creationId xmlns:a16="http://schemas.microsoft.com/office/drawing/2014/main" id="{2AC5867B-6961-E2A3-7DB9-EEFFCE88E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2605" y="3433520"/>
              <a:ext cx="358611" cy="426993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1999321" y="2603448"/>
                  </a:moveTo>
                  <a:lnTo>
                    <a:pt x="1999321" y="2772810"/>
                  </a:lnTo>
                  <a:lnTo>
                    <a:pt x="2528507" y="2772810"/>
                  </a:lnTo>
                  <a:lnTo>
                    <a:pt x="2528507" y="2603448"/>
                  </a:lnTo>
                  <a:close/>
                  <a:moveTo>
                    <a:pt x="2263914" y="2230929"/>
                  </a:moveTo>
                  <a:cubicBezTo>
                    <a:pt x="2516419" y="2230929"/>
                    <a:pt x="2721114" y="2435624"/>
                    <a:pt x="2721114" y="2688129"/>
                  </a:cubicBezTo>
                  <a:cubicBezTo>
                    <a:pt x="2721114" y="2940634"/>
                    <a:pt x="2516419" y="3145329"/>
                    <a:pt x="2263914" y="3145329"/>
                  </a:cubicBezTo>
                  <a:cubicBezTo>
                    <a:pt x="2011409" y="3145329"/>
                    <a:pt x="1806714" y="2940634"/>
                    <a:pt x="1806714" y="2688129"/>
                  </a:cubicBezTo>
                  <a:cubicBezTo>
                    <a:pt x="1806714" y="2435624"/>
                    <a:pt x="2011409" y="2230929"/>
                    <a:pt x="2263914" y="2230929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37" name="Right Triangle 17">
              <a:extLst>
                <a:ext uri="{FF2B5EF4-FFF2-40B4-BE49-F238E27FC236}">
                  <a16:creationId xmlns:a16="http://schemas.microsoft.com/office/drawing/2014/main" id="{EB372AF2-4D82-8B40-9AF3-1F26A5A6E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6323" y="3433520"/>
              <a:ext cx="358611" cy="426993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79233" y="2431577"/>
                  </a:moveTo>
                  <a:lnTo>
                    <a:pt x="2179233" y="2611489"/>
                  </a:lnTo>
                  <a:lnTo>
                    <a:pt x="1999321" y="2611489"/>
                  </a:lnTo>
                  <a:lnTo>
                    <a:pt x="1999321" y="2780851"/>
                  </a:lnTo>
                  <a:lnTo>
                    <a:pt x="2179233" y="2780851"/>
                  </a:lnTo>
                  <a:lnTo>
                    <a:pt x="2179233" y="2960763"/>
                  </a:lnTo>
                  <a:lnTo>
                    <a:pt x="2348595" y="2960763"/>
                  </a:lnTo>
                  <a:lnTo>
                    <a:pt x="2348595" y="2780851"/>
                  </a:lnTo>
                  <a:lnTo>
                    <a:pt x="2528507" y="2780851"/>
                  </a:lnTo>
                  <a:lnTo>
                    <a:pt x="2528507" y="2611489"/>
                  </a:lnTo>
                  <a:lnTo>
                    <a:pt x="2348595" y="2611489"/>
                  </a:lnTo>
                  <a:lnTo>
                    <a:pt x="2348595" y="24315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38" name="Right Triangle 17">
              <a:extLst>
                <a:ext uri="{FF2B5EF4-FFF2-40B4-BE49-F238E27FC236}">
                  <a16:creationId xmlns:a16="http://schemas.microsoft.com/office/drawing/2014/main" id="{7CAB55F0-1D62-F1B5-1760-E8AAF0A940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8886" y="3433520"/>
              <a:ext cx="358611" cy="426993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36698" y="2449196"/>
                  </a:moveTo>
                  <a:lnTo>
                    <a:pt x="2016940" y="2568954"/>
                  </a:lnTo>
                  <a:lnTo>
                    <a:pt x="2144156" y="2696170"/>
                  </a:lnTo>
                  <a:lnTo>
                    <a:pt x="2016940" y="2823386"/>
                  </a:lnTo>
                  <a:lnTo>
                    <a:pt x="2136698" y="2943144"/>
                  </a:lnTo>
                  <a:lnTo>
                    <a:pt x="2263914" y="2815928"/>
                  </a:lnTo>
                  <a:lnTo>
                    <a:pt x="2391130" y="2943144"/>
                  </a:lnTo>
                  <a:lnTo>
                    <a:pt x="2510888" y="2823386"/>
                  </a:lnTo>
                  <a:lnTo>
                    <a:pt x="2383672" y="2696170"/>
                  </a:lnTo>
                  <a:lnTo>
                    <a:pt x="2510888" y="2568954"/>
                  </a:lnTo>
                  <a:lnTo>
                    <a:pt x="2391130" y="2449196"/>
                  </a:lnTo>
                  <a:lnTo>
                    <a:pt x="2263914" y="2576412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39" name="Oval 44">
              <a:extLst>
                <a:ext uri="{FF2B5EF4-FFF2-40B4-BE49-F238E27FC236}">
                  <a16:creationId xmlns:a16="http://schemas.microsoft.com/office/drawing/2014/main" id="{F64764E2-6EEF-C9AB-2E5D-7C077D8E1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167" y="3433520"/>
              <a:ext cx="358611" cy="426993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40" name="Google Shape;6000;p67">
              <a:extLst>
                <a:ext uri="{FF2B5EF4-FFF2-40B4-BE49-F238E27FC236}">
                  <a16:creationId xmlns:a16="http://schemas.microsoft.com/office/drawing/2014/main" id="{F1C80F54-4718-4A6D-419F-E08EE3C941AF}"/>
                </a:ext>
              </a:extLst>
            </p:cNvPr>
            <p:cNvSpPr/>
            <p:nvPr/>
          </p:nvSpPr>
          <p:spPr>
            <a:xfrm>
              <a:off x="3263396" y="1109077"/>
              <a:ext cx="453184" cy="462359"/>
            </a:xfrm>
            <a:custGeom>
              <a:avLst/>
              <a:gdLst/>
              <a:ahLst/>
              <a:cxnLst/>
              <a:rect l="l" t="t" r="r" b="b"/>
              <a:pathLst>
                <a:path w="12446" h="12698" extrusionOk="0">
                  <a:moveTo>
                    <a:pt x="6239" y="1"/>
                  </a:moveTo>
                  <a:cubicBezTo>
                    <a:pt x="5105" y="1"/>
                    <a:pt x="4191" y="915"/>
                    <a:pt x="4159" y="2112"/>
                  </a:cubicBezTo>
                  <a:cubicBezTo>
                    <a:pt x="4159" y="3088"/>
                    <a:pt x="4852" y="3939"/>
                    <a:pt x="5798" y="4097"/>
                  </a:cubicBezTo>
                  <a:lnTo>
                    <a:pt x="5798" y="5294"/>
                  </a:lnTo>
                  <a:cubicBezTo>
                    <a:pt x="4852" y="5483"/>
                    <a:pt x="4159" y="6333"/>
                    <a:pt x="4159" y="7310"/>
                  </a:cubicBezTo>
                  <a:cubicBezTo>
                    <a:pt x="4159" y="7657"/>
                    <a:pt x="4222" y="7972"/>
                    <a:pt x="4380" y="8255"/>
                  </a:cubicBezTo>
                  <a:lnTo>
                    <a:pt x="3403" y="9043"/>
                  </a:lnTo>
                  <a:cubicBezTo>
                    <a:pt x="3057" y="8728"/>
                    <a:pt x="2584" y="8570"/>
                    <a:pt x="2112" y="8570"/>
                  </a:cubicBezTo>
                  <a:cubicBezTo>
                    <a:pt x="946" y="8602"/>
                    <a:pt x="1" y="9515"/>
                    <a:pt x="1" y="10650"/>
                  </a:cubicBezTo>
                  <a:cubicBezTo>
                    <a:pt x="1" y="11784"/>
                    <a:pt x="946" y="12697"/>
                    <a:pt x="2112" y="12697"/>
                  </a:cubicBezTo>
                  <a:cubicBezTo>
                    <a:pt x="3246" y="12697"/>
                    <a:pt x="4128" y="11752"/>
                    <a:pt x="4191" y="10650"/>
                  </a:cubicBezTo>
                  <a:cubicBezTo>
                    <a:pt x="4191" y="10303"/>
                    <a:pt x="4096" y="9988"/>
                    <a:pt x="3939" y="9704"/>
                  </a:cubicBezTo>
                  <a:lnTo>
                    <a:pt x="4947" y="8917"/>
                  </a:lnTo>
                  <a:cubicBezTo>
                    <a:pt x="5294" y="9232"/>
                    <a:pt x="5766" y="9389"/>
                    <a:pt x="6239" y="9389"/>
                  </a:cubicBezTo>
                  <a:cubicBezTo>
                    <a:pt x="6743" y="9389"/>
                    <a:pt x="7184" y="9200"/>
                    <a:pt x="7530" y="8917"/>
                  </a:cubicBezTo>
                  <a:lnTo>
                    <a:pt x="8507" y="9704"/>
                  </a:lnTo>
                  <a:cubicBezTo>
                    <a:pt x="8350" y="9988"/>
                    <a:pt x="8287" y="10303"/>
                    <a:pt x="8287" y="10650"/>
                  </a:cubicBezTo>
                  <a:cubicBezTo>
                    <a:pt x="8287" y="11784"/>
                    <a:pt x="9232" y="12697"/>
                    <a:pt x="10366" y="12697"/>
                  </a:cubicBezTo>
                  <a:cubicBezTo>
                    <a:pt x="11500" y="12697"/>
                    <a:pt x="12414" y="11752"/>
                    <a:pt x="12445" y="10650"/>
                  </a:cubicBezTo>
                  <a:cubicBezTo>
                    <a:pt x="12445" y="9515"/>
                    <a:pt x="11563" y="8602"/>
                    <a:pt x="10366" y="8570"/>
                  </a:cubicBezTo>
                  <a:cubicBezTo>
                    <a:pt x="9862" y="8570"/>
                    <a:pt x="9421" y="8759"/>
                    <a:pt x="9074" y="9043"/>
                  </a:cubicBezTo>
                  <a:lnTo>
                    <a:pt x="8097" y="8255"/>
                  </a:lnTo>
                  <a:cubicBezTo>
                    <a:pt x="8255" y="7972"/>
                    <a:pt x="8318" y="7657"/>
                    <a:pt x="8318" y="7310"/>
                  </a:cubicBezTo>
                  <a:cubicBezTo>
                    <a:pt x="8318" y="6333"/>
                    <a:pt x="7625" y="5451"/>
                    <a:pt x="6680" y="5294"/>
                  </a:cubicBezTo>
                  <a:lnTo>
                    <a:pt x="6680" y="4097"/>
                  </a:lnTo>
                  <a:cubicBezTo>
                    <a:pt x="7625" y="3908"/>
                    <a:pt x="8318" y="3088"/>
                    <a:pt x="8318" y="2112"/>
                  </a:cubicBezTo>
                  <a:cubicBezTo>
                    <a:pt x="8318" y="946"/>
                    <a:pt x="7404" y="64"/>
                    <a:pt x="6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141" name="Google Shape;6029;p67">
              <a:extLst>
                <a:ext uri="{FF2B5EF4-FFF2-40B4-BE49-F238E27FC236}">
                  <a16:creationId xmlns:a16="http://schemas.microsoft.com/office/drawing/2014/main" id="{58D5F77F-9D24-F3C0-729A-F2A401B0B173}"/>
                </a:ext>
              </a:extLst>
            </p:cNvPr>
            <p:cNvGrpSpPr/>
            <p:nvPr/>
          </p:nvGrpSpPr>
          <p:grpSpPr>
            <a:xfrm>
              <a:off x="7025860" y="4064924"/>
              <a:ext cx="303110" cy="420181"/>
              <a:chOff x="-38860325" y="3221750"/>
              <a:chExt cx="228425" cy="316650"/>
            </a:xfrm>
            <a:grpFill/>
          </p:grpSpPr>
          <p:sp>
            <p:nvSpPr>
              <p:cNvPr id="142" name="Google Shape;6030;p67">
                <a:extLst>
                  <a:ext uri="{FF2B5EF4-FFF2-40B4-BE49-F238E27FC236}">
                    <a16:creationId xmlns:a16="http://schemas.microsoft.com/office/drawing/2014/main" id="{C7B2021F-5EAB-BEE6-EE5E-2C6A287B2F59}"/>
                  </a:ext>
                </a:extLst>
              </p:cNvPr>
              <p:cNvSpPr/>
              <p:nvPr/>
            </p:nvSpPr>
            <p:spPr>
              <a:xfrm>
                <a:off x="-38735875" y="3222550"/>
                <a:ext cx="103975" cy="123675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4947" extrusionOk="0">
                    <a:moveTo>
                      <a:pt x="0" y="0"/>
                    </a:moveTo>
                    <a:lnTo>
                      <a:pt x="0" y="2552"/>
                    </a:lnTo>
                    <a:cubicBezTo>
                      <a:pt x="473" y="2710"/>
                      <a:pt x="851" y="3182"/>
                      <a:pt x="851" y="3750"/>
                    </a:cubicBezTo>
                    <a:lnTo>
                      <a:pt x="851" y="4947"/>
                    </a:lnTo>
                    <a:lnTo>
                      <a:pt x="4159" y="4947"/>
                    </a:lnTo>
                    <a:lnTo>
                      <a:pt x="4159" y="3687"/>
                    </a:lnTo>
                    <a:cubicBezTo>
                      <a:pt x="4159" y="1639"/>
                      <a:pt x="2489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3" name="Google Shape;6031;p67">
                <a:extLst>
                  <a:ext uri="{FF2B5EF4-FFF2-40B4-BE49-F238E27FC236}">
                    <a16:creationId xmlns:a16="http://schemas.microsoft.com/office/drawing/2014/main" id="{CC7917B8-C2C7-D2E9-AF45-BC3A67BCED13}"/>
                  </a:ext>
                </a:extLst>
              </p:cNvPr>
              <p:cNvSpPr/>
              <p:nvPr/>
            </p:nvSpPr>
            <p:spPr>
              <a:xfrm>
                <a:off x="-38756375" y="3302875"/>
                <a:ext cx="22075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522" extrusionOk="0">
                    <a:moveTo>
                      <a:pt x="474" y="1"/>
                    </a:moveTo>
                    <a:cubicBezTo>
                      <a:pt x="253" y="1"/>
                      <a:pt x="95" y="222"/>
                      <a:pt x="95" y="442"/>
                    </a:cubicBezTo>
                    <a:lnTo>
                      <a:pt x="95" y="2112"/>
                    </a:lnTo>
                    <a:cubicBezTo>
                      <a:pt x="1" y="2332"/>
                      <a:pt x="190" y="2521"/>
                      <a:pt x="442" y="2521"/>
                    </a:cubicBezTo>
                    <a:cubicBezTo>
                      <a:pt x="663" y="2521"/>
                      <a:pt x="820" y="2332"/>
                      <a:pt x="883" y="2112"/>
                    </a:cubicBezTo>
                    <a:lnTo>
                      <a:pt x="883" y="442"/>
                    </a:lnTo>
                    <a:cubicBezTo>
                      <a:pt x="883" y="222"/>
                      <a:pt x="663" y="64"/>
                      <a:pt x="4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4" name="Google Shape;6032;p67">
                <a:extLst>
                  <a:ext uri="{FF2B5EF4-FFF2-40B4-BE49-F238E27FC236}">
                    <a16:creationId xmlns:a16="http://schemas.microsoft.com/office/drawing/2014/main" id="{12CD4AED-2728-14E3-BC43-16D2BED720F2}"/>
                  </a:ext>
                </a:extLst>
              </p:cNvPr>
              <p:cNvSpPr/>
              <p:nvPr/>
            </p:nvSpPr>
            <p:spPr>
              <a:xfrm>
                <a:off x="-38859550" y="3221750"/>
                <a:ext cx="1032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916" extrusionOk="0">
                    <a:moveTo>
                      <a:pt x="3687" y="1"/>
                    </a:moveTo>
                    <a:cubicBezTo>
                      <a:pt x="1671" y="1"/>
                      <a:pt x="1" y="1639"/>
                      <a:pt x="1" y="3687"/>
                    </a:cubicBezTo>
                    <a:lnTo>
                      <a:pt x="1" y="4916"/>
                    </a:lnTo>
                    <a:lnTo>
                      <a:pt x="3309" y="4916"/>
                    </a:lnTo>
                    <a:lnTo>
                      <a:pt x="3309" y="3687"/>
                    </a:lnTo>
                    <a:cubicBezTo>
                      <a:pt x="3309" y="3151"/>
                      <a:pt x="3655" y="2710"/>
                      <a:pt x="4128" y="2521"/>
                    </a:cubicBezTo>
                    <a:lnTo>
                      <a:pt x="412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5" name="Google Shape;6033;p67">
                <a:extLst>
                  <a:ext uri="{FF2B5EF4-FFF2-40B4-BE49-F238E27FC236}">
                    <a16:creationId xmlns:a16="http://schemas.microsoft.com/office/drawing/2014/main" id="{65D01723-9FAE-FAEF-D9BD-0364FC8A7953}"/>
                  </a:ext>
                </a:extLst>
              </p:cNvPr>
              <p:cNvSpPr/>
              <p:nvPr/>
            </p:nvSpPr>
            <p:spPr>
              <a:xfrm>
                <a:off x="-38860325" y="3367475"/>
                <a:ext cx="228425" cy="170925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37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5199"/>
                      <a:pt x="1639" y="6837"/>
                      <a:pt x="3686" y="6837"/>
                    </a:cubicBezTo>
                    <a:lnTo>
                      <a:pt x="5356" y="6837"/>
                    </a:lnTo>
                    <a:cubicBezTo>
                      <a:pt x="7467" y="6837"/>
                      <a:pt x="9137" y="5199"/>
                      <a:pt x="9137" y="3151"/>
                    </a:cubicBezTo>
                    <a:lnTo>
                      <a:pt x="9137" y="0"/>
                    </a:lnTo>
                    <a:lnTo>
                      <a:pt x="5734" y="0"/>
                    </a:lnTo>
                    <a:cubicBezTo>
                      <a:pt x="5577" y="473"/>
                      <a:pt x="5104" y="819"/>
                      <a:pt x="4568" y="819"/>
                    </a:cubicBezTo>
                    <a:cubicBezTo>
                      <a:pt x="4001" y="819"/>
                      <a:pt x="3560" y="473"/>
                      <a:pt x="33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46" name="Google Shape;6066;p67">
              <a:extLst>
                <a:ext uri="{FF2B5EF4-FFF2-40B4-BE49-F238E27FC236}">
                  <a16:creationId xmlns:a16="http://schemas.microsoft.com/office/drawing/2014/main" id="{7F3C431E-2F5C-3C47-0C20-D651AAA5766C}"/>
                </a:ext>
              </a:extLst>
            </p:cNvPr>
            <p:cNvGrpSpPr/>
            <p:nvPr/>
          </p:nvGrpSpPr>
          <p:grpSpPr>
            <a:xfrm>
              <a:off x="3235350" y="1800670"/>
              <a:ext cx="483152" cy="480761"/>
              <a:chOff x="-38538975" y="3954250"/>
              <a:chExt cx="318225" cy="316650"/>
            </a:xfrm>
            <a:grpFill/>
          </p:grpSpPr>
          <p:sp>
            <p:nvSpPr>
              <p:cNvPr id="147" name="Google Shape;6067;p67">
                <a:extLst>
                  <a:ext uri="{FF2B5EF4-FFF2-40B4-BE49-F238E27FC236}">
                    <a16:creationId xmlns:a16="http://schemas.microsoft.com/office/drawing/2014/main" id="{7CE61AB3-9745-F144-B846-C54A7555DF86}"/>
                  </a:ext>
                </a:extLst>
              </p:cNvPr>
              <p:cNvSpPr/>
              <p:nvPr/>
            </p:nvSpPr>
            <p:spPr>
              <a:xfrm>
                <a:off x="-38538975" y="3954250"/>
                <a:ext cx="254425" cy="253625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10145" extrusionOk="0">
                    <a:moveTo>
                      <a:pt x="5104" y="3813"/>
                    </a:moveTo>
                    <a:cubicBezTo>
                      <a:pt x="5797" y="3813"/>
                      <a:pt x="6364" y="4348"/>
                      <a:pt x="6364" y="5073"/>
                    </a:cubicBezTo>
                    <a:cubicBezTo>
                      <a:pt x="6364" y="5766"/>
                      <a:pt x="5797" y="6333"/>
                      <a:pt x="5104" y="6333"/>
                    </a:cubicBezTo>
                    <a:cubicBezTo>
                      <a:pt x="4379" y="6333"/>
                      <a:pt x="3844" y="5766"/>
                      <a:pt x="3844" y="5073"/>
                    </a:cubicBezTo>
                    <a:cubicBezTo>
                      <a:pt x="3844" y="4411"/>
                      <a:pt x="4411" y="3813"/>
                      <a:pt x="5104" y="3813"/>
                    </a:cubicBezTo>
                    <a:close/>
                    <a:moveTo>
                      <a:pt x="5104" y="0"/>
                    </a:moveTo>
                    <a:cubicBezTo>
                      <a:pt x="2300" y="0"/>
                      <a:pt x="0" y="2269"/>
                      <a:pt x="0" y="5073"/>
                    </a:cubicBezTo>
                    <a:cubicBezTo>
                      <a:pt x="63" y="7908"/>
                      <a:pt x="2300" y="10145"/>
                      <a:pt x="5104" y="10145"/>
                    </a:cubicBezTo>
                    <a:cubicBezTo>
                      <a:pt x="7877" y="10145"/>
                      <a:pt x="10176" y="7877"/>
                      <a:pt x="10176" y="5073"/>
                    </a:cubicBezTo>
                    <a:cubicBezTo>
                      <a:pt x="10176" y="2269"/>
                      <a:pt x="7877" y="0"/>
                      <a:pt x="51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8" name="Google Shape;6068;p67">
                <a:extLst>
                  <a:ext uri="{FF2B5EF4-FFF2-40B4-BE49-F238E27FC236}">
                    <a16:creationId xmlns:a16="http://schemas.microsoft.com/office/drawing/2014/main" id="{AEC2649B-C647-6B5F-F871-5C1A23562638}"/>
                  </a:ext>
                </a:extLst>
              </p:cNvPr>
              <p:cNvSpPr/>
              <p:nvPr/>
            </p:nvSpPr>
            <p:spPr>
              <a:xfrm>
                <a:off x="-38496450" y="4081725"/>
                <a:ext cx="275700" cy="18917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7567" extrusionOk="0">
                    <a:moveTo>
                      <a:pt x="9774" y="0"/>
                    </a:moveTo>
                    <a:cubicBezTo>
                      <a:pt x="9040" y="0"/>
                      <a:pt x="8444" y="548"/>
                      <a:pt x="8444" y="1265"/>
                    </a:cubicBezTo>
                    <a:cubicBezTo>
                      <a:pt x="8444" y="1801"/>
                      <a:pt x="8790" y="2305"/>
                      <a:pt x="9295" y="2463"/>
                    </a:cubicBezTo>
                    <a:lnTo>
                      <a:pt x="9295" y="2967"/>
                    </a:lnTo>
                    <a:cubicBezTo>
                      <a:pt x="9295" y="4416"/>
                      <a:pt x="8192" y="5645"/>
                      <a:pt x="6774" y="5834"/>
                    </a:cubicBezTo>
                    <a:lnTo>
                      <a:pt x="6774" y="4825"/>
                    </a:lnTo>
                    <a:cubicBezTo>
                      <a:pt x="5829" y="5487"/>
                      <a:pt x="4663" y="5865"/>
                      <a:pt x="3403" y="5865"/>
                    </a:cubicBezTo>
                    <a:cubicBezTo>
                      <a:pt x="2143" y="5865"/>
                      <a:pt x="977" y="5487"/>
                      <a:pt x="1" y="4825"/>
                    </a:cubicBezTo>
                    <a:lnTo>
                      <a:pt x="1" y="6306"/>
                    </a:lnTo>
                    <a:cubicBezTo>
                      <a:pt x="1" y="7031"/>
                      <a:pt x="568" y="7566"/>
                      <a:pt x="1261" y="7566"/>
                    </a:cubicBezTo>
                    <a:lnTo>
                      <a:pt x="5388" y="7566"/>
                    </a:lnTo>
                    <a:cubicBezTo>
                      <a:pt x="5955" y="7566"/>
                      <a:pt x="6459" y="7220"/>
                      <a:pt x="6617" y="6716"/>
                    </a:cubicBezTo>
                    <a:cubicBezTo>
                      <a:pt x="8601" y="6495"/>
                      <a:pt x="10082" y="4920"/>
                      <a:pt x="10114" y="2904"/>
                    </a:cubicBezTo>
                    <a:lnTo>
                      <a:pt x="10114" y="2400"/>
                    </a:lnTo>
                    <a:cubicBezTo>
                      <a:pt x="10649" y="2211"/>
                      <a:pt x="11027" y="1706"/>
                      <a:pt x="10996" y="1108"/>
                    </a:cubicBezTo>
                    <a:cubicBezTo>
                      <a:pt x="10964" y="572"/>
                      <a:pt x="10492" y="100"/>
                      <a:pt x="9893" y="5"/>
                    </a:cubicBezTo>
                    <a:cubicBezTo>
                      <a:pt x="9853" y="2"/>
                      <a:pt x="9813" y="0"/>
                      <a:pt x="97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49" name="Google Shape;5976;p67">
              <a:extLst>
                <a:ext uri="{FF2B5EF4-FFF2-40B4-BE49-F238E27FC236}">
                  <a16:creationId xmlns:a16="http://schemas.microsoft.com/office/drawing/2014/main" id="{DD0BF6E9-1134-6689-C883-D7CAA2D89B34}"/>
                </a:ext>
              </a:extLst>
            </p:cNvPr>
            <p:cNvGrpSpPr/>
            <p:nvPr/>
          </p:nvGrpSpPr>
          <p:grpSpPr>
            <a:xfrm>
              <a:off x="3299914" y="4214192"/>
              <a:ext cx="371546" cy="331550"/>
              <a:chOff x="-42996150" y="3612600"/>
              <a:chExt cx="323750" cy="288900"/>
            </a:xfrm>
            <a:grpFill/>
          </p:grpSpPr>
          <p:sp>
            <p:nvSpPr>
              <p:cNvPr id="150" name="Google Shape;5977;p67">
                <a:extLst>
                  <a:ext uri="{FF2B5EF4-FFF2-40B4-BE49-F238E27FC236}">
                    <a16:creationId xmlns:a16="http://schemas.microsoft.com/office/drawing/2014/main" id="{9367CC47-5266-F559-2BA2-48DFD02F592D}"/>
                  </a:ext>
                </a:extLst>
              </p:cNvPr>
              <p:cNvSpPr/>
              <p:nvPr/>
            </p:nvSpPr>
            <p:spPr>
              <a:xfrm>
                <a:off x="-42914225" y="3612600"/>
                <a:ext cx="241825" cy="239275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9571" extrusionOk="0">
                    <a:moveTo>
                      <a:pt x="5963" y="1"/>
                    </a:moveTo>
                    <a:cubicBezTo>
                      <a:pt x="5661" y="1"/>
                      <a:pt x="5365" y="127"/>
                      <a:pt x="5136" y="371"/>
                    </a:cubicBezTo>
                    <a:lnTo>
                      <a:pt x="0" y="5507"/>
                    </a:lnTo>
                    <a:lnTo>
                      <a:pt x="4064" y="9571"/>
                    </a:lnTo>
                    <a:lnTo>
                      <a:pt x="9200" y="4436"/>
                    </a:lnTo>
                    <a:cubicBezTo>
                      <a:pt x="9672" y="3963"/>
                      <a:pt x="9672" y="3207"/>
                      <a:pt x="9200" y="2734"/>
                    </a:cubicBezTo>
                    <a:lnTo>
                      <a:pt x="6868" y="434"/>
                    </a:lnTo>
                    <a:cubicBezTo>
                      <a:pt x="6609" y="143"/>
                      <a:pt x="6283" y="1"/>
                      <a:pt x="59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1" name="Google Shape;5978;p67">
                <a:extLst>
                  <a:ext uri="{FF2B5EF4-FFF2-40B4-BE49-F238E27FC236}">
                    <a16:creationId xmlns:a16="http://schemas.microsoft.com/office/drawing/2014/main" id="{39F86196-39DB-08AA-5216-667CE6C21C1A}"/>
                  </a:ext>
                </a:extLst>
              </p:cNvPr>
              <p:cNvSpPr/>
              <p:nvPr/>
            </p:nvSpPr>
            <p:spPr>
              <a:xfrm>
                <a:off x="-42946525" y="3762850"/>
                <a:ext cx="1189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758" extrusionOk="0">
                    <a:moveTo>
                      <a:pt x="725" y="1"/>
                    </a:moveTo>
                    <a:lnTo>
                      <a:pt x="473" y="284"/>
                    </a:lnTo>
                    <a:cubicBezTo>
                      <a:pt x="253" y="505"/>
                      <a:pt x="95" y="820"/>
                      <a:pt x="95" y="1198"/>
                    </a:cubicBezTo>
                    <a:cubicBezTo>
                      <a:pt x="95" y="1450"/>
                      <a:pt x="190" y="1765"/>
                      <a:pt x="442" y="1986"/>
                    </a:cubicBezTo>
                    <a:cubicBezTo>
                      <a:pt x="631" y="2112"/>
                      <a:pt x="599" y="2458"/>
                      <a:pt x="442" y="2616"/>
                    </a:cubicBezTo>
                    <a:lnTo>
                      <a:pt x="1" y="3025"/>
                    </a:lnTo>
                    <a:lnTo>
                      <a:pt x="1733" y="4758"/>
                    </a:lnTo>
                    <a:lnTo>
                      <a:pt x="2174" y="4348"/>
                    </a:lnTo>
                    <a:cubicBezTo>
                      <a:pt x="2253" y="4270"/>
                      <a:pt x="2363" y="4230"/>
                      <a:pt x="2478" y="4230"/>
                    </a:cubicBezTo>
                    <a:cubicBezTo>
                      <a:pt x="2592" y="4230"/>
                      <a:pt x="2710" y="4270"/>
                      <a:pt x="2804" y="4348"/>
                    </a:cubicBezTo>
                    <a:cubicBezTo>
                      <a:pt x="3025" y="4569"/>
                      <a:pt x="3340" y="4695"/>
                      <a:pt x="3655" y="4695"/>
                    </a:cubicBezTo>
                    <a:cubicBezTo>
                      <a:pt x="3970" y="4695"/>
                      <a:pt x="4254" y="4569"/>
                      <a:pt x="4506" y="4348"/>
                    </a:cubicBezTo>
                    <a:lnTo>
                      <a:pt x="4758" y="4065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2" name="Google Shape;5979;p67">
                <a:extLst>
                  <a:ext uri="{FF2B5EF4-FFF2-40B4-BE49-F238E27FC236}">
                    <a16:creationId xmlns:a16="http://schemas.microsoft.com/office/drawing/2014/main" id="{38EE7431-178A-33FA-FD6B-8C36806E6ECA}"/>
                  </a:ext>
                </a:extLst>
              </p:cNvPr>
              <p:cNvSpPr/>
              <p:nvPr/>
            </p:nvSpPr>
            <p:spPr>
              <a:xfrm>
                <a:off x="-42996150" y="3855800"/>
                <a:ext cx="780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28" extrusionOk="0">
                    <a:moveTo>
                      <a:pt x="1450" y="0"/>
                    </a:moveTo>
                    <a:lnTo>
                      <a:pt x="253" y="1166"/>
                    </a:lnTo>
                    <a:cubicBezTo>
                      <a:pt x="1" y="1355"/>
                      <a:pt x="190" y="1828"/>
                      <a:pt x="536" y="1828"/>
                    </a:cubicBezTo>
                    <a:lnTo>
                      <a:pt x="2773" y="1828"/>
                    </a:lnTo>
                    <a:cubicBezTo>
                      <a:pt x="2931" y="1828"/>
                      <a:pt x="3025" y="1765"/>
                      <a:pt x="3120" y="1670"/>
                    </a:cubicBezTo>
                    <a:lnTo>
                      <a:pt x="14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53" name="Google Shape;5989;p67">
              <a:extLst>
                <a:ext uri="{FF2B5EF4-FFF2-40B4-BE49-F238E27FC236}">
                  <a16:creationId xmlns:a16="http://schemas.microsoft.com/office/drawing/2014/main" id="{26074E87-953A-A227-2C0F-6B9CE7B9A8CA}"/>
                </a:ext>
              </a:extLst>
            </p:cNvPr>
            <p:cNvGrpSpPr/>
            <p:nvPr/>
          </p:nvGrpSpPr>
          <p:grpSpPr>
            <a:xfrm>
              <a:off x="6324528" y="4126469"/>
              <a:ext cx="372406" cy="364373"/>
              <a:chOff x="-41117650" y="3605525"/>
              <a:chExt cx="324500" cy="317500"/>
            </a:xfrm>
            <a:grpFill/>
          </p:grpSpPr>
          <p:sp>
            <p:nvSpPr>
              <p:cNvPr id="154" name="Google Shape;5990;p67">
                <a:extLst>
                  <a:ext uri="{FF2B5EF4-FFF2-40B4-BE49-F238E27FC236}">
                    <a16:creationId xmlns:a16="http://schemas.microsoft.com/office/drawing/2014/main" id="{88517D0E-5A01-D90A-7AEA-5031FAC4925D}"/>
                  </a:ext>
                </a:extLst>
              </p:cNvPr>
              <p:cNvSpPr/>
              <p:nvPr/>
            </p:nvSpPr>
            <p:spPr>
              <a:xfrm>
                <a:off x="-41016850" y="3605525"/>
                <a:ext cx="10635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215" extrusionOk="0">
                    <a:moveTo>
                      <a:pt x="2064" y="1"/>
                    </a:moveTo>
                    <a:cubicBezTo>
                      <a:pt x="1954" y="1"/>
                      <a:pt x="1844" y="40"/>
                      <a:pt x="1765" y="119"/>
                    </a:cubicBezTo>
                    <a:lnTo>
                      <a:pt x="1" y="1883"/>
                    </a:lnTo>
                    <a:lnTo>
                      <a:pt x="2332" y="4214"/>
                    </a:lnTo>
                    <a:lnTo>
                      <a:pt x="4096" y="2450"/>
                    </a:lnTo>
                    <a:cubicBezTo>
                      <a:pt x="4254" y="2293"/>
                      <a:pt x="4254" y="2009"/>
                      <a:pt x="4096" y="1852"/>
                    </a:cubicBezTo>
                    <a:lnTo>
                      <a:pt x="2364" y="119"/>
                    </a:lnTo>
                    <a:cubicBezTo>
                      <a:pt x="2285" y="40"/>
                      <a:pt x="2175" y="1"/>
                      <a:pt x="20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5" name="Google Shape;5991;p67">
                <a:extLst>
                  <a:ext uri="{FF2B5EF4-FFF2-40B4-BE49-F238E27FC236}">
                    <a16:creationId xmlns:a16="http://schemas.microsoft.com/office/drawing/2014/main" id="{646B9EA8-DCA3-9763-BE32-9102ABC6FC08}"/>
                  </a:ext>
                </a:extLst>
              </p:cNvPr>
              <p:cNvSpPr/>
              <p:nvPr/>
            </p:nvSpPr>
            <p:spPr>
              <a:xfrm>
                <a:off x="-40900275" y="3721300"/>
                <a:ext cx="1071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215" extrusionOk="0">
                    <a:moveTo>
                      <a:pt x="2064" y="1"/>
                    </a:moveTo>
                    <a:cubicBezTo>
                      <a:pt x="1954" y="1"/>
                      <a:pt x="1843" y="40"/>
                      <a:pt x="1765" y="119"/>
                    </a:cubicBezTo>
                    <a:lnTo>
                      <a:pt x="0" y="1915"/>
                    </a:lnTo>
                    <a:lnTo>
                      <a:pt x="2300" y="4215"/>
                    </a:lnTo>
                    <a:lnTo>
                      <a:pt x="4128" y="2482"/>
                    </a:lnTo>
                    <a:cubicBezTo>
                      <a:pt x="4285" y="2324"/>
                      <a:pt x="4285" y="2072"/>
                      <a:pt x="4128" y="1915"/>
                    </a:cubicBezTo>
                    <a:lnTo>
                      <a:pt x="2363" y="119"/>
                    </a:lnTo>
                    <a:cubicBezTo>
                      <a:pt x="2285" y="40"/>
                      <a:pt x="2174" y="1"/>
                      <a:pt x="20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6" name="Google Shape;5992;p67">
                <a:extLst>
                  <a:ext uri="{FF2B5EF4-FFF2-40B4-BE49-F238E27FC236}">
                    <a16:creationId xmlns:a16="http://schemas.microsoft.com/office/drawing/2014/main" id="{DC55BF3B-B36B-88ED-F2E6-570E9AE78F8F}"/>
                  </a:ext>
                </a:extLst>
              </p:cNvPr>
              <p:cNvSpPr/>
              <p:nvPr/>
            </p:nvSpPr>
            <p:spPr>
              <a:xfrm>
                <a:off x="-41117650" y="3668350"/>
                <a:ext cx="262300" cy="254675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10187" extrusionOk="0">
                    <a:moveTo>
                      <a:pt x="3497" y="0"/>
                    </a:moveTo>
                    <a:lnTo>
                      <a:pt x="1764" y="1733"/>
                    </a:lnTo>
                    <a:cubicBezTo>
                      <a:pt x="1166" y="2332"/>
                      <a:pt x="725" y="3088"/>
                      <a:pt x="504" y="3812"/>
                    </a:cubicBezTo>
                    <a:cubicBezTo>
                      <a:pt x="0" y="5514"/>
                      <a:pt x="410" y="7404"/>
                      <a:pt x="1764" y="8759"/>
                    </a:cubicBezTo>
                    <a:cubicBezTo>
                      <a:pt x="2667" y="9661"/>
                      <a:pt x="3919" y="10187"/>
                      <a:pt x="5273" y="10187"/>
                    </a:cubicBezTo>
                    <a:cubicBezTo>
                      <a:pt x="5384" y="10187"/>
                      <a:pt x="5496" y="10183"/>
                      <a:pt x="5608" y="10176"/>
                    </a:cubicBezTo>
                    <a:cubicBezTo>
                      <a:pt x="6679" y="10082"/>
                      <a:pt x="7876" y="9609"/>
                      <a:pt x="8758" y="8759"/>
                    </a:cubicBezTo>
                    <a:lnTo>
                      <a:pt x="10491" y="7026"/>
                    </a:lnTo>
                    <a:lnTo>
                      <a:pt x="8191" y="4694"/>
                    </a:lnTo>
                    <a:lnTo>
                      <a:pt x="6396" y="6396"/>
                    </a:lnTo>
                    <a:cubicBezTo>
                      <a:pt x="6077" y="6715"/>
                      <a:pt x="5645" y="6880"/>
                      <a:pt x="5214" y="6880"/>
                    </a:cubicBezTo>
                    <a:cubicBezTo>
                      <a:pt x="4794" y="6880"/>
                      <a:pt x="4375" y="6722"/>
                      <a:pt x="4064" y="6396"/>
                    </a:cubicBezTo>
                    <a:cubicBezTo>
                      <a:pt x="3434" y="5766"/>
                      <a:pt x="3434" y="4694"/>
                      <a:pt x="4064" y="4064"/>
                    </a:cubicBezTo>
                    <a:lnTo>
                      <a:pt x="5797" y="2332"/>
                    </a:lnTo>
                    <a:lnTo>
                      <a:pt x="34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57" name="Google Shape;6007;p67">
              <a:extLst>
                <a:ext uri="{FF2B5EF4-FFF2-40B4-BE49-F238E27FC236}">
                  <a16:creationId xmlns:a16="http://schemas.microsoft.com/office/drawing/2014/main" id="{32D0324D-0583-23DF-D5C0-6DA8086285CB}"/>
                </a:ext>
              </a:extLst>
            </p:cNvPr>
            <p:cNvGrpSpPr/>
            <p:nvPr/>
          </p:nvGrpSpPr>
          <p:grpSpPr>
            <a:xfrm>
              <a:off x="3964162" y="4157040"/>
              <a:ext cx="352265" cy="356769"/>
              <a:chOff x="-42617300" y="3587775"/>
              <a:chExt cx="306950" cy="310875"/>
            </a:xfrm>
            <a:grpFill/>
          </p:grpSpPr>
          <p:sp>
            <p:nvSpPr>
              <p:cNvPr id="158" name="Google Shape;6008;p67">
                <a:extLst>
                  <a:ext uri="{FF2B5EF4-FFF2-40B4-BE49-F238E27FC236}">
                    <a16:creationId xmlns:a16="http://schemas.microsoft.com/office/drawing/2014/main" id="{8E8BD078-2424-A8AB-E6D1-FBB848486B91}"/>
                  </a:ext>
                </a:extLst>
              </p:cNvPr>
              <p:cNvSpPr/>
              <p:nvPr/>
            </p:nvSpPr>
            <p:spPr>
              <a:xfrm>
                <a:off x="-42617300" y="3587775"/>
                <a:ext cx="306950" cy="310875"/>
              </a:xfrm>
              <a:custGeom>
                <a:avLst/>
                <a:gdLst/>
                <a:ahLst/>
                <a:cxnLst/>
                <a:rect l="l" t="t" r="r" b="b"/>
                <a:pathLst>
                  <a:path w="12278" h="12435" extrusionOk="0">
                    <a:moveTo>
                      <a:pt x="5905" y="860"/>
                    </a:moveTo>
                    <a:cubicBezTo>
                      <a:pt x="6421" y="860"/>
                      <a:pt x="6926" y="1412"/>
                      <a:pt x="7341" y="2467"/>
                    </a:cubicBezTo>
                    <a:cubicBezTo>
                      <a:pt x="6837" y="2593"/>
                      <a:pt x="6365" y="2782"/>
                      <a:pt x="5892" y="3003"/>
                    </a:cubicBezTo>
                    <a:cubicBezTo>
                      <a:pt x="5419" y="2782"/>
                      <a:pt x="4947" y="2593"/>
                      <a:pt x="4443" y="2467"/>
                    </a:cubicBezTo>
                    <a:cubicBezTo>
                      <a:pt x="4893" y="1381"/>
                      <a:pt x="5404" y="860"/>
                      <a:pt x="5905" y="860"/>
                    </a:cubicBezTo>
                    <a:close/>
                    <a:moveTo>
                      <a:pt x="4191" y="3255"/>
                    </a:moveTo>
                    <a:cubicBezTo>
                      <a:pt x="4443" y="3349"/>
                      <a:pt x="4632" y="3381"/>
                      <a:pt x="4884" y="3475"/>
                    </a:cubicBezTo>
                    <a:cubicBezTo>
                      <a:pt x="4726" y="3538"/>
                      <a:pt x="4600" y="3601"/>
                      <a:pt x="4443" y="3696"/>
                    </a:cubicBezTo>
                    <a:cubicBezTo>
                      <a:pt x="4285" y="3790"/>
                      <a:pt x="4159" y="3853"/>
                      <a:pt x="4002" y="3948"/>
                    </a:cubicBezTo>
                    <a:cubicBezTo>
                      <a:pt x="4096" y="3727"/>
                      <a:pt x="4159" y="3507"/>
                      <a:pt x="4191" y="3255"/>
                    </a:cubicBezTo>
                    <a:close/>
                    <a:moveTo>
                      <a:pt x="7625" y="3318"/>
                    </a:moveTo>
                    <a:cubicBezTo>
                      <a:pt x="7688" y="3507"/>
                      <a:pt x="7751" y="3727"/>
                      <a:pt x="7782" y="3979"/>
                    </a:cubicBezTo>
                    <a:cubicBezTo>
                      <a:pt x="7499" y="3790"/>
                      <a:pt x="7247" y="3633"/>
                      <a:pt x="6963" y="3507"/>
                    </a:cubicBezTo>
                    <a:cubicBezTo>
                      <a:pt x="7184" y="3412"/>
                      <a:pt x="7404" y="3349"/>
                      <a:pt x="7625" y="3318"/>
                    </a:cubicBezTo>
                    <a:close/>
                    <a:moveTo>
                      <a:pt x="2611" y="3034"/>
                    </a:moveTo>
                    <a:cubicBezTo>
                      <a:pt x="2846" y="3034"/>
                      <a:pt x="3110" y="3054"/>
                      <a:pt x="3403" y="3097"/>
                    </a:cubicBezTo>
                    <a:cubicBezTo>
                      <a:pt x="3309" y="3570"/>
                      <a:pt x="3183" y="4042"/>
                      <a:pt x="3151" y="4609"/>
                    </a:cubicBezTo>
                    <a:cubicBezTo>
                      <a:pt x="2742" y="4924"/>
                      <a:pt x="2363" y="5240"/>
                      <a:pt x="1954" y="5586"/>
                    </a:cubicBezTo>
                    <a:cubicBezTo>
                      <a:pt x="712" y="4068"/>
                      <a:pt x="945" y="3034"/>
                      <a:pt x="2611" y="3034"/>
                    </a:cubicBezTo>
                    <a:close/>
                    <a:moveTo>
                      <a:pt x="9301" y="3075"/>
                    </a:moveTo>
                    <a:cubicBezTo>
                      <a:pt x="10879" y="3075"/>
                      <a:pt x="11079" y="4102"/>
                      <a:pt x="9862" y="5618"/>
                    </a:cubicBezTo>
                    <a:cubicBezTo>
                      <a:pt x="9515" y="5271"/>
                      <a:pt x="9137" y="4924"/>
                      <a:pt x="8696" y="4641"/>
                    </a:cubicBezTo>
                    <a:cubicBezTo>
                      <a:pt x="8601" y="4137"/>
                      <a:pt x="8538" y="3601"/>
                      <a:pt x="8412" y="3160"/>
                    </a:cubicBezTo>
                    <a:cubicBezTo>
                      <a:pt x="8746" y="3102"/>
                      <a:pt x="9042" y="3075"/>
                      <a:pt x="9301" y="3075"/>
                    </a:cubicBezTo>
                    <a:close/>
                    <a:moveTo>
                      <a:pt x="8822" y="5744"/>
                    </a:moveTo>
                    <a:cubicBezTo>
                      <a:pt x="9011" y="5901"/>
                      <a:pt x="9169" y="6059"/>
                      <a:pt x="9326" y="6216"/>
                    </a:cubicBezTo>
                    <a:cubicBezTo>
                      <a:pt x="9169" y="6374"/>
                      <a:pt x="8980" y="6531"/>
                      <a:pt x="8822" y="6689"/>
                    </a:cubicBezTo>
                    <a:lnTo>
                      <a:pt x="8822" y="5744"/>
                    </a:lnTo>
                    <a:close/>
                    <a:moveTo>
                      <a:pt x="3025" y="5775"/>
                    </a:moveTo>
                    <a:lnTo>
                      <a:pt x="3025" y="6720"/>
                    </a:lnTo>
                    <a:cubicBezTo>
                      <a:pt x="2836" y="6563"/>
                      <a:pt x="2679" y="6405"/>
                      <a:pt x="2521" y="6248"/>
                    </a:cubicBezTo>
                    <a:cubicBezTo>
                      <a:pt x="2679" y="6090"/>
                      <a:pt x="2868" y="5933"/>
                      <a:pt x="3025" y="5775"/>
                    </a:cubicBezTo>
                    <a:close/>
                    <a:moveTo>
                      <a:pt x="5892" y="3885"/>
                    </a:moveTo>
                    <a:cubicBezTo>
                      <a:pt x="6617" y="4200"/>
                      <a:pt x="7278" y="4609"/>
                      <a:pt x="7908" y="5082"/>
                    </a:cubicBezTo>
                    <a:cubicBezTo>
                      <a:pt x="8003" y="5838"/>
                      <a:pt x="8003" y="6626"/>
                      <a:pt x="7908" y="7413"/>
                    </a:cubicBezTo>
                    <a:cubicBezTo>
                      <a:pt x="7278" y="7823"/>
                      <a:pt x="6585" y="8232"/>
                      <a:pt x="5892" y="8579"/>
                    </a:cubicBezTo>
                    <a:cubicBezTo>
                      <a:pt x="5545" y="8421"/>
                      <a:pt x="5230" y="8232"/>
                      <a:pt x="4884" y="8043"/>
                    </a:cubicBezTo>
                    <a:cubicBezTo>
                      <a:pt x="4537" y="7823"/>
                      <a:pt x="4191" y="7634"/>
                      <a:pt x="3876" y="7413"/>
                    </a:cubicBezTo>
                    <a:cubicBezTo>
                      <a:pt x="3844" y="6657"/>
                      <a:pt x="3844" y="5870"/>
                      <a:pt x="3876" y="5082"/>
                    </a:cubicBezTo>
                    <a:cubicBezTo>
                      <a:pt x="4191" y="4830"/>
                      <a:pt x="4537" y="4641"/>
                      <a:pt x="4884" y="4452"/>
                    </a:cubicBezTo>
                    <a:cubicBezTo>
                      <a:pt x="5230" y="4263"/>
                      <a:pt x="5577" y="4042"/>
                      <a:pt x="5892" y="3885"/>
                    </a:cubicBezTo>
                    <a:close/>
                    <a:moveTo>
                      <a:pt x="4033" y="8516"/>
                    </a:moveTo>
                    <a:cubicBezTo>
                      <a:pt x="4159" y="8579"/>
                      <a:pt x="4317" y="8674"/>
                      <a:pt x="4474" y="8737"/>
                    </a:cubicBezTo>
                    <a:cubicBezTo>
                      <a:pt x="4632" y="8831"/>
                      <a:pt x="4758" y="8894"/>
                      <a:pt x="4915" y="8989"/>
                    </a:cubicBezTo>
                    <a:cubicBezTo>
                      <a:pt x="4663" y="9052"/>
                      <a:pt x="4474" y="9146"/>
                      <a:pt x="4254" y="9178"/>
                    </a:cubicBezTo>
                    <a:cubicBezTo>
                      <a:pt x="4159" y="8926"/>
                      <a:pt x="4096" y="8737"/>
                      <a:pt x="4033" y="8516"/>
                    </a:cubicBezTo>
                    <a:close/>
                    <a:moveTo>
                      <a:pt x="7782" y="8516"/>
                    </a:moveTo>
                    <a:cubicBezTo>
                      <a:pt x="7751" y="8737"/>
                      <a:pt x="7688" y="8989"/>
                      <a:pt x="7625" y="9178"/>
                    </a:cubicBezTo>
                    <a:cubicBezTo>
                      <a:pt x="7404" y="9083"/>
                      <a:pt x="7184" y="9052"/>
                      <a:pt x="6963" y="8989"/>
                    </a:cubicBezTo>
                    <a:cubicBezTo>
                      <a:pt x="7278" y="8831"/>
                      <a:pt x="7499" y="8674"/>
                      <a:pt x="7782" y="8516"/>
                    </a:cubicBezTo>
                    <a:close/>
                    <a:moveTo>
                      <a:pt x="1954" y="6846"/>
                    </a:moveTo>
                    <a:cubicBezTo>
                      <a:pt x="2300" y="7193"/>
                      <a:pt x="2710" y="7571"/>
                      <a:pt x="3151" y="7823"/>
                    </a:cubicBezTo>
                    <a:cubicBezTo>
                      <a:pt x="3214" y="8358"/>
                      <a:pt x="3309" y="8863"/>
                      <a:pt x="3403" y="9335"/>
                    </a:cubicBezTo>
                    <a:cubicBezTo>
                      <a:pt x="3090" y="9388"/>
                      <a:pt x="2806" y="9414"/>
                      <a:pt x="2555" y="9414"/>
                    </a:cubicBezTo>
                    <a:cubicBezTo>
                      <a:pt x="1015" y="9414"/>
                      <a:pt x="681" y="8445"/>
                      <a:pt x="1954" y="6846"/>
                    </a:cubicBezTo>
                    <a:close/>
                    <a:moveTo>
                      <a:pt x="9925" y="6846"/>
                    </a:moveTo>
                    <a:lnTo>
                      <a:pt x="9925" y="6846"/>
                    </a:lnTo>
                    <a:cubicBezTo>
                      <a:pt x="11167" y="8392"/>
                      <a:pt x="10934" y="9430"/>
                      <a:pt x="9267" y="9430"/>
                    </a:cubicBezTo>
                    <a:cubicBezTo>
                      <a:pt x="9032" y="9430"/>
                      <a:pt x="8768" y="9410"/>
                      <a:pt x="8475" y="9367"/>
                    </a:cubicBezTo>
                    <a:cubicBezTo>
                      <a:pt x="8538" y="8894"/>
                      <a:pt x="8664" y="8390"/>
                      <a:pt x="8727" y="7823"/>
                    </a:cubicBezTo>
                    <a:cubicBezTo>
                      <a:pt x="9137" y="7508"/>
                      <a:pt x="9515" y="7193"/>
                      <a:pt x="9925" y="6846"/>
                    </a:cubicBezTo>
                    <a:close/>
                    <a:moveTo>
                      <a:pt x="5924" y="9461"/>
                    </a:moveTo>
                    <a:cubicBezTo>
                      <a:pt x="6396" y="9650"/>
                      <a:pt x="6869" y="9839"/>
                      <a:pt x="7404" y="9965"/>
                    </a:cubicBezTo>
                    <a:cubicBezTo>
                      <a:pt x="6962" y="11056"/>
                      <a:pt x="6440" y="11607"/>
                      <a:pt x="5922" y="11607"/>
                    </a:cubicBezTo>
                    <a:cubicBezTo>
                      <a:pt x="5408" y="11607"/>
                      <a:pt x="4898" y="11064"/>
                      <a:pt x="4474" y="9965"/>
                    </a:cubicBezTo>
                    <a:cubicBezTo>
                      <a:pt x="4978" y="9839"/>
                      <a:pt x="5451" y="9650"/>
                      <a:pt x="5924" y="9461"/>
                    </a:cubicBezTo>
                    <a:close/>
                    <a:moveTo>
                      <a:pt x="5931" y="1"/>
                    </a:moveTo>
                    <a:cubicBezTo>
                      <a:pt x="5817" y="1"/>
                      <a:pt x="5699" y="14"/>
                      <a:pt x="5577" y="41"/>
                    </a:cubicBezTo>
                    <a:cubicBezTo>
                      <a:pt x="4632" y="262"/>
                      <a:pt x="4002" y="1333"/>
                      <a:pt x="3655" y="2278"/>
                    </a:cubicBezTo>
                    <a:cubicBezTo>
                      <a:pt x="3326" y="2223"/>
                      <a:pt x="2973" y="2187"/>
                      <a:pt x="2624" y="2187"/>
                    </a:cubicBezTo>
                    <a:cubicBezTo>
                      <a:pt x="1770" y="2187"/>
                      <a:pt x="939" y="2404"/>
                      <a:pt x="536" y="3097"/>
                    </a:cubicBezTo>
                    <a:cubicBezTo>
                      <a:pt x="1" y="4074"/>
                      <a:pt x="662" y="5334"/>
                      <a:pt x="1387" y="6216"/>
                    </a:cubicBezTo>
                    <a:cubicBezTo>
                      <a:pt x="788" y="6972"/>
                      <a:pt x="158" y="8043"/>
                      <a:pt x="379" y="8926"/>
                    </a:cubicBezTo>
                    <a:cubicBezTo>
                      <a:pt x="599" y="9650"/>
                      <a:pt x="1166" y="10028"/>
                      <a:pt x="1922" y="10186"/>
                    </a:cubicBezTo>
                    <a:cubicBezTo>
                      <a:pt x="2157" y="10241"/>
                      <a:pt x="2410" y="10266"/>
                      <a:pt x="2668" y="10266"/>
                    </a:cubicBezTo>
                    <a:cubicBezTo>
                      <a:pt x="2998" y="10266"/>
                      <a:pt x="3337" y="10225"/>
                      <a:pt x="3655" y="10154"/>
                    </a:cubicBezTo>
                    <a:cubicBezTo>
                      <a:pt x="4221" y="11678"/>
                      <a:pt x="5076" y="12434"/>
                      <a:pt x="5929" y="12434"/>
                    </a:cubicBezTo>
                    <a:cubicBezTo>
                      <a:pt x="6786" y="12434"/>
                      <a:pt x="7639" y="11670"/>
                      <a:pt x="8192" y="10154"/>
                    </a:cubicBezTo>
                    <a:cubicBezTo>
                      <a:pt x="8550" y="10215"/>
                      <a:pt x="8882" y="10243"/>
                      <a:pt x="9186" y="10243"/>
                    </a:cubicBezTo>
                    <a:cubicBezTo>
                      <a:pt x="11589" y="10243"/>
                      <a:pt x="12278" y="8453"/>
                      <a:pt x="10460" y="6216"/>
                    </a:cubicBezTo>
                    <a:cubicBezTo>
                      <a:pt x="12272" y="4014"/>
                      <a:pt x="11618" y="2182"/>
                      <a:pt x="9217" y="2182"/>
                    </a:cubicBezTo>
                    <a:cubicBezTo>
                      <a:pt x="8904" y="2182"/>
                      <a:pt x="8562" y="2213"/>
                      <a:pt x="8192" y="2278"/>
                    </a:cubicBezTo>
                    <a:cubicBezTo>
                      <a:pt x="7765" y="1139"/>
                      <a:pt x="7004" y="1"/>
                      <a:pt x="59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9" name="Google Shape;6009;p67">
                <a:extLst>
                  <a:ext uri="{FF2B5EF4-FFF2-40B4-BE49-F238E27FC236}">
                    <a16:creationId xmlns:a16="http://schemas.microsoft.com/office/drawing/2014/main" id="{87E245D1-64B8-8AF6-C990-3341487551A3}"/>
                  </a:ext>
                </a:extLst>
              </p:cNvPr>
              <p:cNvSpPr/>
              <p:nvPr/>
            </p:nvSpPr>
            <p:spPr>
              <a:xfrm>
                <a:off x="-42500725" y="3712425"/>
                <a:ext cx="63025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491" extrusionOk="0">
                    <a:moveTo>
                      <a:pt x="1313" y="0"/>
                    </a:moveTo>
                    <a:cubicBezTo>
                      <a:pt x="1295" y="0"/>
                      <a:pt x="1278" y="1"/>
                      <a:pt x="1261" y="1"/>
                    </a:cubicBezTo>
                    <a:cubicBezTo>
                      <a:pt x="599" y="1"/>
                      <a:pt x="0" y="569"/>
                      <a:pt x="63" y="1230"/>
                    </a:cubicBezTo>
                    <a:cubicBezTo>
                      <a:pt x="0" y="1955"/>
                      <a:pt x="567" y="2490"/>
                      <a:pt x="1261" y="2490"/>
                    </a:cubicBezTo>
                    <a:cubicBezTo>
                      <a:pt x="1954" y="2490"/>
                      <a:pt x="2521" y="1955"/>
                      <a:pt x="2489" y="1230"/>
                    </a:cubicBezTo>
                    <a:cubicBezTo>
                      <a:pt x="2489" y="585"/>
                      <a:pt x="1980" y="0"/>
                      <a:pt x="13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60" name="Google Shape;6018;p67">
              <a:extLst>
                <a:ext uri="{FF2B5EF4-FFF2-40B4-BE49-F238E27FC236}">
                  <a16:creationId xmlns:a16="http://schemas.microsoft.com/office/drawing/2014/main" id="{2D82E300-3880-911B-7807-2D00D0CAC84F}"/>
                </a:ext>
              </a:extLst>
            </p:cNvPr>
            <p:cNvGrpSpPr/>
            <p:nvPr/>
          </p:nvGrpSpPr>
          <p:grpSpPr>
            <a:xfrm>
              <a:off x="7665927" y="4173509"/>
              <a:ext cx="365204" cy="332669"/>
              <a:chOff x="-40745125" y="3632900"/>
              <a:chExt cx="318225" cy="289875"/>
            </a:xfrm>
            <a:grpFill/>
          </p:grpSpPr>
          <p:sp>
            <p:nvSpPr>
              <p:cNvPr id="161" name="Google Shape;6019;p67">
                <a:extLst>
                  <a:ext uri="{FF2B5EF4-FFF2-40B4-BE49-F238E27FC236}">
                    <a16:creationId xmlns:a16="http://schemas.microsoft.com/office/drawing/2014/main" id="{A08580F8-4BD1-87B4-03AE-A6F7568B625A}"/>
                  </a:ext>
                </a:extLst>
              </p:cNvPr>
              <p:cNvSpPr/>
              <p:nvPr/>
            </p:nvSpPr>
            <p:spPr>
              <a:xfrm>
                <a:off x="-40745125" y="3632900"/>
                <a:ext cx="30012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3309" extrusionOk="0">
                    <a:moveTo>
                      <a:pt x="1671" y="0"/>
                    </a:moveTo>
                    <a:cubicBezTo>
                      <a:pt x="757" y="0"/>
                      <a:pt x="1" y="757"/>
                      <a:pt x="1" y="1670"/>
                    </a:cubicBezTo>
                    <a:cubicBezTo>
                      <a:pt x="1" y="2552"/>
                      <a:pt x="757" y="3308"/>
                      <a:pt x="1671" y="3308"/>
                    </a:cubicBezTo>
                    <a:lnTo>
                      <a:pt x="11469" y="3308"/>
                    </a:lnTo>
                    <a:cubicBezTo>
                      <a:pt x="11815" y="3308"/>
                      <a:pt x="12004" y="2930"/>
                      <a:pt x="11784" y="2647"/>
                    </a:cubicBezTo>
                    <a:cubicBezTo>
                      <a:pt x="11595" y="2363"/>
                      <a:pt x="11469" y="2017"/>
                      <a:pt x="11469" y="1670"/>
                    </a:cubicBezTo>
                    <a:cubicBezTo>
                      <a:pt x="11469" y="1292"/>
                      <a:pt x="11595" y="946"/>
                      <a:pt x="11784" y="662"/>
                    </a:cubicBezTo>
                    <a:cubicBezTo>
                      <a:pt x="11973" y="410"/>
                      <a:pt x="11784" y="0"/>
                      <a:pt x="114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2" name="Google Shape;6020;p67">
                <a:extLst>
                  <a:ext uri="{FF2B5EF4-FFF2-40B4-BE49-F238E27FC236}">
                    <a16:creationId xmlns:a16="http://schemas.microsoft.com/office/drawing/2014/main" id="{8663918A-D733-391C-928B-5DD964079BE8}"/>
                  </a:ext>
                </a:extLst>
              </p:cNvPr>
              <p:cNvSpPr/>
              <p:nvPr/>
            </p:nvSpPr>
            <p:spPr>
              <a:xfrm>
                <a:off x="-40508050" y="3736075"/>
                <a:ext cx="213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2" y="3309"/>
                    </a:lnTo>
                    <a:lnTo>
                      <a:pt x="8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3" name="Google Shape;6021;p67">
                <a:extLst>
                  <a:ext uri="{FF2B5EF4-FFF2-40B4-BE49-F238E27FC236}">
                    <a16:creationId xmlns:a16="http://schemas.microsoft.com/office/drawing/2014/main" id="{CC1BBE44-B0D4-6C3A-F2E9-2E3042308A75}"/>
                  </a:ext>
                </a:extLst>
              </p:cNvPr>
              <p:cNvSpPr/>
              <p:nvPr/>
            </p:nvSpPr>
            <p:spPr>
              <a:xfrm>
                <a:off x="-40466300" y="3736875"/>
                <a:ext cx="394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309" extrusionOk="0">
                    <a:moveTo>
                      <a:pt x="1" y="0"/>
                    </a:moveTo>
                    <a:lnTo>
                      <a:pt x="1" y="3308"/>
                    </a:lnTo>
                    <a:lnTo>
                      <a:pt x="1198" y="3308"/>
                    </a:lnTo>
                    <a:cubicBezTo>
                      <a:pt x="1387" y="3277"/>
                      <a:pt x="1576" y="3088"/>
                      <a:pt x="1576" y="2899"/>
                    </a:cubicBezTo>
                    <a:lnTo>
                      <a:pt x="1576" y="410"/>
                    </a:lnTo>
                    <a:cubicBezTo>
                      <a:pt x="1576" y="158"/>
                      <a:pt x="1387" y="0"/>
                      <a:pt x="11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4" name="Google Shape;6022;p67">
                <a:extLst>
                  <a:ext uri="{FF2B5EF4-FFF2-40B4-BE49-F238E27FC236}">
                    <a16:creationId xmlns:a16="http://schemas.microsoft.com/office/drawing/2014/main" id="{64DCD38A-25E1-138A-28C0-462D1D659300}"/>
                  </a:ext>
                </a:extLst>
              </p:cNvPr>
              <p:cNvSpPr/>
              <p:nvPr/>
            </p:nvSpPr>
            <p:spPr>
              <a:xfrm>
                <a:off x="-40723050" y="3736075"/>
                <a:ext cx="1945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3309" extrusionOk="0">
                    <a:moveTo>
                      <a:pt x="441" y="1"/>
                    </a:moveTo>
                    <a:cubicBezTo>
                      <a:pt x="189" y="1"/>
                      <a:pt x="0" y="221"/>
                      <a:pt x="0" y="442"/>
                    </a:cubicBezTo>
                    <a:lnTo>
                      <a:pt x="0" y="2931"/>
                    </a:lnTo>
                    <a:cubicBezTo>
                      <a:pt x="0" y="3151"/>
                      <a:pt x="189" y="3309"/>
                      <a:pt x="441" y="3309"/>
                    </a:cubicBezTo>
                    <a:lnTo>
                      <a:pt x="7782" y="3309"/>
                    </a:lnTo>
                    <a:lnTo>
                      <a:pt x="77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5" name="Google Shape;6023;p67">
                <a:extLst>
                  <a:ext uri="{FF2B5EF4-FFF2-40B4-BE49-F238E27FC236}">
                    <a16:creationId xmlns:a16="http://schemas.microsoft.com/office/drawing/2014/main" id="{103A523E-2C40-8F73-A5CA-5769F0F7CA42}"/>
                  </a:ext>
                </a:extLst>
              </p:cNvPr>
              <p:cNvSpPr/>
              <p:nvPr/>
            </p:nvSpPr>
            <p:spPr>
              <a:xfrm>
                <a:off x="-40681325" y="3839250"/>
                <a:ext cx="213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1" y="3309"/>
                    </a:lnTo>
                    <a:lnTo>
                      <a:pt x="85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6" name="Google Shape;6024;p67">
                <a:extLst>
                  <a:ext uri="{FF2B5EF4-FFF2-40B4-BE49-F238E27FC236}">
                    <a16:creationId xmlns:a16="http://schemas.microsoft.com/office/drawing/2014/main" id="{3C7C4FBC-A000-47B4-CDAD-7254CA86AF88}"/>
                  </a:ext>
                </a:extLst>
              </p:cNvPr>
              <p:cNvSpPr/>
              <p:nvPr/>
            </p:nvSpPr>
            <p:spPr>
              <a:xfrm>
                <a:off x="-40639575" y="3840825"/>
                <a:ext cx="190625" cy="8195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3278" extrusionOk="0">
                    <a:moveTo>
                      <a:pt x="1" y="1"/>
                    </a:moveTo>
                    <a:lnTo>
                      <a:pt x="1" y="3277"/>
                    </a:lnTo>
                    <a:lnTo>
                      <a:pt x="7247" y="3277"/>
                    </a:lnTo>
                    <a:cubicBezTo>
                      <a:pt x="7467" y="3277"/>
                      <a:pt x="7625" y="3057"/>
                      <a:pt x="7625" y="2868"/>
                    </a:cubicBezTo>
                    <a:lnTo>
                      <a:pt x="7625" y="379"/>
                    </a:lnTo>
                    <a:cubicBezTo>
                      <a:pt x="7625" y="158"/>
                      <a:pt x="7436" y="1"/>
                      <a:pt x="72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7" name="Google Shape;6025;p67">
                <a:extLst>
                  <a:ext uri="{FF2B5EF4-FFF2-40B4-BE49-F238E27FC236}">
                    <a16:creationId xmlns:a16="http://schemas.microsoft.com/office/drawing/2014/main" id="{04276E3C-6F3D-B4D9-84B9-5A7AB38EC56C}"/>
                  </a:ext>
                </a:extLst>
              </p:cNvPr>
              <p:cNvSpPr/>
              <p:nvPr/>
            </p:nvSpPr>
            <p:spPr>
              <a:xfrm>
                <a:off x="-40745125" y="3840050"/>
                <a:ext cx="433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309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378"/>
                    </a:cubicBezTo>
                    <a:lnTo>
                      <a:pt x="1" y="2867"/>
                    </a:lnTo>
                    <a:cubicBezTo>
                      <a:pt x="1" y="3088"/>
                      <a:pt x="190" y="3308"/>
                      <a:pt x="442" y="3308"/>
                    </a:cubicBezTo>
                    <a:lnTo>
                      <a:pt x="1734" y="3308"/>
                    </a:lnTo>
                    <a:lnTo>
                      <a:pt x="173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168" name="Google Shape;6043;p67">
              <a:extLst>
                <a:ext uri="{FF2B5EF4-FFF2-40B4-BE49-F238E27FC236}">
                  <a16:creationId xmlns:a16="http://schemas.microsoft.com/office/drawing/2014/main" id="{F9EB7975-9829-8C97-ABEA-9E7E49B62575}"/>
                </a:ext>
              </a:extLst>
            </p:cNvPr>
            <p:cNvSpPr/>
            <p:nvPr/>
          </p:nvSpPr>
          <p:spPr>
            <a:xfrm>
              <a:off x="4558099" y="4157701"/>
              <a:ext cx="309172" cy="365204"/>
            </a:xfrm>
            <a:custGeom>
              <a:avLst/>
              <a:gdLst/>
              <a:ahLst/>
              <a:cxnLst/>
              <a:rect l="l" t="t" r="r" b="b"/>
              <a:pathLst>
                <a:path w="10776" h="12729" extrusionOk="0">
                  <a:moveTo>
                    <a:pt x="1670" y="851"/>
                  </a:moveTo>
                  <a:lnTo>
                    <a:pt x="1670" y="9326"/>
                  </a:lnTo>
                  <a:cubicBezTo>
                    <a:pt x="1355" y="9326"/>
                    <a:pt x="1072" y="9421"/>
                    <a:pt x="851" y="9578"/>
                  </a:cubicBezTo>
                  <a:lnTo>
                    <a:pt x="851" y="2049"/>
                  </a:lnTo>
                  <a:cubicBezTo>
                    <a:pt x="851" y="1481"/>
                    <a:pt x="1198" y="1072"/>
                    <a:pt x="1670" y="851"/>
                  </a:cubicBezTo>
                  <a:close/>
                  <a:moveTo>
                    <a:pt x="9925" y="10177"/>
                  </a:moveTo>
                  <a:lnTo>
                    <a:pt x="9925" y="10208"/>
                  </a:lnTo>
                  <a:lnTo>
                    <a:pt x="9925" y="11846"/>
                  </a:lnTo>
                  <a:lnTo>
                    <a:pt x="1670" y="11846"/>
                  </a:lnTo>
                  <a:cubicBezTo>
                    <a:pt x="1229" y="11846"/>
                    <a:pt x="851" y="11468"/>
                    <a:pt x="851" y="11027"/>
                  </a:cubicBezTo>
                  <a:cubicBezTo>
                    <a:pt x="851" y="10586"/>
                    <a:pt x="1229" y="10177"/>
                    <a:pt x="1670" y="10177"/>
                  </a:cubicBezTo>
                  <a:close/>
                  <a:moveTo>
                    <a:pt x="2111" y="1"/>
                  </a:moveTo>
                  <a:cubicBezTo>
                    <a:pt x="914" y="1"/>
                    <a:pt x="1" y="946"/>
                    <a:pt x="1" y="2080"/>
                  </a:cubicBezTo>
                  <a:lnTo>
                    <a:pt x="1" y="11059"/>
                  </a:lnTo>
                  <a:cubicBezTo>
                    <a:pt x="1" y="11973"/>
                    <a:pt x="757" y="12729"/>
                    <a:pt x="1670" y="12729"/>
                  </a:cubicBezTo>
                  <a:lnTo>
                    <a:pt x="10334" y="12729"/>
                  </a:lnTo>
                  <a:cubicBezTo>
                    <a:pt x="10586" y="12729"/>
                    <a:pt x="10775" y="12508"/>
                    <a:pt x="10775" y="12319"/>
                  </a:cubicBezTo>
                  <a:lnTo>
                    <a:pt x="10775" y="473"/>
                  </a:lnTo>
                  <a:cubicBezTo>
                    <a:pt x="10775" y="221"/>
                    <a:pt x="10586" y="64"/>
                    <a:pt x="10334" y="64"/>
                  </a:cubicBezTo>
                  <a:lnTo>
                    <a:pt x="9105" y="64"/>
                  </a:lnTo>
                  <a:lnTo>
                    <a:pt x="9105" y="3781"/>
                  </a:lnTo>
                  <a:cubicBezTo>
                    <a:pt x="9105" y="4011"/>
                    <a:pt x="8912" y="4171"/>
                    <a:pt x="8708" y="4171"/>
                  </a:cubicBezTo>
                  <a:cubicBezTo>
                    <a:pt x="8604" y="4171"/>
                    <a:pt x="8498" y="4129"/>
                    <a:pt x="8412" y="4033"/>
                  </a:cubicBezTo>
                  <a:lnTo>
                    <a:pt x="7845" y="3498"/>
                  </a:lnTo>
                  <a:lnTo>
                    <a:pt x="7310" y="4033"/>
                  </a:lnTo>
                  <a:cubicBezTo>
                    <a:pt x="7214" y="4129"/>
                    <a:pt x="7100" y="4171"/>
                    <a:pt x="6991" y="4171"/>
                  </a:cubicBezTo>
                  <a:cubicBezTo>
                    <a:pt x="6778" y="4171"/>
                    <a:pt x="6585" y="4011"/>
                    <a:pt x="6585" y="3781"/>
                  </a:cubicBezTo>
                  <a:lnTo>
                    <a:pt x="6585" y="64"/>
                  </a:lnTo>
                  <a:lnTo>
                    <a:pt x="2111" y="64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169" name="Google Shape;6052;p67">
              <a:extLst>
                <a:ext uri="{FF2B5EF4-FFF2-40B4-BE49-F238E27FC236}">
                  <a16:creationId xmlns:a16="http://schemas.microsoft.com/office/drawing/2014/main" id="{F0FC9589-F7EC-6A9C-6A2A-9349E2019820}"/>
                </a:ext>
              </a:extLst>
            </p:cNvPr>
            <p:cNvGrpSpPr/>
            <p:nvPr/>
          </p:nvGrpSpPr>
          <p:grpSpPr>
            <a:xfrm>
              <a:off x="8328945" y="4140814"/>
              <a:ext cx="357086" cy="363398"/>
              <a:chOff x="-40372575" y="3604550"/>
              <a:chExt cx="311150" cy="316650"/>
            </a:xfrm>
            <a:grpFill/>
          </p:grpSpPr>
          <p:sp>
            <p:nvSpPr>
              <p:cNvPr id="170" name="Google Shape;6053;p67">
                <a:extLst>
                  <a:ext uri="{FF2B5EF4-FFF2-40B4-BE49-F238E27FC236}">
                    <a16:creationId xmlns:a16="http://schemas.microsoft.com/office/drawing/2014/main" id="{F5817F9F-9C78-5E03-0FE8-6709E72EE3C7}"/>
                  </a:ext>
                </a:extLst>
              </p:cNvPr>
              <p:cNvSpPr/>
              <p:nvPr/>
            </p:nvSpPr>
            <p:spPr>
              <a:xfrm>
                <a:off x="-40372575" y="3604550"/>
                <a:ext cx="311150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2446" h="5379" extrusionOk="0">
                    <a:moveTo>
                      <a:pt x="3088" y="0"/>
                    </a:moveTo>
                    <a:cubicBezTo>
                      <a:pt x="1639" y="0"/>
                      <a:pt x="316" y="1008"/>
                      <a:pt x="95" y="2489"/>
                    </a:cubicBezTo>
                    <a:cubicBezTo>
                      <a:pt x="1" y="3214"/>
                      <a:pt x="190" y="3938"/>
                      <a:pt x="568" y="4506"/>
                    </a:cubicBezTo>
                    <a:cubicBezTo>
                      <a:pt x="962" y="5071"/>
                      <a:pt x="1607" y="5366"/>
                      <a:pt x="2240" y="5366"/>
                    </a:cubicBezTo>
                    <a:cubicBezTo>
                      <a:pt x="2772" y="5366"/>
                      <a:pt x="3296" y="5157"/>
                      <a:pt x="3655" y="4726"/>
                    </a:cubicBezTo>
                    <a:cubicBezTo>
                      <a:pt x="4569" y="3655"/>
                      <a:pt x="3844" y="2489"/>
                      <a:pt x="2836" y="2489"/>
                    </a:cubicBezTo>
                    <a:cubicBezTo>
                      <a:pt x="2584" y="2489"/>
                      <a:pt x="2427" y="2678"/>
                      <a:pt x="2427" y="2899"/>
                    </a:cubicBezTo>
                    <a:cubicBezTo>
                      <a:pt x="2427" y="3151"/>
                      <a:pt x="2616" y="3308"/>
                      <a:pt x="2836" y="3340"/>
                    </a:cubicBezTo>
                    <a:cubicBezTo>
                      <a:pt x="3057" y="3340"/>
                      <a:pt x="3214" y="3529"/>
                      <a:pt x="3214" y="3749"/>
                    </a:cubicBezTo>
                    <a:cubicBezTo>
                      <a:pt x="3214" y="3970"/>
                      <a:pt x="3025" y="4127"/>
                      <a:pt x="2836" y="4127"/>
                    </a:cubicBezTo>
                    <a:cubicBezTo>
                      <a:pt x="2049" y="4127"/>
                      <a:pt x="1450" y="3434"/>
                      <a:pt x="1608" y="2584"/>
                    </a:cubicBezTo>
                    <a:cubicBezTo>
                      <a:pt x="1754" y="1999"/>
                      <a:pt x="2279" y="1632"/>
                      <a:pt x="2882" y="1632"/>
                    </a:cubicBezTo>
                    <a:cubicBezTo>
                      <a:pt x="2930" y="1632"/>
                      <a:pt x="2977" y="1634"/>
                      <a:pt x="3025" y="1639"/>
                    </a:cubicBezTo>
                    <a:cubicBezTo>
                      <a:pt x="3624" y="1733"/>
                      <a:pt x="4128" y="2048"/>
                      <a:pt x="4474" y="2489"/>
                    </a:cubicBezTo>
                    <a:lnTo>
                      <a:pt x="7908" y="2489"/>
                    </a:lnTo>
                    <a:cubicBezTo>
                      <a:pt x="8255" y="2017"/>
                      <a:pt x="8759" y="1702"/>
                      <a:pt x="9358" y="1639"/>
                    </a:cubicBezTo>
                    <a:cubicBezTo>
                      <a:pt x="9406" y="1634"/>
                      <a:pt x="9453" y="1632"/>
                      <a:pt x="9501" y="1632"/>
                    </a:cubicBezTo>
                    <a:cubicBezTo>
                      <a:pt x="10104" y="1632"/>
                      <a:pt x="10629" y="1999"/>
                      <a:pt x="10775" y="2584"/>
                    </a:cubicBezTo>
                    <a:cubicBezTo>
                      <a:pt x="10964" y="3434"/>
                      <a:pt x="10334" y="4127"/>
                      <a:pt x="9547" y="4127"/>
                    </a:cubicBezTo>
                    <a:cubicBezTo>
                      <a:pt x="9326" y="4127"/>
                      <a:pt x="9137" y="3938"/>
                      <a:pt x="9137" y="3749"/>
                    </a:cubicBezTo>
                    <a:cubicBezTo>
                      <a:pt x="9137" y="3497"/>
                      <a:pt x="9326" y="3340"/>
                      <a:pt x="9547" y="3340"/>
                    </a:cubicBezTo>
                    <a:cubicBezTo>
                      <a:pt x="9799" y="3340"/>
                      <a:pt x="9956" y="3151"/>
                      <a:pt x="9956" y="2899"/>
                    </a:cubicBezTo>
                    <a:cubicBezTo>
                      <a:pt x="9956" y="2678"/>
                      <a:pt x="9767" y="2521"/>
                      <a:pt x="9547" y="2489"/>
                    </a:cubicBezTo>
                    <a:cubicBezTo>
                      <a:pt x="8539" y="2489"/>
                      <a:pt x="7814" y="3686"/>
                      <a:pt x="8728" y="4726"/>
                    </a:cubicBezTo>
                    <a:cubicBezTo>
                      <a:pt x="9099" y="5169"/>
                      <a:pt x="9626" y="5379"/>
                      <a:pt x="10158" y="5379"/>
                    </a:cubicBezTo>
                    <a:cubicBezTo>
                      <a:pt x="10800" y="5379"/>
                      <a:pt x="11451" y="5074"/>
                      <a:pt x="11847" y="4506"/>
                    </a:cubicBezTo>
                    <a:cubicBezTo>
                      <a:pt x="12225" y="3970"/>
                      <a:pt x="12445" y="3277"/>
                      <a:pt x="12319" y="2489"/>
                    </a:cubicBezTo>
                    <a:cubicBezTo>
                      <a:pt x="12130" y="1008"/>
                      <a:pt x="10775" y="0"/>
                      <a:pt x="93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1" name="Google Shape;6054;p67">
                <a:extLst>
                  <a:ext uri="{FF2B5EF4-FFF2-40B4-BE49-F238E27FC236}">
                    <a16:creationId xmlns:a16="http://schemas.microsoft.com/office/drawing/2014/main" id="{DD022875-5F59-58EE-756E-8233636048C3}"/>
                  </a:ext>
                </a:extLst>
              </p:cNvPr>
              <p:cNvSpPr/>
              <p:nvPr/>
            </p:nvSpPr>
            <p:spPr>
              <a:xfrm>
                <a:off x="-40312700" y="3730575"/>
                <a:ext cx="185100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7625" extrusionOk="0">
                    <a:moveTo>
                      <a:pt x="2426" y="0"/>
                    </a:moveTo>
                    <a:lnTo>
                      <a:pt x="2426" y="5639"/>
                    </a:lnTo>
                    <a:cubicBezTo>
                      <a:pt x="2426" y="5860"/>
                      <a:pt x="2237" y="6017"/>
                      <a:pt x="2048" y="6017"/>
                    </a:cubicBezTo>
                    <a:cubicBezTo>
                      <a:pt x="1796" y="6017"/>
                      <a:pt x="1638" y="5828"/>
                      <a:pt x="1638" y="5639"/>
                    </a:cubicBezTo>
                    <a:lnTo>
                      <a:pt x="1638" y="473"/>
                    </a:lnTo>
                    <a:cubicBezTo>
                      <a:pt x="1229" y="851"/>
                      <a:pt x="630" y="1103"/>
                      <a:pt x="0" y="1134"/>
                    </a:cubicBezTo>
                    <a:lnTo>
                      <a:pt x="0" y="7246"/>
                    </a:lnTo>
                    <a:cubicBezTo>
                      <a:pt x="0" y="7467"/>
                      <a:pt x="189" y="7624"/>
                      <a:pt x="378" y="7624"/>
                    </a:cubicBezTo>
                    <a:lnTo>
                      <a:pt x="6994" y="7624"/>
                    </a:lnTo>
                    <a:cubicBezTo>
                      <a:pt x="7246" y="7624"/>
                      <a:pt x="7404" y="7435"/>
                      <a:pt x="7404" y="7246"/>
                    </a:cubicBezTo>
                    <a:lnTo>
                      <a:pt x="7404" y="1134"/>
                    </a:lnTo>
                    <a:cubicBezTo>
                      <a:pt x="6774" y="1071"/>
                      <a:pt x="6175" y="788"/>
                      <a:pt x="5734" y="315"/>
                    </a:cubicBezTo>
                    <a:lnTo>
                      <a:pt x="5734" y="5639"/>
                    </a:lnTo>
                    <a:cubicBezTo>
                      <a:pt x="5734" y="5860"/>
                      <a:pt x="5545" y="6017"/>
                      <a:pt x="5324" y="6017"/>
                    </a:cubicBezTo>
                    <a:cubicBezTo>
                      <a:pt x="5072" y="6017"/>
                      <a:pt x="4915" y="5828"/>
                      <a:pt x="4915" y="5639"/>
                    </a:cubicBezTo>
                    <a:lnTo>
                      <a:pt x="4915" y="0"/>
                    </a:lnTo>
                    <a:lnTo>
                      <a:pt x="4096" y="0"/>
                    </a:lnTo>
                    <a:lnTo>
                      <a:pt x="4096" y="5639"/>
                    </a:lnTo>
                    <a:cubicBezTo>
                      <a:pt x="4096" y="5860"/>
                      <a:pt x="3907" y="6017"/>
                      <a:pt x="3686" y="6017"/>
                    </a:cubicBezTo>
                    <a:cubicBezTo>
                      <a:pt x="3466" y="6017"/>
                      <a:pt x="3277" y="5828"/>
                      <a:pt x="3277" y="5639"/>
                    </a:cubicBezTo>
                    <a:lnTo>
                      <a:pt x="327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2" name="Google Shape;6055;p67">
                <a:extLst>
                  <a:ext uri="{FF2B5EF4-FFF2-40B4-BE49-F238E27FC236}">
                    <a16:creationId xmlns:a16="http://schemas.microsoft.com/office/drawing/2014/main" id="{0AC1561A-E9EE-6FE3-496F-8BD81CF658E4}"/>
                  </a:ext>
                </a:extLst>
              </p:cNvPr>
              <p:cNvSpPr/>
              <p:nvPr/>
            </p:nvSpPr>
            <p:spPr>
              <a:xfrm>
                <a:off x="-40250475" y="3688025"/>
                <a:ext cx="6695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820" extrusionOk="0">
                    <a:moveTo>
                      <a:pt x="0" y="1"/>
                    </a:moveTo>
                    <a:cubicBezTo>
                      <a:pt x="32" y="127"/>
                      <a:pt x="32" y="284"/>
                      <a:pt x="32" y="379"/>
                    </a:cubicBezTo>
                    <a:cubicBezTo>
                      <a:pt x="32" y="536"/>
                      <a:pt x="32" y="662"/>
                      <a:pt x="0" y="788"/>
                    </a:cubicBezTo>
                    <a:lnTo>
                      <a:pt x="2666" y="788"/>
                    </a:lnTo>
                    <a:cubicBezTo>
                      <a:pt x="2615" y="649"/>
                      <a:pt x="2615" y="555"/>
                      <a:pt x="2615" y="379"/>
                    </a:cubicBezTo>
                    <a:cubicBezTo>
                      <a:pt x="2615" y="284"/>
                      <a:pt x="2615" y="127"/>
                      <a:pt x="2678" y="1"/>
                    </a:cubicBezTo>
                    <a:close/>
                    <a:moveTo>
                      <a:pt x="2666" y="788"/>
                    </a:moveTo>
                    <a:cubicBezTo>
                      <a:pt x="2670" y="799"/>
                      <a:pt x="2674" y="809"/>
                      <a:pt x="2678" y="820"/>
                    </a:cubicBezTo>
                    <a:lnTo>
                      <a:pt x="2678" y="7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73" name="Google Shape;6078;p67">
              <a:extLst>
                <a:ext uri="{FF2B5EF4-FFF2-40B4-BE49-F238E27FC236}">
                  <a16:creationId xmlns:a16="http://schemas.microsoft.com/office/drawing/2014/main" id="{03BD86DB-0FDC-55C3-88DE-84C50FC897C6}"/>
                </a:ext>
              </a:extLst>
            </p:cNvPr>
            <p:cNvGrpSpPr/>
            <p:nvPr/>
          </p:nvGrpSpPr>
          <p:grpSpPr>
            <a:xfrm>
              <a:off x="5126250" y="4158603"/>
              <a:ext cx="365204" cy="363398"/>
              <a:chOff x="-41893475" y="3584850"/>
              <a:chExt cx="318225" cy="316650"/>
            </a:xfrm>
            <a:grpFill/>
          </p:grpSpPr>
          <p:sp>
            <p:nvSpPr>
              <p:cNvPr id="174" name="Google Shape;6079;p67">
                <a:extLst>
                  <a:ext uri="{FF2B5EF4-FFF2-40B4-BE49-F238E27FC236}">
                    <a16:creationId xmlns:a16="http://schemas.microsoft.com/office/drawing/2014/main" id="{B7E7932C-494A-FF47-8027-8F9AA7146494}"/>
                  </a:ext>
                </a:extLst>
              </p:cNvPr>
              <p:cNvSpPr/>
              <p:nvPr/>
            </p:nvSpPr>
            <p:spPr>
              <a:xfrm>
                <a:off x="-41827300" y="371560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686" y="1465"/>
                    </a:moveTo>
                    <a:cubicBezTo>
                      <a:pt x="3836" y="1465"/>
                      <a:pt x="3985" y="1544"/>
                      <a:pt x="4064" y="1702"/>
                    </a:cubicBezTo>
                    <a:lnTo>
                      <a:pt x="4537" y="2678"/>
                    </a:lnTo>
                    <a:lnTo>
                      <a:pt x="5608" y="2836"/>
                    </a:lnTo>
                    <a:cubicBezTo>
                      <a:pt x="5955" y="2867"/>
                      <a:pt x="6081" y="3308"/>
                      <a:pt x="5829" y="3561"/>
                    </a:cubicBezTo>
                    <a:lnTo>
                      <a:pt x="5041" y="4285"/>
                    </a:lnTo>
                    <a:lnTo>
                      <a:pt x="5261" y="5356"/>
                    </a:lnTo>
                    <a:cubicBezTo>
                      <a:pt x="5286" y="5630"/>
                      <a:pt x="5075" y="5845"/>
                      <a:pt x="4845" y="5845"/>
                    </a:cubicBezTo>
                    <a:cubicBezTo>
                      <a:pt x="4784" y="5845"/>
                      <a:pt x="4722" y="5830"/>
                      <a:pt x="4663" y="5797"/>
                    </a:cubicBezTo>
                    <a:lnTo>
                      <a:pt x="3686" y="5262"/>
                    </a:lnTo>
                    <a:lnTo>
                      <a:pt x="2678" y="5797"/>
                    </a:lnTo>
                    <a:cubicBezTo>
                      <a:pt x="2616" y="5828"/>
                      <a:pt x="2553" y="5842"/>
                      <a:pt x="2492" y="5842"/>
                    </a:cubicBezTo>
                    <a:cubicBezTo>
                      <a:pt x="2244" y="5842"/>
                      <a:pt x="2035" y="5609"/>
                      <a:pt x="2111" y="5356"/>
                    </a:cubicBezTo>
                    <a:lnTo>
                      <a:pt x="2300" y="4285"/>
                    </a:lnTo>
                    <a:lnTo>
                      <a:pt x="1512" y="3561"/>
                    </a:lnTo>
                    <a:cubicBezTo>
                      <a:pt x="1323" y="3308"/>
                      <a:pt x="1418" y="2867"/>
                      <a:pt x="1796" y="2836"/>
                    </a:cubicBezTo>
                    <a:lnTo>
                      <a:pt x="2836" y="2678"/>
                    </a:lnTo>
                    <a:lnTo>
                      <a:pt x="3308" y="1702"/>
                    </a:lnTo>
                    <a:cubicBezTo>
                      <a:pt x="3387" y="1544"/>
                      <a:pt x="3537" y="1465"/>
                      <a:pt x="3686" y="1465"/>
                    </a:cubicBezTo>
                    <a:close/>
                    <a:moveTo>
                      <a:pt x="3718" y="0"/>
                    </a:moveTo>
                    <a:cubicBezTo>
                      <a:pt x="1670" y="0"/>
                      <a:pt x="32" y="1670"/>
                      <a:pt x="32" y="3750"/>
                    </a:cubicBezTo>
                    <a:cubicBezTo>
                      <a:pt x="0" y="5766"/>
                      <a:pt x="1670" y="7436"/>
                      <a:pt x="3718" y="7436"/>
                    </a:cubicBezTo>
                    <a:cubicBezTo>
                      <a:pt x="5765" y="7436"/>
                      <a:pt x="7404" y="5797"/>
                      <a:pt x="7467" y="3750"/>
                    </a:cubicBezTo>
                    <a:cubicBezTo>
                      <a:pt x="7467" y="1702"/>
                      <a:pt x="5797" y="32"/>
                      <a:pt x="37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5" name="Google Shape;6080;p67">
                <a:extLst>
                  <a:ext uri="{FF2B5EF4-FFF2-40B4-BE49-F238E27FC236}">
                    <a16:creationId xmlns:a16="http://schemas.microsoft.com/office/drawing/2014/main" id="{0C7275C9-1524-A9F5-6391-F7B3B7CBD658}"/>
                  </a:ext>
                </a:extLst>
              </p:cNvPr>
              <p:cNvSpPr/>
              <p:nvPr/>
            </p:nvSpPr>
            <p:spPr>
              <a:xfrm>
                <a:off x="-41726500" y="3586725"/>
                <a:ext cx="151250" cy="147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12" extrusionOk="0">
                    <a:moveTo>
                      <a:pt x="3829" y="0"/>
                    </a:moveTo>
                    <a:cubicBezTo>
                      <a:pt x="3706" y="0"/>
                      <a:pt x="3580" y="47"/>
                      <a:pt x="3498" y="146"/>
                    </a:cubicBezTo>
                    <a:lnTo>
                      <a:pt x="1" y="4336"/>
                    </a:lnTo>
                    <a:cubicBezTo>
                      <a:pt x="1229" y="4399"/>
                      <a:pt x="2332" y="4998"/>
                      <a:pt x="3088" y="5912"/>
                    </a:cubicBezTo>
                    <a:lnTo>
                      <a:pt x="5861" y="2446"/>
                    </a:lnTo>
                    <a:cubicBezTo>
                      <a:pt x="6050" y="2289"/>
                      <a:pt x="6050" y="2037"/>
                      <a:pt x="5924" y="1879"/>
                    </a:cubicBezTo>
                    <a:lnTo>
                      <a:pt x="4128" y="115"/>
                    </a:lnTo>
                    <a:cubicBezTo>
                      <a:pt x="4053" y="40"/>
                      <a:pt x="3942" y="0"/>
                      <a:pt x="3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6" name="Google Shape;6081;p67">
                <a:extLst>
                  <a:ext uri="{FF2B5EF4-FFF2-40B4-BE49-F238E27FC236}">
                    <a16:creationId xmlns:a16="http://schemas.microsoft.com/office/drawing/2014/main" id="{217079AF-C760-871A-152A-986085F4BDA6}"/>
                  </a:ext>
                </a:extLst>
              </p:cNvPr>
              <p:cNvSpPr/>
              <p:nvPr/>
            </p:nvSpPr>
            <p:spPr>
              <a:xfrm>
                <a:off x="-41808400" y="3584850"/>
                <a:ext cx="14810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924" h="3593" extrusionOk="0">
                    <a:moveTo>
                      <a:pt x="0" y="1"/>
                    </a:moveTo>
                    <a:lnTo>
                      <a:pt x="2962" y="3592"/>
                    </a:lnTo>
                    <a:lnTo>
                      <a:pt x="59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7" name="Google Shape;6082;p67">
                <a:extLst>
                  <a:ext uri="{FF2B5EF4-FFF2-40B4-BE49-F238E27FC236}">
                    <a16:creationId xmlns:a16="http://schemas.microsoft.com/office/drawing/2014/main" id="{28702CD0-FA0E-53E3-CFED-830B58DF0BD7}"/>
                  </a:ext>
                </a:extLst>
              </p:cNvPr>
              <p:cNvSpPr/>
              <p:nvPr/>
            </p:nvSpPr>
            <p:spPr>
              <a:xfrm>
                <a:off x="-41893475" y="3586725"/>
                <a:ext cx="148875" cy="147025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81" extrusionOk="0">
                    <a:moveTo>
                      <a:pt x="2194" y="0"/>
                    </a:moveTo>
                    <a:cubicBezTo>
                      <a:pt x="2084" y="0"/>
                      <a:pt x="1965" y="40"/>
                      <a:pt x="1859" y="115"/>
                    </a:cubicBezTo>
                    <a:lnTo>
                      <a:pt x="95" y="1879"/>
                    </a:lnTo>
                    <a:cubicBezTo>
                      <a:pt x="1" y="2037"/>
                      <a:pt x="1" y="2289"/>
                      <a:pt x="95" y="2446"/>
                    </a:cubicBezTo>
                    <a:lnTo>
                      <a:pt x="2899" y="5880"/>
                    </a:lnTo>
                    <a:cubicBezTo>
                      <a:pt x="3655" y="4998"/>
                      <a:pt x="4758" y="4399"/>
                      <a:pt x="5955" y="4305"/>
                    </a:cubicBezTo>
                    <a:lnTo>
                      <a:pt x="2490" y="146"/>
                    </a:lnTo>
                    <a:cubicBezTo>
                      <a:pt x="2424" y="47"/>
                      <a:pt x="2315" y="0"/>
                      <a:pt x="21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78" name="Google Shape;6110;p67">
              <a:extLst>
                <a:ext uri="{FF2B5EF4-FFF2-40B4-BE49-F238E27FC236}">
                  <a16:creationId xmlns:a16="http://schemas.microsoft.com/office/drawing/2014/main" id="{DD558634-F9D3-78AB-E8F2-D5975CD51FC9}"/>
                </a:ext>
              </a:extLst>
            </p:cNvPr>
            <p:cNvGrpSpPr/>
            <p:nvPr/>
          </p:nvGrpSpPr>
          <p:grpSpPr>
            <a:xfrm>
              <a:off x="5733037" y="4193491"/>
              <a:ext cx="362507" cy="283867"/>
              <a:chOff x="-41526450" y="3653375"/>
              <a:chExt cx="315875" cy="247350"/>
            </a:xfrm>
            <a:grpFill/>
          </p:grpSpPr>
          <p:sp>
            <p:nvSpPr>
              <p:cNvPr id="179" name="Google Shape;6111;p67">
                <a:extLst>
                  <a:ext uri="{FF2B5EF4-FFF2-40B4-BE49-F238E27FC236}">
                    <a16:creationId xmlns:a16="http://schemas.microsoft.com/office/drawing/2014/main" id="{C4232111-1923-487E-484F-CA1B9D31E861}"/>
                  </a:ext>
                </a:extLst>
              </p:cNvPr>
              <p:cNvSpPr/>
              <p:nvPr/>
            </p:nvSpPr>
            <p:spPr>
              <a:xfrm>
                <a:off x="-41526450" y="3860525"/>
                <a:ext cx="3158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1608" extrusionOk="0">
                    <a:moveTo>
                      <a:pt x="379" y="0"/>
                    </a:moveTo>
                    <a:cubicBezTo>
                      <a:pt x="159" y="0"/>
                      <a:pt x="1" y="189"/>
                      <a:pt x="1" y="378"/>
                    </a:cubicBezTo>
                    <a:cubicBezTo>
                      <a:pt x="1" y="1040"/>
                      <a:pt x="537" y="1607"/>
                      <a:pt x="1198" y="1607"/>
                    </a:cubicBezTo>
                    <a:lnTo>
                      <a:pt x="11406" y="1607"/>
                    </a:lnTo>
                    <a:cubicBezTo>
                      <a:pt x="12067" y="1607"/>
                      <a:pt x="12634" y="1072"/>
                      <a:pt x="12634" y="378"/>
                    </a:cubicBezTo>
                    <a:cubicBezTo>
                      <a:pt x="12603" y="158"/>
                      <a:pt x="12445" y="0"/>
                      <a:pt x="12193" y="0"/>
                    </a:cubicBezTo>
                    <a:lnTo>
                      <a:pt x="10965" y="0"/>
                    </a:lnTo>
                    <a:lnTo>
                      <a:pt x="10965" y="378"/>
                    </a:lnTo>
                    <a:cubicBezTo>
                      <a:pt x="10965" y="630"/>
                      <a:pt x="10776" y="819"/>
                      <a:pt x="10555" y="819"/>
                    </a:cubicBezTo>
                    <a:cubicBezTo>
                      <a:pt x="10303" y="819"/>
                      <a:pt x="10146" y="630"/>
                      <a:pt x="10146" y="378"/>
                    </a:cubicBezTo>
                    <a:lnTo>
                      <a:pt x="10146" y="0"/>
                    </a:lnTo>
                    <a:lnTo>
                      <a:pt x="9326" y="0"/>
                    </a:lnTo>
                    <a:lnTo>
                      <a:pt x="9326" y="378"/>
                    </a:lnTo>
                    <a:cubicBezTo>
                      <a:pt x="9326" y="630"/>
                      <a:pt x="9137" y="819"/>
                      <a:pt x="8917" y="819"/>
                    </a:cubicBezTo>
                    <a:cubicBezTo>
                      <a:pt x="8696" y="819"/>
                      <a:pt x="8507" y="630"/>
                      <a:pt x="8507" y="378"/>
                    </a:cubicBezTo>
                    <a:lnTo>
                      <a:pt x="85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0" name="Google Shape;6112;p67">
                <a:extLst>
                  <a:ext uri="{FF2B5EF4-FFF2-40B4-BE49-F238E27FC236}">
                    <a16:creationId xmlns:a16="http://schemas.microsoft.com/office/drawing/2014/main" id="{5009B8E6-C761-0911-BDA8-F5744A2BDF5B}"/>
                  </a:ext>
                </a:extLst>
              </p:cNvPr>
              <p:cNvSpPr/>
              <p:nvPr/>
            </p:nvSpPr>
            <p:spPr>
              <a:xfrm>
                <a:off x="-41506750" y="3653375"/>
                <a:ext cx="275700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7468" extrusionOk="0">
                    <a:moveTo>
                      <a:pt x="3794" y="1673"/>
                    </a:moveTo>
                    <a:cubicBezTo>
                      <a:pt x="3841" y="1673"/>
                      <a:pt x="3890" y="1682"/>
                      <a:pt x="3939" y="1702"/>
                    </a:cubicBezTo>
                    <a:lnTo>
                      <a:pt x="6428" y="2521"/>
                    </a:lnTo>
                    <a:cubicBezTo>
                      <a:pt x="6680" y="2616"/>
                      <a:pt x="6806" y="2994"/>
                      <a:pt x="6585" y="3214"/>
                    </a:cubicBezTo>
                    <a:lnTo>
                      <a:pt x="6018" y="3750"/>
                    </a:lnTo>
                    <a:lnTo>
                      <a:pt x="7404" y="5136"/>
                    </a:lnTo>
                    <a:cubicBezTo>
                      <a:pt x="7593" y="5262"/>
                      <a:pt x="7593" y="5514"/>
                      <a:pt x="7436" y="5671"/>
                    </a:cubicBezTo>
                    <a:cubicBezTo>
                      <a:pt x="7357" y="5750"/>
                      <a:pt x="7247" y="5790"/>
                      <a:pt x="7136" y="5790"/>
                    </a:cubicBezTo>
                    <a:cubicBezTo>
                      <a:pt x="7026" y="5790"/>
                      <a:pt x="6916" y="5750"/>
                      <a:pt x="6837" y="5671"/>
                    </a:cubicBezTo>
                    <a:lnTo>
                      <a:pt x="5451" y="4317"/>
                    </a:lnTo>
                    <a:lnTo>
                      <a:pt x="4915" y="4852"/>
                    </a:lnTo>
                    <a:cubicBezTo>
                      <a:pt x="4821" y="4947"/>
                      <a:pt x="4714" y="4988"/>
                      <a:pt x="4613" y="4988"/>
                    </a:cubicBezTo>
                    <a:cubicBezTo>
                      <a:pt x="4444" y="4988"/>
                      <a:pt x="4293" y="4872"/>
                      <a:pt x="4254" y="4695"/>
                    </a:cubicBezTo>
                    <a:lnTo>
                      <a:pt x="3435" y="2206"/>
                    </a:lnTo>
                    <a:cubicBezTo>
                      <a:pt x="3328" y="1940"/>
                      <a:pt x="3537" y="1673"/>
                      <a:pt x="3794" y="1673"/>
                    </a:cubicBezTo>
                    <a:close/>
                    <a:moveTo>
                      <a:pt x="1198" y="1"/>
                    </a:moveTo>
                    <a:cubicBezTo>
                      <a:pt x="536" y="1"/>
                      <a:pt x="1" y="568"/>
                      <a:pt x="1" y="1229"/>
                    </a:cubicBezTo>
                    <a:lnTo>
                      <a:pt x="1" y="7467"/>
                    </a:lnTo>
                    <a:lnTo>
                      <a:pt x="11027" y="7467"/>
                    </a:lnTo>
                    <a:lnTo>
                      <a:pt x="11027" y="1229"/>
                    </a:lnTo>
                    <a:cubicBezTo>
                      <a:pt x="11027" y="568"/>
                      <a:pt x="10460" y="1"/>
                      <a:pt x="97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81" name="Google Shape;5972;p67">
              <a:extLst>
                <a:ext uri="{FF2B5EF4-FFF2-40B4-BE49-F238E27FC236}">
                  <a16:creationId xmlns:a16="http://schemas.microsoft.com/office/drawing/2014/main" id="{8D00C6D7-3E26-58CD-3C1D-4CB1732CF214}"/>
                </a:ext>
              </a:extLst>
            </p:cNvPr>
            <p:cNvGrpSpPr/>
            <p:nvPr/>
          </p:nvGrpSpPr>
          <p:grpSpPr>
            <a:xfrm>
              <a:off x="3923617" y="1891744"/>
              <a:ext cx="360504" cy="414709"/>
              <a:chOff x="-42971725" y="3217825"/>
              <a:chExt cx="275675" cy="317125"/>
            </a:xfrm>
            <a:grpFill/>
          </p:grpSpPr>
          <p:sp>
            <p:nvSpPr>
              <p:cNvPr id="182" name="Google Shape;5973;p67">
                <a:extLst>
                  <a:ext uri="{FF2B5EF4-FFF2-40B4-BE49-F238E27FC236}">
                    <a16:creationId xmlns:a16="http://schemas.microsoft.com/office/drawing/2014/main" id="{BCD4AECA-4C9A-E3F1-338E-D4646337247D}"/>
                  </a:ext>
                </a:extLst>
              </p:cNvPr>
              <p:cNvSpPr/>
              <p:nvPr/>
            </p:nvSpPr>
            <p:spPr>
              <a:xfrm>
                <a:off x="-42951250" y="3279250"/>
                <a:ext cx="233950" cy="152050"/>
              </a:xfrm>
              <a:custGeom>
                <a:avLst/>
                <a:gdLst/>
                <a:ahLst/>
                <a:cxnLst/>
                <a:rect l="l" t="t" r="r" b="b"/>
                <a:pathLst>
                  <a:path w="9358" h="6082" extrusionOk="0">
                    <a:moveTo>
                      <a:pt x="379" y="1"/>
                    </a:moveTo>
                    <a:cubicBezTo>
                      <a:pt x="158" y="1"/>
                      <a:pt x="1" y="221"/>
                      <a:pt x="1" y="410"/>
                    </a:cubicBezTo>
                    <a:lnTo>
                      <a:pt x="1" y="6081"/>
                    </a:lnTo>
                    <a:lnTo>
                      <a:pt x="9357" y="6081"/>
                    </a:lnTo>
                    <a:lnTo>
                      <a:pt x="9357" y="410"/>
                    </a:lnTo>
                    <a:cubicBezTo>
                      <a:pt x="9357" y="158"/>
                      <a:pt x="9168" y="1"/>
                      <a:pt x="89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3" name="Google Shape;5974;p67">
                <a:extLst>
                  <a:ext uri="{FF2B5EF4-FFF2-40B4-BE49-F238E27FC236}">
                    <a16:creationId xmlns:a16="http://schemas.microsoft.com/office/drawing/2014/main" id="{E1537C04-E151-3DFE-976F-25D32F8A5765}"/>
                  </a:ext>
                </a:extLst>
              </p:cNvPr>
              <p:cNvSpPr/>
              <p:nvPr/>
            </p:nvSpPr>
            <p:spPr>
              <a:xfrm>
                <a:off x="-42971725" y="3451750"/>
                <a:ext cx="275675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328" extrusionOk="0">
                    <a:moveTo>
                      <a:pt x="63" y="0"/>
                    </a:moveTo>
                    <a:cubicBezTo>
                      <a:pt x="32" y="126"/>
                      <a:pt x="0" y="284"/>
                      <a:pt x="0" y="410"/>
                    </a:cubicBezTo>
                    <a:cubicBezTo>
                      <a:pt x="0" y="1103"/>
                      <a:pt x="536" y="1670"/>
                      <a:pt x="1198" y="1670"/>
                    </a:cubicBezTo>
                    <a:lnTo>
                      <a:pt x="3151" y="1670"/>
                    </a:lnTo>
                    <a:lnTo>
                      <a:pt x="2615" y="2710"/>
                    </a:lnTo>
                    <a:cubicBezTo>
                      <a:pt x="2521" y="2930"/>
                      <a:pt x="2615" y="3182"/>
                      <a:pt x="2836" y="3277"/>
                    </a:cubicBezTo>
                    <a:cubicBezTo>
                      <a:pt x="2889" y="3312"/>
                      <a:pt x="2949" y="3328"/>
                      <a:pt x="3009" y="3328"/>
                    </a:cubicBezTo>
                    <a:cubicBezTo>
                      <a:pt x="3166" y="3328"/>
                      <a:pt x="3326" y="3224"/>
                      <a:pt x="3371" y="3088"/>
                    </a:cubicBezTo>
                    <a:lnTo>
                      <a:pt x="4096" y="1639"/>
                    </a:lnTo>
                    <a:lnTo>
                      <a:pt x="5073" y="1639"/>
                    </a:lnTo>
                    <a:lnTo>
                      <a:pt x="5073" y="2867"/>
                    </a:lnTo>
                    <a:cubicBezTo>
                      <a:pt x="5073" y="3119"/>
                      <a:pt x="5262" y="3308"/>
                      <a:pt x="5514" y="3308"/>
                    </a:cubicBezTo>
                    <a:cubicBezTo>
                      <a:pt x="5734" y="3308"/>
                      <a:pt x="5892" y="3119"/>
                      <a:pt x="5892" y="2867"/>
                    </a:cubicBezTo>
                    <a:lnTo>
                      <a:pt x="5892" y="1639"/>
                    </a:lnTo>
                    <a:lnTo>
                      <a:pt x="6868" y="1639"/>
                    </a:lnTo>
                    <a:lnTo>
                      <a:pt x="7593" y="3088"/>
                    </a:lnTo>
                    <a:cubicBezTo>
                      <a:pt x="7688" y="3230"/>
                      <a:pt x="7835" y="3301"/>
                      <a:pt x="7983" y="3301"/>
                    </a:cubicBezTo>
                    <a:cubicBezTo>
                      <a:pt x="8032" y="3301"/>
                      <a:pt x="8081" y="3293"/>
                      <a:pt x="8129" y="3277"/>
                    </a:cubicBezTo>
                    <a:cubicBezTo>
                      <a:pt x="8349" y="3151"/>
                      <a:pt x="8412" y="2930"/>
                      <a:pt x="8349" y="2710"/>
                    </a:cubicBezTo>
                    <a:lnTo>
                      <a:pt x="7814" y="1670"/>
                    </a:lnTo>
                    <a:lnTo>
                      <a:pt x="9767" y="1670"/>
                    </a:lnTo>
                    <a:cubicBezTo>
                      <a:pt x="10429" y="1670"/>
                      <a:pt x="11027" y="1103"/>
                      <a:pt x="11027" y="410"/>
                    </a:cubicBezTo>
                    <a:cubicBezTo>
                      <a:pt x="11027" y="252"/>
                      <a:pt x="10964" y="126"/>
                      <a:pt x="109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4" name="Google Shape;5975;p67">
                <a:extLst>
                  <a:ext uri="{FF2B5EF4-FFF2-40B4-BE49-F238E27FC236}">
                    <a16:creationId xmlns:a16="http://schemas.microsoft.com/office/drawing/2014/main" id="{E9A5ED30-CCB3-D3E6-F009-65877FB2DD0D}"/>
                  </a:ext>
                </a:extLst>
              </p:cNvPr>
              <p:cNvSpPr/>
              <p:nvPr/>
            </p:nvSpPr>
            <p:spPr>
              <a:xfrm>
                <a:off x="-42866975" y="3217825"/>
                <a:ext cx="630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639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410"/>
                    </a:cubicBezTo>
                    <a:lnTo>
                      <a:pt x="1" y="1639"/>
                    </a:lnTo>
                    <a:lnTo>
                      <a:pt x="2489" y="1639"/>
                    </a:lnTo>
                    <a:lnTo>
                      <a:pt x="2489" y="410"/>
                    </a:lnTo>
                    <a:lnTo>
                      <a:pt x="2521" y="410"/>
                    </a:lnTo>
                    <a:cubicBezTo>
                      <a:pt x="2521" y="189"/>
                      <a:pt x="2332" y="0"/>
                      <a:pt x="21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85" name="Google Shape;5984;p67">
              <a:extLst>
                <a:ext uri="{FF2B5EF4-FFF2-40B4-BE49-F238E27FC236}">
                  <a16:creationId xmlns:a16="http://schemas.microsoft.com/office/drawing/2014/main" id="{90DF0E39-2301-1ED7-E191-92269F873F9B}"/>
                </a:ext>
              </a:extLst>
            </p:cNvPr>
            <p:cNvGrpSpPr/>
            <p:nvPr/>
          </p:nvGrpSpPr>
          <p:grpSpPr>
            <a:xfrm>
              <a:off x="6993480" y="1888680"/>
              <a:ext cx="416114" cy="415100"/>
              <a:chOff x="-41111350" y="3239100"/>
              <a:chExt cx="318200" cy="317425"/>
            </a:xfrm>
            <a:grpFill/>
          </p:grpSpPr>
          <p:sp>
            <p:nvSpPr>
              <p:cNvPr id="186" name="Google Shape;5985;p67">
                <a:extLst>
                  <a:ext uri="{FF2B5EF4-FFF2-40B4-BE49-F238E27FC236}">
                    <a16:creationId xmlns:a16="http://schemas.microsoft.com/office/drawing/2014/main" id="{A3518303-3A36-F9C6-B728-DA03EBACCD10}"/>
                  </a:ext>
                </a:extLst>
              </p:cNvPr>
              <p:cNvSpPr/>
              <p:nvPr/>
            </p:nvSpPr>
            <p:spPr>
              <a:xfrm>
                <a:off x="-41111350" y="3239100"/>
                <a:ext cx="145725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7" extrusionOk="0">
                    <a:moveTo>
                      <a:pt x="2930" y="1670"/>
                    </a:moveTo>
                    <a:cubicBezTo>
                      <a:pt x="3119" y="1670"/>
                      <a:pt x="3308" y="1859"/>
                      <a:pt x="3308" y="2048"/>
                    </a:cubicBezTo>
                    <a:lnTo>
                      <a:pt x="3308" y="2489"/>
                    </a:lnTo>
                    <a:lnTo>
                      <a:pt x="3749" y="2489"/>
                    </a:lnTo>
                    <a:cubicBezTo>
                      <a:pt x="4001" y="2489"/>
                      <a:pt x="4159" y="2678"/>
                      <a:pt x="4159" y="2930"/>
                    </a:cubicBezTo>
                    <a:cubicBezTo>
                      <a:pt x="4159" y="3151"/>
                      <a:pt x="3938" y="3340"/>
                      <a:pt x="3749" y="3340"/>
                    </a:cubicBezTo>
                    <a:lnTo>
                      <a:pt x="3308" y="3340"/>
                    </a:lnTo>
                    <a:lnTo>
                      <a:pt x="3308" y="3781"/>
                    </a:lnTo>
                    <a:cubicBezTo>
                      <a:pt x="3308" y="4001"/>
                      <a:pt x="3119" y="4159"/>
                      <a:pt x="2930" y="4159"/>
                    </a:cubicBezTo>
                    <a:cubicBezTo>
                      <a:pt x="2710" y="4159"/>
                      <a:pt x="2520" y="3970"/>
                      <a:pt x="2520" y="3781"/>
                    </a:cubicBezTo>
                    <a:lnTo>
                      <a:pt x="2520" y="3340"/>
                    </a:lnTo>
                    <a:lnTo>
                      <a:pt x="2079" y="3340"/>
                    </a:lnTo>
                    <a:cubicBezTo>
                      <a:pt x="1859" y="3340"/>
                      <a:pt x="1701" y="3151"/>
                      <a:pt x="1701" y="2930"/>
                    </a:cubicBezTo>
                    <a:cubicBezTo>
                      <a:pt x="1701" y="2678"/>
                      <a:pt x="1859" y="2489"/>
                      <a:pt x="2079" y="2489"/>
                    </a:cubicBezTo>
                    <a:lnTo>
                      <a:pt x="2520" y="2489"/>
                    </a:lnTo>
                    <a:lnTo>
                      <a:pt x="2520" y="2048"/>
                    </a:lnTo>
                    <a:cubicBezTo>
                      <a:pt x="2520" y="1827"/>
                      <a:pt x="2710" y="1670"/>
                      <a:pt x="2930" y="1670"/>
                    </a:cubicBezTo>
                    <a:close/>
                    <a:moveTo>
                      <a:pt x="441" y="0"/>
                    </a:moveTo>
                    <a:cubicBezTo>
                      <a:pt x="189" y="0"/>
                      <a:pt x="0" y="189"/>
                      <a:pt x="0" y="441"/>
                    </a:cubicBezTo>
                    <a:lnTo>
                      <a:pt x="0" y="5387"/>
                    </a:lnTo>
                    <a:cubicBezTo>
                      <a:pt x="32" y="5639"/>
                      <a:pt x="221" y="5797"/>
                      <a:pt x="441" y="5797"/>
                    </a:cubicBezTo>
                    <a:lnTo>
                      <a:pt x="5387" y="5797"/>
                    </a:lnTo>
                    <a:cubicBezTo>
                      <a:pt x="5639" y="5797"/>
                      <a:pt x="5829" y="5608"/>
                      <a:pt x="5829" y="5387"/>
                    </a:cubicBezTo>
                    <a:lnTo>
                      <a:pt x="5829" y="441"/>
                    </a:lnTo>
                    <a:cubicBezTo>
                      <a:pt x="5829" y="189"/>
                      <a:pt x="5639" y="0"/>
                      <a:pt x="5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7" name="Google Shape;5986;p67">
                <a:extLst>
                  <a:ext uri="{FF2B5EF4-FFF2-40B4-BE49-F238E27FC236}">
                    <a16:creationId xmlns:a16="http://schemas.microsoft.com/office/drawing/2014/main" id="{27EE67DD-43F4-8336-CFB6-54E27EDE91FE}"/>
                  </a:ext>
                </a:extLst>
              </p:cNvPr>
              <p:cNvSpPr/>
              <p:nvPr/>
            </p:nvSpPr>
            <p:spPr>
              <a:xfrm>
                <a:off x="-41110575" y="3412375"/>
                <a:ext cx="146525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766" extrusionOk="0">
                    <a:moveTo>
                      <a:pt x="3450" y="1859"/>
                    </a:moveTo>
                    <a:cubicBezTo>
                      <a:pt x="3561" y="1859"/>
                      <a:pt x="3671" y="1890"/>
                      <a:pt x="3750" y="1953"/>
                    </a:cubicBezTo>
                    <a:cubicBezTo>
                      <a:pt x="3907" y="2111"/>
                      <a:pt x="3907" y="2395"/>
                      <a:pt x="3750" y="2552"/>
                    </a:cubicBezTo>
                    <a:lnTo>
                      <a:pt x="3466" y="2836"/>
                    </a:lnTo>
                    <a:lnTo>
                      <a:pt x="3750" y="3119"/>
                    </a:lnTo>
                    <a:cubicBezTo>
                      <a:pt x="3907" y="3277"/>
                      <a:pt x="3907" y="3529"/>
                      <a:pt x="3750" y="3686"/>
                    </a:cubicBezTo>
                    <a:cubicBezTo>
                      <a:pt x="3671" y="3765"/>
                      <a:pt x="3561" y="3804"/>
                      <a:pt x="3450" y="3804"/>
                    </a:cubicBezTo>
                    <a:cubicBezTo>
                      <a:pt x="3340" y="3804"/>
                      <a:pt x="3230" y="3765"/>
                      <a:pt x="3151" y="3686"/>
                    </a:cubicBezTo>
                    <a:lnTo>
                      <a:pt x="2899" y="3434"/>
                    </a:lnTo>
                    <a:lnTo>
                      <a:pt x="2616" y="3686"/>
                    </a:lnTo>
                    <a:cubicBezTo>
                      <a:pt x="2537" y="3765"/>
                      <a:pt x="2426" y="3804"/>
                      <a:pt x="2316" y="3804"/>
                    </a:cubicBezTo>
                    <a:cubicBezTo>
                      <a:pt x="2206" y="3804"/>
                      <a:pt x="2096" y="3765"/>
                      <a:pt x="2017" y="3686"/>
                    </a:cubicBezTo>
                    <a:cubicBezTo>
                      <a:pt x="1859" y="3529"/>
                      <a:pt x="1859" y="3277"/>
                      <a:pt x="2017" y="3119"/>
                    </a:cubicBezTo>
                    <a:lnTo>
                      <a:pt x="2300" y="2836"/>
                    </a:lnTo>
                    <a:lnTo>
                      <a:pt x="2017" y="2552"/>
                    </a:lnTo>
                    <a:cubicBezTo>
                      <a:pt x="1859" y="2395"/>
                      <a:pt x="1859" y="2111"/>
                      <a:pt x="2017" y="1953"/>
                    </a:cubicBezTo>
                    <a:cubicBezTo>
                      <a:pt x="2096" y="1890"/>
                      <a:pt x="2206" y="1859"/>
                      <a:pt x="2316" y="1859"/>
                    </a:cubicBezTo>
                    <a:cubicBezTo>
                      <a:pt x="2426" y="1859"/>
                      <a:pt x="2537" y="1890"/>
                      <a:pt x="2616" y="1953"/>
                    </a:cubicBezTo>
                    <a:lnTo>
                      <a:pt x="2899" y="2237"/>
                    </a:lnTo>
                    <a:lnTo>
                      <a:pt x="3151" y="1953"/>
                    </a:lnTo>
                    <a:cubicBezTo>
                      <a:pt x="3230" y="1890"/>
                      <a:pt x="3340" y="1859"/>
                      <a:pt x="3450" y="1859"/>
                    </a:cubicBezTo>
                    <a:close/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lnTo>
                      <a:pt x="1" y="5356"/>
                    </a:lnTo>
                    <a:cubicBezTo>
                      <a:pt x="1" y="5608"/>
                      <a:pt x="221" y="5766"/>
                      <a:pt x="442" y="5766"/>
                    </a:cubicBezTo>
                    <a:lnTo>
                      <a:pt x="5419" y="5766"/>
                    </a:lnTo>
                    <a:cubicBezTo>
                      <a:pt x="5640" y="5766"/>
                      <a:pt x="5861" y="5545"/>
                      <a:pt x="5861" y="5356"/>
                    </a:cubicBezTo>
                    <a:lnTo>
                      <a:pt x="5861" y="378"/>
                    </a:lnTo>
                    <a:cubicBezTo>
                      <a:pt x="5861" y="158"/>
                      <a:pt x="5640" y="0"/>
                      <a:pt x="54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8" name="Google Shape;5987;p67">
                <a:extLst>
                  <a:ext uri="{FF2B5EF4-FFF2-40B4-BE49-F238E27FC236}">
                    <a16:creationId xmlns:a16="http://schemas.microsoft.com/office/drawing/2014/main" id="{B9EC6899-B078-CD2E-75FD-24011C18E1C0}"/>
                  </a:ext>
                </a:extLst>
              </p:cNvPr>
              <p:cNvSpPr/>
              <p:nvPr/>
            </p:nvSpPr>
            <p:spPr>
              <a:xfrm>
                <a:off x="-40938875" y="3239100"/>
                <a:ext cx="145725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7" extrusionOk="0">
                    <a:moveTo>
                      <a:pt x="3750" y="2457"/>
                    </a:moveTo>
                    <a:cubicBezTo>
                      <a:pt x="3970" y="2457"/>
                      <a:pt x="4128" y="2646"/>
                      <a:pt x="4128" y="2867"/>
                    </a:cubicBezTo>
                    <a:cubicBezTo>
                      <a:pt x="4159" y="3151"/>
                      <a:pt x="3970" y="3308"/>
                      <a:pt x="3750" y="3308"/>
                    </a:cubicBezTo>
                    <a:lnTo>
                      <a:pt x="2080" y="3308"/>
                    </a:lnTo>
                    <a:cubicBezTo>
                      <a:pt x="1859" y="3308"/>
                      <a:pt x="1702" y="3119"/>
                      <a:pt x="1702" y="2867"/>
                    </a:cubicBezTo>
                    <a:cubicBezTo>
                      <a:pt x="1702" y="2646"/>
                      <a:pt x="1891" y="2457"/>
                      <a:pt x="2080" y="2457"/>
                    </a:cubicBezTo>
                    <a:close/>
                    <a:moveTo>
                      <a:pt x="442" y="0"/>
                    </a:moveTo>
                    <a:cubicBezTo>
                      <a:pt x="190" y="0"/>
                      <a:pt x="1" y="189"/>
                      <a:pt x="1" y="441"/>
                    </a:cubicBezTo>
                    <a:lnTo>
                      <a:pt x="1" y="5387"/>
                    </a:lnTo>
                    <a:cubicBezTo>
                      <a:pt x="1" y="5639"/>
                      <a:pt x="190" y="5797"/>
                      <a:pt x="442" y="5797"/>
                    </a:cubicBezTo>
                    <a:lnTo>
                      <a:pt x="5388" y="5797"/>
                    </a:lnTo>
                    <a:cubicBezTo>
                      <a:pt x="5640" y="5797"/>
                      <a:pt x="5829" y="5608"/>
                      <a:pt x="5829" y="5387"/>
                    </a:cubicBezTo>
                    <a:lnTo>
                      <a:pt x="5829" y="441"/>
                    </a:lnTo>
                    <a:cubicBezTo>
                      <a:pt x="5829" y="189"/>
                      <a:pt x="5640" y="0"/>
                      <a:pt x="53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9" name="Google Shape;5988;p67">
                <a:extLst>
                  <a:ext uri="{FF2B5EF4-FFF2-40B4-BE49-F238E27FC236}">
                    <a16:creationId xmlns:a16="http://schemas.microsoft.com/office/drawing/2014/main" id="{2F1A6049-9B4E-27E5-13C4-AC7216569A1F}"/>
                  </a:ext>
                </a:extLst>
              </p:cNvPr>
              <p:cNvSpPr/>
              <p:nvPr/>
            </p:nvSpPr>
            <p:spPr>
              <a:xfrm>
                <a:off x="-40938875" y="3411575"/>
                <a:ext cx="1457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8" extrusionOk="0">
                    <a:moveTo>
                      <a:pt x="3750" y="1639"/>
                    </a:moveTo>
                    <a:cubicBezTo>
                      <a:pt x="3970" y="1639"/>
                      <a:pt x="4128" y="1859"/>
                      <a:pt x="4128" y="2080"/>
                    </a:cubicBezTo>
                    <a:cubicBezTo>
                      <a:pt x="4159" y="2332"/>
                      <a:pt x="3970" y="2490"/>
                      <a:pt x="3750" y="2490"/>
                    </a:cubicBezTo>
                    <a:lnTo>
                      <a:pt x="2080" y="2490"/>
                    </a:lnTo>
                    <a:cubicBezTo>
                      <a:pt x="1859" y="2490"/>
                      <a:pt x="1702" y="2269"/>
                      <a:pt x="1702" y="2080"/>
                    </a:cubicBezTo>
                    <a:cubicBezTo>
                      <a:pt x="1702" y="1859"/>
                      <a:pt x="1891" y="1639"/>
                      <a:pt x="2080" y="1639"/>
                    </a:cubicBezTo>
                    <a:close/>
                    <a:moveTo>
                      <a:pt x="3750" y="3309"/>
                    </a:moveTo>
                    <a:cubicBezTo>
                      <a:pt x="3970" y="3309"/>
                      <a:pt x="4128" y="3498"/>
                      <a:pt x="4128" y="3687"/>
                    </a:cubicBezTo>
                    <a:cubicBezTo>
                      <a:pt x="4159" y="3970"/>
                      <a:pt x="3970" y="4128"/>
                      <a:pt x="3750" y="4128"/>
                    </a:cubicBezTo>
                    <a:lnTo>
                      <a:pt x="2080" y="4128"/>
                    </a:lnTo>
                    <a:cubicBezTo>
                      <a:pt x="1859" y="4128"/>
                      <a:pt x="1702" y="3939"/>
                      <a:pt x="1702" y="3687"/>
                    </a:cubicBezTo>
                    <a:cubicBezTo>
                      <a:pt x="1702" y="3466"/>
                      <a:pt x="1891" y="3309"/>
                      <a:pt x="2080" y="3309"/>
                    </a:cubicBezTo>
                    <a:close/>
                    <a:moveTo>
                      <a:pt x="442" y="1"/>
                    </a:moveTo>
                    <a:cubicBezTo>
                      <a:pt x="190" y="1"/>
                      <a:pt x="1" y="190"/>
                      <a:pt x="1" y="379"/>
                    </a:cubicBezTo>
                    <a:lnTo>
                      <a:pt x="1" y="5388"/>
                    </a:lnTo>
                    <a:cubicBezTo>
                      <a:pt x="1" y="5640"/>
                      <a:pt x="190" y="5798"/>
                      <a:pt x="442" y="5798"/>
                    </a:cubicBezTo>
                    <a:lnTo>
                      <a:pt x="5388" y="5798"/>
                    </a:lnTo>
                    <a:cubicBezTo>
                      <a:pt x="5640" y="5798"/>
                      <a:pt x="5829" y="5577"/>
                      <a:pt x="5829" y="5388"/>
                    </a:cubicBezTo>
                    <a:lnTo>
                      <a:pt x="5829" y="410"/>
                    </a:lnTo>
                    <a:cubicBezTo>
                      <a:pt x="5829" y="190"/>
                      <a:pt x="5640" y="1"/>
                      <a:pt x="53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90" name="Google Shape;6002;p67">
              <a:extLst>
                <a:ext uri="{FF2B5EF4-FFF2-40B4-BE49-F238E27FC236}">
                  <a16:creationId xmlns:a16="http://schemas.microsoft.com/office/drawing/2014/main" id="{BDC876F4-F8CF-D598-1900-E26C723FC99A}"/>
                </a:ext>
              </a:extLst>
            </p:cNvPr>
            <p:cNvGrpSpPr/>
            <p:nvPr/>
          </p:nvGrpSpPr>
          <p:grpSpPr>
            <a:xfrm>
              <a:off x="4569812" y="1891744"/>
              <a:ext cx="480716" cy="415100"/>
              <a:chOff x="-42651700" y="3217825"/>
              <a:chExt cx="367600" cy="317425"/>
            </a:xfrm>
            <a:grpFill/>
          </p:grpSpPr>
          <p:sp>
            <p:nvSpPr>
              <p:cNvPr id="191" name="Google Shape;6003;p67">
                <a:extLst>
                  <a:ext uri="{FF2B5EF4-FFF2-40B4-BE49-F238E27FC236}">
                    <a16:creationId xmlns:a16="http://schemas.microsoft.com/office/drawing/2014/main" id="{631BCCEA-615D-BA8C-0359-7F5C7F9A3FA6}"/>
                  </a:ext>
                </a:extLst>
              </p:cNvPr>
              <p:cNvSpPr/>
              <p:nvPr/>
            </p:nvSpPr>
            <p:spPr>
              <a:xfrm>
                <a:off x="-42651700" y="3239075"/>
                <a:ext cx="36760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4704" h="11847" extrusionOk="0">
                    <a:moveTo>
                      <a:pt x="7370" y="797"/>
                    </a:moveTo>
                    <a:cubicBezTo>
                      <a:pt x="8536" y="797"/>
                      <a:pt x="9694" y="1246"/>
                      <a:pt x="10576" y="2143"/>
                    </a:cubicBezTo>
                    <a:cubicBezTo>
                      <a:pt x="12340" y="3908"/>
                      <a:pt x="12340" y="6775"/>
                      <a:pt x="10576" y="8539"/>
                    </a:cubicBezTo>
                    <a:cubicBezTo>
                      <a:pt x="9757" y="9390"/>
                      <a:pt x="8623" y="9894"/>
                      <a:pt x="7363" y="9894"/>
                    </a:cubicBezTo>
                    <a:cubicBezTo>
                      <a:pt x="6102" y="9894"/>
                      <a:pt x="4937" y="9358"/>
                      <a:pt x="4118" y="8539"/>
                    </a:cubicBezTo>
                    <a:cubicBezTo>
                      <a:pt x="2353" y="6775"/>
                      <a:pt x="2353" y="3908"/>
                      <a:pt x="4118" y="2143"/>
                    </a:cubicBezTo>
                    <a:cubicBezTo>
                      <a:pt x="5031" y="1246"/>
                      <a:pt x="6205" y="797"/>
                      <a:pt x="7370" y="797"/>
                    </a:cubicBezTo>
                    <a:close/>
                    <a:moveTo>
                      <a:pt x="7326" y="1"/>
                    </a:moveTo>
                    <a:cubicBezTo>
                      <a:pt x="2091" y="1"/>
                      <a:pt x="0" y="6750"/>
                      <a:pt x="4275" y="9768"/>
                    </a:cubicBezTo>
                    <a:lnTo>
                      <a:pt x="3424" y="11280"/>
                    </a:lnTo>
                    <a:cubicBezTo>
                      <a:pt x="3298" y="11532"/>
                      <a:pt x="3487" y="11847"/>
                      <a:pt x="3771" y="11847"/>
                    </a:cubicBezTo>
                    <a:cubicBezTo>
                      <a:pt x="3929" y="11847"/>
                      <a:pt x="4086" y="11784"/>
                      <a:pt x="4118" y="11626"/>
                    </a:cubicBezTo>
                    <a:lnTo>
                      <a:pt x="5000" y="10209"/>
                    </a:lnTo>
                    <a:cubicBezTo>
                      <a:pt x="5740" y="10571"/>
                      <a:pt x="6543" y="10752"/>
                      <a:pt x="7351" y="10752"/>
                    </a:cubicBezTo>
                    <a:cubicBezTo>
                      <a:pt x="8158" y="10752"/>
                      <a:pt x="8969" y="10571"/>
                      <a:pt x="9725" y="10209"/>
                    </a:cubicBezTo>
                    <a:lnTo>
                      <a:pt x="10576" y="11626"/>
                    </a:lnTo>
                    <a:cubicBezTo>
                      <a:pt x="10671" y="11784"/>
                      <a:pt x="10828" y="11847"/>
                      <a:pt x="10923" y="11847"/>
                    </a:cubicBezTo>
                    <a:cubicBezTo>
                      <a:pt x="11238" y="11847"/>
                      <a:pt x="11458" y="11532"/>
                      <a:pt x="11301" y="11280"/>
                    </a:cubicBezTo>
                    <a:lnTo>
                      <a:pt x="10419" y="9768"/>
                    </a:lnTo>
                    <a:cubicBezTo>
                      <a:pt x="14703" y="6775"/>
                      <a:pt x="12592" y="1"/>
                      <a:pt x="7363" y="1"/>
                    </a:cubicBezTo>
                    <a:cubicBezTo>
                      <a:pt x="7350" y="1"/>
                      <a:pt x="7338" y="1"/>
                      <a:pt x="73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2" name="Google Shape;6004;p67">
                <a:extLst>
                  <a:ext uri="{FF2B5EF4-FFF2-40B4-BE49-F238E27FC236}">
                    <a16:creationId xmlns:a16="http://schemas.microsoft.com/office/drawing/2014/main" id="{943BF312-EA6B-8523-2A87-70919A8CA7DF}"/>
                  </a:ext>
                </a:extLst>
              </p:cNvPr>
              <p:cNvSpPr/>
              <p:nvPr/>
            </p:nvSpPr>
            <p:spPr>
              <a:xfrm>
                <a:off x="-42419600" y="3217825"/>
                <a:ext cx="106350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254" extrusionOk="0">
                    <a:moveTo>
                      <a:pt x="1355" y="0"/>
                    </a:moveTo>
                    <a:cubicBezTo>
                      <a:pt x="882" y="0"/>
                      <a:pt x="410" y="95"/>
                      <a:pt x="0" y="315"/>
                    </a:cubicBezTo>
                    <a:cubicBezTo>
                      <a:pt x="1891" y="946"/>
                      <a:pt x="3340" y="2395"/>
                      <a:pt x="3938" y="4254"/>
                    </a:cubicBezTo>
                    <a:cubicBezTo>
                      <a:pt x="4128" y="3844"/>
                      <a:pt x="4254" y="3371"/>
                      <a:pt x="4254" y="2899"/>
                    </a:cubicBezTo>
                    <a:cubicBezTo>
                      <a:pt x="4254" y="1292"/>
                      <a:pt x="2962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3" name="Google Shape;6005;p67">
                <a:extLst>
                  <a:ext uri="{FF2B5EF4-FFF2-40B4-BE49-F238E27FC236}">
                    <a16:creationId xmlns:a16="http://schemas.microsoft.com/office/drawing/2014/main" id="{F67D8D49-9214-F27D-8E20-69BC1DC88BAA}"/>
                  </a:ext>
                </a:extLst>
              </p:cNvPr>
              <p:cNvSpPr/>
              <p:nvPr/>
            </p:nvSpPr>
            <p:spPr>
              <a:xfrm>
                <a:off x="-42623600" y="3218600"/>
                <a:ext cx="106350" cy="1063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255" extrusionOk="0">
                    <a:moveTo>
                      <a:pt x="2931" y="1"/>
                    </a:moveTo>
                    <a:cubicBezTo>
                      <a:pt x="1292" y="1"/>
                      <a:pt x="1" y="1293"/>
                      <a:pt x="1" y="2899"/>
                    </a:cubicBezTo>
                    <a:cubicBezTo>
                      <a:pt x="1" y="3372"/>
                      <a:pt x="127" y="3845"/>
                      <a:pt x="316" y="4254"/>
                    </a:cubicBezTo>
                    <a:cubicBezTo>
                      <a:pt x="977" y="2364"/>
                      <a:pt x="2426" y="915"/>
                      <a:pt x="4254" y="316"/>
                    </a:cubicBezTo>
                    <a:cubicBezTo>
                      <a:pt x="3876" y="127"/>
                      <a:pt x="3403" y="1"/>
                      <a:pt x="29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4" name="Google Shape;6006;p67">
                <a:extLst>
                  <a:ext uri="{FF2B5EF4-FFF2-40B4-BE49-F238E27FC236}">
                    <a16:creationId xmlns:a16="http://schemas.microsoft.com/office/drawing/2014/main" id="{0B7BEEEA-8E9E-F83B-BA79-1627A8291BF4}"/>
                  </a:ext>
                </a:extLst>
              </p:cNvPr>
              <p:cNvSpPr/>
              <p:nvPr/>
            </p:nvSpPr>
            <p:spPr>
              <a:xfrm>
                <a:off x="-42561375" y="3279250"/>
                <a:ext cx="185900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7468" extrusionOk="0">
                    <a:moveTo>
                      <a:pt x="3781" y="1671"/>
                    </a:moveTo>
                    <a:cubicBezTo>
                      <a:pt x="4033" y="1671"/>
                      <a:pt x="4191" y="1860"/>
                      <a:pt x="4191" y="2112"/>
                    </a:cubicBezTo>
                    <a:lnTo>
                      <a:pt x="4191" y="3340"/>
                    </a:lnTo>
                    <a:lnTo>
                      <a:pt x="5388" y="3340"/>
                    </a:lnTo>
                    <a:cubicBezTo>
                      <a:pt x="5640" y="3340"/>
                      <a:pt x="5829" y="3529"/>
                      <a:pt x="5829" y="3750"/>
                    </a:cubicBezTo>
                    <a:cubicBezTo>
                      <a:pt x="5829" y="4002"/>
                      <a:pt x="5640" y="4128"/>
                      <a:pt x="5388" y="4128"/>
                    </a:cubicBezTo>
                    <a:lnTo>
                      <a:pt x="3750" y="4128"/>
                    </a:lnTo>
                    <a:cubicBezTo>
                      <a:pt x="3498" y="4128"/>
                      <a:pt x="3308" y="3939"/>
                      <a:pt x="3308" y="3750"/>
                    </a:cubicBezTo>
                    <a:lnTo>
                      <a:pt x="3308" y="2112"/>
                    </a:lnTo>
                    <a:lnTo>
                      <a:pt x="3340" y="2112"/>
                    </a:lnTo>
                    <a:cubicBezTo>
                      <a:pt x="3340" y="1860"/>
                      <a:pt x="3529" y="1671"/>
                      <a:pt x="3781" y="1671"/>
                    </a:cubicBezTo>
                    <a:close/>
                    <a:moveTo>
                      <a:pt x="3750" y="1"/>
                    </a:moveTo>
                    <a:cubicBezTo>
                      <a:pt x="1702" y="1"/>
                      <a:pt x="32" y="1671"/>
                      <a:pt x="0" y="3750"/>
                    </a:cubicBezTo>
                    <a:cubicBezTo>
                      <a:pt x="32" y="5798"/>
                      <a:pt x="1702" y="7467"/>
                      <a:pt x="3750" y="7467"/>
                    </a:cubicBezTo>
                    <a:cubicBezTo>
                      <a:pt x="5797" y="7467"/>
                      <a:pt x="7436" y="5798"/>
                      <a:pt x="7436" y="3750"/>
                    </a:cubicBezTo>
                    <a:cubicBezTo>
                      <a:pt x="7436" y="1702"/>
                      <a:pt x="5797" y="64"/>
                      <a:pt x="37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95" name="Google Shape;6011;p67">
              <a:extLst>
                <a:ext uri="{FF2B5EF4-FFF2-40B4-BE49-F238E27FC236}">
                  <a16:creationId xmlns:a16="http://schemas.microsoft.com/office/drawing/2014/main" id="{4ECD5630-C18B-C6A2-4D14-09BC44725770}"/>
                </a:ext>
              </a:extLst>
            </p:cNvPr>
            <p:cNvGrpSpPr/>
            <p:nvPr/>
          </p:nvGrpSpPr>
          <p:grpSpPr>
            <a:xfrm>
              <a:off x="7585153" y="1867513"/>
              <a:ext cx="421868" cy="414479"/>
              <a:chOff x="-40748275" y="3238700"/>
              <a:chExt cx="322600" cy="316950"/>
            </a:xfrm>
            <a:grpFill/>
          </p:grpSpPr>
          <p:sp>
            <p:nvSpPr>
              <p:cNvPr id="196" name="Google Shape;6012;p67">
                <a:extLst>
                  <a:ext uri="{FF2B5EF4-FFF2-40B4-BE49-F238E27FC236}">
                    <a16:creationId xmlns:a16="http://schemas.microsoft.com/office/drawing/2014/main" id="{DCC3D302-D565-48B2-F5E9-E7F782F1CF39}"/>
                  </a:ext>
                </a:extLst>
              </p:cNvPr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2" extrusionOk="0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7" name="Google Shape;6013;p67">
                <a:extLst>
                  <a:ext uri="{FF2B5EF4-FFF2-40B4-BE49-F238E27FC236}">
                    <a16:creationId xmlns:a16="http://schemas.microsoft.com/office/drawing/2014/main" id="{F19611B2-36AA-33C5-86D5-39945E727038}"/>
                  </a:ext>
                </a:extLst>
              </p:cNvPr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79" extrusionOk="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8" name="Google Shape;6014;p67">
                <a:extLst>
                  <a:ext uri="{FF2B5EF4-FFF2-40B4-BE49-F238E27FC236}">
                    <a16:creationId xmlns:a16="http://schemas.microsoft.com/office/drawing/2014/main" id="{873FA92D-4B3B-5B3A-E846-1F4A70000432}"/>
                  </a:ext>
                </a:extLst>
              </p:cNvPr>
              <p:cNvSpPr/>
              <p:nvPr/>
            </p:nvSpPr>
            <p:spPr>
              <a:xfrm>
                <a:off x="-40678175" y="3305250"/>
                <a:ext cx="213475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39" extrusionOk="0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9" name="Google Shape;6015;p67">
                <a:extLst>
                  <a:ext uri="{FF2B5EF4-FFF2-40B4-BE49-F238E27FC236}">
                    <a16:creationId xmlns:a16="http://schemas.microsoft.com/office/drawing/2014/main" id="{AFB45A28-0ECB-8108-B8E9-C53C838973A0}"/>
                  </a:ext>
                </a:extLst>
              </p:cNvPr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432" extrusionOk="0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0" name="Google Shape;6016;p67">
                <a:extLst>
                  <a:ext uri="{FF2B5EF4-FFF2-40B4-BE49-F238E27FC236}">
                    <a16:creationId xmlns:a16="http://schemas.microsoft.com/office/drawing/2014/main" id="{5B96DAA9-7AF9-9D44-66B2-41E1E0CDBB6F}"/>
                  </a:ext>
                </a:extLst>
              </p:cNvPr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79" extrusionOk="0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1" name="Google Shape;6017;p67">
                <a:extLst>
                  <a:ext uri="{FF2B5EF4-FFF2-40B4-BE49-F238E27FC236}">
                    <a16:creationId xmlns:a16="http://schemas.microsoft.com/office/drawing/2014/main" id="{B75C273A-F98C-D6AB-602C-048BA3BE3884}"/>
                  </a:ext>
                </a:extLst>
              </p:cNvPr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514" extrusionOk="0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02" name="Google Shape;6042;p67">
              <a:extLst>
                <a:ext uri="{FF2B5EF4-FFF2-40B4-BE49-F238E27FC236}">
                  <a16:creationId xmlns:a16="http://schemas.microsoft.com/office/drawing/2014/main" id="{4F867B7F-AA70-094C-7476-4AECDE5D3D2A}"/>
                </a:ext>
              </a:extLst>
            </p:cNvPr>
            <p:cNvSpPr/>
            <p:nvPr/>
          </p:nvSpPr>
          <p:spPr>
            <a:xfrm>
              <a:off x="5201841" y="1892561"/>
              <a:ext cx="407908" cy="413466"/>
            </a:xfrm>
            <a:custGeom>
              <a:avLst/>
              <a:gdLst/>
              <a:ahLst/>
              <a:cxnLst/>
              <a:rect l="l" t="t" r="r" b="b"/>
              <a:pathLst>
                <a:path w="12477" h="12647" extrusionOk="0">
                  <a:moveTo>
                    <a:pt x="3750" y="4538"/>
                  </a:moveTo>
                  <a:cubicBezTo>
                    <a:pt x="4223" y="4538"/>
                    <a:pt x="4601" y="4884"/>
                    <a:pt x="4601" y="5357"/>
                  </a:cubicBezTo>
                  <a:cubicBezTo>
                    <a:pt x="4601" y="5829"/>
                    <a:pt x="4223" y="6176"/>
                    <a:pt x="3750" y="6176"/>
                  </a:cubicBezTo>
                  <a:cubicBezTo>
                    <a:pt x="3277" y="6176"/>
                    <a:pt x="2931" y="5829"/>
                    <a:pt x="2931" y="5357"/>
                  </a:cubicBezTo>
                  <a:cubicBezTo>
                    <a:pt x="2931" y="4884"/>
                    <a:pt x="3277" y="4538"/>
                    <a:pt x="3750" y="4538"/>
                  </a:cubicBezTo>
                  <a:close/>
                  <a:moveTo>
                    <a:pt x="6239" y="4538"/>
                  </a:moveTo>
                  <a:cubicBezTo>
                    <a:pt x="6711" y="4538"/>
                    <a:pt x="7058" y="4884"/>
                    <a:pt x="7058" y="5357"/>
                  </a:cubicBezTo>
                  <a:cubicBezTo>
                    <a:pt x="7058" y="5829"/>
                    <a:pt x="6711" y="6176"/>
                    <a:pt x="6239" y="6176"/>
                  </a:cubicBezTo>
                  <a:cubicBezTo>
                    <a:pt x="5766" y="6176"/>
                    <a:pt x="5420" y="5829"/>
                    <a:pt x="5420" y="5357"/>
                  </a:cubicBezTo>
                  <a:cubicBezTo>
                    <a:pt x="5420" y="4884"/>
                    <a:pt x="5766" y="4538"/>
                    <a:pt x="6239" y="4538"/>
                  </a:cubicBezTo>
                  <a:close/>
                  <a:moveTo>
                    <a:pt x="8728" y="4538"/>
                  </a:moveTo>
                  <a:cubicBezTo>
                    <a:pt x="9200" y="4538"/>
                    <a:pt x="9547" y="4884"/>
                    <a:pt x="9547" y="5357"/>
                  </a:cubicBezTo>
                  <a:cubicBezTo>
                    <a:pt x="9547" y="5829"/>
                    <a:pt x="9200" y="6176"/>
                    <a:pt x="8728" y="6176"/>
                  </a:cubicBezTo>
                  <a:cubicBezTo>
                    <a:pt x="8255" y="6176"/>
                    <a:pt x="7877" y="5829"/>
                    <a:pt x="7877" y="5357"/>
                  </a:cubicBezTo>
                  <a:cubicBezTo>
                    <a:pt x="7877" y="4884"/>
                    <a:pt x="8255" y="4538"/>
                    <a:pt x="8728" y="4538"/>
                  </a:cubicBezTo>
                  <a:close/>
                  <a:moveTo>
                    <a:pt x="6239" y="1"/>
                  </a:moveTo>
                  <a:cubicBezTo>
                    <a:pt x="2805" y="1"/>
                    <a:pt x="1" y="2395"/>
                    <a:pt x="1" y="5357"/>
                  </a:cubicBezTo>
                  <a:cubicBezTo>
                    <a:pt x="1" y="7436"/>
                    <a:pt x="1387" y="9200"/>
                    <a:pt x="3309" y="10082"/>
                  </a:cubicBezTo>
                  <a:lnTo>
                    <a:pt x="3309" y="12256"/>
                  </a:lnTo>
                  <a:cubicBezTo>
                    <a:pt x="3309" y="12486"/>
                    <a:pt x="3502" y="12646"/>
                    <a:pt x="3715" y="12646"/>
                  </a:cubicBezTo>
                  <a:cubicBezTo>
                    <a:pt x="3824" y="12646"/>
                    <a:pt x="3938" y="12604"/>
                    <a:pt x="4034" y="12508"/>
                  </a:cubicBezTo>
                  <a:lnTo>
                    <a:pt x="5609" y="10681"/>
                  </a:lnTo>
                  <a:cubicBezTo>
                    <a:pt x="5798" y="10681"/>
                    <a:pt x="5987" y="10713"/>
                    <a:pt x="6239" y="10713"/>
                  </a:cubicBezTo>
                  <a:cubicBezTo>
                    <a:pt x="9641" y="10713"/>
                    <a:pt x="12477" y="8350"/>
                    <a:pt x="12477" y="5357"/>
                  </a:cubicBezTo>
                  <a:cubicBezTo>
                    <a:pt x="12477" y="2395"/>
                    <a:pt x="9704" y="1"/>
                    <a:pt x="6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03" name="Google Shape;6047;p67">
              <a:extLst>
                <a:ext uri="{FF2B5EF4-FFF2-40B4-BE49-F238E27FC236}">
                  <a16:creationId xmlns:a16="http://schemas.microsoft.com/office/drawing/2014/main" id="{50991F35-C038-B14E-6AF7-351D2A3EB6A9}"/>
                </a:ext>
              </a:extLst>
            </p:cNvPr>
            <p:cNvGrpSpPr/>
            <p:nvPr/>
          </p:nvGrpSpPr>
          <p:grpSpPr>
            <a:xfrm>
              <a:off x="8230417" y="1867735"/>
              <a:ext cx="415100" cy="378027"/>
              <a:chOff x="-40378075" y="3267450"/>
              <a:chExt cx="317425" cy="289075"/>
            </a:xfrm>
            <a:grpFill/>
          </p:grpSpPr>
          <p:sp>
            <p:nvSpPr>
              <p:cNvPr id="204" name="Google Shape;6048;p67">
                <a:extLst>
                  <a:ext uri="{FF2B5EF4-FFF2-40B4-BE49-F238E27FC236}">
                    <a16:creationId xmlns:a16="http://schemas.microsoft.com/office/drawing/2014/main" id="{FDE1F75C-019B-3FDE-BF7C-88D9EC06E77F}"/>
                  </a:ext>
                </a:extLst>
              </p:cNvPr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5" name="Google Shape;6049;p67">
                <a:extLst>
                  <a:ext uri="{FF2B5EF4-FFF2-40B4-BE49-F238E27FC236}">
                    <a16:creationId xmlns:a16="http://schemas.microsoft.com/office/drawing/2014/main" id="{AF5F1524-44D9-B791-EED0-E52D1B0C0FA5}"/>
                  </a:ext>
                </a:extLst>
              </p:cNvPr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6" name="Google Shape;6050;p67">
                <a:extLst>
                  <a:ext uri="{FF2B5EF4-FFF2-40B4-BE49-F238E27FC236}">
                    <a16:creationId xmlns:a16="http://schemas.microsoft.com/office/drawing/2014/main" id="{BD73D5B1-0871-CD0C-2511-59E39D3C4366}"/>
                  </a:ext>
                </a:extLst>
              </p:cNvPr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7" name="Google Shape;6051;p67">
                <a:extLst>
                  <a:ext uri="{FF2B5EF4-FFF2-40B4-BE49-F238E27FC236}">
                    <a16:creationId xmlns:a16="http://schemas.microsoft.com/office/drawing/2014/main" id="{39EFF70F-7DB2-E5AE-1DDE-A47157DF764C}"/>
                  </a:ext>
                </a:extLst>
              </p:cNvPr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08" name="Google Shape;6072;p67">
              <a:extLst>
                <a:ext uri="{FF2B5EF4-FFF2-40B4-BE49-F238E27FC236}">
                  <a16:creationId xmlns:a16="http://schemas.microsoft.com/office/drawing/2014/main" id="{27A2C2AC-0FEB-E863-09E4-1521C659762C}"/>
                </a:ext>
              </a:extLst>
            </p:cNvPr>
            <p:cNvGrpSpPr/>
            <p:nvPr/>
          </p:nvGrpSpPr>
          <p:grpSpPr>
            <a:xfrm>
              <a:off x="5776495" y="1872349"/>
              <a:ext cx="415134" cy="414872"/>
              <a:chOff x="-41895050" y="3217225"/>
              <a:chExt cx="317450" cy="317250"/>
            </a:xfrm>
            <a:grpFill/>
          </p:grpSpPr>
          <p:sp>
            <p:nvSpPr>
              <p:cNvPr id="209" name="Google Shape;6073;p67">
                <a:extLst>
                  <a:ext uri="{FF2B5EF4-FFF2-40B4-BE49-F238E27FC236}">
                    <a16:creationId xmlns:a16="http://schemas.microsoft.com/office/drawing/2014/main" id="{33C9568F-4FEE-B4C6-747C-D0316AE92B9B}"/>
                  </a:ext>
                </a:extLst>
              </p:cNvPr>
              <p:cNvSpPr/>
              <p:nvPr/>
            </p:nvSpPr>
            <p:spPr>
              <a:xfrm>
                <a:off x="-41895050" y="3273750"/>
                <a:ext cx="41775" cy="24575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9830" extrusionOk="0">
                    <a:moveTo>
                      <a:pt x="1" y="0"/>
                    </a:moveTo>
                    <a:lnTo>
                      <a:pt x="1" y="9830"/>
                    </a:lnTo>
                    <a:lnTo>
                      <a:pt x="1670" y="8192"/>
                    </a:lnTo>
                    <a:lnTo>
                      <a:pt x="1670" y="163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0" name="Google Shape;6074;p67">
                <a:extLst>
                  <a:ext uri="{FF2B5EF4-FFF2-40B4-BE49-F238E27FC236}">
                    <a16:creationId xmlns:a16="http://schemas.microsoft.com/office/drawing/2014/main" id="{FD5D533E-23E0-67A1-0141-1550714D4ECD}"/>
                  </a:ext>
                </a:extLst>
              </p:cNvPr>
              <p:cNvSpPr/>
              <p:nvPr/>
            </p:nvSpPr>
            <p:spPr>
              <a:xfrm>
                <a:off x="-41619375" y="3273750"/>
                <a:ext cx="41775" cy="24575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9830" extrusionOk="0">
                    <a:moveTo>
                      <a:pt x="1670" y="0"/>
                    </a:moveTo>
                    <a:lnTo>
                      <a:pt x="0" y="1639"/>
                    </a:lnTo>
                    <a:lnTo>
                      <a:pt x="0" y="8192"/>
                    </a:lnTo>
                    <a:lnTo>
                      <a:pt x="1670" y="9830"/>
                    </a:lnTo>
                    <a:lnTo>
                      <a:pt x="16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1" name="Google Shape;6075;p67">
                <a:extLst>
                  <a:ext uri="{FF2B5EF4-FFF2-40B4-BE49-F238E27FC236}">
                    <a16:creationId xmlns:a16="http://schemas.microsoft.com/office/drawing/2014/main" id="{4309C932-1946-1B8A-49FF-6D316E25102F}"/>
                  </a:ext>
                </a:extLst>
              </p:cNvPr>
              <p:cNvSpPr/>
              <p:nvPr/>
            </p:nvSpPr>
            <p:spPr>
              <a:xfrm>
                <a:off x="-41832825" y="3321000"/>
                <a:ext cx="193000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50" extrusionOk="0">
                    <a:moveTo>
                      <a:pt x="1" y="1"/>
                    </a:moveTo>
                    <a:lnTo>
                      <a:pt x="1" y="6050"/>
                    </a:lnTo>
                    <a:lnTo>
                      <a:pt x="3592" y="6050"/>
                    </a:lnTo>
                    <a:lnTo>
                      <a:pt x="3592" y="4821"/>
                    </a:lnTo>
                    <a:cubicBezTo>
                      <a:pt x="3592" y="4600"/>
                      <a:pt x="3781" y="4411"/>
                      <a:pt x="4002" y="4411"/>
                    </a:cubicBezTo>
                    <a:lnTo>
                      <a:pt x="6491" y="4411"/>
                    </a:lnTo>
                    <a:cubicBezTo>
                      <a:pt x="6743" y="4411"/>
                      <a:pt x="6932" y="4600"/>
                      <a:pt x="6932" y="4821"/>
                    </a:cubicBezTo>
                    <a:lnTo>
                      <a:pt x="6932" y="6050"/>
                    </a:lnTo>
                    <a:lnTo>
                      <a:pt x="7719" y="6050"/>
                    </a:lnTo>
                    <a:lnTo>
                      <a:pt x="771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2" name="Google Shape;6076;p67">
                <a:extLst>
                  <a:ext uri="{FF2B5EF4-FFF2-40B4-BE49-F238E27FC236}">
                    <a16:creationId xmlns:a16="http://schemas.microsoft.com/office/drawing/2014/main" id="{52557417-96C0-EC60-8797-A4C0884C73A9}"/>
                  </a:ext>
                </a:extLst>
              </p:cNvPr>
              <p:cNvSpPr/>
              <p:nvPr/>
            </p:nvSpPr>
            <p:spPr>
              <a:xfrm>
                <a:off x="-41880075" y="3493500"/>
                <a:ext cx="28750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1500" h="1639" extrusionOk="0">
                    <a:moveTo>
                      <a:pt x="1639" y="0"/>
                    </a:moveTo>
                    <a:lnTo>
                      <a:pt x="0" y="1638"/>
                    </a:lnTo>
                    <a:lnTo>
                      <a:pt x="11500" y="1638"/>
                    </a:lnTo>
                    <a:lnTo>
                      <a:pt x="98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3" name="Google Shape;6077;p67">
                <a:extLst>
                  <a:ext uri="{FF2B5EF4-FFF2-40B4-BE49-F238E27FC236}">
                    <a16:creationId xmlns:a16="http://schemas.microsoft.com/office/drawing/2014/main" id="{A0E43EED-21FA-318B-DB4C-4D7BCC3BAF45}"/>
                  </a:ext>
                </a:extLst>
              </p:cNvPr>
              <p:cNvSpPr/>
              <p:nvPr/>
            </p:nvSpPr>
            <p:spPr>
              <a:xfrm>
                <a:off x="-41880875" y="3217225"/>
                <a:ext cx="288300" cy="83325"/>
              </a:xfrm>
              <a:custGeom>
                <a:avLst/>
                <a:gdLst/>
                <a:ahLst/>
                <a:cxnLst/>
                <a:rect l="l" t="t" r="r" b="b"/>
                <a:pathLst>
                  <a:path w="11532" h="3333" extrusionOk="0">
                    <a:moveTo>
                      <a:pt x="5798" y="1033"/>
                    </a:moveTo>
                    <a:lnTo>
                      <a:pt x="6459" y="1694"/>
                    </a:lnTo>
                    <a:lnTo>
                      <a:pt x="5136" y="1694"/>
                    </a:lnTo>
                    <a:lnTo>
                      <a:pt x="5798" y="1033"/>
                    </a:lnTo>
                    <a:close/>
                    <a:moveTo>
                      <a:pt x="5750" y="1"/>
                    </a:moveTo>
                    <a:cubicBezTo>
                      <a:pt x="5640" y="1"/>
                      <a:pt x="5530" y="40"/>
                      <a:pt x="5451" y="119"/>
                    </a:cubicBezTo>
                    <a:lnTo>
                      <a:pt x="3939" y="1663"/>
                    </a:lnTo>
                    <a:lnTo>
                      <a:pt x="1" y="1663"/>
                    </a:lnTo>
                    <a:lnTo>
                      <a:pt x="1639" y="3332"/>
                    </a:lnTo>
                    <a:lnTo>
                      <a:pt x="9862" y="3332"/>
                    </a:lnTo>
                    <a:lnTo>
                      <a:pt x="11532" y="1663"/>
                    </a:lnTo>
                    <a:lnTo>
                      <a:pt x="7593" y="1663"/>
                    </a:lnTo>
                    <a:lnTo>
                      <a:pt x="6050" y="119"/>
                    </a:lnTo>
                    <a:cubicBezTo>
                      <a:pt x="5971" y="40"/>
                      <a:pt x="5861" y="1"/>
                      <a:pt x="57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14" name="Google Shape;6107;p67">
              <a:extLst>
                <a:ext uri="{FF2B5EF4-FFF2-40B4-BE49-F238E27FC236}">
                  <a16:creationId xmlns:a16="http://schemas.microsoft.com/office/drawing/2014/main" id="{3EA67F10-67BD-2DAF-33AC-BB7F9B3C6E09}"/>
                </a:ext>
              </a:extLst>
            </p:cNvPr>
            <p:cNvGrpSpPr/>
            <p:nvPr/>
          </p:nvGrpSpPr>
          <p:grpSpPr>
            <a:xfrm>
              <a:off x="6397010" y="1856362"/>
              <a:ext cx="418206" cy="413074"/>
              <a:chOff x="-41530375" y="3218800"/>
              <a:chExt cx="319800" cy="315875"/>
            </a:xfrm>
            <a:grpFill/>
          </p:grpSpPr>
          <p:sp>
            <p:nvSpPr>
              <p:cNvPr id="215" name="Google Shape;6108;p67">
                <a:extLst>
                  <a:ext uri="{FF2B5EF4-FFF2-40B4-BE49-F238E27FC236}">
                    <a16:creationId xmlns:a16="http://schemas.microsoft.com/office/drawing/2014/main" id="{861FE2A9-2E10-F93D-0BC3-F76B721CFF2B}"/>
                  </a:ext>
                </a:extLst>
              </p:cNvPr>
              <p:cNvSpPr/>
              <p:nvPr/>
            </p:nvSpPr>
            <p:spPr>
              <a:xfrm>
                <a:off x="-41530375" y="3337550"/>
                <a:ext cx="199300" cy="197125"/>
              </a:xfrm>
              <a:custGeom>
                <a:avLst/>
                <a:gdLst/>
                <a:ahLst/>
                <a:cxnLst/>
                <a:rect l="l" t="t" r="r" b="b"/>
                <a:pathLst>
                  <a:path w="7972" h="7885" extrusionOk="0">
                    <a:moveTo>
                      <a:pt x="3245" y="0"/>
                    </a:moveTo>
                    <a:lnTo>
                      <a:pt x="473" y="2804"/>
                    </a:lnTo>
                    <a:cubicBezTo>
                      <a:pt x="0" y="3277"/>
                      <a:pt x="0" y="4064"/>
                      <a:pt x="473" y="4568"/>
                    </a:cubicBezTo>
                    <a:lnTo>
                      <a:pt x="3403" y="7530"/>
                    </a:lnTo>
                    <a:cubicBezTo>
                      <a:pt x="3639" y="7766"/>
                      <a:pt x="3954" y="7884"/>
                      <a:pt x="4277" y="7884"/>
                    </a:cubicBezTo>
                    <a:cubicBezTo>
                      <a:pt x="4600" y="7884"/>
                      <a:pt x="4931" y="7766"/>
                      <a:pt x="5199" y="7530"/>
                    </a:cubicBezTo>
                    <a:lnTo>
                      <a:pt x="7971" y="4726"/>
                    </a:lnTo>
                    <a:lnTo>
                      <a:pt x="32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6" name="Google Shape;6109;p67">
                <a:extLst>
                  <a:ext uri="{FF2B5EF4-FFF2-40B4-BE49-F238E27FC236}">
                    <a16:creationId xmlns:a16="http://schemas.microsoft.com/office/drawing/2014/main" id="{A43DFF96-0550-4E0B-5BAB-D309CD34618E}"/>
                  </a:ext>
                </a:extLst>
              </p:cNvPr>
              <p:cNvSpPr/>
              <p:nvPr/>
            </p:nvSpPr>
            <p:spPr>
              <a:xfrm>
                <a:off x="-41435075" y="3218800"/>
                <a:ext cx="224500" cy="221950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8878" extrusionOk="0">
                    <a:moveTo>
                      <a:pt x="4395" y="1"/>
                    </a:moveTo>
                    <a:cubicBezTo>
                      <a:pt x="4285" y="1"/>
                      <a:pt x="4175" y="40"/>
                      <a:pt x="4096" y="119"/>
                    </a:cubicBezTo>
                    <a:lnTo>
                      <a:pt x="1" y="4152"/>
                    </a:lnTo>
                    <a:lnTo>
                      <a:pt x="4726" y="8877"/>
                    </a:lnTo>
                    <a:lnTo>
                      <a:pt x="8822" y="4845"/>
                    </a:lnTo>
                    <a:cubicBezTo>
                      <a:pt x="8979" y="4687"/>
                      <a:pt x="8979" y="4404"/>
                      <a:pt x="8822" y="4246"/>
                    </a:cubicBezTo>
                    <a:lnTo>
                      <a:pt x="4695" y="119"/>
                    </a:lnTo>
                    <a:cubicBezTo>
                      <a:pt x="4616" y="40"/>
                      <a:pt x="4506" y="1"/>
                      <a:pt x="43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17" name="Google Shape;5593;p66">
              <a:extLst>
                <a:ext uri="{FF2B5EF4-FFF2-40B4-BE49-F238E27FC236}">
                  <a16:creationId xmlns:a16="http://schemas.microsoft.com/office/drawing/2014/main" id="{F3BB602C-403E-8A60-C4F5-8128CDAB3E1D}"/>
                </a:ext>
              </a:extLst>
            </p:cNvPr>
            <p:cNvGrpSpPr/>
            <p:nvPr/>
          </p:nvGrpSpPr>
          <p:grpSpPr>
            <a:xfrm>
              <a:off x="3885546" y="2599751"/>
              <a:ext cx="501820" cy="501820"/>
              <a:chOff x="5049725" y="249400"/>
              <a:chExt cx="481825" cy="481825"/>
            </a:xfrm>
            <a:grpFill/>
          </p:grpSpPr>
          <p:sp>
            <p:nvSpPr>
              <p:cNvPr id="218" name="Google Shape;5594;p66">
                <a:extLst>
                  <a:ext uri="{FF2B5EF4-FFF2-40B4-BE49-F238E27FC236}">
                    <a16:creationId xmlns:a16="http://schemas.microsoft.com/office/drawing/2014/main" id="{5F4577D9-5E8B-4CB8-DE08-B1252C8E99CD}"/>
                  </a:ext>
                </a:extLst>
              </p:cNvPr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19" name="Google Shape;5595;p66">
                <a:extLst>
                  <a:ext uri="{FF2B5EF4-FFF2-40B4-BE49-F238E27FC236}">
                    <a16:creationId xmlns:a16="http://schemas.microsoft.com/office/drawing/2014/main" id="{BBC960FF-3972-20A8-BA6C-E98261CB8FF1}"/>
                  </a:ext>
                </a:extLst>
              </p:cNvPr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220" name="Google Shape;5596;p66">
              <a:extLst>
                <a:ext uri="{FF2B5EF4-FFF2-40B4-BE49-F238E27FC236}">
                  <a16:creationId xmlns:a16="http://schemas.microsoft.com/office/drawing/2014/main" id="{FCC19637-5129-2584-4537-700FA5B7779A}"/>
                </a:ext>
              </a:extLst>
            </p:cNvPr>
            <p:cNvGrpSpPr/>
            <p:nvPr/>
          </p:nvGrpSpPr>
          <p:grpSpPr>
            <a:xfrm>
              <a:off x="5180757" y="2670650"/>
              <a:ext cx="395025" cy="395025"/>
              <a:chOff x="5660400" y="238125"/>
              <a:chExt cx="481825" cy="481825"/>
            </a:xfrm>
            <a:grpFill/>
          </p:grpSpPr>
          <p:sp>
            <p:nvSpPr>
              <p:cNvPr id="221" name="Google Shape;5597;p66">
                <a:extLst>
                  <a:ext uri="{FF2B5EF4-FFF2-40B4-BE49-F238E27FC236}">
                    <a16:creationId xmlns:a16="http://schemas.microsoft.com/office/drawing/2014/main" id="{C7737175-6B25-3A88-A5B1-DA92034B23D9}"/>
                  </a:ext>
                </a:extLst>
              </p:cNvPr>
              <p:cNvSpPr/>
              <p:nvPr/>
            </p:nvSpPr>
            <p:spPr>
              <a:xfrm>
                <a:off x="5660400" y="436700"/>
                <a:ext cx="481825" cy="28325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330" extrusionOk="0">
                    <a:moveTo>
                      <a:pt x="5120" y="1130"/>
                    </a:moveTo>
                    <a:cubicBezTo>
                      <a:pt x="5433" y="1130"/>
                      <a:pt x="5683" y="1380"/>
                      <a:pt x="5683" y="1693"/>
                    </a:cubicBezTo>
                    <a:cubicBezTo>
                      <a:pt x="5683" y="2006"/>
                      <a:pt x="5433" y="2259"/>
                      <a:pt x="5120" y="2259"/>
                    </a:cubicBezTo>
                    <a:lnTo>
                      <a:pt x="2861" y="2259"/>
                    </a:lnTo>
                    <a:cubicBezTo>
                      <a:pt x="2548" y="2259"/>
                      <a:pt x="2298" y="2006"/>
                      <a:pt x="2298" y="1693"/>
                    </a:cubicBezTo>
                    <a:cubicBezTo>
                      <a:pt x="2298" y="1380"/>
                      <a:pt x="2548" y="1130"/>
                      <a:pt x="2861" y="1130"/>
                    </a:cubicBezTo>
                    <a:close/>
                    <a:moveTo>
                      <a:pt x="10766" y="1130"/>
                    </a:moveTo>
                    <a:cubicBezTo>
                      <a:pt x="11079" y="1130"/>
                      <a:pt x="11329" y="1380"/>
                      <a:pt x="11329" y="1693"/>
                    </a:cubicBezTo>
                    <a:cubicBezTo>
                      <a:pt x="11329" y="2006"/>
                      <a:pt x="11079" y="2259"/>
                      <a:pt x="10766" y="2259"/>
                    </a:cubicBezTo>
                    <a:lnTo>
                      <a:pt x="8507" y="2259"/>
                    </a:lnTo>
                    <a:cubicBezTo>
                      <a:pt x="8194" y="2259"/>
                      <a:pt x="7944" y="2006"/>
                      <a:pt x="7944" y="1693"/>
                    </a:cubicBezTo>
                    <a:cubicBezTo>
                      <a:pt x="7944" y="1380"/>
                      <a:pt x="8194" y="1130"/>
                      <a:pt x="8507" y="1130"/>
                    </a:cubicBezTo>
                    <a:close/>
                    <a:moveTo>
                      <a:pt x="16412" y="1130"/>
                    </a:moveTo>
                    <a:cubicBezTo>
                      <a:pt x="16725" y="1130"/>
                      <a:pt x="16975" y="1380"/>
                      <a:pt x="16975" y="1693"/>
                    </a:cubicBezTo>
                    <a:cubicBezTo>
                      <a:pt x="16975" y="2006"/>
                      <a:pt x="16725" y="2259"/>
                      <a:pt x="16412" y="2259"/>
                    </a:cubicBezTo>
                    <a:lnTo>
                      <a:pt x="14153" y="2259"/>
                    </a:lnTo>
                    <a:cubicBezTo>
                      <a:pt x="13840" y="2259"/>
                      <a:pt x="13590" y="2006"/>
                      <a:pt x="13590" y="1693"/>
                    </a:cubicBezTo>
                    <a:cubicBezTo>
                      <a:pt x="13590" y="1380"/>
                      <a:pt x="13840" y="1130"/>
                      <a:pt x="14153" y="1130"/>
                    </a:cubicBezTo>
                    <a:close/>
                    <a:moveTo>
                      <a:pt x="5120" y="4518"/>
                    </a:moveTo>
                    <a:cubicBezTo>
                      <a:pt x="5433" y="4518"/>
                      <a:pt x="5683" y="4767"/>
                      <a:pt x="5683" y="5081"/>
                    </a:cubicBezTo>
                    <a:cubicBezTo>
                      <a:pt x="5683" y="5394"/>
                      <a:pt x="5433" y="5647"/>
                      <a:pt x="5120" y="5647"/>
                    </a:cubicBezTo>
                    <a:lnTo>
                      <a:pt x="2861" y="5647"/>
                    </a:lnTo>
                    <a:cubicBezTo>
                      <a:pt x="2548" y="5647"/>
                      <a:pt x="2298" y="5394"/>
                      <a:pt x="2298" y="5081"/>
                    </a:cubicBezTo>
                    <a:cubicBezTo>
                      <a:pt x="2298" y="4767"/>
                      <a:pt x="2548" y="4518"/>
                      <a:pt x="2861" y="4518"/>
                    </a:cubicBezTo>
                    <a:close/>
                    <a:moveTo>
                      <a:pt x="10766" y="4518"/>
                    </a:moveTo>
                    <a:cubicBezTo>
                      <a:pt x="11079" y="4518"/>
                      <a:pt x="11329" y="4767"/>
                      <a:pt x="11329" y="5081"/>
                    </a:cubicBezTo>
                    <a:cubicBezTo>
                      <a:pt x="11329" y="5394"/>
                      <a:pt x="11079" y="5647"/>
                      <a:pt x="10766" y="5647"/>
                    </a:cubicBezTo>
                    <a:lnTo>
                      <a:pt x="8507" y="5647"/>
                    </a:lnTo>
                    <a:cubicBezTo>
                      <a:pt x="8194" y="5647"/>
                      <a:pt x="7944" y="5394"/>
                      <a:pt x="7944" y="5081"/>
                    </a:cubicBezTo>
                    <a:cubicBezTo>
                      <a:pt x="7944" y="4767"/>
                      <a:pt x="8194" y="4518"/>
                      <a:pt x="8507" y="4518"/>
                    </a:cubicBezTo>
                    <a:close/>
                    <a:moveTo>
                      <a:pt x="16412" y="4518"/>
                    </a:moveTo>
                    <a:cubicBezTo>
                      <a:pt x="16725" y="4518"/>
                      <a:pt x="16975" y="4767"/>
                      <a:pt x="16975" y="5081"/>
                    </a:cubicBezTo>
                    <a:cubicBezTo>
                      <a:pt x="16975" y="5394"/>
                      <a:pt x="16725" y="5647"/>
                      <a:pt x="16412" y="5647"/>
                    </a:cubicBezTo>
                    <a:lnTo>
                      <a:pt x="14153" y="5647"/>
                    </a:lnTo>
                    <a:cubicBezTo>
                      <a:pt x="13840" y="5647"/>
                      <a:pt x="13590" y="5394"/>
                      <a:pt x="13590" y="5081"/>
                    </a:cubicBezTo>
                    <a:cubicBezTo>
                      <a:pt x="13590" y="4767"/>
                      <a:pt x="13840" y="4518"/>
                      <a:pt x="14153" y="4518"/>
                    </a:cubicBezTo>
                    <a:close/>
                    <a:moveTo>
                      <a:pt x="5120" y="7941"/>
                    </a:moveTo>
                    <a:cubicBezTo>
                      <a:pt x="5433" y="7941"/>
                      <a:pt x="5683" y="8194"/>
                      <a:pt x="5683" y="8507"/>
                    </a:cubicBezTo>
                    <a:cubicBezTo>
                      <a:pt x="5683" y="8818"/>
                      <a:pt x="5433" y="9071"/>
                      <a:pt x="5120" y="9071"/>
                    </a:cubicBezTo>
                    <a:lnTo>
                      <a:pt x="2861" y="9071"/>
                    </a:lnTo>
                    <a:cubicBezTo>
                      <a:pt x="2548" y="9071"/>
                      <a:pt x="2298" y="8818"/>
                      <a:pt x="2298" y="8507"/>
                    </a:cubicBezTo>
                    <a:cubicBezTo>
                      <a:pt x="2298" y="8194"/>
                      <a:pt x="2548" y="7941"/>
                      <a:pt x="2861" y="7941"/>
                    </a:cubicBezTo>
                    <a:close/>
                    <a:moveTo>
                      <a:pt x="10766" y="7941"/>
                    </a:moveTo>
                    <a:cubicBezTo>
                      <a:pt x="11079" y="7941"/>
                      <a:pt x="11329" y="8194"/>
                      <a:pt x="11329" y="8507"/>
                    </a:cubicBezTo>
                    <a:cubicBezTo>
                      <a:pt x="11329" y="8818"/>
                      <a:pt x="11079" y="9071"/>
                      <a:pt x="10766" y="9071"/>
                    </a:cubicBezTo>
                    <a:lnTo>
                      <a:pt x="8507" y="9071"/>
                    </a:lnTo>
                    <a:cubicBezTo>
                      <a:pt x="8194" y="9071"/>
                      <a:pt x="7944" y="8818"/>
                      <a:pt x="7944" y="8507"/>
                    </a:cubicBezTo>
                    <a:cubicBezTo>
                      <a:pt x="7944" y="8194"/>
                      <a:pt x="8194" y="7941"/>
                      <a:pt x="8507" y="7941"/>
                    </a:cubicBezTo>
                    <a:close/>
                    <a:moveTo>
                      <a:pt x="16412" y="7941"/>
                    </a:moveTo>
                    <a:cubicBezTo>
                      <a:pt x="16725" y="7941"/>
                      <a:pt x="16975" y="8194"/>
                      <a:pt x="16975" y="8507"/>
                    </a:cubicBezTo>
                    <a:cubicBezTo>
                      <a:pt x="16975" y="8818"/>
                      <a:pt x="16725" y="9071"/>
                      <a:pt x="16412" y="9071"/>
                    </a:cubicBezTo>
                    <a:lnTo>
                      <a:pt x="14153" y="9071"/>
                    </a:lnTo>
                    <a:cubicBezTo>
                      <a:pt x="13840" y="9071"/>
                      <a:pt x="13590" y="8818"/>
                      <a:pt x="13590" y="8507"/>
                    </a:cubicBezTo>
                    <a:cubicBezTo>
                      <a:pt x="13590" y="8194"/>
                      <a:pt x="13840" y="7941"/>
                      <a:pt x="14153" y="7941"/>
                    </a:cubicBezTo>
                    <a:close/>
                    <a:moveTo>
                      <a:pt x="1" y="1"/>
                    </a:moveTo>
                    <a:lnTo>
                      <a:pt x="1" y="9637"/>
                    </a:lnTo>
                    <a:cubicBezTo>
                      <a:pt x="1" y="10570"/>
                      <a:pt x="759" y="11329"/>
                      <a:pt x="1696" y="11329"/>
                    </a:cubicBezTo>
                    <a:lnTo>
                      <a:pt x="17580" y="11329"/>
                    </a:lnTo>
                    <a:cubicBezTo>
                      <a:pt x="18514" y="11329"/>
                      <a:pt x="19273" y="10570"/>
                      <a:pt x="19273" y="9637"/>
                    </a:cubicBezTo>
                    <a:lnTo>
                      <a:pt x="1927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22" name="Google Shape;5598;p66">
                <a:extLst>
                  <a:ext uri="{FF2B5EF4-FFF2-40B4-BE49-F238E27FC236}">
                    <a16:creationId xmlns:a16="http://schemas.microsoft.com/office/drawing/2014/main" id="{F91AD664-614A-A4F1-1E94-8750E1D48CAA}"/>
                  </a:ext>
                </a:extLst>
              </p:cNvPr>
              <p:cNvSpPr/>
              <p:nvPr/>
            </p:nvSpPr>
            <p:spPr>
              <a:xfrm>
                <a:off x="5660400" y="238125"/>
                <a:ext cx="481825" cy="17037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6815" extrusionOk="0">
                    <a:moveTo>
                      <a:pt x="3990" y="1129"/>
                    </a:moveTo>
                    <a:cubicBezTo>
                      <a:pt x="4304" y="1129"/>
                      <a:pt x="4557" y="1382"/>
                      <a:pt x="4557" y="1695"/>
                    </a:cubicBezTo>
                    <a:lnTo>
                      <a:pt x="4557" y="3954"/>
                    </a:lnTo>
                    <a:cubicBezTo>
                      <a:pt x="4557" y="4264"/>
                      <a:pt x="4304" y="4517"/>
                      <a:pt x="3990" y="4517"/>
                    </a:cubicBezTo>
                    <a:cubicBezTo>
                      <a:pt x="3677" y="4517"/>
                      <a:pt x="3427" y="4264"/>
                      <a:pt x="3427" y="3954"/>
                    </a:cubicBezTo>
                    <a:lnTo>
                      <a:pt x="3427" y="1695"/>
                    </a:lnTo>
                    <a:cubicBezTo>
                      <a:pt x="3427" y="1382"/>
                      <a:pt x="3677" y="1129"/>
                      <a:pt x="3990" y="1129"/>
                    </a:cubicBezTo>
                    <a:close/>
                    <a:moveTo>
                      <a:pt x="9637" y="1129"/>
                    </a:moveTo>
                    <a:cubicBezTo>
                      <a:pt x="9950" y="1129"/>
                      <a:pt x="10203" y="1382"/>
                      <a:pt x="10203" y="1695"/>
                    </a:cubicBezTo>
                    <a:lnTo>
                      <a:pt x="10203" y="3954"/>
                    </a:lnTo>
                    <a:cubicBezTo>
                      <a:pt x="10203" y="4264"/>
                      <a:pt x="9950" y="4517"/>
                      <a:pt x="9637" y="4517"/>
                    </a:cubicBezTo>
                    <a:cubicBezTo>
                      <a:pt x="9323" y="4517"/>
                      <a:pt x="9073" y="4264"/>
                      <a:pt x="9073" y="3954"/>
                    </a:cubicBezTo>
                    <a:lnTo>
                      <a:pt x="9073" y="1695"/>
                    </a:lnTo>
                    <a:cubicBezTo>
                      <a:pt x="9073" y="1382"/>
                      <a:pt x="9323" y="1129"/>
                      <a:pt x="9637" y="1129"/>
                    </a:cubicBezTo>
                    <a:close/>
                    <a:moveTo>
                      <a:pt x="15283" y="1129"/>
                    </a:moveTo>
                    <a:cubicBezTo>
                      <a:pt x="15596" y="1129"/>
                      <a:pt x="15849" y="1382"/>
                      <a:pt x="15849" y="1695"/>
                    </a:cubicBezTo>
                    <a:lnTo>
                      <a:pt x="15849" y="3954"/>
                    </a:lnTo>
                    <a:cubicBezTo>
                      <a:pt x="15849" y="4264"/>
                      <a:pt x="15596" y="4517"/>
                      <a:pt x="15283" y="4517"/>
                    </a:cubicBezTo>
                    <a:cubicBezTo>
                      <a:pt x="14969" y="4517"/>
                      <a:pt x="14719" y="4264"/>
                      <a:pt x="14719" y="3954"/>
                    </a:cubicBezTo>
                    <a:lnTo>
                      <a:pt x="14719" y="1695"/>
                    </a:lnTo>
                    <a:cubicBezTo>
                      <a:pt x="14719" y="1382"/>
                      <a:pt x="14969" y="1129"/>
                      <a:pt x="15283" y="1129"/>
                    </a:cubicBezTo>
                    <a:close/>
                    <a:moveTo>
                      <a:pt x="3990" y="0"/>
                    </a:moveTo>
                    <a:cubicBezTo>
                      <a:pt x="3054" y="0"/>
                      <a:pt x="2298" y="759"/>
                      <a:pt x="2298" y="1695"/>
                    </a:cubicBezTo>
                    <a:lnTo>
                      <a:pt x="2298" y="2258"/>
                    </a:lnTo>
                    <a:lnTo>
                      <a:pt x="1696" y="2258"/>
                    </a:lnTo>
                    <a:cubicBezTo>
                      <a:pt x="759" y="2258"/>
                      <a:pt x="1" y="3017"/>
                      <a:pt x="1" y="3954"/>
                    </a:cubicBezTo>
                    <a:lnTo>
                      <a:pt x="1" y="6814"/>
                    </a:lnTo>
                    <a:lnTo>
                      <a:pt x="19273" y="6814"/>
                    </a:lnTo>
                    <a:lnTo>
                      <a:pt x="19273" y="3954"/>
                    </a:lnTo>
                    <a:cubicBezTo>
                      <a:pt x="19273" y="3017"/>
                      <a:pt x="18514" y="2258"/>
                      <a:pt x="17580" y="2258"/>
                    </a:cubicBezTo>
                    <a:lnTo>
                      <a:pt x="16978" y="2258"/>
                    </a:lnTo>
                    <a:lnTo>
                      <a:pt x="16978" y="1695"/>
                    </a:lnTo>
                    <a:cubicBezTo>
                      <a:pt x="16978" y="759"/>
                      <a:pt x="16219" y="0"/>
                      <a:pt x="15283" y="0"/>
                    </a:cubicBezTo>
                    <a:cubicBezTo>
                      <a:pt x="14346" y="0"/>
                      <a:pt x="13590" y="759"/>
                      <a:pt x="13590" y="1695"/>
                    </a:cubicBezTo>
                    <a:lnTo>
                      <a:pt x="13590" y="2258"/>
                    </a:lnTo>
                    <a:lnTo>
                      <a:pt x="11332" y="2258"/>
                    </a:lnTo>
                    <a:lnTo>
                      <a:pt x="11332" y="1695"/>
                    </a:lnTo>
                    <a:cubicBezTo>
                      <a:pt x="11332" y="759"/>
                      <a:pt x="10573" y="0"/>
                      <a:pt x="9637" y="0"/>
                    </a:cubicBezTo>
                    <a:cubicBezTo>
                      <a:pt x="8700" y="0"/>
                      <a:pt x="7944" y="759"/>
                      <a:pt x="7944" y="1695"/>
                    </a:cubicBezTo>
                    <a:lnTo>
                      <a:pt x="7944" y="2258"/>
                    </a:lnTo>
                    <a:lnTo>
                      <a:pt x="5686" y="2258"/>
                    </a:lnTo>
                    <a:lnTo>
                      <a:pt x="5686" y="1695"/>
                    </a:lnTo>
                    <a:cubicBezTo>
                      <a:pt x="5686" y="759"/>
                      <a:pt x="4927" y="0"/>
                      <a:pt x="39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223" name="Google Shape;5651;p66">
              <a:extLst>
                <a:ext uri="{FF2B5EF4-FFF2-40B4-BE49-F238E27FC236}">
                  <a16:creationId xmlns:a16="http://schemas.microsoft.com/office/drawing/2014/main" id="{3F14A400-DCC7-A8CA-4130-7A29AE1962D8}"/>
                </a:ext>
              </a:extLst>
            </p:cNvPr>
            <p:cNvGrpSpPr/>
            <p:nvPr/>
          </p:nvGrpSpPr>
          <p:grpSpPr>
            <a:xfrm>
              <a:off x="7593278" y="2726921"/>
              <a:ext cx="441296" cy="284451"/>
              <a:chOff x="1492675" y="1520750"/>
              <a:chExt cx="481825" cy="310575"/>
            </a:xfrm>
            <a:grpFill/>
          </p:grpSpPr>
          <p:sp>
            <p:nvSpPr>
              <p:cNvPr id="224" name="Google Shape;5652;p66">
                <a:extLst>
                  <a:ext uri="{FF2B5EF4-FFF2-40B4-BE49-F238E27FC236}">
                    <a16:creationId xmlns:a16="http://schemas.microsoft.com/office/drawing/2014/main" id="{B8709886-AF6E-2ACB-89D8-72D773ECAB7E}"/>
                  </a:ext>
                </a:extLst>
              </p:cNvPr>
              <p:cNvSpPr/>
              <p:nvPr/>
            </p:nvSpPr>
            <p:spPr>
              <a:xfrm>
                <a:off x="1492675" y="1540400"/>
                <a:ext cx="481825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637" extrusionOk="0">
                    <a:moveTo>
                      <a:pt x="266" y="1"/>
                    </a:moveTo>
                    <a:cubicBezTo>
                      <a:pt x="91" y="272"/>
                      <a:pt x="1" y="585"/>
                      <a:pt x="1" y="907"/>
                    </a:cubicBezTo>
                    <a:lnTo>
                      <a:pt x="1" y="9941"/>
                    </a:lnTo>
                    <a:cubicBezTo>
                      <a:pt x="1" y="10877"/>
                      <a:pt x="757" y="11633"/>
                      <a:pt x="1693" y="11636"/>
                    </a:cubicBezTo>
                    <a:lnTo>
                      <a:pt x="17577" y="11636"/>
                    </a:lnTo>
                    <a:cubicBezTo>
                      <a:pt x="18514" y="11633"/>
                      <a:pt x="19270" y="10877"/>
                      <a:pt x="19273" y="9941"/>
                    </a:cubicBezTo>
                    <a:lnTo>
                      <a:pt x="19273" y="907"/>
                    </a:lnTo>
                    <a:cubicBezTo>
                      <a:pt x="19270" y="585"/>
                      <a:pt x="19176" y="272"/>
                      <a:pt x="19005" y="1"/>
                    </a:cubicBezTo>
                    <a:lnTo>
                      <a:pt x="9974" y="7005"/>
                    </a:lnTo>
                    <a:cubicBezTo>
                      <a:pt x="9873" y="7080"/>
                      <a:pt x="9754" y="7118"/>
                      <a:pt x="9635" y="7118"/>
                    </a:cubicBezTo>
                    <a:cubicBezTo>
                      <a:pt x="9516" y="7118"/>
                      <a:pt x="9397" y="7080"/>
                      <a:pt x="9296" y="7005"/>
                    </a:cubicBezTo>
                    <a:lnTo>
                      <a:pt x="26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25" name="Google Shape;5653;p66">
                <a:extLst>
                  <a:ext uri="{FF2B5EF4-FFF2-40B4-BE49-F238E27FC236}">
                    <a16:creationId xmlns:a16="http://schemas.microsoft.com/office/drawing/2014/main" id="{A4B85CAE-99A9-EBB0-3247-C25E61DBAF26}"/>
                  </a:ext>
                </a:extLst>
              </p:cNvPr>
              <p:cNvSpPr/>
              <p:nvPr/>
            </p:nvSpPr>
            <p:spPr>
              <a:xfrm>
                <a:off x="1522575" y="1520750"/>
                <a:ext cx="421975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6632" extrusionOk="0">
                    <a:moveTo>
                      <a:pt x="497" y="1"/>
                    </a:moveTo>
                    <a:cubicBezTo>
                      <a:pt x="328" y="1"/>
                      <a:pt x="160" y="31"/>
                      <a:pt x="0" y="82"/>
                    </a:cubicBezTo>
                    <a:lnTo>
                      <a:pt x="8441" y="6631"/>
                    </a:lnTo>
                    <a:lnTo>
                      <a:pt x="16878" y="82"/>
                    </a:lnTo>
                    <a:cubicBezTo>
                      <a:pt x="16719" y="31"/>
                      <a:pt x="16550" y="1"/>
                      <a:pt x="1638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226" name="Google Shape;5775;p66">
              <a:extLst>
                <a:ext uri="{FF2B5EF4-FFF2-40B4-BE49-F238E27FC236}">
                  <a16:creationId xmlns:a16="http://schemas.microsoft.com/office/drawing/2014/main" id="{6B1BAD27-9EF3-058D-1100-D294D771E1DC}"/>
                </a:ext>
              </a:extLst>
            </p:cNvPr>
            <p:cNvGrpSpPr/>
            <p:nvPr/>
          </p:nvGrpSpPr>
          <p:grpSpPr>
            <a:xfrm>
              <a:off x="6432407" y="2748310"/>
              <a:ext cx="338933" cy="317742"/>
              <a:chOff x="4456875" y="2635825"/>
              <a:chExt cx="481825" cy="451700"/>
            </a:xfrm>
            <a:grpFill/>
          </p:grpSpPr>
          <p:sp>
            <p:nvSpPr>
              <p:cNvPr id="227" name="Google Shape;5776;p66">
                <a:extLst>
                  <a:ext uri="{FF2B5EF4-FFF2-40B4-BE49-F238E27FC236}">
                    <a16:creationId xmlns:a16="http://schemas.microsoft.com/office/drawing/2014/main" id="{5DF8C0AA-BECF-3926-E98F-3B5EDDB4B0B7}"/>
                  </a:ext>
                </a:extLst>
              </p:cNvPr>
              <p:cNvSpPr/>
              <p:nvPr/>
            </p:nvSpPr>
            <p:spPr>
              <a:xfrm>
                <a:off x="4542475" y="3031050"/>
                <a:ext cx="18972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7589" h="2259" extrusionOk="0">
                    <a:moveTo>
                      <a:pt x="2792" y="0"/>
                    </a:moveTo>
                    <a:lnTo>
                      <a:pt x="2415" y="1130"/>
                    </a:lnTo>
                    <a:lnTo>
                      <a:pt x="567" y="1130"/>
                    </a:lnTo>
                    <a:cubicBezTo>
                      <a:pt x="253" y="1130"/>
                      <a:pt x="0" y="1383"/>
                      <a:pt x="0" y="1696"/>
                    </a:cubicBezTo>
                    <a:cubicBezTo>
                      <a:pt x="0" y="2006"/>
                      <a:pt x="253" y="2259"/>
                      <a:pt x="567" y="2259"/>
                    </a:cubicBezTo>
                    <a:lnTo>
                      <a:pt x="7589" y="2259"/>
                    </a:lnTo>
                    <a:cubicBezTo>
                      <a:pt x="7101" y="1831"/>
                      <a:pt x="6821" y="1214"/>
                      <a:pt x="6821" y="567"/>
                    </a:cubicBezTo>
                    <a:lnTo>
                      <a:pt x="68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28" name="Google Shape;5777;p66">
                <a:extLst>
                  <a:ext uri="{FF2B5EF4-FFF2-40B4-BE49-F238E27FC236}">
                    <a16:creationId xmlns:a16="http://schemas.microsoft.com/office/drawing/2014/main" id="{FD77CAA1-CF78-BC50-2DD6-302242082BE8}"/>
                  </a:ext>
                </a:extLst>
              </p:cNvPr>
              <p:cNvSpPr/>
              <p:nvPr/>
            </p:nvSpPr>
            <p:spPr>
              <a:xfrm>
                <a:off x="4456875" y="2946350"/>
                <a:ext cx="256125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2260" extrusionOk="0">
                    <a:moveTo>
                      <a:pt x="1" y="1"/>
                    </a:moveTo>
                    <a:lnTo>
                      <a:pt x="1" y="567"/>
                    </a:lnTo>
                    <a:cubicBezTo>
                      <a:pt x="1" y="1500"/>
                      <a:pt x="756" y="2259"/>
                      <a:pt x="1693" y="2259"/>
                    </a:cubicBezTo>
                    <a:lnTo>
                      <a:pt x="10245" y="2259"/>
                    </a:lnTo>
                    <a:lnTo>
                      <a:pt x="1024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29" name="Google Shape;5778;p66">
                <a:extLst>
                  <a:ext uri="{FF2B5EF4-FFF2-40B4-BE49-F238E27FC236}">
                    <a16:creationId xmlns:a16="http://schemas.microsoft.com/office/drawing/2014/main" id="{EDAFC3F0-903E-9D5D-FBDF-C6B6F8F072B1}"/>
                  </a:ext>
                </a:extLst>
              </p:cNvPr>
              <p:cNvSpPr/>
              <p:nvPr/>
            </p:nvSpPr>
            <p:spPr>
              <a:xfrm>
                <a:off x="4741225" y="2861675"/>
                <a:ext cx="1694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5647" extrusionOk="0">
                    <a:moveTo>
                      <a:pt x="0" y="0"/>
                    </a:moveTo>
                    <a:lnTo>
                      <a:pt x="0" y="5646"/>
                    </a:lnTo>
                    <a:lnTo>
                      <a:pt x="6775" y="5646"/>
                    </a:lnTo>
                    <a:lnTo>
                      <a:pt x="6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30" name="Google Shape;5779;p66">
                <a:extLst>
                  <a:ext uri="{FF2B5EF4-FFF2-40B4-BE49-F238E27FC236}">
                    <a16:creationId xmlns:a16="http://schemas.microsoft.com/office/drawing/2014/main" id="{EAE515B6-EA4D-DBAC-73A3-C30292EE76F1}"/>
                  </a:ext>
                </a:extLst>
              </p:cNvPr>
              <p:cNvSpPr/>
              <p:nvPr/>
            </p:nvSpPr>
            <p:spPr>
              <a:xfrm>
                <a:off x="4741225" y="3031050"/>
                <a:ext cx="169400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696" extrusionOk="0">
                    <a:moveTo>
                      <a:pt x="0" y="0"/>
                    </a:moveTo>
                    <a:lnTo>
                      <a:pt x="0" y="567"/>
                    </a:lnTo>
                    <a:cubicBezTo>
                      <a:pt x="0" y="1190"/>
                      <a:pt x="506" y="1696"/>
                      <a:pt x="1129" y="1696"/>
                    </a:cubicBezTo>
                    <a:lnTo>
                      <a:pt x="5646" y="1696"/>
                    </a:lnTo>
                    <a:cubicBezTo>
                      <a:pt x="6270" y="1696"/>
                      <a:pt x="6775" y="1190"/>
                      <a:pt x="6775" y="567"/>
                    </a:cubicBezTo>
                    <a:lnTo>
                      <a:pt x="6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31" name="Google Shape;5780;p66">
                <a:extLst>
                  <a:ext uri="{FF2B5EF4-FFF2-40B4-BE49-F238E27FC236}">
                    <a16:creationId xmlns:a16="http://schemas.microsoft.com/office/drawing/2014/main" id="{F0FD1A14-3DE0-F0DF-5CA2-09E73A2EA384}"/>
                  </a:ext>
                </a:extLst>
              </p:cNvPr>
              <p:cNvSpPr/>
              <p:nvPr/>
            </p:nvSpPr>
            <p:spPr>
              <a:xfrm>
                <a:off x="4456875" y="2635825"/>
                <a:ext cx="481825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293" extrusionOk="0">
                    <a:moveTo>
                      <a:pt x="1693" y="0"/>
                    </a:moveTo>
                    <a:cubicBezTo>
                      <a:pt x="756" y="0"/>
                      <a:pt x="1" y="759"/>
                      <a:pt x="1" y="1696"/>
                    </a:cubicBezTo>
                    <a:lnTo>
                      <a:pt x="1" y="11293"/>
                    </a:lnTo>
                    <a:lnTo>
                      <a:pt x="10245" y="11293"/>
                    </a:lnTo>
                    <a:lnTo>
                      <a:pt x="10245" y="7342"/>
                    </a:lnTo>
                    <a:cubicBezTo>
                      <a:pt x="10245" y="6092"/>
                      <a:pt x="11257" y="5083"/>
                      <a:pt x="12503" y="5083"/>
                    </a:cubicBezTo>
                    <a:lnTo>
                      <a:pt x="17020" y="5083"/>
                    </a:lnTo>
                    <a:cubicBezTo>
                      <a:pt x="18201" y="5083"/>
                      <a:pt x="19179" y="5993"/>
                      <a:pt x="19273" y="7167"/>
                    </a:cubicBezTo>
                    <a:lnTo>
                      <a:pt x="19273" y="1696"/>
                    </a:lnTo>
                    <a:cubicBezTo>
                      <a:pt x="19270" y="759"/>
                      <a:pt x="18514" y="0"/>
                      <a:pt x="175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32" name="Google Shape;5781;p66">
                <a:extLst>
                  <a:ext uri="{FF2B5EF4-FFF2-40B4-BE49-F238E27FC236}">
                    <a16:creationId xmlns:a16="http://schemas.microsoft.com/office/drawing/2014/main" id="{C233D01A-8E30-1B5A-1BF3-19D2B0BB09B9}"/>
                  </a:ext>
                </a:extLst>
              </p:cNvPr>
              <p:cNvSpPr/>
              <p:nvPr/>
            </p:nvSpPr>
            <p:spPr>
              <a:xfrm>
                <a:off x="4741225" y="2791125"/>
                <a:ext cx="1694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693" extrusionOk="0">
                    <a:moveTo>
                      <a:pt x="1129" y="1"/>
                    </a:moveTo>
                    <a:cubicBezTo>
                      <a:pt x="506" y="1"/>
                      <a:pt x="0" y="503"/>
                      <a:pt x="0" y="1130"/>
                    </a:cubicBezTo>
                    <a:lnTo>
                      <a:pt x="0" y="1693"/>
                    </a:lnTo>
                    <a:lnTo>
                      <a:pt x="6775" y="1693"/>
                    </a:lnTo>
                    <a:lnTo>
                      <a:pt x="6775" y="1130"/>
                    </a:lnTo>
                    <a:cubicBezTo>
                      <a:pt x="6775" y="503"/>
                      <a:pt x="6270" y="1"/>
                      <a:pt x="5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584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69D16E4-BD28-FC46-68B6-C295BA1DB5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974E52E-782E-5796-8154-5704ADDD549B}"/>
              </a:ext>
            </a:extLst>
          </p:cNvPr>
          <p:cNvGrpSpPr/>
          <p:nvPr/>
        </p:nvGrpSpPr>
        <p:grpSpPr>
          <a:xfrm>
            <a:off x="4022950" y="1362500"/>
            <a:ext cx="8039818" cy="4662380"/>
            <a:chOff x="4171826" y="1572826"/>
            <a:chExt cx="8233076" cy="4479755"/>
          </a:xfrm>
          <a:solidFill>
            <a:srgbClr val="013857"/>
          </a:solidFill>
        </p:grpSpPr>
        <p:sp>
          <p:nvSpPr>
            <p:cNvPr id="4" name="Freeform 108">
              <a:extLst>
                <a:ext uri="{FF2B5EF4-FFF2-40B4-BE49-F238E27FC236}">
                  <a16:creationId xmlns:a16="http://schemas.microsoft.com/office/drawing/2014/main" id="{7E1F35BB-01E7-0D31-31D4-08B34E69B767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92DE2F61-2F1B-94F2-7240-622949E31F55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grpSp>
          <p:nvGrpSpPr>
            <p:cNvPr id="6" name="Group 110">
              <a:extLst>
                <a:ext uri="{FF2B5EF4-FFF2-40B4-BE49-F238E27FC236}">
                  <a16:creationId xmlns:a16="http://schemas.microsoft.com/office/drawing/2014/main" id="{625566D7-4F5F-8CCB-C9A1-0BD8B0636E43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211" name="Freeform 111">
                <a:extLst>
                  <a:ext uri="{FF2B5EF4-FFF2-40B4-BE49-F238E27FC236}">
                    <a16:creationId xmlns:a16="http://schemas.microsoft.com/office/drawing/2014/main" id="{AB5365AC-B06C-3B63-1A76-8DD40BCBEFB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212" name="Oval 37">
                <a:extLst>
                  <a:ext uri="{FF2B5EF4-FFF2-40B4-BE49-F238E27FC236}">
                    <a16:creationId xmlns:a16="http://schemas.microsoft.com/office/drawing/2014/main" id="{8BC52390-7354-0155-0F75-B856DC310818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</p:grp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F3BB38DE-537F-64C9-F820-41AFA937B8B9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8" name="Oval 47">
              <a:extLst>
                <a:ext uri="{FF2B5EF4-FFF2-40B4-BE49-F238E27FC236}">
                  <a16:creationId xmlns:a16="http://schemas.microsoft.com/office/drawing/2014/main" id="{EEAB7C7B-D311-1B20-2683-5714F055E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9394BFF9-43C8-6DC9-F32D-1695D3BA6801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BD3AAB55-A46D-4D5B-32AA-23885CEE9A39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29FF239D-959E-A004-7D1E-A7CFCB1D6EA2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2C0ED038-323A-0AB5-7D87-56CCF04C95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50F6076D-F6E3-3FC1-761E-14969343BB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4" name="Block Arc 6">
              <a:extLst>
                <a:ext uri="{FF2B5EF4-FFF2-40B4-BE49-F238E27FC236}">
                  <a16:creationId xmlns:a16="http://schemas.microsoft.com/office/drawing/2014/main" id="{2E655F2F-E15C-230B-5ABB-2F72D8E40AC5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5" name="Google Shape;10001;p74">
              <a:extLst>
                <a:ext uri="{FF2B5EF4-FFF2-40B4-BE49-F238E27FC236}">
                  <a16:creationId xmlns:a16="http://schemas.microsoft.com/office/drawing/2014/main" id="{C0E1EAEE-308C-C629-F4A8-39E2653CCE96}"/>
                </a:ext>
              </a:extLst>
            </p:cNvPr>
            <p:cNvGrpSpPr/>
            <p:nvPr/>
          </p:nvGrpSpPr>
          <p:grpSpPr>
            <a:xfrm>
              <a:off x="10882933" y="5417608"/>
              <a:ext cx="583830" cy="583829"/>
              <a:chOff x="-65145700" y="3727425"/>
              <a:chExt cx="317425" cy="317425"/>
            </a:xfrm>
            <a:grpFill/>
          </p:grpSpPr>
          <p:sp>
            <p:nvSpPr>
              <p:cNvPr id="209" name="Google Shape;10002;p74">
                <a:extLst>
                  <a:ext uri="{FF2B5EF4-FFF2-40B4-BE49-F238E27FC236}">
                    <a16:creationId xmlns:a16="http://schemas.microsoft.com/office/drawing/2014/main" id="{65D0C70D-5061-9443-15DE-44760EDA2FE8}"/>
                  </a:ext>
                </a:extLst>
              </p:cNvPr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0" name="Google Shape;10003;p74">
                <a:extLst>
                  <a:ext uri="{FF2B5EF4-FFF2-40B4-BE49-F238E27FC236}">
                    <a16:creationId xmlns:a16="http://schemas.microsoft.com/office/drawing/2014/main" id="{DF996364-FE7E-0F38-3A83-D4E91D2B4B61}"/>
                  </a:ext>
                </a:extLst>
              </p:cNvPr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6" name="Google Shape;10027;p74">
              <a:extLst>
                <a:ext uri="{FF2B5EF4-FFF2-40B4-BE49-F238E27FC236}">
                  <a16:creationId xmlns:a16="http://schemas.microsoft.com/office/drawing/2014/main" id="{339CBB51-52A3-9D38-9995-82D3DFE4454B}"/>
                </a:ext>
              </a:extLst>
            </p:cNvPr>
            <p:cNvGrpSpPr/>
            <p:nvPr/>
          </p:nvGrpSpPr>
          <p:grpSpPr>
            <a:xfrm>
              <a:off x="5386424" y="3702820"/>
              <a:ext cx="558124" cy="508110"/>
              <a:chOff x="-61354875" y="3751050"/>
              <a:chExt cx="316650" cy="288275"/>
            </a:xfrm>
            <a:grpFill/>
          </p:grpSpPr>
          <p:sp>
            <p:nvSpPr>
              <p:cNvPr id="206" name="Google Shape;10028;p74">
                <a:extLst>
                  <a:ext uri="{FF2B5EF4-FFF2-40B4-BE49-F238E27FC236}">
                    <a16:creationId xmlns:a16="http://schemas.microsoft.com/office/drawing/2014/main" id="{D988AE90-6345-CE15-1F5E-07CF60739A79}"/>
                  </a:ext>
                </a:extLst>
              </p:cNvPr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7" name="Google Shape;10029;p74">
                <a:extLst>
                  <a:ext uri="{FF2B5EF4-FFF2-40B4-BE49-F238E27FC236}">
                    <a16:creationId xmlns:a16="http://schemas.microsoft.com/office/drawing/2014/main" id="{9E35CB78-CB65-071D-5BC8-892DD1A2B379}"/>
                  </a:ext>
                </a:extLst>
              </p:cNvPr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8" name="Google Shape;10030;p74">
                <a:extLst>
                  <a:ext uri="{FF2B5EF4-FFF2-40B4-BE49-F238E27FC236}">
                    <a16:creationId xmlns:a16="http://schemas.microsoft.com/office/drawing/2014/main" id="{73A92089-7146-D77D-56D8-6E8DE307F96E}"/>
                  </a:ext>
                </a:extLst>
              </p:cNvPr>
              <p:cNvSpPr/>
              <p:nvPr/>
            </p:nvSpPr>
            <p:spPr>
              <a:xfrm>
                <a:off x="-61354875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7" name="Google Shape;10074;p74">
              <a:extLst>
                <a:ext uri="{FF2B5EF4-FFF2-40B4-BE49-F238E27FC236}">
                  <a16:creationId xmlns:a16="http://schemas.microsoft.com/office/drawing/2014/main" id="{1414EAAE-1E43-4F56-FD80-DB19D1A1667A}"/>
                </a:ext>
              </a:extLst>
            </p:cNvPr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203" name="Google Shape;10075;p74">
                <a:extLst>
                  <a:ext uri="{FF2B5EF4-FFF2-40B4-BE49-F238E27FC236}">
                    <a16:creationId xmlns:a16="http://schemas.microsoft.com/office/drawing/2014/main" id="{04997387-063F-81BC-849D-D7C47A49286A}"/>
                  </a:ext>
                </a:extLst>
              </p:cNvPr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4" name="Google Shape;10076;p74">
                <a:extLst>
                  <a:ext uri="{FF2B5EF4-FFF2-40B4-BE49-F238E27FC236}">
                    <a16:creationId xmlns:a16="http://schemas.microsoft.com/office/drawing/2014/main" id="{3B707CC7-1384-8BC7-922A-424EA8AF1B3D}"/>
                  </a:ext>
                </a:extLst>
              </p:cNvPr>
              <p:cNvSpPr/>
              <p:nvPr/>
            </p:nvSpPr>
            <p:spPr>
              <a:xfrm>
                <a:off x="-60742100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5" name="Google Shape;10077;p74">
                <a:extLst>
                  <a:ext uri="{FF2B5EF4-FFF2-40B4-BE49-F238E27FC236}">
                    <a16:creationId xmlns:a16="http://schemas.microsoft.com/office/drawing/2014/main" id="{9F0BA7CC-6AA8-B614-8650-CCC45EDD8926}"/>
                  </a:ext>
                </a:extLst>
              </p:cNvPr>
              <p:cNvSpPr/>
              <p:nvPr/>
            </p:nvSpPr>
            <p:spPr>
              <a:xfrm>
                <a:off x="-60740525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8" name="Google Shape;10084;p74">
              <a:extLst>
                <a:ext uri="{FF2B5EF4-FFF2-40B4-BE49-F238E27FC236}">
                  <a16:creationId xmlns:a16="http://schemas.microsoft.com/office/drawing/2014/main" id="{6317F8BC-6E71-6246-759F-F9DBA5EAFA09}"/>
                </a:ext>
              </a:extLst>
            </p:cNvPr>
            <p:cNvGrpSpPr/>
            <p:nvPr/>
          </p:nvGrpSpPr>
          <p:grpSpPr>
            <a:xfrm>
              <a:off x="9857793" y="3681088"/>
              <a:ext cx="511097" cy="494716"/>
              <a:chOff x="-59447250" y="3706150"/>
              <a:chExt cx="319000" cy="308775"/>
            </a:xfrm>
            <a:grpFill/>
          </p:grpSpPr>
          <p:sp>
            <p:nvSpPr>
              <p:cNvPr id="199" name="Google Shape;10085;p74">
                <a:extLst>
                  <a:ext uri="{FF2B5EF4-FFF2-40B4-BE49-F238E27FC236}">
                    <a16:creationId xmlns:a16="http://schemas.microsoft.com/office/drawing/2014/main" id="{99EC027F-CA64-ADB7-342E-4CEF01A4D321}"/>
                  </a:ext>
                </a:extLst>
              </p:cNvPr>
              <p:cNvSpPr/>
              <p:nvPr/>
            </p:nvSpPr>
            <p:spPr>
              <a:xfrm>
                <a:off x="-59381875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0" name="Google Shape;10086;p74">
                <a:extLst>
                  <a:ext uri="{FF2B5EF4-FFF2-40B4-BE49-F238E27FC236}">
                    <a16:creationId xmlns:a16="http://schemas.microsoft.com/office/drawing/2014/main" id="{B7EBC5BF-7BAC-43BE-8441-EDC74C354B17}"/>
                  </a:ext>
                </a:extLst>
              </p:cNvPr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1" name="Google Shape;10087;p74">
                <a:extLst>
                  <a:ext uri="{FF2B5EF4-FFF2-40B4-BE49-F238E27FC236}">
                    <a16:creationId xmlns:a16="http://schemas.microsoft.com/office/drawing/2014/main" id="{E3B128A0-3B8A-F37C-5A5A-1C1B705FFC0A}"/>
                  </a:ext>
                </a:extLst>
              </p:cNvPr>
              <p:cNvSpPr/>
              <p:nvPr/>
            </p:nvSpPr>
            <p:spPr>
              <a:xfrm>
                <a:off x="-59447250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2" name="Google Shape;10088;p74">
                <a:extLst>
                  <a:ext uri="{FF2B5EF4-FFF2-40B4-BE49-F238E27FC236}">
                    <a16:creationId xmlns:a16="http://schemas.microsoft.com/office/drawing/2014/main" id="{8840DD4A-3DEB-BA0F-2AF4-CBBEE7579367}"/>
                  </a:ext>
                </a:extLst>
              </p:cNvPr>
              <p:cNvSpPr/>
              <p:nvPr/>
            </p:nvSpPr>
            <p:spPr>
              <a:xfrm>
                <a:off x="-59293650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9" name="Google Shape;10089;p74">
              <a:extLst>
                <a:ext uri="{FF2B5EF4-FFF2-40B4-BE49-F238E27FC236}">
                  <a16:creationId xmlns:a16="http://schemas.microsoft.com/office/drawing/2014/main" id="{F9A5B569-01FD-C900-3203-4AB006BD5931}"/>
                </a:ext>
              </a:extLst>
            </p:cNvPr>
            <p:cNvGrpSpPr/>
            <p:nvPr/>
          </p:nvGrpSpPr>
          <p:grpSpPr>
            <a:xfrm>
              <a:off x="8825251" y="1572826"/>
              <a:ext cx="732560" cy="724676"/>
              <a:chOff x="-64406125" y="3362225"/>
              <a:chExt cx="318225" cy="314800"/>
            </a:xfrm>
            <a:grpFill/>
          </p:grpSpPr>
          <p:sp>
            <p:nvSpPr>
              <p:cNvPr id="197" name="Google Shape;10090;p74">
                <a:extLst>
                  <a:ext uri="{FF2B5EF4-FFF2-40B4-BE49-F238E27FC236}">
                    <a16:creationId xmlns:a16="http://schemas.microsoft.com/office/drawing/2014/main" id="{47B6C15D-EE66-23C6-7DBF-650FA6273DC1}"/>
                  </a:ext>
                </a:extLst>
              </p:cNvPr>
              <p:cNvSpPr/>
              <p:nvPr/>
            </p:nvSpPr>
            <p:spPr>
              <a:xfrm>
                <a:off x="-64332100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8" name="Google Shape;10091;p74">
                <a:extLst>
                  <a:ext uri="{FF2B5EF4-FFF2-40B4-BE49-F238E27FC236}">
                    <a16:creationId xmlns:a16="http://schemas.microsoft.com/office/drawing/2014/main" id="{82421D50-6C33-4322-1C08-EC21D76BC248}"/>
                  </a:ext>
                </a:extLst>
              </p:cNvPr>
              <p:cNvSpPr/>
              <p:nvPr/>
            </p:nvSpPr>
            <p:spPr>
              <a:xfrm>
                <a:off x="-64406125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0" name="Google Shape;10113;p74">
              <a:extLst>
                <a:ext uri="{FF2B5EF4-FFF2-40B4-BE49-F238E27FC236}">
                  <a16:creationId xmlns:a16="http://schemas.microsoft.com/office/drawing/2014/main" id="{2367398C-52D4-2E9D-A82F-2A6B87BE581F}"/>
                </a:ext>
              </a:extLst>
            </p:cNvPr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60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1" name="Google Shape;10118;p74">
              <a:extLst>
                <a:ext uri="{FF2B5EF4-FFF2-40B4-BE49-F238E27FC236}">
                  <a16:creationId xmlns:a16="http://schemas.microsoft.com/office/drawing/2014/main" id="{5F76D30D-2B5E-BC3E-BB35-5E4A7DADBB6E}"/>
                </a:ext>
              </a:extLst>
            </p:cNvPr>
            <p:cNvGrpSpPr/>
            <p:nvPr/>
          </p:nvGrpSpPr>
          <p:grpSpPr>
            <a:xfrm>
              <a:off x="11767951" y="2764178"/>
              <a:ext cx="498284" cy="505891"/>
              <a:chOff x="-59400775" y="4084200"/>
              <a:chExt cx="311125" cy="315875"/>
            </a:xfrm>
            <a:grpFill/>
          </p:grpSpPr>
          <p:sp>
            <p:nvSpPr>
              <p:cNvPr id="191" name="Google Shape;10119;p74">
                <a:extLst>
                  <a:ext uri="{FF2B5EF4-FFF2-40B4-BE49-F238E27FC236}">
                    <a16:creationId xmlns:a16="http://schemas.microsoft.com/office/drawing/2014/main" id="{3BCA30AE-0748-FCBF-E574-89063781786F}"/>
                  </a:ext>
                </a:extLst>
              </p:cNvPr>
              <p:cNvSpPr/>
              <p:nvPr/>
            </p:nvSpPr>
            <p:spPr>
              <a:xfrm>
                <a:off x="-5940077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2" name="Google Shape;10120;p74">
                <a:extLst>
                  <a:ext uri="{FF2B5EF4-FFF2-40B4-BE49-F238E27FC236}">
                    <a16:creationId xmlns:a16="http://schemas.microsoft.com/office/drawing/2014/main" id="{F188B76E-E115-6090-2BDB-096794071A52}"/>
                  </a:ext>
                </a:extLst>
              </p:cNvPr>
              <p:cNvSpPr/>
              <p:nvPr/>
            </p:nvSpPr>
            <p:spPr>
              <a:xfrm>
                <a:off x="-59400000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3" name="Google Shape;10121;p74">
                <a:extLst>
                  <a:ext uri="{FF2B5EF4-FFF2-40B4-BE49-F238E27FC236}">
                    <a16:creationId xmlns:a16="http://schemas.microsoft.com/office/drawing/2014/main" id="{FB545A51-046C-26BD-E505-08930923633A}"/>
                  </a:ext>
                </a:extLst>
              </p:cNvPr>
              <p:cNvSpPr/>
              <p:nvPr/>
            </p:nvSpPr>
            <p:spPr>
              <a:xfrm>
                <a:off x="-59290500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4" name="Google Shape;10122;p74">
                <a:extLst>
                  <a:ext uri="{FF2B5EF4-FFF2-40B4-BE49-F238E27FC236}">
                    <a16:creationId xmlns:a16="http://schemas.microsoft.com/office/drawing/2014/main" id="{ECA49033-54AB-5D5F-56C9-3B9274DBE180}"/>
                  </a:ext>
                </a:extLst>
              </p:cNvPr>
              <p:cNvSpPr/>
              <p:nvPr/>
            </p:nvSpPr>
            <p:spPr>
              <a:xfrm>
                <a:off x="-5929050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5" name="Google Shape;10123;p74">
                <a:extLst>
                  <a:ext uri="{FF2B5EF4-FFF2-40B4-BE49-F238E27FC236}">
                    <a16:creationId xmlns:a16="http://schemas.microsoft.com/office/drawing/2014/main" id="{251A4B31-48D1-FC06-089D-529CC1699634}"/>
                  </a:ext>
                </a:extLst>
              </p:cNvPr>
              <p:cNvSpPr/>
              <p:nvPr/>
            </p:nvSpPr>
            <p:spPr>
              <a:xfrm>
                <a:off x="-5918102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6" name="Google Shape;10124;p74">
                <a:extLst>
                  <a:ext uri="{FF2B5EF4-FFF2-40B4-BE49-F238E27FC236}">
                    <a16:creationId xmlns:a16="http://schemas.microsoft.com/office/drawing/2014/main" id="{F5D35FF8-9813-CBAB-E837-8657E8C39AE2}"/>
                  </a:ext>
                </a:extLst>
              </p:cNvPr>
              <p:cNvSpPr/>
              <p:nvPr/>
            </p:nvSpPr>
            <p:spPr>
              <a:xfrm>
                <a:off x="-5917945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2" name="Google Shape;10129;p74">
              <a:extLst>
                <a:ext uri="{FF2B5EF4-FFF2-40B4-BE49-F238E27FC236}">
                  <a16:creationId xmlns:a16="http://schemas.microsoft.com/office/drawing/2014/main" id="{03688F7E-0218-093B-B0CE-32F94C3472A1}"/>
                </a:ext>
              </a:extLst>
            </p:cNvPr>
            <p:cNvGrpSpPr/>
            <p:nvPr/>
          </p:nvGrpSpPr>
          <p:grpSpPr>
            <a:xfrm>
              <a:off x="8061811" y="1613794"/>
              <a:ext cx="607772" cy="714064"/>
              <a:chOff x="-64022550" y="3727425"/>
              <a:chExt cx="270175" cy="317425"/>
            </a:xfrm>
            <a:grpFill/>
          </p:grpSpPr>
          <p:sp>
            <p:nvSpPr>
              <p:cNvPr id="188" name="Google Shape;10130;p74">
                <a:extLst>
                  <a:ext uri="{FF2B5EF4-FFF2-40B4-BE49-F238E27FC236}">
                    <a16:creationId xmlns:a16="http://schemas.microsoft.com/office/drawing/2014/main" id="{E475157B-86A5-4221-B6AE-83173BE0D7D4}"/>
                  </a:ext>
                </a:extLst>
              </p:cNvPr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4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9" name="Google Shape;10131;p74">
                <a:extLst>
                  <a:ext uri="{FF2B5EF4-FFF2-40B4-BE49-F238E27FC236}">
                    <a16:creationId xmlns:a16="http://schemas.microsoft.com/office/drawing/2014/main" id="{DDCF0BEE-0832-FDFF-B8D5-15B87D13E484}"/>
                  </a:ext>
                </a:extLst>
              </p:cNvPr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0" name="Google Shape;10132;p74">
                <a:extLst>
                  <a:ext uri="{FF2B5EF4-FFF2-40B4-BE49-F238E27FC236}">
                    <a16:creationId xmlns:a16="http://schemas.microsoft.com/office/drawing/2014/main" id="{F7016EE3-742C-0022-6658-191BC66F7914}"/>
                  </a:ext>
                </a:extLst>
              </p:cNvPr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3" name="Google Shape;10154;p74">
              <a:extLst>
                <a:ext uri="{FF2B5EF4-FFF2-40B4-BE49-F238E27FC236}">
                  <a16:creationId xmlns:a16="http://schemas.microsoft.com/office/drawing/2014/main" id="{20B6A790-6496-7E26-A45D-C3D1E01B978C}"/>
                </a:ext>
              </a:extLst>
            </p:cNvPr>
            <p:cNvGrpSpPr/>
            <p:nvPr/>
          </p:nvGrpSpPr>
          <p:grpSpPr>
            <a:xfrm>
              <a:off x="8171512" y="3640450"/>
              <a:ext cx="558124" cy="557947"/>
              <a:chOff x="-60255350" y="3733825"/>
              <a:chExt cx="316650" cy="316550"/>
            </a:xfrm>
            <a:grpFill/>
          </p:grpSpPr>
          <p:sp>
            <p:nvSpPr>
              <p:cNvPr id="181" name="Google Shape;10155;p74">
                <a:extLst>
                  <a:ext uri="{FF2B5EF4-FFF2-40B4-BE49-F238E27FC236}">
                    <a16:creationId xmlns:a16="http://schemas.microsoft.com/office/drawing/2014/main" id="{02DA6596-81D2-43DF-69BF-826AB94BDA10}"/>
                  </a:ext>
                </a:extLst>
              </p:cNvPr>
              <p:cNvSpPr/>
              <p:nvPr/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2" name="Google Shape;10156;p74">
                <a:extLst>
                  <a:ext uri="{FF2B5EF4-FFF2-40B4-BE49-F238E27FC236}">
                    <a16:creationId xmlns:a16="http://schemas.microsoft.com/office/drawing/2014/main" id="{39514EA1-015B-77D8-F530-9DE422EFF921}"/>
                  </a:ext>
                </a:extLst>
              </p:cNvPr>
              <p:cNvSpPr/>
              <p:nvPr/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3" name="Google Shape;10157;p74">
                <a:extLst>
                  <a:ext uri="{FF2B5EF4-FFF2-40B4-BE49-F238E27FC236}">
                    <a16:creationId xmlns:a16="http://schemas.microsoft.com/office/drawing/2014/main" id="{A811C2CE-0FC7-A1DA-6707-90F1976A4015}"/>
                  </a:ext>
                </a:extLst>
              </p:cNvPr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4" name="Google Shape;10158;p74">
                <a:extLst>
                  <a:ext uri="{FF2B5EF4-FFF2-40B4-BE49-F238E27FC236}">
                    <a16:creationId xmlns:a16="http://schemas.microsoft.com/office/drawing/2014/main" id="{342F8973-3C65-9A55-11D1-86C60C90E0E2}"/>
                  </a:ext>
                </a:extLst>
              </p:cNvPr>
              <p:cNvSpPr/>
              <p:nvPr/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5" name="Google Shape;10159;p74">
                <a:extLst>
                  <a:ext uri="{FF2B5EF4-FFF2-40B4-BE49-F238E27FC236}">
                    <a16:creationId xmlns:a16="http://schemas.microsoft.com/office/drawing/2014/main" id="{A344C327-C118-21EF-2BF5-3B255FD7FB88}"/>
                  </a:ext>
                </a:extLst>
              </p:cNvPr>
              <p:cNvSpPr/>
              <p:nvPr/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6" name="Google Shape;10160;p74">
                <a:extLst>
                  <a:ext uri="{FF2B5EF4-FFF2-40B4-BE49-F238E27FC236}">
                    <a16:creationId xmlns:a16="http://schemas.microsoft.com/office/drawing/2014/main" id="{22017205-79BA-AB75-A73A-7D4826A97D70}"/>
                  </a:ext>
                </a:extLst>
              </p:cNvPr>
              <p:cNvSpPr/>
              <p:nvPr/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7" name="Google Shape;10161;p74">
                <a:extLst>
                  <a:ext uri="{FF2B5EF4-FFF2-40B4-BE49-F238E27FC236}">
                    <a16:creationId xmlns:a16="http://schemas.microsoft.com/office/drawing/2014/main" id="{7CF143B1-CD3B-B6A4-3F8E-6931B6635450}"/>
                  </a:ext>
                </a:extLst>
              </p:cNvPr>
              <p:cNvSpPr/>
              <p:nvPr/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4" name="Google Shape;10172;p74">
              <a:extLst>
                <a:ext uri="{FF2B5EF4-FFF2-40B4-BE49-F238E27FC236}">
                  <a16:creationId xmlns:a16="http://schemas.microsoft.com/office/drawing/2014/main" id="{A4F71C37-58A4-58C1-5EFC-D38F6A70D9A9}"/>
                </a:ext>
              </a:extLst>
            </p:cNvPr>
            <p:cNvGrpSpPr/>
            <p:nvPr/>
          </p:nvGrpSpPr>
          <p:grpSpPr>
            <a:xfrm>
              <a:off x="9770540" y="1631794"/>
              <a:ext cx="728986" cy="722278"/>
              <a:chOff x="-63679950" y="4093450"/>
              <a:chExt cx="320600" cy="317650"/>
            </a:xfrm>
            <a:grpFill/>
          </p:grpSpPr>
          <p:sp>
            <p:nvSpPr>
              <p:cNvPr id="178" name="Google Shape;10173;p74">
                <a:extLst>
                  <a:ext uri="{FF2B5EF4-FFF2-40B4-BE49-F238E27FC236}">
                    <a16:creationId xmlns:a16="http://schemas.microsoft.com/office/drawing/2014/main" id="{0855477B-EDAA-DBF5-051A-AF2D83739FCB}"/>
                  </a:ext>
                </a:extLst>
              </p:cNvPr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9" name="Google Shape;10174;p74">
                <a:extLst>
                  <a:ext uri="{FF2B5EF4-FFF2-40B4-BE49-F238E27FC236}">
                    <a16:creationId xmlns:a16="http://schemas.microsoft.com/office/drawing/2014/main" id="{FD95E56B-A0E3-1393-2A60-49EF8C5D0FBE}"/>
                  </a:ext>
                </a:extLst>
              </p:cNvPr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0" name="Google Shape;10175;p74">
                <a:extLst>
                  <a:ext uri="{FF2B5EF4-FFF2-40B4-BE49-F238E27FC236}">
                    <a16:creationId xmlns:a16="http://schemas.microsoft.com/office/drawing/2014/main" id="{34AAD995-786C-B6E2-104B-1E61A4F05AFC}"/>
                  </a:ext>
                </a:extLst>
              </p:cNvPr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5" name="Google Shape;10184;p74">
              <a:extLst>
                <a:ext uri="{FF2B5EF4-FFF2-40B4-BE49-F238E27FC236}">
                  <a16:creationId xmlns:a16="http://schemas.microsoft.com/office/drawing/2014/main" id="{F95DBF0A-A745-A9C4-73D8-E8429CB95BB0}"/>
                </a:ext>
              </a:extLst>
            </p:cNvPr>
            <p:cNvGrpSpPr/>
            <p:nvPr/>
          </p:nvGrpSpPr>
          <p:grpSpPr>
            <a:xfrm>
              <a:off x="4282682" y="3638745"/>
              <a:ext cx="558124" cy="559534"/>
              <a:chOff x="-61783350" y="3743950"/>
              <a:chExt cx="316650" cy="317450"/>
            </a:xfrm>
            <a:grpFill/>
          </p:grpSpPr>
          <p:sp>
            <p:nvSpPr>
              <p:cNvPr id="176" name="Google Shape;10185;p74">
                <a:extLst>
                  <a:ext uri="{FF2B5EF4-FFF2-40B4-BE49-F238E27FC236}">
                    <a16:creationId xmlns:a16="http://schemas.microsoft.com/office/drawing/2014/main" id="{1F48B68C-B6AF-899A-DC19-DCB4A7643F40}"/>
                  </a:ext>
                </a:extLst>
              </p:cNvPr>
              <p:cNvSpPr/>
              <p:nvPr/>
            </p:nvSpPr>
            <p:spPr>
              <a:xfrm>
                <a:off x="-61783350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7" name="Google Shape;10186;p74">
                <a:extLst>
                  <a:ext uri="{FF2B5EF4-FFF2-40B4-BE49-F238E27FC236}">
                    <a16:creationId xmlns:a16="http://schemas.microsoft.com/office/drawing/2014/main" id="{D57902E2-2C22-7D67-AA05-6184C06E9B6B}"/>
                  </a:ext>
                </a:extLst>
              </p:cNvPr>
              <p:cNvSpPr/>
              <p:nvPr/>
            </p:nvSpPr>
            <p:spPr>
              <a:xfrm>
                <a:off x="-61739225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6" name="Google Shape;10189;p74">
              <a:extLst>
                <a:ext uri="{FF2B5EF4-FFF2-40B4-BE49-F238E27FC236}">
                  <a16:creationId xmlns:a16="http://schemas.microsoft.com/office/drawing/2014/main" id="{50B8572B-5BB3-1BE9-B573-F8EE60C4549E}"/>
                </a:ext>
              </a:extLst>
            </p:cNvPr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7" name="Google Shape;10190;p74">
              <a:extLst>
                <a:ext uri="{FF2B5EF4-FFF2-40B4-BE49-F238E27FC236}">
                  <a16:creationId xmlns:a16="http://schemas.microsoft.com/office/drawing/2014/main" id="{3A673F90-3A9F-402F-7ECA-F4038F0B6CD3}"/>
                </a:ext>
              </a:extLst>
            </p:cNvPr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172" name="Google Shape;10191;p74">
                <a:extLst>
                  <a:ext uri="{FF2B5EF4-FFF2-40B4-BE49-F238E27FC236}">
                    <a16:creationId xmlns:a16="http://schemas.microsoft.com/office/drawing/2014/main" id="{295C0DD7-F3A2-3A30-3FCF-31BDF0BBBC0E}"/>
                  </a:ext>
                </a:extLst>
              </p:cNvPr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3" name="Google Shape;10192;p74">
                <a:extLst>
                  <a:ext uri="{FF2B5EF4-FFF2-40B4-BE49-F238E27FC236}">
                    <a16:creationId xmlns:a16="http://schemas.microsoft.com/office/drawing/2014/main" id="{A9185E4A-083F-6947-DE74-355C9A5D68DF}"/>
                  </a:ext>
                </a:extLst>
              </p:cNvPr>
              <p:cNvSpPr/>
              <p:nvPr/>
            </p:nvSpPr>
            <p:spPr>
              <a:xfrm>
                <a:off x="-59811125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3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4" name="Google Shape;10193;p74">
                <a:extLst>
                  <a:ext uri="{FF2B5EF4-FFF2-40B4-BE49-F238E27FC236}">
                    <a16:creationId xmlns:a16="http://schemas.microsoft.com/office/drawing/2014/main" id="{3951C586-4367-F8BB-1661-D0052DAC7EF7}"/>
                  </a:ext>
                </a:extLst>
              </p:cNvPr>
              <p:cNvSpPr/>
              <p:nvPr/>
            </p:nvSpPr>
            <p:spPr>
              <a:xfrm>
                <a:off x="-59700075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5" name="Google Shape;10194;p74">
                <a:extLst>
                  <a:ext uri="{FF2B5EF4-FFF2-40B4-BE49-F238E27FC236}">
                    <a16:creationId xmlns:a16="http://schemas.microsoft.com/office/drawing/2014/main" id="{AE29DFA1-43B7-6B82-EC9D-A62AE6184980}"/>
                  </a:ext>
                </a:extLst>
              </p:cNvPr>
              <p:cNvSpPr/>
              <p:nvPr/>
            </p:nvSpPr>
            <p:spPr>
              <a:xfrm>
                <a:off x="-59742600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8" name="Google Shape;10221;p74">
              <a:extLst>
                <a:ext uri="{FF2B5EF4-FFF2-40B4-BE49-F238E27FC236}">
                  <a16:creationId xmlns:a16="http://schemas.microsoft.com/office/drawing/2014/main" id="{E8041530-89C1-B0CC-CD2F-FC1675BAA680}"/>
                </a:ext>
              </a:extLst>
            </p:cNvPr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169" name="Google Shape;10222;p74">
                <a:extLst>
                  <a:ext uri="{FF2B5EF4-FFF2-40B4-BE49-F238E27FC236}">
                    <a16:creationId xmlns:a16="http://schemas.microsoft.com/office/drawing/2014/main" id="{EF042B1B-A31C-2A69-279B-379F742DEFD7}"/>
                  </a:ext>
                </a:extLst>
              </p:cNvPr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0" name="Google Shape;10223;p74">
                <a:extLst>
                  <a:ext uri="{FF2B5EF4-FFF2-40B4-BE49-F238E27FC236}">
                    <a16:creationId xmlns:a16="http://schemas.microsoft.com/office/drawing/2014/main" id="{7FC7705A-9781-73C1-7CF9-12CD38E75F5D}"/>
                  </a:ext>
                </a:extLst>
              </p:cNvPr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1" name="Google Shape;10224;p74">
                <a:extLst>
                  <a:ext uri="{FF2B5EF4-FFF2-40B4-BE49-F238E27FC236}">
                    <a16:creationId xmlns:a16="http://schemas.microsoft.com/office/drawing/2014/main" id="{C718F306-BE2B-78DD-EAA2-2BAB37A06B4B}"/>
                  </a:ext>
                </a:extLst>
              </p:cNvPr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9" name="Google Shape;10240;p74">
              <a:extLst>
                <a:ext uri="{FF2B5EF4-FFF2-40B4-BE49-F238E27FC236}">
                  <a16:creationId xmlns:a16="http://schemas.microsoft.com/office/drawing/2014/main" id="{AC07C6FB-9955-6D5F-989A-8465E6E60A79}"/>
                </a:ext>
              </a:extLst>
            </p:cNvPr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167" name="Google Shape;10241;p74">
                <a:extLst>
                  <a:ext uri="{FF2B5EF4-FFF2-40B4-BE49-F238E27FC236}">
                    <a16:creationId xmlns:a16="http://schemas.microsoft.com/office/drawing/2014/main" id="{7DC58CD1-A2E0-4055-549E-0BB8A9CF81A9}"/>
                  </a:ext>
                </a:extLst>
              </p:cNvPr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8" name="Google Shape;10242;p74">
                <a:extLst>
                  <a:ext uri="{FF2B5EF4-FFF2-40B4-BE49-F238E27FC236}">
                    <a16:creationId xmlns:a16="http://schemas.microsoft.com/office/drawing/2014/main" id="{5ECB5515-9DC7-5BFF-64F2-5FBB95E8F5F1}"/>
                  </a:ext>
                </a:extLst>
              </p:cNvPr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0" name="Google Shape;10303;p74">
              <a:extLst>
                <a:ext uri="{FF2B5EF4-FFF2-40B4-BE49-F238E27FC236}">
                  <a16:creationId xmlns:a16="http://schemas.microsoft.com/office/drawing/2014/main" id="{3CBEF9CD-DBC0-292C-9BAC-33366F85DDBC}"/>
                </a:ext>
              </a:extLst>
            </p:cNvPr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155" name="Google Shape;10304;p74">
                <a:extLst>
                  <a:ext uri="{FF2B5EF4-FFF2-40B4-BE49-F238E27FC236}">
                    <a16:creationId xmlns:a16="http://schemas.microsoft.com/office/drawing/2014/main" id="{8B19387F-5C7A-50CD-29A9-291429946C42}"/>
                  </a:ext>
                </a:extLst>
              </p:cNvPr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6" name="Google Shape;10305;p74">
                <a:extLst>
                  <a:ext uri="{FF2B5EF4-FFF2-40B4-BE49-F238E27FC236}">
                    <a16:creationId xmlns:a16="http://schemas.microsoft.com/office/drawing/2014/main" id="{DC150D5C-EFF5-0EE0-7AE3-1FBFDFB59872}"/>
                  </a:ext>
                </a:extLst>
              </p:cNvPr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7" name="Google Shape;10306;p74">
                <a:extLst>
                  <a:ext uri="{FF2B5EF4-FFF2-40B4-BE49-F238E27FC236}">
                    <a16:creationId xmlns:a16="http://schemas.microsoft.com/office/drawing/2014/main" id="{4B8E80DA-D10B-FFBB-9F13-91CD6A928AA7}"/>
                  </a:ext>
                </a:extLst>
              </p:cNvPr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8" name="Google Shape;10307;p74">
                <a:extLst>
                  <a:ext uri="{FF2B5EF4-FFF2-40B4-BE49-F238E27FC236}">
                    <a16:creationId xmlns:a16="http://schemas.microsoft.com/office/drawing/2014/main" id="{08D78879-DE1A-222D-6CEC-3977B3AD6CF5}"/>
                  </a:ext>
                </a:extLst>
              </p:cNvPr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9" name="Google Shape;10308;p74">
                <a:extLst>
                  <a:ext uri="{FF2B5EF4-FFF2-40B4-BE49-F238E27FC236}">
                    <a16:creationId xmlns:a16="http://schemas.microsoft.com/office/drawing/2014/main" id="{D4697835-90AE-D783-18D7-24D3D12D296C}"/>
                  </a:ext>
                </a:extLst>
              </p:cNvPr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0" name="Google Shape;10309;p74">
                <a:extLst>
                  <a:ext uri="{FF2B5EF4-FFF2-40B4-BE49-F238E27FC236}">
                    <a16:creationId xmlns:a16="http://schemas.microsoft.com/office/drawing/2014/main" id="{89F9E2F0-F33F-56F8-61F3-720B73BA3F2E}"/>
                  </a:ext>
                </a:extLst>
              </p:cNvPr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1" name="Google Shape;10310;p74">
                <a:extLst>
                  <a:ext uri="{FF2B5EF4-FFF2-40B4-BE49-F238E27FC236}">
                    <a16:creationId xmlns:a16="http://schemas.microsoft.com/office/drawing/2014/main" id="{F6299E3E-E25B-7CBC-F97A-44C3BE9DC14B}"/>
                  </a:ext>
                </a:extLst>
              </p:cNvPr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2" name="Google Shape;10311;p74">
                <a:extLst>
                  <a:ext uri="{FF2B5EF4-FFF2-40B4-BE49-F238E27FC236}">
                    <a16:creationId xmlns:a16="http://schemas.microsoft.com/office/drawing/2014/main" id="{B68E790D-E0DF-D1FC-157E-351543A3161F}"/>
                  </a:ext>
                </a:extLst>
              </p:cNvPr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3" name="Google Shape;10312;p74">
                <a:extLst>
                  <a:ext uri="{FF2B5EF4-FFF2-40B4-BE49-F238E27FC236}">
                    <a16:creationId xmlns:a16="http://schemas.microsoft.com/office/drawing/2014/main" id="{4B5AAA42-6D9A-848D-D234-0C09503799D9}"/>
                  </a:ext>
                </a:extLst>
              </p:cNvPr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4" name="Google Shape;10313;p74">
                <a:extLst>
                  <a:ext uri="{FF2B5EF4-FFF2-40B4-BE49-F238E27FC236}">
                    <a16:creationId xmlns:a16="http://schemas.microsoft.com/office/drawing/2014/main" id="{888D9951-FD44-6D03-FFDC-B0B0B668AFF6}"/>
                  </a:ext>
                </a:extLst>
              </p:cNvPr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5" name="Google Shape;10314;p74">
                <a:extLst>
                  <a:ext uri="{FF2B5EF4-FFF2-40B4-BE49-F238E27FC236}">
                    <a16:creationId xmlns:a16="http://schemas.microsoft.com/office/drawing/2014/main" id="{F0599C29-8A8B-ED4C-14EC-12E4DC7C0360}"/>
                  </a:ext>
                </a:extLst>
              </p:cNvPr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6" name="Google Shape;10315;p74">
                <a:extLst>
                  <a:ext uri="{FF2B5EF4-FFF2-40B4-BE49-F238E27FC236}">
                    <a16:creationId xmlns:a16="http://schemas.microsoft.com/office/drawing/2014/main" id="{84C14843-EBE4-3E15-4E70-105902509E9F}"/>
                  </a:ext>
                </a:extLst>
              </p:cNvPr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1" name="Google Shape;10341;p74">
              <a:extLst>
                <a:ext uri="{FF2B5EF4-FFF2-40B4-BE49-F238E27FC236}">
                  <a16:creationId xmlns:a16="http://schemas.microsoft.com/office/drawing/2014/main" id="{A806BDA0-9775-1986-866E-7BE7622CD3F9}"/>
                </a:ext>
              </a:extLst>
            </p:cNvPr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150" name="Google Shape;10342;p74">
                <a:extLst>
                  <a:ext uri="{FF2B5EF4-FFF2-40B4-BE49-F238E27FC236}">
                    <a16:creationId xmlns:a16="http://schemas.microsoft.com/office/drawing/2014/main" id="{6472C6BC-445F-3555-134C-792FCF7D92C0}"/>
                  </a:ext>
                </a:extLst>
              </p:cNvPr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1" name="Google Shape;10343;p74">
                <a:extLst>
                  <a:ext uri="{FF2B5EF4-FFF2-40B4-BE49-F238E27FC236}">
                    <a16:creationId xmlns:a16="http://schemas.microsoft.com/office/drawing/2014/main" id="{938358E2-DE3B-180A-6E2E-F8437CB1D71C}"/>
                  </a:ext>
                </a:extLst>
              </p:cNvPr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2" name="Google Shape;10344;p74">
                <a:extLst>
                  <a:ext uri="{FF2B5EF4-FFF2-40B4-BE49-F238E27FC236}">
                    <a16:creationId xmlns:a16="http://schemas.microsoft.com/office/drawing/2014/main" id="{85459BB6-7C2A-96B6-B5CB-C70CC4D9203C}"/>
                  </a:ext>
                </a:extLst>
              </p:cNvPr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3" name="Google Shape;10345;p74">
                <a:extLst>
                  <a:ext uri="{FF2B5EF4-FFF2-40B4-BE49-F238E27FC236}">
                    <a16:creationId xmlns:a16="http://schemas.microsoft.com/office/drawing/2014/main" id="{B42E5A64-7DDD-4BA4-70F4-756204B29A9C}"/>
                  </a:ext>
                </a:extLst>
              </p:cNvPr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4" name="Google Shape;10346;p74">
                <a:extLst>
                  <a:ext uri="{FF2B5EF4-FFF2-40B4-BE49-F238E27FC236}">
                    <a16:creationId xmlns:a16="http://schemas.microsoft.com/office/drawing/2014/main" id="{99888955-D99D-16EF-0A2D-5B00AD859EED}"/>
                  </a:ext>
                </a:extLst>
              </p:cNvPr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2" name="Google Shape;10359;p74">
              <a:extLst>
                <a:ext uri="{FF2B5EF4-FFF2-40B4-BE49-F238E27FC236}">
                  <a16:creationId xmlns:a16="http://schemas.microsoft.com/office/drawing/2014/main" id="{A28920FD-C31F-3DEA-B6FC-0BC44D3922C9}"/>
                </a:ext>
              </a:extLst>
            </p:cNvPr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143" name="Google Shape;10360;p74">
                <a:extLst>
                  <a:ext uri="{FF2B5EF4-FFF2-40B4-BE49-F238E27FC236}">
                    <a16:creationId xmlns:a16="http://schemas.microsoft.com/office/drawing/2014/main" id="{627CD137-6037-A356-45C0-E3DBC7A9FE20}"/>
                  </a:ext>
                </a:extLst>
              </p:cNvPr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4" name="Google Shape;10361;p74">
                <a:extLst>
                  <a:ext uri="{FF2B5EF4-FFF2-40B4-BE49-F238E27FC236}">
                    <a16:creationId xmlns:a16="http://schemas.microsoft.com/office/drawing/2014/main" id="{AA4C5E00-9DE2-C624-5C59-5880F1642202}"/>
                  </a:ext>
                </a:extLst>
              </p:cNvPr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5" name="Google Shape;10362;p74">
                <a:extLst>
                  <a:ext uri="{FF2B5EF4-FFF2-40B4-BE49-F238E27FC236}">
                    <a16:creationId xmlns:a16="http://schemas.microsoft.com/office/drawing/2014/main" id="{F85DD0C6-76A4-B242-5266-BD2B463A9BDA}"/>
                  </a:ext>
                </a:extLst>
              </p:cNvPr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6" name="Google Shape;10363;p74">
                <a:extLst>
                  <a:ext uri="{FF2B5EF4-FFF2-40B4-BE49-F238E27FC236}">
                    <a16:creationId xmlns:a16="http://schemas.microsoft.com/office/drawing/2014/main" id="{54C5B0A1-05FE-C6C4-C956-EE1E360B9A78}"/>
                  </a:ext>
                </a:extLst>
              </p:cNvPr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7" name="Google Shape;10364;p74">
                <a:extLst>
                  <a:ext uri="{FF2B5EF4-FFF2-40B4-BE49-F238E27FC236}">
                    <a16:creationId xmlns:a16="http://schemas.microsoft.com/office/drawing/2014/main" id="{04195C7F-BB4B-37DE-F66B-1CCF706E788D}"/>
                  </a:ext>
                </a:extLst>
              </p:cNvPr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8" name="Google Shape;10365;p74">
                <a:extLst>
                  <a:ext uri="{FF2B5EF4-FFF2-40B4-BE49-F238E27FC236}">
                    <a16:creationId xmlns:a16="http://schemas.microsoft.com/office/drawing/2014/main" id="{FBE701BF-A243-61A6-E3CE-04CD3D1A7117}"/>
                  </a:ext>
                </a:extLst>
              </p:cNvPr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9" name="Google Shape;10366;p74">
                <a:extLst>
                  <a:ext uri="{FF2B5EF4-FFF2-40B4-BE49-F238E27FC236}">
                    <a16:creationId xmlns:a16="http://schemas.microsoft.com/office/drawing/2014/main" id="{9127B26A-AC1E-1B97-34FC-12F27ADDD02A}"/>
                  </a:ext>
                </a:extLst>
              </p:cNvPr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3" name="Google Shape;10399;p74">
              <a:extLst>
                <a:ext uri="{FF2B5EF4-FFF2-40B4-BE49-F238E27FC236}">
                  <a16:creationId xmlns:a16="http://schemas.microsoft.com/office/drawing/2014/main" id="{4AAD2DBF-974D-6EC9-76CE-CC31DC35B321}"/>
                </a:ext>
              </a:extLst>
            </p:cNvPr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135" name="Google Shape;10400;p74">
                <a:extLst>
                  <a:ext uri="{FF2B5EF4-FFF2-40B4-BE49-F238E27FC236}">
                    <a16:creationId xmlns:a16="http://schemas.microsoft.com/office/drawing/2014/main" id="{83DD9B5D-8329-7E1B-C910-0F7F4B17CDEF}"/>
                  </a:ext>
                </a:extLst>
              </p:cNvPr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6" name="Google Shape;10401;p74">
                <a:extLst>
                  <a:ext uri="{FF2B5EF4-FFF2-40B4-BE49-F238E27FC236}">
                    <a16:creationId xmlns:a16="http://schemas.microsoft.com/office/drawing/2014/main" id="{83BAD379-F2F5-C16A-A661-1B2A705B2BA9}"/>
                  </a:ext>
                </a:extLst>
              </p:cNvPr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7" name="Google Shape;10402;p74">
                <a:extLst>
                  <a:ext uri="{FF2B5EF4-FFF2-40B4-BE49-F238E27FC236}">
                    <a16:creationId xmlns:a16="http://schemas.microsoft.com/office/drawing/2014/main" id="{355D69B3-C192-A078-9FD2-BCC49E0AB5C5}"/>
                  </a:ext>
                </a:extLst>
              </p:cNvPr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8" name="Google Shape;10403;p74">
                <a:extLst>
                  <a:ext uri="{FF2B5EF4-FFF2-40B4-BE49-F238E27FC236}">
                    <a16:creationId xmlns:a16="http://schemas.microsoft.com/office/drawing/2014/main" id="{9D685A2D-0EC9-F1F2-8619-DDC7EC2E5910}"/>
                  </a:ext>
                </a:extLst>
              </p:cNvPr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9" name="Google Shape;10404;p74">
                <a:extLst>
                  <a:ext uri="{FF2B5EF4-FFF2-40B4-BE49-F238E27FC236}">
                    <a16:creationId xmlns:a16="http://schemas.microsoft.com/office/drawing/2014/main" id="{DAF1B24E-F6F1-B68A-2FA2-00F92C490F85}"/>
                  </a:ext>
                </a:extLst>
              </p:cNvPr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0" name="Google Shape;10405;p74">
                <a:extLst>
                  <a:ext uri="{FF2B5EF4-FFF2-40B4-BE49-F238E27FC236}">
                    <a16:creationId xmlns:a16="http://schemas.microsoft.com/office/drawing/2014/main" id="{BA60B881-0433-4059-C897-B54123A37825}"/>
                  </a:ext>
                </a:extLst>
              </p:cNvPr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1" name="Google Shape;10406;p74">
                <a:extLst>
                  <a:ext uri="{FF2B5EF4-FFF2-40B4-BE49-F238E27FC236}">
                    <a16:creationId xmlns:a16="http://schemas.microsoft.com/office/drawing/2014/main" id="{9E39181C-BAA2-B62F-D781-B41ED2F45680}"/>
                  </a:ext>
                </a:extLst>
              </p:cNvPr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2" name="Google Shape;10407;p74">
                <a:extLst>
                  <a:ext uri="{FF2B5EF4-FFF2-40B4-BE49-F238E27FC236}">
                    <a16:creationId xmlns:a16="http://schemas.microsoft.com/office/drawing/2014/main" id="{3F136AB0-295E-A7F2-6894-8E3780566FA2}"/>
                  </a:ext>
                </a:extLst>
              </p:cNvPr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4" name="Google Shape;10421;p74">
              <a:extLst>
                <a:ext uri="{FF2B5EF4-FFF2-40B4-BE49-F238E27FC236}">
                  <a16:creationId xmlns:a16="http://schemas.microsoft.com/office/drawing/2014/main" id="{B6AFC01E-ED7C-4512-153D-358D69B69984}"/>
                </a:ext>
              </a:extLst>
            </p:cNvPr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127" name="Google Shape;10422;p74">
                <a:extLst>
                  <a:ext uri="{FF2B5EF4-FFF2-40B4-BE49-F238E27FC236}">
                    <a16:creationId xmlns:a16="http://schemas.microsoft.com/office/drawing/2014/main" id="{F83504D8-AFDB-47B3-446B-2EEBCDCB1F33}"/>
                  </a:ext>
                </a:extLst>
              </p:cNvPr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8" name="Google Shape;10423;p74">
                <a:extLst>
                  <a:ext uri="{FF2B5EF4-FFF2-40B4-BE49-F238E27FC236}">
                    <a16:creationId xmlns:a16="http://schemas.microsoft.com/office/drawing/2014/main" id="{660BB839-DDE2-01EC-B5B5-FF53054EA52C}"/>
                  </a:ext>
                </a:extLst>
              </p:cNvPr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9" name="Google Shape;10424;p74">
                <a:extLst>
                  <a:ext uri="{FF2B5EF4-FFF2-40B4-BE49-F238E27FC236}">
                    <a16:creationId xmlns:a16="http://schemas.microsoft.com/office/drawing/2014/main" id="{71659341-F345-F828-CEFD-8796631AD0D3}"/>
                  </a:ext>
                </a:extLst>
              </p:cNvPr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0" name="Google Shape;10425;p74">
                <a:extLst>
                  <a:ext uri="{FF2B5EF4-FFF2-40B4-BE49-F238E27FC236}">
                    <a16:creationId xmlns:a16="http://schemas.microsoft.com/office/drawing/2014/main" id="{8C0FD011-8B9D-D1CA-8D7F-0C8316865208}"/>
                  </a:ext>
                </a:extLst>
              </p:cNvPr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1" name="Google Shape;10426;p74">
                <a:extLst>
                  <a:ext uri="{FF2B5EF4-FFF2-40B4-BE49-F238E27FC236}">
                    <a16:creationId xmlns:a16="http://schemas.microsoft.com/office/drawing/2014/main" id="{057B86EC-746A-CFAA-5742-6A86DC1AE7EC}"/>
                  </a:ext>
                </a:extLst>
              </p:cNvPr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2" name="Google Shape;10427;p74">
                <a:extLst>
                  <a:ext uri="{FF2B5EF4-FFF2-40B4-BE49-F238E27FC236}">
                    <a16:creationId xmlns:a16="http://schemas.microsoft.com/office/drawing/2014/main" id="{E771DD24-D0F6-FDBA-1B2B-6721918CC50E}"/>
                  </a:ext>
                </a:extLst>
              </p:cNvPr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3" name="Google Shape;10428;p74">
                <a:extLst>
                  <a:ext uri="{FF2B5EF4-FFF2-40B4-BE49-F238E27FC236}">
                    <a16:creationId xmlns:a16="http://schemas.microsoft.com/office/drawing/2014/main" id="{4B99223F-FF82-335A-5180-1A908B897C5A}"/>
                  </a:ext>
                </a:extLst>
              </p:cNvPr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4" name="Google Shape;10429;p74">
                <a:extLst>
                  <a:ext uri="{FF2B5EF4-FFF2-40B4-BE49-F238E27FC236}">
                    <a16:creationId xmlns:a16="http://schemas.microsoft.com/office/drawing/2014/main" id="{1E63014B-0749-4819-C9AD-8D8162DEBC39}"/>
                  </a:ext>
                </a:extLst>
              </p:cNvPr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5" name="Google Shape;10435;p74">
              <a:extLst>
                <a:ext uri="{FF2B5EF4-FFF2-40B4-BE49-F238E27FC236}">
                  <a16:creationId xmlns:a16="http://schemas.microsoft.com/office/drawing/2014/main" id="{7C7417E5-EE91-F523-B282-B4B17937C7E0}"/>
                </a:ext>
              </a:extLst>
            </p:cNvPr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120" name="Google Shape;10436;p74">
                <a:extLst>
                  <a:ext uri="{FF2B5EF4-FFF2-40B4-BE49-F238E27FC236}">
                    <a16:creationId xmlns:a16="http://schemas.microsoft.com/office/drawing/2014/main" id="{A4264D26-6C19-296C-9431-CF03F834B636}"/>
                  </a:ext>
                </a:extLst>
              </p:cNvPr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1" name="Google Shape;10437;p74">
                <a:extLst>
                  <a:ext uri="{FF2B5EF4-FFF2-40B4-BE49-F238E27FC236}">
                    <a16:creationId xmlns:a16="http://schemas.microsoft.com/office/drawing/2014/main" id="{AFFA0344-7EE3-B4E8-7AB9-769709A41834}"/>
                  </a:ext>
                </a:extLst>
              </p:cNvPr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2" name="Google Shape;10438;p74">
                <a:extLst>
                  <a:ext uri="{FF2B5EF4-FFF2-40B4-BE49-F238E27FC236}">
                    <a16:creationId xmlns:a16="http://schemas.microsoft.com/office/drawing/2014/main" id="{364DB908-B830-90C1-D745-E9AA92B5C0A1}"/>
                  </a:ext>
                </a:extLst>
              </p:cNvPr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3" name="Google Shape;10439;p74">
                <a:extLst>
                  <a:ext uri="{FF2B5EF4-FFF2-40B4-BE49-F238E27FC236}">
                    <a16:creationId xmlns:a16="http://schemas.microsoft.com/office/drawing/2014/main" id="{8E5B3281-2216-342D-6447-F1E6B883ED1B}"/>
                  </a:ext>
                </a:extLst>
              </p:cNvPr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4" name="Google Shape;10440;p74">
                <a:extLst>
                  <a:ext uri="{FF2B5EF4-FFF2-40B4-BE49-F238E27FC236}">
                    <a16:creationId xmlns:a16="http://schemas.microsoft.com/office/drawing/2014/main" id="{4B686039-5507-DE23-9F52-B9A09ADD81DE}"/>
                  </a:ext>
                </a:extLst>
              </p:cNvPr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5" name="Google Shape;10441;p74">
                <a:extLst>
                  <a:ext uri="{FF2B5EF4-FFF2-40B4-BE49-F238E27FC236}">
                    <a16:creationId xmlns:a16="http://schemas.microsoft.com/office/drawing/2014/main" id="{2E20C412-AFAA-D24F-0721-D6D24CA5199C}"/>
                  </a:ext>
                </a:extLst>
              </p:cNvPr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6" name="Google Shape;10442;p74">
                <a:extLst>
                  <a:ext uri="{FF2B5EF4-FFF2-40B4-BE49-F238E27FC236}">
                    <a16:creationId xmlns:a16="http://schemas.microsoft.com/office/drawing/2014/main" id="{8E638774-A6E1-5C57-6E20-A5BEE87ABA33}"/>
                  </a:ext>
                </a:extLst>
              </p:cNvPr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6" name="Google Shape;10443;p74">
              <a:extLst>
                <a:ext uri="{FF2B5EF4-FFF2-40B4-BE49-F238E27FC236}">
                  <a16:creationId xmlns:a16="http://schemas.microsoft.com/office/drawing/2014/main" id="{525E542F-3418-6D80-DDB4-F1FFBAD592BE}"/>
                </a:ext>
              </a:extLst>
            </p:cNvPr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114" name="Google Shape;10444;p74">
                <a:extLst>
                  <a:ext uri="{FF2B5EF4-FFF2-40B4-BE49-F238E27FC236}">
                    <a16:creationId xmlns:a16="http://schemas.microsoft.com/office/drawing/2014/main" id="{F87C91E6-90A1-1D4B-0CA4-F1D68EE6DEE6}"/>
                  </a:ext>
                </a:extLst>
              </p:cNvPr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5" name="Google Shape;10445;p74">
                <a:extLst>
                  <a:ext uri="{FF2B5EF4-FFF2-40B4-BE49-F238E27FC236}">
                    <a16:creationId xmlns:a16="http://schemas.microsoft.com/office/drawing/2014/main" id="{97C25403-D381-BF1E-EB8F-1502436362BB}"/>
                  </a:ext>
                </a:extLst>
              </p:cNvPr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6" name="Google Shape;10446;p74">
                <a:extLst>
                  <a:ext uri="{FF2B5EF4-FFF2-40B4-BE49-F238E27FC236}">
                    <a16:creationId xmlns:a16="http://schemas.microsoft.com/office/drawing/2014/main" id="{4DF399AA-7FB4-FCCE-7866-EF59A118D78E}"/>
                  </a:ext>
                </a:extLst>
              </p:cNvPr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7" name="Google Shape;10447;p74">
                <a:extLst>
                  <a:ext uri="{FF2B5EF4-FFF2-40B4-BE49-F238E27FC236}">
                    <a16:creationId xmlns:a16="http://schemas.microsoft.com/office/drawing/2014/main" id="{9A4D9AC8-A5B8-3C5A-9CD6-C521A5E8CA0B}"/>
                  </a:ext>
                </a:extLst>
              </p:cNvPr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8" name="Google Shape;10448;p74">
                <a:extLst>
                  <a:ext uri="{FF2B5EF4-FFF2-40B4-BE49-F238E27FC236}">
                    <a16:creationId xmlns:a16="http://schemas.microsoft.com/office/drawing/2014/main" id="{16069A97-6159-0AC3-E1BF-AF8371758BD3}"/>
                  </a:ext>
                </a:extLst>
              </p:cNvPr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9" name="Google Shape;10449;p74">
                <a:extLst>
                  <a:ext uri="{FF2B5EF4-FFF2-40B4-BE49-F238E27FC236}">
                    <a16:creationId xmlns:a16="http://schemas.microsoft.com/office/drawing/2014/main" id="{9011F970-789A-184C-00E1-7C57CF1F0C60}"/>
                  </a:ext>
                </a:extLst>
              </p:cNvPr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7" name="Google Shape;10468;p74">
              <a:extLst>
                <a:ext uri="{FF2B5EF4-FFF2-40B4-BE49-F238E27FC236}">
                  <a16:creationId xmlns:a16="http://schemas.microsoft.com/office/drawing/2014/main" id="{AD462278-4C6A-C3EC-937A-D99649D18C9E}"/>
                </a:ext>
              </a:extLst>
            </p:cNvPr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111" name="Google Shape;10469;p74">
                <a:extLst>
                  <a:ext uri="{FF2B5EF4-FFF2-40B4-BE49-F238E27FC236}">
                    <a16:creationId xmlns:a16="http://schemas.microsoft.com/office/drawing/2014/main" id="{9902E52C-5A2E-2BAF-9B7D-92AD1294281D}"/>
                  </a:ext>
                </a:extLst>
              </p:cNvPr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2" name="Google Shape;10470;p74">
                <a:extLst>
                  <a:ext uri="{FF2B5EF4-FFF2-40B4-BE49-F238E27FC236}">
                    <a16:creationId xmlns:a16="http://schemas.microsoft.com/office/drawing/2014/main" id="{1E9374F1-A451-A24E-CA3F-BBD12045B22F}"/>
                  </a:ext>
                </a:extLst>
              </p:cNvPr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3" name="Google Shape;10471;p74">
                <a:extLst>
                  <a:ext uri="{FF2B5EF4-FFF2-40B4-BE49-F238E27FC236}">
                    <a16:creationId xmlns:a16="http://schemas.microsoft.com/office/drawing/2014/main" id="{7E8FD366-2311-041A-A5F2-6543DE485C65}"/>
                  </a:ext>
                </a:extLst>
              </p:cNvPr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8" name="Google Shape;10483;p74">
              <a:extLst>
                <a:ext uri="{FF2B5EF4-FFF2-40B4-BE49-F238E27FC236}">
                  <a16:creationId xmlns:a16="http://schemas.microsoft.com/office/drawing/2014/main" id="{92F5E33F-F63F-3150-634C-23D53C6C3876}"/>
                </a:ext>
              </a:extLst>
            </p:cNvPr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106" name="Google Shape;10484;p74">
                <a:extLst>
                  <a:ext uri="{FF2B5EF4-FFF2-40B4-BE49-F238E27FC236}">
                    <a16:creationId xmlns:a16="http://schemas.microsoft.com/office/drawing/2014/main" id="{E64E4FFB-1A76-EB6A-D589-CF98886BA3DD}"/>
                  </a:ext>
                </a:extLst>
              </p:cNvPr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7" name="Google Shape;10485;p74">
                <a:extLst>
                  <a:ext uri="{FF2B5EF4-FFF2-40B4-BE49-F238E27FC236}">
                    <a16:creationId xmlns:a16="http://schemas.microsoft.com/office/drawing/2014/main" id="{E650F2F0-D7F4-1A1C-B485-4F7B0D00B1FB}"/>
                  </a:ext>
                </a:extLst>
              </p:cNvPr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8" name="Google Shape;10486;p74">
                <a:extLst>
                  <a:ext uri="{FF2B5EF4-FFF2-40B4-BE49-F238E27FC236}">
                    <a16:creationId xmlns:a16="http://schemas.microsoft.com/office/drawing/2014/main" id="{6895E771-A07F-5372-93D9-7B719BC9F04B}"/>
                  </a:ext>
                </a:extLst>
              </p:cNvPr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9" name="Google Shape;10487;p74">
                <a:extLst>
                  <a:ext uri="{FF2B5EF4-FFF2-40B4-BE49-F238E27FC236}">
                    <a16:creationId xmlns:a16="http://schemas.microsoft.com/office/drawing/2014/main" id="{981B81F7-5B28-D5B4-6C88-D4EDFDC9D08C}"/>
                  </a:ext>
                </a:extLst>
              </p:cNvPr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0" name="Google Shape;10488;p74">
                <a:extLst>
                  <a:ext uri="{FF2B5EF4-FFF2-40B4-BE49-F238E27FC236}">
                    <a16:creationId xmlns:a16="http://schemas.microsoft.com/office/drawing/2014/main" id="{6C442965-BB5D-0D73-F2C9-A447CAA9D6FE}"/>
                  </a:ext>
                </a:extLst>
              </p:cNvPr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9" name="Google Shape;10497;p74">
              <a:extLst>
                <a:ext uri="{FF2B5EF4-FFF2-40B4-BE49-F238E27FC236}">
                  <a16:creationId xmlns:a16="http://schemas.microsoft.com/office/drawing/2014/main" id="{9165B157-C2F1-5AD2-6E18-ADDE5166FACB}"/>
                </a:ext>
              </a:extLst>
            </p:cNvPr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100" name="Google Shape;10498;p74">
                <a:extLst>
                  <a:ext uri="{FF2B5EF4-FFF2-40B4-BE49-F238E27FC236}">
                    <a16:creationId xmlns:a16="http://schemas.microsoft.com/office/drawing/2014/main" id="{B6A458F7-574B-5EAC-E597-73EBC440A6DE}"/>
                  </a:ext>
                </a:extLst>
              </p:cNvPr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" name="Google Shape;10499;p74">
                <a:extLst>
                  <a:ext uri="{FF2B5EF4-FFF2-40B4-BE49-F238E27FC236}">
                    <a16:creationId xmlns:a16="http://schemas.microsoft.com/office/drawing/2014/main" id="{3806A007-AA2D-162D-5F58-11D58576D40F}"/>
                  </a:ext>
                </a:extLst>
              </p:cNvPr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" name="Google Shape;10500;p74">
                <a:extLst>
                  <a:ext uri="{FF2B5EF4-FFF2-40B4-BE49-F238E27FC236}">
                    <a16:creationId xmlns:a16="http://schemas.microsoft.com/office/drawing/2014/main" id="{2BCF399F-A170-F7EB-3C4B-C2A8B4CB4664}"/>
                  </a:ext>
                </a:extLst>
              </p:cNvPr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" name="Google Shape;10501;p74">
                <a:extLst>
                  <a:ext uri="{FF2B5EF4-FFF2-40B4-BE49-F238E27FC236}">
                    <a16:creationId xmlns:a16="http://schemas.microsoft.com/office/drawing/2014/main" id="{07282D35-F76D-CF45-E76D-F997B296365C}"/>
                  </a:ext>
                </a:extLst>
              </p:cNvPr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" name="Google Shape;10502;p74">
                <a:extLst>
                  <a:ext uri="{FF2B5EF4-FFF2-40B4-BE49-F238E27FC236}">
                    <a16:creationId xmlns:a16="http://schemas.microsoft.com/office/drawing/2014/main" id="{53F3D170-4BCF-8ECD-F82F-C4C5C99DDEBD}"/>
                  </a:ext>
                </a:extLst>
              </p:cNvPr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5" name="Google Shape;10503;p74">
                <a:extLst>
                  <a:ext uri="{FF2B5EF4-FFF2-40B4-BE49-F238E27FC236}">
                    <a16:creationId xmlns:a16="http://schemas.microsoft.com/office/drawing/2014/main" id="{050508AD-6295-8402-A81F-6E057A54FA3D}"/>
                  </a:ext>
                </a:extLst>
              </p:cNvPr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0" name="Google Shape;10234;p74">
              <a:extLst>
                <a:ext uri="{FF2B5EF4-FFF2-40B4-BE49-F238E27FC236}">
                  <a16:creationId xmlns:a16="http://schemas.microsoft.com/office/drawing/2014/main" id="{40825D50-C73D-E93F-BFA6-3F9DD0A14B68}"/>
                </a:ext>
              </a:extLst>
            </p:cNvPr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95" name="Google Shape;10235;p74">
                <a:extLst>
                  <a:ext uri="{FF2B5EF4-FFF2-40B4-BE49-F238E27FC236}">
                    <a16:creationId xmlns:a16="http://schemas.microsoft.com/office/drawing/2014/main" id="{6F2989F1-2D9F-ECEC-B871-DE9E6401925D}"/>
                  </a:ext>
                </a:extLst>
              </p:cNvPr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" name="Google Shape;10236;p74">
                <a:extLst>
                  <a:ext uri="{FF2B5EF4-FFF2-40B4-BE49-F238E27FC236}">
                    <a16:creationId xmlns:a16="http://schemas.microsoft.com/office/drawing/2014/main" id="{348CF53C-1762-E474-DF78-38ECD834C105}"/>
                  </a:ext>
                </a:extLst>
              </p:cNvPr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" name="Google Shape;10237;p74">
                <a:extLst>
                  <a:ext uri="{FF2B5EF4-FFF2-40B4-BE49-F238E27FC236}">
                    <a16:creationId xmlns:a16="http://schemas.microsoft.com/office/drawing/2014/main" id="{7BE1E8AE-C3D8-8BE2-3176-DCA1B7549FAB}"/>
                  </a:ext>
                </a:extLst>
              </p:cNvPr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" name="Google Shape;10238;p74">
                <a:extLst>
                  <a:ext uri="{FF2B5EF4-FFF2-40B4-BE49-F238E27FC236}">
                    <a16:creationId xmlns:a16="http://schemas.microsoft.com/office/drawing/2014/main" id="{A865B1C2-E756-D1E2-5D17-D4662B2F857A}"/>
                  </a:ext>
                </a:extLst>
              </p:cNvPr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" name="Google Shape;10239;p74">
                <a:extLst>
                  <a:ext uri="{FF2B5EF4-FFF2-40B4-BE49-F238E27FC236}">
                    <a16:creationId xmlns:a16="http://schemas.microsoft.com/office/drawing/2014/main" id="{A264E5F8-BFA5-A5EA-32B7-0BCA4C594E30}"/>
                  </a:ext>
                </a:extLst>
              </p:cNvPr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1" name="Google Shape;10251;p74">
              <a:extLst>
                <a:ext uri="{FF2B5EF4-FFF2-40B4-BE49-F238E27FC236}">
                  <a16:creationId xmlns:a16="http://schemas.microsoft.com/office/drawing/2014/main" id="{873830A4-095B-6185-177A-E02D03326F9E}"/>
                </a:ext>
              </a:extLst>
            </p:cNvPr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88" name="Google Shape;10252;p74">
                <a:extLst>
                  <a:ext uri="{FF2B5EF4-FFF2-40B4-BE49-F238E27FC236}">
                    <a16:creationId xmlns:a16="http://schemas.microsoft.com/office/drawing/2014/main" id="{47100636-117B-B0E4-11A8-D6D8FA4924EE}"/>
                  </a:ext>
                </a:extLst>
              </p:cNvPr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9" name="Google Shape;10253;p74">
                <a:extLst>
                  <a:ext uri="{FF2B5EF4-FFF2-40B4-BE49-F238E27FC236}">
                    <a16:creationId xmlns:a16="http://schemas.microsoft.com/office/drawing/2014/main" id="{6AF22866-9723-D354-1610-33A250241F68}"/>
                  </a:ext>
                </a:extLst>
              </p:cNvPr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0" name="Google Shape;10254;p74">
                <a:extLst>
                  <a:ext uri="{FF2B5EF4-FFF2-40B4-BE49-F238E27FC236}">
                    <a16:creationId xmlns:a16="http://schemas.microsoft.com/office/drawing/2014/main" id="{59B06E60-A691-9778-FFA4-DC83B7077CA9}"/>
                  </a:ext>
                </a:extLst>
              </p:cNvPr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1" name="Google Shape;10255;p74">
                <a:extLst>
                  <a:ext uri="{FF2B5EF4-FFF2-40B4-BE49-F238E27FC236}">
                    <a16:creationId xmlns:a16="http://schemas.microsoft.com/office/drawing/2014/main" id="{986C1DB2-1ACA-CFC9-C7F7-A17DF7155340}"/>
                  </a:ext>
                </a:extLst>
              </p:cNvPr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2" name="Google Shape;10256;p74">
                <a:extLst>
                  <a:ext uri="{FF2B5EF4-FFF2-40B4-BE49-F238E27FC236}">
                    <a16:creationId xmlns:a16="http://schemas.microsoft.com/office/drawing/2014/main" id="{3615CA8B-7ECC-EEE5-9ED9-6ACE0E744E52}"/>
                  </a:ext>
                </a:extLst>
              </p:cNvPr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3" name="Google Shape;10257;p74">
                <a:extLst>
                  <a:ext uri="{FF2B5EF4-FFF2-40B4-BE49-F238E27FC236}">
                    <a16:creationId xmlns:a16="http://schemas.microsoft.com/office/drawing/2014/main" id="{73C1411A-C959-930F-6BDA-C8EC1B721A7A}"/>
                  </a:ext>
                </a:extLst>
              </p:cNvPr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4" name="Google Shape;10258;p74">
                <a:extLst>
                  <a:ext uri="{FF2B5EF4-FFF2-40B4-BE49-F238E27FC236}">
                    <a16:creationId xmlns:a16="http://schemas.microsoft.com/office/drawing/2014/main" id="{B43EB0C9-90D3-ED32-3682-AA23376265CA}"/>
                  </a:ext>
                </a:extLst>
              </p:cNvPr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2" name="Google Shape;10297;p74">
              <a:extLst>
                <a:ext uri="{FF2B5EF4-FFF2-40B4-BE49-F238E27FC236}">
                  <a16:creationId xmlns:a16="http://schemas.microsoft.com/office/drawing/2014/main" id="{5EB9A2F6-E01B-2FE9-6DDC-13A0E8FA9962}"/>
                </a:ext>
              </a:extLst>
            </p:cNvPr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83" name="Google Shape;10298;p74">
                <a:extLst>
                  <a:ext uri="{FF2B5EF4-FFF2-40B4-BE49-F238E27FC236}">
                    <a16:creationId xmlns:a16="http://schemas.microsoft.com/office/drawing/2014/main" id="{1B10EE37-9CC4-E351-6802-A8421162538A}"/>
                  </a:ext>
                </a:extLst>
              </p:cNvPr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4" name="Google Shape;10299;p74">
                <a:extLst>
                  <a:ext uri="{FF2B5EF4-FFF2-40B4-BE49-F238E27FC236}">
                    <a16:creationId xmlns:a16="http://schemas.microsoft.com/office/drawing/2014/main" id="{852B7682-A117-1F48-BF04-58BA94DAED14}"/>
                  </a:ext>
                </a:extLst>
              </p:cNvPr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5" name="Google Shape;10300;p74">
                <a:extLst>
                  <a:ext uri="{FF2B5EF4-FFF2-40B4-BE49-F238E27FC236}">
                    <a16:creationId xmlns:a16="http://schemas.microsoft.com/office/drawing/2014/main" id="{AFC316B2-4C04-FC59-DE58-52AE1D285075}"/>
                  </a:ext>
                </a:extLst>
              </p:cNvPr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6" name="Google Shape;10301;p74">
                <a:extLst>
                  <a:ext uri="{FF2B5EF4-FFF2-40B4-BE49-F238E27FC236}">
                    <a16:creationId xmlns:a16="http://schemas.microsoft.com/office/drawing/2014/main" id="{A3C8B79C-E403-D407-A50E-61F5D4E9DDCF}"/>
                  </a:ext>
                </a:extLst>
              </p:cNvPr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7" name="Google Shape;10302;p74">
                <a:extLst>
                  <a:ext uri="{FF2B5EF4-FFF2-40B4-BE49-F238E27FC236}">
                    <a16:creationId xmlns:a16="http://schemas.microsoft.com/office/drawing/2014/main" id="{C0958044-AB08-4439-A8F6-CA85FA7FABCA}"/>
                  </a:ext>
                </a:extLst>
              </p:cNvPr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3" name="Google Shape;10352;p74">
              <a:extLst>
                <a:ext uri="{FF2B5EF4-FFF2-40B4-BE49-F238E27FC236}">
                  <a16:creationId xmlns:a16="http://schemas.microsoft.com/office/drawing/2014/main" id="{27DBAF21-0962-1233-9524-7C15E2704885}"/>
                </a:ext>
              </a:extLst>
            </p:cNvPr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77" name="Google Shape;10353;p74">
                <a:extLst>
                  <a:ext uri="{FF2B5EF4-FFF2-40B4-BE49-F238E27FC236}">
                    <a16:creationId xmlns:a16="http://schemas.microsoft.com/office/drawing/2014/main" id="{2D71991B-5DF8-97D9-FEBB-D49660EFD4BA}"/>
                  </a:ext>
                </a:extLst>
              </p:cNvPr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8" name="Google Shape;10354;p74">
                <a:extLst>
                  <a:ext uri="{FF2B5EF4-FFF2-40B4-BE49-F238E27FC236}">
                    <a16:creationId xmlns:a16="http://schemas.microsoft.com/office/drawing/2014/main" id="{ADDEE38B-A5C5-9534-3472-88977C85571C}"/>
                  </a:ext>
                </a:extLst>
              </p:cNvPr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9" name="Google Shape;10355;p74">
                <a:extLst>
                  <a:ext uri="{FF2B5EF4-FFF2-40B4-BE49-F238E27FC236}">
                    <a16:creationId xmlns:a16="http://schemas.microsoft.com/office/drawing/2014/main" id="{A8D6B34B-8E7D-2297-6301-5ED718400E06}"/>
                  </a:ext>
                </a:extLst>
              </p:cNvPr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0" name="Google Shape;10356;p74">
                <a:extLst>
                  <a:ext uri="{FF2B5EF4-FFF2-40B4-BE49-F238E27FC236}">
                    <a16:creationId xmlns:a16="http://schemas.microsoft.com/office/drawing/2014/main" id="{E43ACE25-6FBB-2202-351E-4AF73D3003C3}"/>
                  </a:ext>
                </a:extLst>
              </p:cNvPr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1" name="Google Shape;10357;p74">
                <a:extLst>
                  <a:ext uri="{FF2B5EF4-FFF2-40B4-BE49-F238E27FC236}">
                    <a16:creationId xmlns:a16="http://schemas.microsoft.com/office/drawing/2014/main" id="{A4036ECF-69F7-86D6-FA63-21CCBBD7A8C8}"/>
                  </a:ext>
                </a:extLst>
              </p:cNvPr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2" name="Google Shape;10358;p74">
                <a:extLst>
                  <a:ext uri="{FF2B5EF4-FFF2-40B4-BE49-F238E27FC236}">
                    <a16:creationId xmlns:a16="http://schemas.microsoft.com/office/drawing/2014/main" id="{BE80EE95-7ECF-6E3A-6B45-E6028F2BCA16}"/>
                  </a:ext>
                </a:extLst>
              </p:cNvPr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4" name="Google Shape;10390;p74">
              <a:extLst>
                <a:ext uri="{FF2B5EF4-FFF2-40B4-BE49-F238E27FC236}">
                  <a16:creationId xmlns:a16="http://schemas.microsoft.com/office/drawing/2014/main" id="{FF15F7F6-D533-4C6C-4C51-AF349FC9BB87}"/>
                </a:ext>
              </a:extLst>
            </p:cNvPr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9" name="Google Shape;10391;p74">
                <a:extLst>
                  <a:ext uri="{FF2B5EF4-FFF2-40B4-BE49-F238E27FC236}">
                    <a16:creationId xmlns:a16="http://schemas.microsoft.com/office/drawing/2014/main" id="{E018D03E-7275-46C7-4F65-8CBAB97C8A7D}"/>
                  </a:ext>
                </a:extLst>
              </p:cNvPr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0" name="Google Shape;10392;p74">
                <a:extLst>
                  <a:ext uri="{FF2B5EF4-FFF2-40B4-BE49-F238E27FC236}">
                    <a16:creationId xmlns:a16="http://schemas.microsoft.com/office/drawing/2014/main" id="{AA2AC6EB-B97E-BC54-B99B-931A98B196A1}"/>
                  </a:ext>
                </a:extLst>
              </p:cNvPr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1" name="Google Shape;10393;p74">
                <a:extLst>
                  <a:ext uri="{FF2B5EF4-FFF2-40B4-BE49-F238E27FC236}">
                    <a16:creationId xmlns:a16="http://schemas.microsoft.com/office/drawing/2014/main" id="{6BACE9A3-1D16-06F5-815F-455A60269008}"/>
                  </a:ext>
                </a:extLst>
              </p:cNvPr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2" name="Google Shape;10394;p74">
                <a:extLst>
                  <a:ext uri="{FF2B5EF4-FFF2-40B4-BE49-F238E27FC236}">
                    <a16:creationId xmlns:a16="http://schemas.microsoft.com/office/drawing/2014/main" id="{0B41582A-9B57-D222-086C-230D92CD280D}"/>
                  </a:ext>
                </a:extLst>
              </p:cNvPr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3" name="Google Shape;10395;p74">
                <a:extLst>
                  <a:ext uri="{FF2B5EF4-FFF2-40B4-BE49-F238E27FC236}">
                    <a16:creationId xmlns:a16="http://schemas.microsoft.com/office/drawing/2014/main" id="{362DD394-E513-6B7E-875C-3EC78A6BEFBD}"/>
                  </a:ext>
                </a:extLst>
              </p:cNvPr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4" name="Google Shape;10396;p74">
                <a:extLst>
                  <a:ext uri="{FF2B5EF4-FFF2-40B4-BE49-F238E27FC236}">
                    <a16:creationId xmlns:a16="http://schemas.microsoft.com/office/drawing/2014/main" id="{D169FE20-5EE9-AD48-575F-05410BDD868A}"/>
                  </a:ext>
                </a:extLst>
              </p:cNvPr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5" name="Google Shape;10397;p74">
                <a:extLst>
                  <a:ext uri="{FF2B5EF4-FFF2-40B4-BE49-F238E27FC236}">
                    <a16:creationId xmlns:a16="http://schemas.microsoft.com/office/drawing/2014/main" id="{AC5033E7-5018-6796-AC16-4ECDC6525A61}"/>
                  </a:ext>
                </a:extLst>
              </p:cNvPr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6" name="Google Shape;10398;p74">
                <a:extLst>
                  <a:ext uri="{FF2B5EF4-FFF2-40B4-BE49-F238E27FC236}">
                    <a16:creationId xmlns:a16="http://schemas.microsoft.com/office/drawing/2014/main" id="{A94C5C78-624D-AB6C-268D-D52BDEF43B95}"/>
                  </a:ext>
                </a:extLst>
              </p:cNvPr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5" name="Google Shape;10412;p74">
              <a:extLst>
                <a:ext uri="{FF2B5EF4-FFF2-40B4-BE49-F238E27FC236}">
                  <a16:creationId xmlns:a16="http://schemas.microsoft.com/office/drawing/2014/main" id="{666689D4-8856-AED5-1B64-BD32ED39891D}"/>
                </a:ext>
              </a:extLst>
            </p:cNvPr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1" name="Google Shape;10413;p74">
                <a:extLst>
                  <a:ext uri="{FF2B5EF4-FFF2-40B4-BE49-F238E27FC236}">
                    <a16:creationId xmlns:a16="http://schemas.microsoft.com/office/drawing/2014/main" id="{AA7FFDB0-B35B-7DC8-BED1-DD055093BB21}"/>
                  </a:ext>
                </a:extLst>
              </p:cNvPr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" name="Google Shape;10414;p74">
                <a:extLst>
                  <a:ext uri="{FF2B5EF4-FFF2-40B4-BE49-F238E27FC236}">
                    <a16:creationId xmlns:a16="http://schemas.microsoft.com/office/drawing/2014/main" id="{512D1A59-20A5-C6D6-9FE0-99DC0F4BF056}"/>
                  </a:ext>
                </a:extLst>
              </p:cNvPr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" name="Google Shape;10415;p74">
                <a:extLst>
                  <a:ext uri="{FF2B5EF4-FFF2-40B4-BE49-F238E27FC236}">
                    <a16:creationId xmlns:a16="http://schemas.microsoft.com/office/drawing/2014/main" id="{24F6B02D-3150-94E1-A27E-077A3551683B}"/>
                  </a:ext>
                </a:extLst>
              </p:cNvPr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" name="Google Shape;10416;p74">
                <a:extLst>
                  <a:ext uri="{FF2B5EF4-FFF2-40B4-BE49-F238E27FC236}">
                    <a16:creationId xmlns:a16="http://schemas.microsoft.com/office/drawing/2014/main" id="{71938C2A-46CF-0223-E131-8C9F2E90FB1B}"/>
                  </a:ext>
                </a:extLst>
              </p:cNvPr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" name="Google Shape;10417;p74">
                <a:extLst>
                  <a:ext uri="{FF2B5EF4-FFF2-40B4-BE49-F238E27FC236}">
                    <a16:creationId xmlns:a16="http://schemas.microsoft.com/office/drawing/2014/main" id="{F095FD12-2A8B-8C71-62D7-3E908D024D66}"/>
                  </a:ext>
                </a:extLst>
              </p:cNvPr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6" name="Google Shape;10418;p74">
                <a:extLst>
                  <a:ext uri="{FF2B5EF4-FFF2-40B4-BE49-F238E27FC236}">
                    <a16:creationId xmlns:a16="http://schemas.microsoft.com/office/drawing/2014/main" id="{22F96524-2DB7-1F9C-68B1-D241F4593DC3}"/>
                  </a:ext>
                </a:extLst>
              </p:cNvPr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7" name="Google Shape;10419;p74">
                <a:extLst>
                  <a:ext uri="{FF2B5EF4-FFF2-40B4-BE49-F238E27FC236}">
                    <a16:creationId xmlns:a16="http://schemas.microsoft.com/office/drawing/2014/main" id="{FC431B88-251A-92AA-DD7E-CBF2B7F47BCE}"/>
                  </a:ext>
                </a:extLst>
              </p:cNvPr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8" name="Google Shape;10420;p74">
                <a:extLst>
                  <a:ext uri="{FF2B5EF4-FFF2-40B4-BE49-F238E27FC236}">
                    <a16:creationId xmlns:a16="http://schemas.microsoft.com/office/drawing/2014/main" id="{96B61880-EE68-33E7-77D6-6855ADC897F7}"/>
                  </a:ext>
                </a:extLst>
              </p:cNvPr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6" name="Google Shape;10478;p74">
              <a:extLst>
                <a:ext uri="{FF2B5EF4-FFF2-40B4-BE49-F238E27FC236}">
                  <a16:creationId xmlns:a16="http://schemas.microsoft.com/office/drawing/2014/main" id="{23AA605C-B45E-92E7-D1F0-FA546DB9801C}"/>
                </a:ext>
              </a:extLst>
            </p:cNvPr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57" name="Google Shape;10479;p74">
                <a:extLst>
                  <a:ext uri="{FF2B5EF4-FFF2-40B4-BE49-F238E27FC236}">
                    <a16:creationId xmlns:a16="http://schemas.microsoft.com/office/drawing/2014/main" id="{2738C76C-FA62-2D58-2BC3-613557070614}"/>
                  </a:ext>
                </a:extLst>
              </p:cNvPr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" name="Google Shape;10480;p74">
                <a:extLst>
                  <a:ext uri="{FF2B5EF4-FFF2-40B4-BE49-F238E27FC236}">
                    <a16:creationId xmlns:a16="http://schemas.microsoft.com/office/drawing/2014/main" id="{E178D745-F844-E430-6848-69A777AE8C19}"/>
                  </a:ext>
                </a:extLst>
              </p:cNvPr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" name="Google Shape;10481;p74">
                <a:extLst>
                  <a:ext uri="{FF2B5EF4-FFF2-40B4-BE49-F238E27FC236}">
                    <a16:creationId xmlns:a16="http://schemas.microsoft.com/office/drawing/2014/main" id="{51E1342D-942C-8B60-0D27-FF347558BFE0}"/>
                  </a:ext>
                </a:extLst>
              </p:cNvPr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" name="Google Shape;10482;p74">
                <a:extLst>
                  <a:ext uri="{FF2B5EF4-FFF2-40B4-BE49-F238E27FC236}">
                    <a16:creationId xmlns:a16="http://schemas.microsoft.com/office/drawing/2014/main" id="{CF33E742-97C9-77B1-8385-BDB6EB16688E}"/>
                  </a:ext>
                </a:extLst>
              </p:cNvPr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7" name="Google Shape;10101;p74">
              <a:extLst>
                <a:ext uri="{FF2B5EF4-FFF2-40B4-BE49-F238E27FC236}">
                  <a16:creationId xmlns:a16="http://schemas.microsoft.com/office/drawing/2014/main" id="{CF4D1E41-105B-9D86-8C0E-E8711B30BA55}"/>
                </a:ext>
              </a:extLst>
            </p:cNvPr>
            <p:cNvGrpSpPr/>
            <p:nvPr/>
          </p:nvGrpSpPr>
          <p:grpSpPr>
            <a:xfrm>
              <a:off x="11859078" y="5555346"/>
              <a:ext cx="466003" cy="432208"/>
              <a:chOff x="-62511900" y="4129100"/>
              <a:chExt cx="304050" cy="282000"/>
            </a:xfrm>
            <a:grpFill/>
          </p:grpSpPr>
          <p:sp>
            <p:nvSpPr>
              <p:cNvPr id="52" name="Google Shape;10102;p74">
                <a:extLst>
                  <a:ext uri="{FF2B5EF4-FFF2-40B4-BE49-F238E27FC236}">
                    <a16:creationId xmlns:a16="http://schemas.microsoft.com/office/drawing/2014/main" id="{25994F92-7974-6874-FBE7-37A9AA149AD2}"/>
                  </a:ext>
                </a:extLst>
              </p:cNvPr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" name="Google Shape;10103;p74">
                <a:extLst>
                  <a:ext uri="{FF2B5EF4-FFF2-40B4-BE49-F238E27FC236}">
                    <a16:creationId xmlns:a16="http://schemas.microsoft.com/office/drawing/2014/main" id="{6CDEC231-D9CB-B272-1678-F87CD19EB9F8}"/>
                  </a:ext>
                </a:extLst>
              </p:cNvPr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4" name="Google Shape;10104;p74">
                <a:extLst>
                  <a:ext uri="{FF2B5EF4-FFF2-40B4-BE49-F238E27FC236}">
                    <a16:creationId xmlns:a16="http://schemas.microsoft.com/office/drawing/2014/main" id="{FF5772AA-4F00-4ADE-9223-7A9E7B779147}"/>
                  </a:ext>
                </a:extLst>
              </p:cNvPr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" name="Google Shape;10105;p74">
                <a:extLst>
                  <a:ext uri="{FF2B5EF4-FFF2-40B4-BE49-F238E27FC236}">
                    <a16:creationId xmlns:a16="http://schemas.microsoft.com/office/drawing/2014/main" id="{D85518B5-9F69-52B4-F4E7-51D2E8A1DA4C}"/>
                  </a:ext>
                </a:extLst>
              </p:cNvPr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6" name="Google Shape;10106;p74">
                <a:extLst>
                  <a:ext uri="{FF2B5EF4-FFF2-40B4-BE49-F238E27FC236}">
                    <a16:creationId xmlns:a16="http://schemas.microsoft.com/office/drawing/2014/main" id="{68A0840C-0B5D-288F-CA79-86F774398080}"/>
                  </a:ext>
                </a:extLst>
              </p:cNvPr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8" name="Google Shape;10125;p74">
              <a:extLst>
                <a:ext uri="{FF2B5EF4-FFF2-40B4-BE49-F238E27FC236}">
                  <a16:creationId xmlns:a16="http://schemas.microsoft.com/office/drawing/2014/main" id="{98366C7A-99E9-0456-3BD5-B143DBC17329}"/>
                </a:ext>
              </a:extLst>
            </p:cNvPr>
            <p:cNvGrpSpPr/>
            <p:nvPr/>
          </p:nvGrpSpPr>
          <p:grpSpPr>
            <a:xfrm>
              <a:off x="10823979" y="1752179"/>
              <a:ext cx="633089" cy="634693"/>
              <a:chOff x="-64044600" y="3360375"/>
              <a:chExt cx="315850" cy="316650"/>
            </a:xfrm>
            <a:grpFill/>
          </p:grpSpPr>
          <p:sp>
            <p:nvSpPr>
              <p:cNvPr id="49" name="Google Shape;10126;p74">
                <a:extLst>
                  <a:ext uri="{FF2B5EF4-FFF2-40B4-BE49-F238E27FC236}">
                    <a16:creationId xmlns:a16="http://schemas.microsoft.com/office/drawing/2014/main" id="{3BE815C9-8D14-F44F-1CD0-431CA7C8E3FA}"/>
                  </a:ext>
                </a:extLst>
              </p:cNvPr>
              <p:cNvSpPr/>
              <p:nvPr/>
            </p:nvSpPr>
            <p:spPr>
              <a:xfrm>
                <a:off x="-63980025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" name="Google Shape;10127;p74">
                <a:extLst>
                  <a:ext uri="{FF2B5EF4-FFF2-40B4-BE49-F238E27FC236}">
                    <a16:creationId xmlns:a16="http://schemas.microsoft.com/office/drawing/2014/main" id="{858043E7-398A-DC5F-D356-51BB4C8F1ACE}"/>
                  </a:ext>
                </a:extLst>
              </p:cNvPr>
              <p:cNvSpPr/>
              <p:nvPr/>
            </p:nvSpPr>
            <p:spPr>
              <a:xfrm>
                <a:off x="-64044600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" name="Google Shape;10128;p74">
                <a:extLst>
                  <a:ext uri="{FF2B5EF4-FFF2-40B4-BE49-F238E27FC236}">
                    <a16:creationId xmlns:a16="http://schemas.microsoft.com/office/drawing/2014/main" id="{F5637934-C5F5-868A-1CB8-71814570BF11}"/>
                  </a:ext>
                </a:extLst>
              </p:cNvPr>
              <p:cNvSpPr/>
              <p:nvPr/>
            </p:nvSpPr>
            <p:spPr>
              <a:xfrm>
                <a:off x="-63945375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2328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D3C2203-645A-2482-F769-6D65056ED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A21C832-34A7-1278-1D5B-94B739A983F6}"/>
              </a:ext>
            </a:extLst>
          </p:cNvPr>
          <p:cNvGrpSpPr/>
          <p:nvPr/>
        </p:nvGrpSpPr>
        <p:grpSpPr>
          <a:xfrm>
            <a:off x="4093944" y="1179294"/>
            <a:ext cx="7529096" cy="5206487"/>
            <a:chOff x="3077944" y="908463"/>
            <a:chExt cx="5654437" cy="3910131"/>
          </a:xfrm>
          <a:solidFill>
            <a:srgbClr val="013857"/>
          </a:solidFill>
        </p:grpSpPr>
        <p:sp>
          <p:nvSpPr>
            <p:cNvPr id="4" name="Isosceles Triangle 68">
              <a:extLst>
                <a:ext uri="{FF2B5EF4-FFF2-40B4-BE49-F238E27FC236}">
                  <a16:creationId xmlns:a16="http://schemas.microsoft.com/office/drawing/2014/main" id="{04C7288E-3BCF-802C-B86C-D049C37EC86F}"/>
                </a:ext>
              </a:extLst>
            </p:cNvPr>
            <p:cNvSpPr/>
            <p:nvPr/>
          </p:nvSpPr>
          <p:spPr>
            <a:xfrm rot="10800000">
              <a:off x="6295509" y="3369518"/>
              <a:ext cx="187282" cy="583229"/>
            </a:xfrm>
            <a:custGeom>
              <a:avLst/>
              <a:gdLst/>
              <a:ahLst/>
              <a:cxnLst/>
              <a:rect l="l" t="t" r="r" b="b"/>
              <a:pathLst>
                <a:path w="1040400" h="3240000">
                  <a:moveTo>
                    <a:pt x="41345" y="940666"/>
                  </a:moveTo>
                  <a:lnTo>
                    <a:pt x="1242" y="653403"/>
                  </a:lnTo>
                  <a:lnTo>
                    <a:pt x="0" y="653403"/>
                  </a:lnTo>
                  <a:lnTo>
                    <a:pt x="1057" y="652077"/>
                  </a:lnTo>
                  <a:lnTo>
                    <a:pt x="447" y="647712"/>
                  </a:lnTo>
                  <a:lnTo>
                    <a:pt x="4531" y="647712"/>
                  </a:lnTo>
                  <a:lnTo>
                    <a:pt x="520200" y="0"/>
                  </a:lnTo>
                  <a:lnTo>
                    <a:pt x="659109" y="174478"/>
                  </a:lnTo>
                  <a:close/>
                  <a:moveTo>
                    <a:pt x="101622" y="1372451"/>
                  </a:moveTo>
                  <a:lnTo>
                    <a:pt x="61820" y="1087335"/>
                  </a:lnTo>
                  <a:lnTo>
                    <a:pt x="728036" y="261055"/>
                  </a:lnTo>
                  <a:lnTo>
                    <a:pt x="870500" y="439998"/>
                  </a:lnTo>
                  <a:lnTo>
                    <a:pt x="860164" y="431664"/>
                  </a:lnTo>
                  <a:close/>
                  <a:moveTo>
                    <a:pt x="161365" y="1800403"/>
                  </a:moveTo>
                  <a:lnTo>
                    <a:pt x="122098" y="1519120"/>
                  </a:lnTo>
                  <a:lnTo>
                    <a:pt x="930953" y="515931"/>
                  </a:lnTo>
                  <a:lnTo>
                    <a:pt x="1035869" y="647712"/>
                  </a:lnTo>
                  <a:lnTo>
                    <a:pt x="1039954" y="647712"/>
                  </a:lnTo>
                  <a:lnTo>
                    <a:pt x="1039345" y="652078"/>
                  </a:lnTo>
                  <a:lnTo>
                    <a:pt x="1040400" y="653403"/>
                  </a:lnTo>
                  <a:lnTo>
                    <a:pt x="1039160" y="653403"/>
                  </a:lnTo>
                  <a:lnTo>
                    <a:pt x="1029316" y="723920"/>
                  </a:lnTo>
                  <a:close/>
                  <a:moveTo>
                    <a:pt x="217894" y="2205330"/>
                  </a:moveTo>
                  <a:lnTo>
                    <a:pt x="181840" y="1947070"/>
                  </a:lnTo>
                  <a:lnTo>
                    <a:pt x="1000266" y="932012"/>
                  </a:lnTo>
                  <a:lnTo>
                    <a:pt x="949113" y="1298429"/>
                  </a:lnTo>
                  <a:close/>
                  <a:moveTo>
                    <a:pt x="330192" y="2564220"/>
                  </a:moveTo>
                  <a:lnTo>
                    <a:pt x="267995" y="2564220"/>
                  </a:lnTo>
                  <a:lnTo>
                    <a:pt x="237100" y="2342912"/>
                  </a:lnTo>
                  <a:lnTo>
                    <a:pt x="242309" y="2347112"/>
                  </a:lnTo>
                  <a:lnTo>
                    <a:pt x="920063" y="1506522"/>
                  </a:lnTo>
                  <a:lnTo>
                    <a:pt x="865005" y="1900914"/>
                  </a:lnTo>
                  <a:close/>
                  <a:moveTo>
                    <a:pt x="772406" y="2564220"/>
                  </a:moveTo>
                  <a:lnTo>
                    <a:pt x="468924" y="2564220"/>
                  </a:lnTo>
                  <a:lnTo>
                    <a:pt x="835955" y="2109008"/>
                  </a:lnTo>
                  <a:close/>
                  <a:moveTo>
                    <a:pt x="892044" y="3240000"/>
                  </a:moveTo>
                  <a:lnTo>
                    <a:pt x="148356" y="3240000"/>
                  </a:lnTo>
                  <a:lnTo>
                    <a:pt x="276144" y="2663936"/>
                  </a:lnTo>
                  <a:lnTo>
                    <a:pt x="764256" y="26639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35519631-F511-C58F-5C7A-3EC768BC8E4B}"/>
                </a:ext>
              </a:extLst>
            </p:cNvPr>
            <p:cNvSpPr/>
            <p:nvPr/>
          </p:nvSpPr>
          <p:spPr>
            <a:xfrm>
              <a:off x="6773768" y="3436854"/>
              <a:ext cx="449288" cy="448558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E33F763A-A8AF-73EE-DA53-9BE6D30A4A0A}"/>
                </a:ext>
              </a:extLst>
            </p:cNvPr>
            <p:cNvSpPr/>
            <p:nvPr/>
          </p:nvSpPr>
          <p:spPr>
            <a:xfrm>
              <a:off x="8190367" y="3486042"/>
              <a:ext cx="433895" cy="350185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7" name="Rounded Rectangle 25">
              <a:extLst>
                <a:ext uri="{FF2B5EF4-FFF2-40B4-BE49-F238E27FC236}">
                  <a16:creationId xmlns:a16="http://schemas.microsoft.com/office/drawing/2014/main" id="{AE5CFE23-4419-8824-7180-AE72035A4ACA}"/>
                </a:ext>
              </a:extLst>
            </p:cNvPr>
            <p:cNvSpPr/>
            <p:nvPr/>
          </p:nvSpPr>
          <p:spPr>
            <a:xfrm>
              <a:off x="8234289" y="4387110"/>
              <a:ext cx="498092" cy="365024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8" name="Donut 39">
              <a:extLst>
                <a:ext uri="{FF2B5EF4-FFF2-40B4-BE49-F238E27FC236}">
                  <a16:creationId xmlns:a16="http://schemas.microsoft.com/office/drawing/2014/main" id="{7E8D716D-1FD5-A9B3-0118-C77846EDCEBB}"/>
                </a:ext>
              </a:extLst>
            </p:cNvPr>
            <p:cNvSpPr/>
            <p:nvPr/>
          </p:nvSpPr>
          <p:spPr>
            <a:xfrm>
              <a:off x="3138976" y="3416941"/>
              <a:ext cx="488381" cy="488381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9" name="Chord 38">
              <a:extLst>
                <a:ext uri="{FF2B5EF4-FFF2-40B4-BE49-F238E27FC236}">
                  <a16:creationId xmlns:a16="http://schemas.microsoft.com/office/drawing/2014/main" id="{94E3D5C6-E8C9-83B5-5DA7-3F15B9BECF08}"/>
                </a:ext>
              </a:extLst>
            </p:cNvPr>
            <p:cNvSpPr/>
            <p:nvPr/>
          </p:nvSpPr>
          <p:spPr>
            <a:xfrm>
              <a:off x="5003404" y="4227352"/>
              <a:ext cx="411494" cy="529157"/>
            </a:xfrm>
            <a:custGeom>
              <a:avLst/>
              <a:gdLst/>
              <a:ahLst/>
              <a:cxnLst/>
              <a:rect l="l" t="t" r="r" b="b"/>
              <a:pathLst>
                <a:path w="2519554" h="3240000">
                  <a:moveTo>
                    <a:pt x="1259778" y="0"/>
                  </a:moveTo>
                  <a:cubicBezTo>
                    <a:pt x="1299543" y="0"/>
                    <a:pt x="1331778" y="32235"/>
                    <a:pt x="1331778" y="72000"/>
                  </a:cubicBezTo>
                  <a:lnTo>
                    <a:pt x="1331778" y="292696"/>
                  </a:lnTo>
                  <a:cubicBezTo>
                    <a:pt x="1526887" y="301316"/>
                    <a:pt x="1719796" y="357828"/>
                    <a:pt x="1894309" y="459601"/>
                  </a:cubicBezTo>
                  <a:cubicBezTo>
                    <a:pt x="2284331" y="687055"/>
                    <a:pt x="2522839" y="1105809"/>
                    <a:pt x="2519520" y="1557297"/>
                  </a:cubicBezTo>
                  <a:lnTo>
                    <a:pt x="2509882" y="1557270"/>
                  </a:lnTo>
                  <a:cubicBezTo>
                    <a:pt x="2413806" y="1435449"/>
                    <a:pt x="2264527" y="1358626"/>
                    <a:pt x="2097304" y="1358626"/>
                  </a:cubicBezTo>
                  <a:cubicBezTo>
                    <a:pt x="1931567" y="1358626"/>
                    <a:pt x="1783455" y="1434091"/>
                    <a:pt x="1688484" y="1554913"/>
                  </a:cubicBezTo>
                  <a:lnTo>
                    <a:pt x="1657888" y="1554825"/>
                  </a:lnTo>
                  <a:cubicBezTo>
                    <a:pt x="1579123" y="1454657"/>
                    <a:pt x="1463823" y="1385682"/>
                    <a:pt x="1331778" y="1368008"/>
                  </a:cubicBezTo>
                  <a:lnTo>
                    <a:pt x="1331778" y="2507895"/>
                  </a:lnTo>
                  <a:lnTo>
                    <a:pt x="1356113" y="2507895"/>
                  </a:lnTo>
                  <a:lnTo>
                    <a:pt x="1356113" y="2868215"/>
                  </a:lnTo>
                  <a:lnTo>
                    <a:pt x="1353558" y="2868215"/>
                  </a:lnTo>
                  <a:cubicBezTo>
                    <a:pt x="1347515" y="3074779"/>
                    <a:pt x="1177830" y="3240000"/>
                    <a:pt x="969556" y="3240000"/>
                  </a:cubicBezTo>
                  <a:cubicBezTo>
                    <a:pt x="759529" y="3240000"/>
                    <a:pt x="588743" y="3071985"/>
                    <a:pt x="585029" y="2863014"/>
                  </a:cubicBezTo>
                  <a:cubicBezTo>
                    <a:pt x="584214" y="2861474"/>
                    <a:pt x="584183" y="2859896"/>
                    <a:pt x="584183" y="2858310"/>
                  </a:cubicBezTo>
                  <a:lnTo>
                    <a:pt x="584422" y="2856985"/>
                  </a:lnTo>
                  <a:cubicBezTo>
                    <a:pt x="584186" y="2856201"/>
                    <a:pt x="584184" y="2855415"/>
                    <a:pt x="584184" y="2854628"/>
                  </a:cubicBezTo>
                  <a:lnTo>
                    <a:pt x="584846" y="2854628"/>
                  </a:lnTo>
                  <a:cubicBezTo>
                    <a:pt x="585977" y="2797047"/>
                    <a:pt x="628115" y="2750982"/>
                    <a:pt x="679843" y="2750982"/>
                  </a:cubicBezTo>
                  <a:cubicBezTo>
                    <a:pt x="731571" y="2750982"/>
                    <a:pt x="773709" y="2797047"/>
                    <a:pt x="774841" y="2854628"/>
                  </a:cubicBezTo>
                  <a:lnTo>
                    <a:pt x="776870" y="2854628"/>
                  </a:lnTo>
                  <a:cubicBezTo>
                    <a:pt x="776870" y="2961046"/>
                    <a:pt x="863138" y="3047314"/>
                    <a:pt x="969556" y="3047314"/>
                  </a:cubicBezTo>
                  <a:cubicBezTo>
                    <a:pt x="1075974" y="3047314"/>
                    <a:pt x="1162242" y="2961046"/>
                    <a:pt x="1162242" y="2854628"/>
                  </a:cubicBezTo>
                  <a:lnTo>
                    <a:pt x="1163439" y="2854628"/>
                  </a:lnTo>
                  <a:lnTo>
                    <a:pt x="1163439" y="2507895"/>
                  </a:lnTo>
                  <a:lnTo>
                    <a:pt x="1187778" y="2507895"/>
                  </a:lnTo>
                  <a:lnTo>
                    <a:pt x="1187778" y="1365548"/>
                  </a:lnTo>
                  <a:cubicBezTo>
                    <a:pt x="1048083" y="1378241"/>
                    <a:pt x="925400" y="1448176"/>
                    <a:pt x="842602" y="1552487"/>
                  </a:cubicBezTo>
                  <a:lnTo>
                    <a:pt x="807450" y="1552386"/>
                  </a:lnTo>
                  <a:cubicBezTo>
                    <a:pt x="712615" y="1432960"/>
                    <a:pt x="565486" y="1358626"/>
                    <a:pt x="400996" y="1358626"/>
                  </a:cubicBezTo>
                  <a:cubicBezTo>
                    <a:pt x="240343" y="1358626"/>
                    <a:pt x="96251" y="1429532"/>
                    <a:pt x="0" y="1543232"/>
                  </a:cubicBezTo>
                  <a:cubicBezTo>
                    <a:pt x="1264" y="1094357"/>
                    <a:pt x="241710" y="680052"/>
                    <a:pt x="631054" y="455977"/>
                  </a:cubicBezTo>
                  <a:cubicBezTo>
                    <a:pt x="804121" y="356374"/>
                    <a:pt x="994908" y="301092"/>
                    <a:pt x="1187778" y="292721"/>
                  </a:cubicBezTo>
                  <a:lnTo>
                    <a:pt x="1187778" y="72000"/>
                  </a:lnTo>
                  <a:cubicBezTo>
                    <a:pt x="1187778" y="32235"/>
                    <a:pt x="1220013" y="0"/>
                    <a:pt x="12597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5E5213E6-B212-D83A-5F30-7A18B20F1107}"/>
                </a:ext>
              </a:extLst>
            </p:cNvPr>
            <p:cNvSpPr/>
            <p:nvPr/>
          </p:nvSpPr>
          <p:spPr>
            <a:xfrm>
              <a:off x="5631481" y="4355127"/>
              <a:ext cx="431039" cy="426524"/>
            </a:xfrm>
            <a:custGeom>
              <a:avLst/>
              <a:gdLst/>
              <a:ahLst/>
              <a:cxnLst/>
              <a:rect l="l" t="t" r="r" b="b"/>
              <a:pathLst>
                <a:path w="3220460" h="3186731">
                  <a:moveTo>
                    <a:pt x="1762834" y="1282034"/>
                  </a:moveTo>
                  <a:lnTo>
                    <a:pt x="273698" y="2771171"/>
                  </a:lnTo>
                  <a:cubicBezTo>
                    <a:pt x="253145" y="2791724"/>
                    <a:pt x="253145" y="2825048"/>
                    <a:pt x="273698" y="2845601"/>
                  </a:cubicBezTo>
                  <a:cubicBezTo>
                    <a:pt x="294251" y="2866154"/>
                    <a:pt x="327575" y="2866154"/>
                    <a:pt x="348128" y="2845601"/>
                  </a:cubicBezTo>
                  <a:lnTo>
                    <a:pt x="1830131" y="1363598"/>
                  </a:lnTo>
                  <a:close/>
                  <a:moveTo>
                    <a:pt x="2703218" y="237332"/>
                  </a:moveTo>
                  <a:cubicBezTo>
                    <a:pt x="2623680" y="237332"/>
                    <a:pt x="2559202" y="301810"/>
                    <a:pt x="2559202" y="381348"/>
                  </a:cubicBezTo>
                  <a:cubicBezTo>
                    <a:pt x="2559202" y="460886"/>
                    <a:pt x="2623680" y="525364"/>
                    <a:pt x="2703218" y="525364"/>
                  </a:cubicBezTo>
                  <a:cubicBezTo>
                    <a:pt x="2782756" y="525364"/>
                    <a:pt x="2847234" y="460886"/>
                    <a:pt x="2847234" y="381348"/>
                  </a:cubicBezTo>
                  <a:cubicBezTo>
                    <a:pt x="2847234" y="301810"/>
                    <a:pt x="2782756" y="237332"/>
                    <a:pt x="2703218" y="237332"/>
                  </a:cubicBezTo>
                  <a:close/>
                  <a:moveTo>
                    <a:pt x="2413103" y="0"/>
                  </a:moveTo>
                  <a:cubicBezTo>
                    <a:pt x="2858994" y="0"/>
                    <a:pt x="3220460" y="361466"/>
                    <a:pt x="3220460" y="807357"/>
                  </a:cubicBezTo>
                  <a:cubicBezTo>
                    <a:pt x="3220460" y="1253248"/>
                    <a:pt x="2858994" y="1614714"/>
                    <a:pt x="2413103" y="1614714"/>
                  </a:cubicBezTo>
                  <a:cubicBezTo>
                    <a:pt x="2305542" y="1614714"/>
                    <a:pt x="2202893" y="1593680"/>
                    <a:pt x="2109223" y="1555067"/>
                  </a:cubicBezTo>
                  <a:lnTo>
                    <a:pt x="2191945" y="1637789"/>
                  </a:lnTo>
                  <a:cubicBezTo>
                    <a:pt x="2226856" y="1672699"/>
                    <a:pt x="2226855" y="1729300"/>
                    <a:pt x="2191945" y="1764210"/>
                  </a:cubicBezTo>
                  <a:lnTo>
                    <a:pt x="2045068" y="1911087"/>
                  </a:lnTo>
                  <a:cubicBezTo>
                    <a:pt x="2010158" y="1945998"/>
                    <a:pt x="1953557" y="1945998"/>
                    <a:pt x="1918647" y="1911087"/>
                  </a:cubicBezTo>
                  <a:lnTo>
                    <a:pt x="1799123" y="1791564"/>
                  </a:lnTo>
                  <a:lnTo>
                    <a:pt x="1749496" y="1841190"/>
                  </a:lnTo>
                  <a:lnTo>
                    <a:pt x="1832980" y="1924673"/>
                  </a:lnTo>
                  <a:lnTo>
                    <a:pt x="1761893" y="1995760"/>
                  </a:lnTo>
                  <a:lnTo>
                    <a:pt x="1678410" y="1912277"/>
                  </a:lnTo>
                  <a:lnTo>
                    <a:pt x="1650246" y="1940441"/>
                  </a:lnTo>
                  <a:lnTo>
                    <a:pt x="1735612" y="2025807"/>
                  </a:lnTo>
                  <a:lnTo>
                    <a:pt x="1573330" y="2188089"/>
                  </a:lnTo>
                  <a:lnTo>
                    <a:pt x="1487964" y="2102723"/>
                  </a:lnTo>
                  <a:lnTo>
                    <a:pt x="1451742" y="2138944"/>
                  </a:lnTo>
                  <a:lnTo>
                    <a:pt x="1537109" y="2224311"/>
                  </a:lnTo>
                  <a:lnTo>
                    <a:pt x="1374830" y="2386590"/>
                  </a:lnTo>
                  <a:lnTo>
                    <a:pt x="1289463" y="2301223"/>
                  </a:lnTo>
                  <a:lnTo>
                    <a:pt x="1225079" y="2365608"/>
                  </a:lnTo>
                  <a:lnTo>
                    <a:pt x="1310445" y="2450974"/>
                  </a:lnTo>
                  <a:lnTo>
                    <a:pt x="1239358" y="2522061"/>
                  </a:lnTo>
                  <a:lnTo>
                    <a:pt x="1153992" y="2436695"/>
                  </a:lnTo>
                  <a:lnTo>
                    <a:pt x="1104364" y="2486322"/>
                  </a:lnTo>
                  <a:lnTo>
                    <a:pt x="1189730" y="2571689"/>
                  </a:lnTo>
                  <a:lnTo>
                    <a:pt x="1034153" y="2727266"/>
                  </a:lnTo>
                  <a:lnTo>
                    <a:pt x="948787" y="2641900"/>
                  </a:lnTo>
                  <a:lnTo>
                    <a:pt x="905863" y="2684824"/>
                  </a:lnTo>
                  <a:lnTo>
                    <a:pt x="991230" y="2770191"/>
                  </a:lnTo>
                  <a:lnTo>
                    <a:pt x="842353" y="2919067"/>
                  </a:lnTo>
                  <a:lnTo>
                    <a:pt x="756986" y="2833700"/>
                  </a:lnTo>
                  <a:lnTo>
                    <a:pt x="692119" y="2898567"/>
                  </a:lnTo>
                  <a:lnTo>
                    <a:pt x="777486" y="2983934"/>
                  </a:lnTo>
                  <a:lnTo>
                    <a:pt x="628610" y="3132811"/>
                  </a:lnTo>
                  <a:lnTo>
                    <a:pt x="618557" y="3122757"/>
                  </a:lnTo>
                  <a:lnTo>
                    <a:pt x="622830" y="3134825"/>
                  </a:lnTo>
                  <a:lnTo>
                    <a:pt x="346551" y="3150831"/>
                  </a:lnTo>
                  <a:lnTo>
                    <a:pt x="0" y="3186731"/>
                  </a:lnTo>
                  <a:lnTo>
                    <a:pt x="51749" y="2750557"/>
                  </a:lnTo>
                  <a:lnTo>
                    <a:pt x="48979" y="2747788"/>
                  </a:lnTo>
                  <a:lnTo>
                    <a:pt x="52495" y="2744272"/>
                  </a:lnTo>
                  <a:lnTo>
                    <a:pt x="52938" y="2740533"/>
                  </a:lnTo>
                  <a:lnTo>
                    <a:pt x="54575" y="2742192"/>
                  </a:lnTo>
                  <a:lnTo>
                    <a:pt x="1671288" y="1125479"/>
                  </a:lnTo>
                  <a:cubicBezTo>
                    <a:pt x="1628971" y="1027979"/>
                    <a:pt x="1605746" y="920380"/>
                    <a:pt x="1605746" y="807357"/>
                  </a:cubicBezTo>
                  <a:cubicBezTo>
                    <a:pt x="1605746" y="361466"/>
                    <a:pt x="1967212" y="0"/>
                    <a:pt x="24131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1" name="Block Arc 25">
              <a:extLst>
                <a:ext uri="{FF2B5EF4-FFF2-40B4-BE49-F238E27FC236}">
                  <a16:creationId xmlns:a16="http://schemas.microsoft.com/office/drawing/2014/main" id="{5D0864BD-791C-7F7B-0461-A46668F862C4}"/>
                </a:ext>
              </a:extLst>
            </p:cNvPr>
            <p:cNvSpPr/>
            <p:nvPr/>
          </p:nvSpPr>
          <p:spPr>
            <a:xfrm>
              <a:off x="3847655" y="4275685"/>
              <a:ext cx="296552" cy="428429"/>
            </a:xfrm>
            <a:custGeom>
              <a:avLst/>
              <a:gdLst/>
              <a:ahLst/>
              <a:cxnLst/>
              <a:rect l="l" t="t" r="r" b="b"/>
              <a:pathLst>
                <a:path w="2215656" h="3200962">
                  <a:moveTo>
                    <a:pt x="1107829" y="2097026"/>
                  </a:moveTo>
                  <a:cubicBezTo>
                    <a:pt x="1025315" y="2097026"/>
                    <a:pt x="958423" y="2163918"/>
                    <a:pt x="958423" y="2246432"/>
                  </a:cubicBezTo>
                  <a:cubicBezTo>
                    <a:pt x="958423" y="2302715"/>
                    <a:pt x="989546" y="2351730"/>
                    <a:pt x="1036590" y="2375275"/>
                  </a:cubicBezTo>
                  <a:lnTo>
                    <a:pt x="985422" y="2684898"/>
                  </a:lnTo>
                  <a:lnTo>
                    <a:pt x="1230236" y="2684898"/>
                  </a:lnTo>
                  <a:lnTo>
                    <a:pt x="1179068" y="2375275"/>
                  </a:lnTo>
                  <a:cubicBezTo>
                    <a:pt x="1226112" y="2351730"/>
                    <a:pt x="1257234" y="2302715"/>
                    <a:pt x="1257234" y="2246432"/>
                  </a:cubicBezTo>
                  <a:cubicBezTo>
                    <a:pt x="1257234" y="2163918"/>
                    <a:pt x="1190343" y="2097026"/>
                    <a:pt x="1107829" y="2097026"/>
                  </a:cubicBezTo>
                  <a:close/>
                  <a:moveTo>
                    <a:pt x="1102513" y="266871"/>
                  </a:moveTo>
                  <a:cubicBezTo>
                    <a:pt x="874876" y="269781"/>
                    <a:pt x="691868" y="455143"/>
                    <a:pt x="691868" y="682798"/>
                  </a:cubicBezTo>
                  <a:lnTo>
                    <a:pt x="690469" y="682798"/>
                  </a:lnTo>
                  <a:lnTo>
                    <a:pt x="690469" y="1580962"/>
                  </a:lnTo>
                  <a:lnTo>
                    <a:pt x="1525188" y="1580962"/>
                  </a:lnTo>
                  <a:lnTo>
                    <a:pt x="1525188" y="672127"/>
                  </a:lnTo>
                  <a:lnTo>
                    <a:pt x="1523654" y="672166"/>
                  </a:lnTo>
                  <a:cubicBezTo>
                    <a:pt x="1517835" y="444585"/>
                    <a:pt x="1330149" y="263961"/>
                    <a:pt x="1102513" y="266871"/>
                  </a:cubicBezTo>
                  <a:close/>
                  <a:moveTo>
                    <a:pt x="1099102" y="56"/>
                  </a:moveTo>
                  <a:cubicBezTo>
                    <a:pt x="1472767" y="-4720"/>
                    <a:pt x="1780852" y="291773"/>
                    <a:pt x="1790404" y="665346"/>
                  </a:cubicBezTo>
                  <a:lnTo>
                    <a:pt x="1742843" y="666562"/>
                  </a:lnTo>
                  <a:lnTo>
                    <a:pt x="1790627" y="666562"/>
                  </a:lnTo>
                  <a:lnTo>
                    <a:pt x="1790627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425030" y="1580962"/>
                  </a:lnTo>
                  <a:lnTo>
                    <a:pt x="425030" y="676764"/>
                  </a:lnTo>
                  <a:lnTo>
                    <a:pt x="425634" y="676764"/>
                  </a:lnTo>
                  <a:cubicBezTo>
                    <a:pt x="428273" y="305830"/>
                    <a:pt x="727452" y="4806"/>
                    <a:pt x="1099102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2" name="Block Arc 31">
              <a:extLst>
                <a:ext uri="{FF2B5EF4-FFF2-40B4-BE49-F238E27FC236}">
                  <a16:creationId xmlns:a16="http://schemas.microsoft.com/office/drawing/2014/main" id="{E8DBEEFA-4467-3958-046C-0F7F88AA0A6B}"/>
                </a:ext>
              </a:extLst>
            </p:cNvPr>
            <p:cNvSpPr/>
            <p:nvPr/>
          </p:nvSpPr>
          <p:spPr>
            <a:xfrm>
              <a:off x="6265996" y="4307386"/>
              <a:ext cx="386912" cy="428429"/>
            </a:xfrm>
            <a:custGeom>
              <a:avLst/>
              <a:gdLst/>
              <a:ahLst/>
              <a:cxnLst/>
              <a:rect l="l" t="t" r="r" b="b"/>
              <a:pathLst>
                <a:path w="2890784" h="3200962">
                  <a:moveTo>
                    <a:pt x="1107828" y="2097026"/>
                  </a:moveTo>
                  <a:cubicBezTo>
                    <a:pt x="1025313" y="2097026"/>
                    <a:pt x="958422" y="2163918"/>
                    <a:pt x="958422" y="2246432"/>
                  </a:cubicBezTo>
                  <a:cubicBezTo>
                    <a:pt x="958422" y="2302715"/>
                    <a:pt x="989545" y="2351730"/>
                    <a:pt x="1036589" y="2375275"/>
                  </a:cubicBezTo>
                  <a:lnTo>
                    <a:pt x="985421" y="2684898"/>
                  </a:lnTo>
                  <a:lnTo>
                    <a:pt x="1230235" y="2684898"/>
                  </a:lnTo>
                  <a:lnTo>
                    <a:pt x="1179067" y="2375275"/>
                  </a:lnTo>
                  <a:cubicBezTo>
                    <a:pt x="1226111" y="2351730"/>
                    <a:pt x="1257233" y="2302715"/>
                    <a:pt x="1257233" y="2246432"/>
                  </a:cubicBezTo>
                  <a:cubicBezTo>
                    <a:pt x="1257233" y="2163918"/>
                    <a:pt x="1190342" y="2097026"/>
                    <a:pt x="1107828" y="2097026"/>
                  </a:cubicBezTo>
                  <a:close/>
                  <a:moveTo>
                    <a:pt x="2199259" y="56"/>
                  </a:moveTo>
                  <a:cubicBezTo>
                    <a:pt x="2572924" y="-4720"/>
                    <a:pt x="2881009" y="291773"/>
                    <a:pt x="2890561" y="665346"/>
                  </a:cubicBezTo>
                  <a:lnTo>
                    <a:pt x="2843000" y="666562"/>
                  </a:lnTo>
                  <a:lnTo>
                    <a:pt x="2890784" y="666562"/>
                  </a:lnTo>
                  <a:lnTo>
                    <a:pt x="2890784" y="1580962"/>
                  </a:lnTo>
                  <a:lnTo>
                    <a:pt x="2625345" y="1580962"/>
                  </a:lnTo>
                  <a:lnTo>
                    <a:pt x="2625345" y="672127"/>
                  </a:lnTo>
                  <a:lnTo>
                    <a:pt x="2623811" y="672166"/>
                  </a:lnTo>
                  <a:cubicBezTo>
                    <a:pt x="2617992" y="444585"/>
                    <a:pt x="2430306" y="263961"/>
                    <a:pt x="2202670" y="266871"/>
                  </a:cubicBezTo>
                  <a:cubicBezTo>
                    <a:pt x="1975033" y="269781"/>
                    <a:pt x="1792025" y="455143"/>
                    <a:pt x="1792025" y="682798"/>
                  </a:cubicBezTo>
                  <a:lnTo>
                    <a:pt x="1790626" y="682798"/>
                  </a:lnTo>
                  <a:lnTo>
                    <a:pt x="1790626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1525187" y="1580962"/>
                  </a:lnTo>
                  <a:lnTo>
                    <a:pt x="1525187" y="676764"/>
                  </a:lnTo>
                  <a:lnTo>
                    <a:pt x="1525791" y="676764"/>
                  </a:lnTo>
                  <a:cubicBezTo>
                    <a:pt x="1528430" y="305830"/>
                    <a:pt x="1827609" y="4806"/>
                    <a:pt x="2199259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9D43DFD8-70C3-DE92-FA66-B7F7E5F11F85}"/>
                </a:ext>
              </a:extLst>
            </p:cNvPr>
            <p:cNvSpPr/>
            <p:nvPr/>
          </p:nvSpPr>
          <p:spPr>
            <a:xfrm>
              <a:off x="7561147" y="4333710"/>
              <a:ext cx="423999" cy="434729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4" name="Block Arc 10">
              <a:extLst>
                <a:ext uri="{FF2B5EF4-FFF2-40B4-BE49-F238E27FC236}">
                  <a16:creationId xmlns:a16="http://schemas.microsoft.com/office/drawing/2014/main" id="{C60211B3-2023-B9EE-5ACA-12676A3E733D}"/>
                </a:ext>
              </a:extLst>
            </p:cNvPr>
            <p:cNvSpPr/>
            <p:nvPr/>
          </p:nvSpPr>
          <p:spPr>
            <a:xfrm>
              <a:off x="3746681" y="3514832"/>
              <a:ext cx="521466" cy="35321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5" name="Freeform 55">
              <a:extLst>
                <a:ext uri="{FF2B5EF4-FFF2-40B4-BE49-F238E27FC236}">
                  <a16:creationId xmlns:a16="http://schemas.microsoft.com/office/drawing/2014/main" id="{646D1B3C-FBE7-49A7-2F30-B7A0C9E0FE64}"/>
                </a:ext>
              </a:extLst>
            </p:cNvPr>
            <p:cNvSpPr/>
            <p:nvPr/>
          </p:nvSpPr>
          <p:spPr>
            <a:xfrm>
              <a:off x="3288876" y="4161204"/>
              <a:ext cx="268285" cy="657390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6" name="Round Same Side Corner Rectangle 36">
              <a:extLst>
                <a:ext uri="{FF2B5EF4-FFF2-40B4-BE49-F238E27FC236}">
                  <a16:creationId xmlns:a16="http://schemas.microsoft.com/office/drawing/2014/main" id="{E9D01E5C-8886-9E90-0E42-28FCE7245AFE}"/>
                </a:ext>
              </a:extLst>
            </p:cNvPr>
            <p:cNvSpPr/>
            <p:nvPr/>
          </p:nvSpPr>
          <p:spPr>
            <a:xfrm>
              <a:off x="6820425" y="4333709"/>
              <a:ext cx="491581" cy="388652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149AC0C1-9CF6-3270-7AA3-D164226BC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4338" y="4314273"/>
              <a:ext cx="404708" cy="40808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8" name="Oval 32">
              <a:extLst>
                <a:ext uri="{FF2B5EF4-FFF2-40B4-BE49-F238E27FC236}">
                  <a16:creationId xmlns:a16="http://schemas.microsoft.com/office/drawing/2014/main" id="{F6557AA4-E4CD-48C8-6B6E-5602A4374D63}"/>
                </a:ext>
              </a:extLst>
            </p:cNvPr>
            <p:cNvSpPr/>
            <p:nvPr/>
          </p:nvSpPr>
          <p:spPr>
            <a:xfrm>
              <a:off x="7514032" y="3429336"/>
              <a:ext cx="385358" cy="463593"/>
            </a:xfrm>
            <a:custGeom>
              <a:avLst/>
              <a:gdLst/>
              <a:ahLst/>
              <a:cxnLst/>
              <a:rect l="l" t="t" r="r" b="b"/>
              <a:pathLst>
                <a:path w="2671236" h="3213546">
                  <a:moveTo>
                    <a:pt x="1336943" y="151152"/>
                  </a:moveTo>
                  <a:cubicBezTo>
                    <a:pt x="1223677" y="151152"/>
                    <a:pt x="1131857" y="242973"/>
                    <a:pt x="1131857" y="356239"/>
                  </a:cubicBezTo>
                  <a:cubicBezTo>
                    <a:pt x="1131857" y="469506"/>
                    <a:pt x="1223677" y="561326"/>
                    <a:pt x="1336943" y="561326"/>
                  </a:cubicBezTo>
                  <a:cubicBezTo>
                    <a:pt x="1450210" y="561326"/>
                    <a:pt x="1542030" y="469506"/>
                    <a:pt x="1542030" y="356239"/>
                  </a:cubicBezTo>
                  <a:cubicBezTo>
                    <a:pt x="1542030" y="242973"/>
                    <a:pt x="1450210" y="151152"/>
                    <a:pt x="1336943" y="151152"/>
                  </a:cubicBezTo>
                  <a:close/>
                  <a:moveTo>
                    <a:pt x="1336943" y="0"/>
                  </a:moveTo>
                  <a:cubicBezTo>
                    <a:pt x="1533689" y="0"/>
                    <a:pt x="1693182" y="159493"/>
                    <a:pt x="1693182" y="356239"/>
                  </a:cubicBezTo>
                  <a:cubicBezTo>
                    <a:pt x="1693182" y="499348"/>
                    <a:pt x="1608797" y="622748"/>
                    <a:pt x="1486649" y="678491"/>
                  </a:cubicBezTo>
                  <a:lnTo>
                    <a:pt x="1504985" y="861628"/>
                  </a:lnTo>
                  <a:lnTo>
                    <a:pt x="2050955" y="861628"/>
                  </a:lnTo>
                  <a:cubicBezTo>
                    <a:pt x="2073924" y="808095"/>
                    <a:pt x="2127168" y="770742"/>
                    <a:pt x="2189136" y="770742"/>
                  </a:cubicBezTo>
                  <a:cubicBezTo>
                    <a:pt x="2272476" y="770742"/>
                    <a:pt x="2340037" y="838303"/>
                    <a:pt x="2340037" y="921643"/>
                  </a:cubicBezTo>
                  <a:cubicBezTo>
                    <a:pt x="2340037" y="1004983"/>
                    <a:pt x="2272476" y="1072544"/>
                    <a:pt x="2189136" y="1072544"/>
                  </a:cubicBezTo>
                  <a:cubicBezTo>
                    <a:pt x="2127168" y="1072544"/>
                    <a:pt x="2073924" y="1035191"/>
                    <a:pt x="2050955" y="981658"/>
                  </a:cubicBezTo>
                  <a:lnTo>
                    <a:pt x="1517002" y="981658"/>
                  </a:lnTo>
                  <a:lnTo>
                    <a:pt x="1678124" y="2590970"/>
                  </a:lnTo>
                  <a:cubicBezTo>
                    <a:pt x="2063444" y="2451708"/>
                    <a:pt x="2360829" y="2287813"/>
                    <a:pt x="2381761" y="1860600"/>
                  </a:cubicBezTo>
                  <a:cubicBezTo>
                    <a:pt x="2329006" y="1862811"/>
                    <a:pt x="2276981" y="1871755"/>
                    <a:pt x="2228094" y="1886075"/>
                  </a:cubicBezTo>
                  <a:cubicBezTo>
                    <a:pt x="2324645" y="1771974"/>
                    <a:pt x="2415523" y="1665436"/>
                    <a:pt x="2449665" y="1504055"/>
                  </a:cubicBezTo>
                  <a:cubicBezTo>
                    <a:pt x="2485699" y="1663545"/>
                    <a:pt x="2574685" y="1764408"/>
                    <a:pt x="2671236" y="1886075"/>
                  </a:cubicBezTo>
                  <a:cubicBezTo>
                    <a:pt x="2622475" y="1872164"/>
                    <a:pt x="2568855" y="1862858"/>
                    <a:pt x="2513341" y="1860541"/>
                  </a:cubicBezTo>
                  <a:cubicBezTo>
                    <a:pt x="2486075" y="2436981"/>
                    <a:pt x="2151724" y="2992040"/>
                    <a:pt x="1522375" y="3040581"/>
                  </a:cubicBezTo>
                  <a:cubicBezTo>
                    <a:pt x="1427529" y="3119259"/>
                    <a:pt x="1392747" y="3155891"/>
                    <a:pt x="1336943" y="3213546"/>
                  </a:cubicBezTo>
                  <a:cubicBezTo>
                    <a:pt x="1284048" y="3153728"/>
                    <a:pt x="1252174" y="3120936"/>
                    <a:pt x="1157234" y="3046101"/>
                  </a:cubicBezTo>
                  <a:cubicBezTo>
                    <a:pt x="592479" y="2980043"/>
                    <a:pt x="187829" y="2438320"/>
                    <a:pt x="160409" y="1860193"/>
                  </a:cubicBezTo>
                  <a:cubicBezTo>
                    <a:pt x="105366" y="1862056"/>
                    <a:pt x="50978" y="1871143"/>
                    <a:pt x="0" y="1886075"/>
                  </a:cubicBezTo>
                  <a:cubicBezTo>
                    <a:pt x="96552" y="1771974"/>
                    <a:pt x="187429" y="1665436"/>
                    <a:pt x="221571" y="1504055"/>
                  </a:cubicBezTo>
                  <a:cubicBezTo>
                    <a:pt x="257605" y="1663545"/>
                    <a:pt x="346591" y="1764408"/>
                    <a:pt x="443143" y="1886075"/>
                  </a:cubicBezTo>
                  <a:cubicBezTo>
                    <a:pt x="396276" y="1872705"/>
                    <a:pt x="344922" y="1863589"/>
                    <a:pt x="291687" y="1860996"/>
                  </a:cubicBezTo>
                  <a:cubicBezTo>
                    <a:pt x="313360" y="2289054"/>
                    <a:pt x="617325" y="2454996"/>
                    <a:pt x="1001768" y="2593980"/>
                  </a:cubicBezTo>
                  <a:lnTo>
                    <a:pt x="1157883" y="981658"/>
                  </a:lnTo>
                  <a:lnTo>
                    <a:pt x="666108" y="981658"/>
                  </a:lnTo>
                  <a:cubicBezTo>
                    <a:pt x="643139" y="1035191"/>
                    <a:pt x="589896" y="1072543"/>
                    <a:pt x="527928" y="1072543"/>
                  </a:cubicBezTo>
                  <a:cubicBezTo>
                    <a:pt x="444588" y="1072543"/>
                    <a:pt x="377027" y="1004982"/>
                    <a:pt x="377027" y="921642"/>
                  </a:cubicBezTo>
                  <a:cubicBezTo>
                    <a:pt x="377027" y="838302"/>
                    <a:pt x="444588" y="770741"/>
                    <a:pt x="527928" y="770741"/>
                  </a:cubicBezTo>
                  <a:cubicBezTo>
                    <a:pt x="589896" y="770741"/>
                    <a:pt x="643141" y="808095"/>
                    <a:pt x="666110" y="861628"/>
                  </a:cubicBezTo>
                  <a:lnTo>
                    <a:pt x="1169505" y="861628"/>
                  </a:lnTo>
                  <a:lnTo>
                    <a:pt x="1187237" y="678491"/>
                  </a:lnTo>
                  <a:cubicBezTo>
                    <a:pt x="1065090" y="622748"/>
                    <a:pt x="980704" y="499348"/>
                    <a:pt x="980704" y="356239"/>
                  </a:cubicBezTo>
                  <a:cubicBezTo>
                    <a:pt x="980704" y="159493"/>
                    <a:pt x="1140198" y="0"/>
                    <a:pt x="13369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grpSp>
          <p:nvGrpSpPr>
            <p:cNvPr id="19" name="Google Shape;6783;p88">
              <a:extLst>
                <a:ext uri="{FF2B5EF4-FFF2-40B4-BE49-F238E27FC236}">
                  <a16:creationId xmlns:a16="http://schemas.microsoft.com/office/drawing/2014/main" id="{D9971BD4-AD00-7569-2C53-69EC6675762D}"/>
                </a:ext>
              </a:extLst>
            </p:cNvPr>
            <p:cNvGrpSpPr/>
            <p:nvPr/>
          </p:nvGrpSpPr>
          <p:grpSpPr>
            <a:xfrm>
              <a:off x="8211049" y="926483"/>
              <a:ext cx="425141" cy="424850"/>
              <a:chOff x="-34004625" y="3585850"/>
              <a:chExt cx="292225" cy="292025"/>
            </a:xfrm>
            <a:grpFill/>
          </p:grpSpPr>
          <p:sp>
            <p:nvSpPr>
              <p:cNvPr id="160" name="Google Shape;6784;p88">
                <a:extLst>
                  <a:ext uri="{FF2B5EF4-FFF2-40B4-BE49-F238E27FC236}">
                    <a16:creationId xmlns:a16="http://schemas.microsoft.com/office/drawing/2014/main" id="{6C789980-E9E1-6AA4-C28C-9126A5AFFE42}"/>
                  </a:ext>
                </a:extLst>
              </p:cNvPr>
              <p:cNvSpPr/>
              <p:nvPr/>
            </p:nvSpPr>
            <p:spPr>
              <a:xfrm>
                <a:off x="-33832150" y="3585850"/>
                <a:ext cx="103200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6168" extrusionOk="0">
                    <a:moveTo>
                      <a:pt x="2426" y="1"/>
                    </a:moveTo>
                    <a:cubicBezTo>
                      <a:pt x="2286" y="1"/>
                      <a:pt x="2136" y="77"/>
                      <a:pt x="2112" y="244"/>
                    </a:cubicBezTo>
                    <a:lnTo>
                      <a:pt x="64" y="5064"/>
                    </a:lnTo>
                    <a:cubicBezTo>
                      <a:pt x="1" y="5222"/>
                      <a:pt x="64" y="5474"/>
                      <a:pt x="253" y="5506"/>
                    </a:cubicBezTo>
                    <a:cubicBezTo>
                      <a:pt x="295" y="5531"/>
                      <a:pt x="342" y="5543"/>
                      <a:pt x="389" y="5543"/>
                    </a:cubicBezTo>
                    <a:cubicBezTo>
                      <a:pt x="517" y="5543"/>
                      <a:pt x="648" y="5455"/>
                      <a:pt x="694" y="5317"/>
                    </a:cubicBezTo>
                    <a:lnTo>
                      <a:pt x="1261" y="4025"/>
                    </a:lnTo>
                    <a:cubicBezTo>
                      <a:pt x="1419" y="4088"/>
                      <a:pt x="1576" y="4119"/>
                      <a:pt x="1765" y="4119"/>
                    </a:cubicBezTo>
                    <a:cubicBezTo>
                      <a:pt x="1891" y="4119"/>
                      <a:pt x="1986" y="4088"/>
                      <a:pt x="2112" y="4056"/>
                    </a:cubicBezTo>
                    <a:lnTo>
                      <a:pt x="2112" y="4844"/>
                    </a:lnTo>
                    <a:cubicBezTo>
                      <a:pt x="1450" y="4970"/>
                      <a:pt x="946" y="5506"/>
                      <a:pt x="789" y="6167"/>
                    </a:cubicBezTo>
                    <a:lnTo>
                      <a:pt x="4128" y="6167"/>
                    </a:lnTo>
                    <a:cubicBezTo>
                      <a:pt x="4002" y="5506"/>
                      <a:pt x="3466" y="5001"/>
                      <a:pt x="2773" y="4844"/>
                    </a:cubicBezTo>
                    <a:lnTo>
                      <a:pt x="2773" y="3143"/>
                    </a:lnTo>
                    <a:cubicBezTo>
                      <a:pt x="2773" y="2670"/>
                      <a:pt x="2458" y="2324"/>
                      <a:pt x="2080" y="2166"/>
                    </a:cubicBezTo>
                    <a:lnTo>
                      <a:pt x="2773" y="496"/>
                    </a:lnTo>
                    <a:cubicBezTo>
                      <a:pt x="2773" y="307"/>
                      <a:pt x="2710" y="118"/>
                      <a:pt x="2553" y="24"/>
                    </a:cubicBezTo>
                    <a:cubicBezTo>
                      <a:pt x="2515" y="8"/>
                      <a:pt x="247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1" name="Google Shape;6785;p88">
                <a:extLst>
                  <a:ext uri="{FF2B5EF4-FFF2-40B4-BE49-F238E27FC236}">
                    <a16:creationId xmlns:a16="http://schemas.microsoft.com/office/drawing/2014/main" id="{CC0745E7-5BAF-32EB-D80E-77774A05499C}"/>
                  </a:ext>
                </a:extLst>
              </p:cNvPr>
              <p:cNvSpPr/>
              <p:nvPr/>
            </p:nvSpPr>
            <p:spPr>
              <a:xfrm>
                <a:off x="-34004625" y="3690400"/>
                <a:ext cx="155175" cy="187475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7499" extrusionOk="0">
                    <a:moveTo>
                      <a:pt x="693" y="0"/>
                    </a:moveTo>
                    <a:cubicBezTo>
                      <a:pt x="315" y="0"/>
                      <a:pt x="0" y="315"/>
                      <a:pt x="0" y="662"/>
                    </a:cubicBezTo>
                    <a:lnTo>
                      <a:pt x="0" y="6490"/>
                    </a:lnTo>
                    <a:cubicBezTo>
                      <a:pt x="32" y="7026"/>
                      <a:pt x="504" y="7498"/>
                      <a:pt x="1103" y="7498"/>
                    </a:cubicBezTo>
                    <a:lnTo>
                      <a:pt x="6207" y="7498"/>
                    </a:lnTo>
                    <a:lnTo>
                      <a:pt x="6207" y="5797"/>
                    </a:lnTo>
                    <a:cubicBezTo>
                      <a:pt x="6207" y="5608"/>
                      <a:pt x="6049" y="5451"/>
                      <a:pt x="5860" y="5451"/>
                    </a:cubicBezTo>
                    <a:lnTo>
                      <a:pt x="1765" y="5451"/>
                    </a:lnTo>
                    <a:cubicBezTo>
                      <a:pt x="1576" y="5451"/>
                      <a:pt x="1418" y="5293"/>
                      <a:pt x="1418" y="5104"/>
                    </a:cubicBezTo>
                    <a:lnTo>
                      <a:pt x="1418" y="662"/>
                    </a:lnTo>
                    <a:cubicBezTo>
                      <a:pt x="1418" y="252"/>
                      <a:pt x="1103" y="0"/>
                      <a:pt x="6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2" name="Google Shape;6786;p88">
                <a:extLst>
                  <a:ext uri="{FF2B5EF4-FFF2-40B4-BE49-F238E27FC236}">
                    <a16:creationId xmlns:a16="http://schemas.microsoft.com/office/drawing/2014/main" id="{5C76EAAB-E48B-13E9-B877-C1CB50320F1B}"/>
                  </a:ext>
                </a:extLst>
              </p:cNvPr>
              <p:cNvSpPr/>
              <p:nvPr/>
            </p:nvSpPr>
            <p:spPr>
              <a:xfrm>
                <a:off x="-33936100" y="3621075"/>
                <a:ext cx="512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049" extrusionOk="0">
                    <a:moveTo>
                      <a:pt x="1040" y="1"/>
                    </a:moveTo>
                    <a:cubicBezTo>
                      <a:pt x="473" y="1"/>
                      <a:pt x="0" y="473"/>
                      <a:pt x="0" y="1041"/>
                    </a:cubicBezTo>
                    <a:cubicBezTo>
                      <a:pt x="0" y="1576"/>
                      <a:pt x="473" y="2049"/>
                      <a:pt x="1040" y="2049"/>
                    </a:cubicBezTo>
                    <a:cubicBezTo>
                      <a:pt x="1576" y="2049"/>
                      <a:pt x="2048" y="1576"/>
                      <a:pt x="2048" y="1041"/>
                    </a:cubicBezTo>
                    <a:cubicBezTo>
                      <a:pt x="2048" y="473"/>
                      <a:pt x="1607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3" name="Google Shape;6787;p88">
                <a:extLst>
                  <a:ext uri="{FF2B5EF4-FFF2-40B4-BE49-F238E27FC236}">
                    <a16:creationId xmlns:a16="http://schemas.microsoft.com/office/drawing/2014/main" id="{CAEF8A84-0261-2E9A-1119-54192C8A25F2}"/>
                  </a:ext>
                </a:extLst>
              </p:cNvPr>
              <p:cNvSpPr/>
              <p:nvPr/>
            </p:nvSpPr>
            <p:spPr>
              <a:xfrm>
                <a:off x="-33952650" y="3690125"/>
                <a:ext cx="15597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7478" extrusionOk="0">
                    <a:moveTo>
                      <a:pt x="1641" y="1"/>
                    </a:moveTo>
                    <a:cubicBezTo>
                      <a:pt x="1242" y="1"/>
                      <a:pt x="819" y="205"/>
                      <a:pt x="568" y="484"/>
                    </a:cubicBezTo>
                    <a:cubicBezTo>
                      <a:pt x="190" y="799"/>
                      <a:pt x="1" y="1209"/>
                      <a:pt x="1" y="1681"/>
                    </a:cubicBezTo>
                    <a:lnTo>
                      <a:pt x="1" y="4769"/>
                    </a:lnTo>
                    <a:lnTo>
                      <a:pt x="2679" y="4769"/>
                    </a:lnTo>
                    <a:cubicBezTo>
                      <a:pt x="2521" y="4359"/>
                      <a:pt x="2175" y="4107"/>
                      <a:pt x="1702" y="4107"/>
                    </a:cubicBezTo>
                    <a:lnTo>
                      <a:pt x="1040" y="4107"/>
                    </a:lnTo>
                    <a:cubicBezTo>
                      <a:pt x="820" y="4107"/>
                      <a:pt x="662" y="3949"/>
                      <a:pt x="662" y="3729"/>
                    </a:cubicBezTo>
                    <a:lnTo>
                      <a:pt x="662" y="2374"/>
                    </a:lnTo>
                    <a:cubicBezTo>
                      <a:pt x="662" y="2154"/>
                      <a:pt x="820" y="1996"/>
                      <a:pt x="1040" y="1996"/>
                    </a:cubicBezTo>
                    <a:cubicBezTo>
                      <a:pt x="1229" y="1996"/>
                      <a:pt x="1387" y="2154"/>
                      <a:pt x="1387" y="2374"/>
                    </a:cubicBezTo>
                    <a:lnTo>
                      <a:pt x="1387" y="3382"/>
                    </a:lnTo>
                    <a:lnTo>
                      <a:pt x="1733" y="3382"/>
                    </a:lnTo>
                    <a:cubicBezTo>
                      <a:pt x="2553" y="3382"/>
                      <a:pt x="3277" y="3981"/>
                      <a:pt x="3435" y="4769"/>
                    </a:cubicBezTo>
                    <a:lnTo>
                      <a:pt x="3813" y="4769"/>
                    </a:lnTo>
                    <a:cubicBezTo>
                      <a:pt x="4380" y="4769"/>
                      <a:pt x="4852" y="5241"/>
                      <a:pt x="4852" y="5777"/>
                    </a:cubicBezTo>
                    <a:lnTo>
                      <a:pt x="4852" y="7478"/>
                    </a:lnTo>
                    <a:lnTo>
                      <a:pt x="6239" y="7478"/>
                    </a:lnTo>
                    <a:lnTo>
                      <a:pt x="6239" y="5084"/>
                    </a:lnTo>
                    <a:cubicBezTo>
                      <a:pt x="6176" y="4580"/>
                      <a:pt x="5703" y="4107"/>
                      <a:pt x="5168" y="4107"/>
                    </a:cubicBezTo>
                    <a:lnTo>
                      <a:pt x="3781" y="4107"/>
                    </a:lnTo>
                    <a:cubicBezTo>
                      <a:pt x="3592" y="4107"/>
                      <a:pt x="3435" y="3949"/>
                      <a:pt x="3435" y="3729"/>
                    </a:cubicBezTo>
                    <a:lnTo>
                      <a:pt x="3435" y="1807"/>
                    </a:lnTo>
                    <a:cubicBezTo>
                      <a:pt x="3435" y="862"/>
                      <a:pt x="2710" y="43"/>
                      <a:pt x="1796" y="11"/>
                    </a:cubicBezTo>
                    <a:cubicBezTo>
                      <a:pt x="1745" y="4"/>
                      <a:pt x="1694" y="1"/>
                      <a:pt x="16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4" name="Google Shape;6788;p88">
                <a:extLst>
                  <a:ext uri="{FF2B5EF4-FFF2-40B4-BE49-F238E27FC236}">
                    <a16:creationId xmlns:a16="http://schemas.microsoft.com/office/drawing/2014/main" id="{1AA5CBF1-ED04-1797-BE42-1047E195BFDA}"/>
                  </a:ext>
                </a:extLst>
              </p:cNvPr>
              <p:cNvSpPr/>
              <p:nvPr/>
            </p:nvSpPr>
            <p:spPr>
              <a:xfrm>
                <a:off x="-33849475" y="3758125"/>
                <a:ext cx="1370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1324" extrusionOk="0">
                    <a:moveTo>
                      <a:pt x="1" y="1"/>
                    </a:moveTo>
                    <a:lnTo>
                      <a:pt x="1" y="662"/>
                    </a:lnTo>
                    <a:lnTo>
                      <a:pt x="1041" y="662"/>
                    </a:lnTo>
                    <a:cubicBezTo>
                      <a:pt x="1576" y="662"/>
                      <a:pt x="2080" y="946"/>
                      <a:pt x="2395" y="1324"/>
                    </a:cubicBezTo>
                    <a:lnTo>
                      <a:pt x="5136" y="1324"/>
                    </a:lnTo>
                    <a:cubicBezTo>
                      <a:pt x="5325" y="1324"/>
                      <a:pt x="5483" y="1166"/>
                      <a:pt x="5483" y="977"/>
                    </a:cubicBezTo>
                    <a:lnTo>
                      <a:pt x="5483" y="316"/>
                    </a:lnTo>
                    <a:cubicBezTo>
                      <a:pt x="5483" y="158"/>
                      <a:pt x="5325" y="1"/>
                      <a:pt x="51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0" name="Google Shape;6800;p88">
              <a:extLst>
                <a:ext uri="{FF2B5EF4-FFF2-40B4-BE49-F238E27FC236}">
                  <a16:creationId xmlns:a16="http://schemas.microsoft.com/office/drawing/2014/main" id="{3769636D-0320-FEDC-3BE0-B6993B3115D6}"/>
                </a:ext>
              </a:extLst>
            </p:cNvPr>
            <p:cNvGrpSpPr/>
            <p:nvPr/>
          </p:nvGrpSpPr>
          <p:grpSpPr>
            <a:xfrm>
              <a:off x="7495164" y="1728545"/>
              <a:ext cx="414065" cy="412966"/>
              <a:chOff x="-30345325" y="3184750"/>
              <a:chExt cx="292225" cy="291450"/>
            </a:xfrm>
            <a:grpFill/>
          </p:grpSpPr>
          <p:sp>
            <p:nvSpPr>
              <p:cNvPr id="155" name="Google Shape;6801;p88">
                <a:extLst>
                  <a:ext uri="{FF2B5EF4-FFF2-40B4-BE49-F238E27FC236}">
                    <a16:creationId xmlns:a16="http://schemas.microsoft.com/office/drawing/2014/main" id="{36AC8ABD-B292-7ABE-106C-D677A7A123C7}"/>
                  </a:ext>
                </a:extLst>
              </p:cNvPr>
              <p:cNvSpPr/>
              <p:nvPr/>
            </p:nvSpPr>
            <p:spPr>
              <a:xfrm>
                <a:off x="-30328000" y="3184750"/>
                <a:ext cx="258375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0335" h="4838" extrusionOk="0">
                    <a:moveTo>
                      <a:pt x="1040" y="0"/>
                    </a:moveTo>
                    <a:cubicBezTo>
                      <a:pt x="473" y="0"/>
                      <a:pt x="1" y="473"/>
                      <a:pt x="1" y="1071"/>
                    </a:cubicBezTo>
                    <a:lnTo>
                      <a:pt x="1" y="2458"/>
                    </a:lnTo>
                    <a:cubicBezTo>
                      <a:pt x="1" y="2993"/>
                      <a:pt x="473" y="3466"/>
                      <a:pt x="1040" y="3466"/>
                    </a:cubicBezTo>
                    <a:lnTo>
                      <a:pt x="2048" y="3466"/>
                    </a:lnTo>
                    <a:lnTo>
                      <a:pt x="2048" y="4505"/>
                    </a:lnTo>
                    <a:cubicBezTo>
                      <a:pt x="2048" y="4663"/>
                      <a:pt x="2143" y="4757"/>
                      <a:pt x="2269" y="4820"/>
                    </a:cubicBezTo>
                    <a:cubicBezTo>
                      <a:pt x="2300" y="4831"/>
                      <a:pt x="2339" y="4838"/>
                      <a:pt x="2380" y="4838"/>
                    </a:cubicBezTo>
                    <a:cubicBezTo>
                      <a:pt x="2461" y="4838"/>
                      <a:pt x="2552" y="4810"/>
                      <a:pt x="2615" y="4726"/>
                    </a:cubicBezTo>
                    <a:lnTo>
                      <a:pt x="3876" y="3466"/>
                    </a:lnTo>
                    <a:lnTo>
                      <a:pt x="6365" y="3466"/>
                    </a:lnTo>
                    <a:lnTo>
                      <a:pt x="7625" y="4726"/>
                    </a:lnTo>
                    <a:cubicBezTo>
                      <a:pt x="7688" y="4810"/>
                      <a:pt x="7765" y="4838"/>
                      <a:pt x="7846" y="4838"/>
                    </a:cubicBezTo>
                    <a:cubicBezTo>
                      <a:pt x="7887" y="4838"/>
                      <a:pt x="7929" y="4831"/>
                      <a:pt x="7971" y="4820"/>
                    </a:cubicBezTo>
                    <a:cubicBezTo>
                      <a:pt x="8097" y="4789"/>
                      <a:pt x="8160" y="4631"/>
                      <a:pt x="8160" y="4505"/>
                    </a:cubicBezTo>
                    <a:lnTo>
                      <a:pt x="8160" y="3466"/>
                    </a:lnTo>
                    <a:lnTo>
                      <a:pt x="9231" y="3466"/>
                    </a:lnTo>
                    <a:cubicBezTo>
                      <a:pt x="9862" y="3466"/>
                      <a:pt x="10334" y="2993"/>
                      <a:pt x="10334" y="2458"/>
                    </a:cubicBezTo>
                    <a:lnTo>
                      <a:pt x="10334" y="1071"/>
                    </a:lnTo>
                    <a:cubicBezTo>
                      <a:pt x="10334" y="536"/>
                      <a:pt x="9862" y="0"/>
                      <a:pt x="92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6" name="Google Shape;6802;p88">
                <a:extLst>
                  <a:ext uri="{FF2B5EF4-FFF2-40B4-BE49-F238E27FC236}">
                    <a16:creationId xmlns:a16="http://schemas.microsoft.com/office/drawing/2014/main" id="{B68ADADC-2D68-58F6-3124-D874F07DBECF}"/>
                  </a:ext>
                </a:extLst>
              </p:cNvPr>
              <p:cNvSpPr/>
              <p:nvPr/>
            </p:nvSpPr>
            <p:spPr>
              <a:xfrm>
                <a:off x="-30310675" y="3322575"/>
                <a:ext cx="685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774" extrusionOk="0">
                    <a:moveTo>
                      <a:pt x="1387" y="1"/>
                    </a:moveTo>
                    <a:cubicBezTo>
                      <a:pt x="599" y="1"/>
                      <a:pt x="1" y="631"/>
                      <a:pt x="1" y="1387"/>
                    </a:cubicBezTo>
                    <a:cubicBezTo>
                      <a:pt x="1" y="2143"/>
                      <a:pt x="599" y="2773"/>
                      <a:pt x="1387" y="2773"/>
                    </a:cubicBezTo>
                    <a:cubicBezTo>
                      <a:pt x="2143" y="2773"/>
                      <a:pt x="2742" y="2143"/>
                      <a:pt x="2742" y="1387"/>
                    </a:cubicBezTo>
                    <a:cubicBezTo>
                      <a:pt x="2742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7" name="Google Shape;6803;p88">
                <a:extLst>
                  <a:ext uri="{FF2B5EF4-FFF2-40B4-BE49-F238E27FC236}">
                    <a16:creationId xmlns:a16="http://schemas.microsoft.com/office/drawing/2014/main" id="{99F88011-4672-8406-8829-96D7928216E0}"/>
                  </a:ext>
                </a:extLst>
              </p:cNvPr>
              <p:cNvSpPr/>
              <p:nvPr/>
            </p:nvSpPr>
            <p:spPr>
              <a:xfrm>
                <a:off x="-30345325" y="3408425"/>
                <a:ext cx="137075" cy="6777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711" extrusionOk="0">
                    <a:moveTo>
                      <a:pt x="2741" y="1"/>
                    </a:moveTo>
                    <a:cubicBezTo>
                      <a:pt x="1387" y="1"/>
                      <a:pt x="221" y="1040"/>
                      <a:pt x="32" y="2332"/>
                    </a:cubicBezTo>
                    <a:cubicBezTo>
                      <a:pt x="0" y="2521"/>
                      <a:pt x="158" y="2710"/>
                      <a:pt x="378" y="2710"/>
                    </a:cubicBezTo>
                    <a:lnTo>
                      <a:pt x="5104" y="2710"/>
                    </a:lnTo>
                    <a:cubicBezTo>
                      <a:pt x="5325" y="2710"/>
                      <a:pt x="5482" y="2521"/>
                      <a:pt x="5482" y="2332"/>
                    </a:cubicBezTo>
                    <a:cubicBezTo>
                      <a:pt x="5262" y="977"/>
                      <a:pt x="4128" y="1"/>
                      <a:pt x="27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8" name="Google Shape;6804;p88">
                <a:extLst>
                  <a:ext uri="{FF2B5EF4-FFF2-40B4-BE49-F238E27FC236}">
                    <a16:creationId xmlns:a16="http://schemas.microsoft.com/office/drawing/2014/main" id="{5E2D1D63-EFF7-1C43-872F-A2434E5FB57D}"/>
                  </a:ext>
                </a:extLst>
              </p:cNvPr>
              <p:cNvSpPr/>
              <p:nvPr/>
            </p:nvSpPr>
            <p:spPr>
              <a:xfrm>
                <a:off x="-30156300" y="3322575"/>
                <a:ext cx="685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774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87"/>
                    </a:cubicBezTo>
                    <a:cubicBezTo>
                      <a:pt x="1" y="2143"/>
                      <a:pt x="631" y="2773"/>
                      <a:pt x="1387" y="2773"/>
                    </a:cubicBezTo>
                    <a:cubicBezTo>
                      <a:pt x="2111" y="2773"/>
                      <a:pt x="2742" y="2143"/>
                      <a:pt x="2742" y="1387"/>
                    </a:cubicBezTo>
                    <a:cubicBezTo>
                      <a:pt x="2742" y="631"/>
                      <a:pt x="2111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9" name="Google Shape;6805;p88">
                <a:extLst>
                  <a:ext uri="{FF2B5EF4-FFF2-40B4-BE49-F238E27FC236}">
                    <a16:creationId xmlns:a16="http://schemas.microsoft.com/office/drawing/2014/main" id="{A44B9603-AA27-F8EE-1DE0-3744FAB2FC59}"/>
                  </a:ext>
                </a:extLst>
              </p:cNvPr>
              <p:cNvSpPr/>
              <p:nvPr/>
            </p:nvSpPr>
            <p:spPr>
              <a:xfrm>
                <a:off x="-30190950" y="3408425"/>
                <a:ext cx="137850" cy="67775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2711" extrusionOk="0">
                    <a:moveTo>
                      <a:pt x="2773" y="1"/>
                    </a:moveTo>
                    <a:cubicBezTo>
                      <a:pt x="1387" y="1"/>
                      <a:pt x="252" y="1040"/>
                      <a:pt x="32" y="2332"/>
                    </a:cubicBezTo>
                    <a:cubicBezTo>
                      <a:pt x="0" y="2521"/>
                      <a:pt x="158" y="2710"/>
                      <a:pt x="410" y="2710"/>
                    </a:cubicBezTo>
                    <a:lnTo>
                      <a:pt x="5167" y="2710"/>
                    </a:lnTo>
                    <a:cubicBezTo>
                      <a:pt x="5356" y="2710"/>
                      <a:pt x="5514" y="2521"/>
                      <a:pt x="5514" y="2332"/>
                    </a:cubicBezTo>
                    <a:cubicBezTo>
                      <a:pt x="5293" y="977"/>
                      <a:pt x="4128" y="1"/>
                      <a:pt x="27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1" name="Google Shape;6866;p88">
              <a:extLst>
                <a:ext uri="{FF2B5EF4-FFF2-40B4-BE49-F238E27FC236}">
                  <a16:creationId xmlns:a16="http://schemas.microsoft.com/office/drawing/2014/main" id="{F5073D9E-038C-8F3F-E179-D22C3FE503B9}"/>
                </a:ext>
              </a:extLst>
            </p:cNvPr>
            <p:cNvGrpSpPr/>
            <p:nvPr/>
          </p:nvGrpSpPr>
          <p:grpSpPr>
            <a:xfrm>
              <a:off x="4435183" y="3483023"/>
              <a:ext cx="381641" cy="422300"/>
              <a:chOff x="-30354000" y="3569100"/>
              <a:chExt cx="292250" cy="292225"/>
            </a:xfrm>
            <a:grpFill/>
          </p:grpSpPr>
          <p:sp>
            <p:nvSpPr>
              <p:cNvPr id="149" name="Google Shape;6867;p88">
                <a:extLst>
                  <a:ext uri="{FF2B5EF4-FFF2-40B4-BE49-F238E27FC236}">
                    <a16:creationId xmlns:a16="http://schemas.microsoft.com/office/drawing/2014/main" id="{8CDC0F6B-6974-CB8C-226B-8CAFBECB45D4}"/>
                  </a:ext>
                </a:extLst>
              </p:cNvPr>
              <p:cNvSpPr/>
              <p:nvPr/>
            </p:nvSpPr>
            <p:spPr>
              <a:xfrm>
                <a:off x="-30354000" y="3604550"/>
                <a:ext cx="137875" cy="25600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10240" extrusionOk="0">
                    <a:moveTo>
                      <a:pt x="662" y="0"/>
                    </a:moveTo>
                    <a:cubicBezTo>
                      <a:pt x="284" y="0"/>
                      <a:pt x="1" y="315"/>
                      <a:pt x="1" y="662"/>
                    </a:cubicBezTo>
                    <a:lnTo>
                      <a:pt x="1" y="4411"/>
                    </a:lnTo>
                    <a:cubicBezTo>
                      <a:pt x="1" y="4632"/>
                      <a:pt x="64" y="4884"/>
                      <a:pt x="190" y="5073"/>
                    </a:cubicBezTo>
                    <a:lnTo>
                      <a:pt x="1639" y="7467"/>
                    </a:lnTo>
                    <a:cubicBezTo>
                      <a:pt x="1891" y="7877"/>
                      <a:pt x="2049" y="8097"/>
                      <a:pt x="2049" y="8538"/>
                    </a:cubicBezTo>
                    <a:lnTo>
                      <a:pt x="2049" y="9861"/>
                    </a:lnTo>
                    <a:cubicBezTo>
                      <a:pt x="2049" y="10082"/>
                      <a:pt x="2206" y="10239"/>
                      <a:pt x="2395" y="10239"/>
                    </a:cubicBezTo>
                    <a:lnTo>
                      <a:pt x="5514" y="10239"/>
                    </a:lnTo>
                    <a:lnTo>
                      <a:pt x="5514" y="6364"/>
                    </a:lnTo>
                    <a:cubicBezTo>
                      <a:pt x="5514" y="5986"/>
                      <a:pt x="5357" y="5671"/>
                      <a:pt x="5168" y="5419"/>
                    </a:cubicBezTo>
                    <a:cubicBezTo>
                      <a:pt x="5167" y="5420"/>
                      <a:pt x="5165" y="5421"/>
                      <a:pt x="5163" y="5421"/>
                    </a:cubicBezTo>
                    <a:cubicBezTo>
                      <a:pt x="5042" y="5421"/>
                      <a:pt x="3214" y="3623"/>
                      <a:pt x="3183" y="3592"/>
                    </a:cubicBezTo>
                    <a:cubicBezTo>
                      <a:pt x="3041" y="3432"/>
                      <a:pt x="2828" y="3332"/>
                      <a:pt x="2613" y="3332"/>
                    </a:cubicBezTo>
                    <a:cubicBezTo>
                      <a:pt x="2448" y="3332"/>
                      <a:pt x="2280" y="3392"/>
                      <a:pt x="2143" y="3529"/>
                    </a:cubicBezTo>
                    <a:cubicBezTo>
                      <a:pt x="1891" y="3812"/>
                      <a:pt x="1923" y="4285"/>
                      <a:pt x="2112" y="4442"/>
                    </a:cubicBezTo>
                    <a:lnTo>
                      <a:pt x="3970" y="6301"/>
                    </a:lnTo>
                    <a:cubicBezTo>
                      <a:pt x="4097" y="6427"/>
                      <a:pt x="4097" y="6648"/>
                      <a:pt x="3970" y="6774"/>
                    </a:cubicBezTo>
                    <a:cubicBezTo>
                      <a:pt x="3907" y="6821"/>
                      <a:pt x="3821" y="6845"/>
                      <a:pt x="3734" y="6845"/>
                    </a:cubicBezTo>
                    <a:cubicBezTo>
                      <a:pt x="3648" y="6845"/>
                      <a:pt x="3561" y="6821"/>
                      <a:pt x="3498" y="6774"/>
                    </a:cubicBezTo>
                    <a:lnTo>
                      <a:pt x="1639" y="4915"/>
                    </a:lnTo>
                    <a:cubicBezTo>
                      <a:pt x="1450" y="4726"/>
                      <a:pt x="1324" y="4442"/>
                      <a:pt x="1324" y="4190"/>
                    </a:cubicBezTo>
                    <a:lnTo>
                      <a:pt x="1324" y="662"/>
                    </a:lnTo>
                    <a:cubicBezTo>
                      <a:pt x="1324" y="252"/>
                      <a:pt x="1009" y="0"/>
                      <a:pt x="6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0" name="Google Shape;6868;p88">
                <a:extLst>
                  <a:ext uri="{FF2B5EF4-FFF2-40B4-BE49-F238E27FC236}">
                    <a16:creationId xmlns:a16="http://schemas.microsoft.com/office/drawing/2014/main" id="{3251BCEF-17DA-0CFE-EECE-89E220442F28}"/>
                  </a:ext>
                </a:extLst>
              </p:cNvPr>
              <p:cNvSpPr/>
              <p:nvPr/>
            </p:nvSpPr>
            <p:spPr>
              <a:xfrm>
                <a:off x="-30198825" y="3604550"/>
                <a:ext cx="137075" cy="25677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10271" extrusionOk="0">
                    <a:moveTo>
                      <a:pt x="4758" y="0"/>
                    </a:moveTo>
                    <a:cubicBezTo>
                      <a:pt x="4380" y="0"/>
                      <a:pt x="4096" y="315"/>
                      <a:pt x="4096" y="662"/>
                    </a:cubicBezTo>
                    <a:lnTo>
                      <a:pt x="4096" y="4190"/>
                    </a:lnTo>
                    <a:cubicBezTo>
                      <a:pt x="4096" y="4474"/>
                      <a:pt x="3970" y="4758"/>
                      <a:pt x="3781" y="4915"/>
                    </a:cubicBezTo>
                    <a:lnTo>
                      <a:pt x="1922" y="6774"/>
                    </a:lnTo>
                    <a:cubicBezTo>
                      <a:pt x="1875" y="6821"/>
                      <a:pt x="1788" y="6845"/>
                      <a:pt x="1698" y="6845"/>
                    </a:cubicBezTo>
                    <a:cubicBezTo>
                      <a:pt x="1607" y="6845"/>
                      <a:pt x="1513" y="6821"/>
                      <a:pt x="1450" y="6774"/>
                    </a:cubicBezTo>
                    <a:cubicBezTo>
                      <a:pt x="1355" y="6648"/>
                      <a:pt x="1355" y="6427"/>
                      <a:pt x="1450" y="6301"/>
                    </a:cubicBezTo>
                    <a:lnTo>
                      <a:pt x="3308" y="4442"/>
                    </a:lnTo>
                    <a:cubicBezTo>
                      <a:pt x="3497" y="4285"/>
                      <a:pt x="3560" y="3812"/>
                      <a:pt x="3277" y="3529"/>
                    </a:cubicBezTo>
                    <a:cubicBezTo>
                      <a:pt x="3140" y="3392"/>
                      <a:pt x="2972" y="3332"/>
                      <a:pt x="2807" y="3332"/>
                    </a:cubicBezTo>
                    <a:cubicBezTo>
                      <a:pt x="2592" y="3332"/>
                      <a:pt x="2379" y="3432"/>
                      <a:pt x="2237" y="3592"/>
                    </a:cubicBezTo>
                    <a:cubicBezTo>
                      <a:pt x="2237" y="3592"/>
                      <a:pt x="347" y="5419"/>
                      <a:pt x="347" y="5482"/>
                    </a:cubicBezTo>
                    <a:cubicBezTo>
                      <a:pt x="158" y="5671"/>
                      <a:pt x="0" y="6018"/>
                      <a:pt x="0" y="6427"/>
                    </a:cubicBezTo>
                    <a:lnTo>
                      <a:pt x="0" y="8129"/>
                    </a:lnTo>
                    <a:lnTo>
                      <a:pt x="0" y="8412"/>
                    </a:lnTo>
                    <a:lnTo>
                      <a:pt x="0" y="10271"/>
                    </a:lnTo>
                    <a:lnTo>
                      <a:pt x="3088" y="10271"/>
                    </a:lnTo>
                    <a:cubicBezTo>
                      <a:pt x="3277" y="10271"/>
                      <a:pt x="3434" y="10113"/>
                      <a:pt x="3434" y="9924"/>
                    </a:cubicBezTo>
                    <a:lnTo>
                      <a:pt x="3434" y="8570"/>
                    </a:lnTo>
                    <a:cubicBezTo>
                      <a:pt x="3434" y="8129"/>
                      <a:pt x="3623" y="7908"/>
                      <a:pt x="3812" y="7530"/>
                    </a:cubicBezTo>
                    <a:lnTo>
                      <a:pt x="5293" y="5104"/>
                    </a:lnTo>
                    <a:cubicBezTo>
                      <a:pt x="5388" y="4915"/>
                      <a:pt x="5482" y="4663"/>
                      <a:pt x="5482" y="4411"/>
                    </a:cubicBezTo>
                    <a:lnTo>
                      <a:pt x="5482" y="662"/>
                    </a:lnTo>
                    <a:cubicBezTo>
                      <a:pt x="5451" y="284"/>
                      <a:pt x="5136" y="0"/>
                      <a:pt x="4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1" name="Google Shape;6869;p88">
                <a:extLst>
                  <a:ext uri="{FF2B5EF4-FFF2-40B4-BE49-F238E27FC236}">
                    <a16:creationId xmlns:a16="http://schemas.microsoft.com/office/drawing/2014/main" id="{74A9D878-6DAD-28D2-573A-9520BF33E288}"/>
                  </a:ext>
                </a:extLst>
              </p:cNvPr>
              <p:cNvSpPr/>
              <p:nvPr/>
            </p:nvSpPr>
            <p:spPr>
              <a:xfrm>
                <a:off x="-30139750" y="3636850"/>
                <a:ext cx="260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513" extrusionOk="0">
                    <a:moveTo>
                      <a:pt x="504" y="0"/>
                    </a:moveTo>
                    <a:cubicBezTo>
                      <a:pt x="252" y="32"/>
                      <a:pt x="0" y="284"/>
                      <a:pt x="0" y="567"/>
                    </a:cubicBezTo>
                    <a:lnTo>
                      <a:pt x="0" y="1418"/>
                    </a:lnTo>
                    <a:cubicBezTo>
                      <a:pt x="126" y="1386"/>
                      <a:pt x="252" y="1355"/>
                      <a:pt x="410" y="1355"/>
                    </a:cubicBezTo>
                    <a:cubicBezTo>
                      <a:pt x="630" y="1355"/>
                      <a:pt x="819" y="1386"/>
                      <a:pt x="1040" y="1512"/>
                    </a:cubicBezTo>
                    <a:lnTo>
                      <a:pt x="1040" y="504"/>
                    </a:lnTo>
                    <a:cubicBezTo>
                      <a:pt x="1040" y="252"/>
                      <a:pt x="788" y="0"/>
                      <a:pt x="5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2" name="Google Shape;6870;p88">
                <a:extLst>
                  <a:ext uri="{FF2B5EF4-FFF2-40B4-BE49-F238E27FC236}">
                    <a16:creationId xmlns:a16="http://schemas.microsoft.com/office/drawing/2014/main" id="{2A634114-C8CD-20D4-1561-8161CCC1C508}"/>
                  </a:ext>
                </a:extLst>
              </p:cNvPr>
              <p:cNvSpPr/>
              <p:nvPr/>
            </p:nvSpPr>
            <p:spPr>
              <a:xfrm>
                <a:off x="-30302800" y="3638950"/>
                <a:ext cx="2522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60" extrusionOk="0">
                    <a:moveTo>
                      <a:pt x="418" y="1"/>
                    </a:moveTo>
                    <a:cubicBezTo>
                      <a:pt x="177" y="1"/>
                      <a:pt x="1" y="229"/>
                      <a:pt x="1" y="483"/>
                    </a:cubicBezTo>
                    <a:lnTo>
                      <a:pt x="1" y="1460"/>
                    </a:lnTo>
                    <a:cubicBezTo>
                      <a:pt x="190" y="1334"/>
                      <a:pt x="379" y="1302"/>
                      <a:pt x="631" y="1302"/>
                    </a:cubicBezTo>
                    <a:cubicBezTo>
                      <a:pt x="725" y="1302"/>
                      <a:pt x="883" y="1334"/>
                      <a:pt x="1009" y="1365"/>
                    </a:cubicBezTo>
                    <a:lnTo>
                      <a:pt x="1009" y="515"/>
                    </a:lnTo>
                    <a:cubicBezTo>
                      <a:pt x="1009" y="231"/>
                      <a:pt x="788" y="11"/>
                      <a:pt x="505" y="11"/>
                    </a:cubicBezTo>
                    <a:cubicBezTo>
                      <a:pt x="475" y="4"/>
                      <a:pt x="44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3" name="Google Shape;6871;p88">
                <a:extLst>
                  <a:ext uri="{FF2B5EF4-FFF2-40B4-BE49-F238E27FC236}">
                    <a16:creationId xmlns:a16="http://schemas.microsoft.com/office/drawing/2014/main" id="{9DC3D47A-43A2-D034-77CA-4EFB40AD4A01}"/>
                  </a:ext>
                </a:extLst>
              </p:cNvPr>
              <p:cNvSpPr/>
              <p:nvPr/>
            </p:nvSpPr>
            <p:spPr>
              <a:xfrm>
                <a:off x="-30242925" y="3569100"/>
                <a:ext cx="685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42" extrusionOk="0">
                    <a:moveTo>
                      <a:pt x="1386" y="1"/>
                    </a:moveTo>
                    <a:cubicBezTo>
                      <a:pt x="630" y="1"/>
                      <a:pt x="0" y="631"/>
                      <a:pt x="0" y="1387"/>
                    </a:cubicBezTo>
                    <a:cubicBezTo>
                      <a:pt x="0" y="2174"/>
                      <a:pt x="630" y="2742"/>
                      <a:pt x="1386" y="2742"/>
                    </a:cubicBezTo>
                    <a:cubicBezTo>
                      <a:pt x="2111" y="2742"/>
                      <a:pt x="2741" y="2111"/>
                      <a:pt x="2741" y="1387"/>
                    </a:cubicBezTo>
                    <a:cubicBezTo>
                      <a:pt x="2741" y="631"/>
                      <a:pt x="2111" y="1"/>
                      <a:pt x="13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4" name="Google Shape;6872;p88">
                <a:extLst>
                  <a:ext uri="{FF2B5EF4-FFF2-40B4-BE49-F238E27FC236}">
                    <a16:creationId xmlns:a16="http://schemas.microsoft.com/office/drawing/2014/main" id="{4C05563B-F4B3-3DD8-6A99-BF4047028DD6}"/>
                  </a:ext>
                </a:extLst>
              </p:cNvPr>
              <p:cNvSpPr/>
              <p:nvPr/>
            </p:nvSpPr>
            <p:spPr>
              <a:xfrm>
                <a:off x="-30262625" y="3654950"/>
                <a:ext cx="1079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742" extrusionOk="0">
                    <a:moveTo>
                      <a:pt x="2174" y="1"/>
                    </a:moveTo>
                    <a:cubicBezTo>
                      <a:pt x="1292" y="1"/>
                      <a:pt x="505" y="379"/>
                      <a:pt x="0" y="1040"/>
                    </a:cubicBezTo>
                    <a:lnTo>
                      <a:pt x="32" y="1103"/>
                    </a:lnTo>
                    <a:cubicBezTo>
                      <a:pt x="946" y="1985"/>
                      <a:pt x="1450" y="2458"/>
                      <a:pt x="1702" y="2742"/>
                    </a:cubicBezTo>
                    <a:lnTo>
                      <a:pt x="2647" y="2742"/>
                    </a:lnTo>
                    <a:lnTo>
                      <a:pt x="4254" y="1135"/>
                    </a:lnTo>
                    <a:lnTo>
                      <a:pt x="4317" y="1040"/>
                    </a:lnTo>
                    <a:cubicBezTo>
                      <a:pt x="3813" y="410"/>
                      <a:pt x="3025" y="1"/>
                      <a:pt x="21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2" name="Google Shape;6957;p88">
              <a:extLst>
                <a:ext uri="{FF2B5EF4-FFF2-40B4-BE49-F238E27FC236}">
                  <a16:creationId xmlns:a16="http://schemas.microsoft.com/office/drawing/2014/main" id="{95A8D170-9309-5175-736A-E82BC2D3F8D2}"/>
                </a:ext>
              </a:extLst>
            </p:cNvPr>
            <p:cNvGrpSpPr/>
            <p:nvPr/>
          </p:nvGrpSpPr>
          <p:grpSpPr>
            <a:xfrm>
              <a:off x="3730946" y="986055"/>
              <a:ext cx="373566" cy="372830"/>
              <a:chOff x="-31094350" y="3194000"/>
              <a:chExt cx="292225" cy="291650"/>
            </a:xfrm>
            <a:grpFill/>
          </p:grpSpPr>
          <p:sp>
            <p:nvSpPr>
              <p:cNvPr id="141" name="Google Shape;6958;p88">
                <a:extLst>
                  <a:ext uri="{FF2B5EF4-FFF2-40B4-BE49-F238E27FC236}">
                    <a16:creationId xmlns:a16="http://schemas.microsoft.com/office/drawing/2014/main" id="{D8FE28B8-DA22-3457-BFC4-DD45B8C94B30}"/>
                  </a:ext>
                </a:extLst>
              </p:cNvPr>
              <p:cNvSpPr/>
              <p:nvPr/>
            </p:nvSpPr>
            <p:spPr>
              <a:xfrm>
                <a:off x="-31033700" y="3194000"/>
                <a:ext cx="1032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1364" extrusionOk="0">
                    <a:moveTo>
                      <a:pt x="645" y="0"/>
                    </a:moveTo>
                    <a:cubicBezTo>
                      <a:pt x="263" y="0"/>
                      <a:pt x="0" y="296"/>
                      <a:pt x="0" y="670"/>
                    </a:cubicBezTo>
                    <a:lnTo>
                      <a:pt x="0" y="1016"/>
                    </a:lnTo>
                    <a:cubicBezTo>
                      <a:pt x="0" y="1205"/>
                      <a:pt x="158" y="1363"/>
                      <a:pt x="347" y="1363"/>
                    </a:cubicBezTo>
                    <a:lnTo>
                      <a:pt x="3781" y="1363"/>
                    </a:lnTo>
                    <a:cubicBezTo>
                      <a:pt x="3970" y="1363"/>
                      <a:pt x="4127" y="1205"/>
                      <a:pt x="4127" y="1016"/>
                    </a:cubicBezTo>
                    <a:lnTo>
                      <a:pt x="4127" y="670"/>
                    </a:lnTo>
                    <a:cubicBezTo>
                      <a:pt x="4127" y="260"/>
                      <a:pt x="3812" y="8"/>
                      <a:pt x="3466" y="8"/>
                    </a:cubicBezTo>
                    <a:lnTo>
                      <a:pt x="756" y="8"/>
                    </a:lnTo>
                    <a:cubicBezTo>
                      <a:pt x="718" y="3"/>
                      <a:pt x="681" y="0"/>
                      <a:pt x="6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2" name="Google Shape;6959;p88">
                <a:extLst>
                  <a:ext uri="{FF2B5EF4-FFF2-40B4-BE49-F238E27FC236}">
                    <a16:creationId xmlns:a16="http://schemas.microsoft.com/office/drawing/2014/main" id="{8329E0B0-12FC-D55A-2EDF-F5AA6216326D}"/>
                  </a:ext>
                </a:extLst>
              </p:cNvPr>
              <p:cNvSpPr/>
              <p:nvPr/>
            </p:nvSpPr>
            <p:spPr>
              <a:xfrm>
                <a:off x="-31042375" y="3346200"/>
                <a:ext cx="165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26" extrusionOk="0">
                    <a:moveTo>
                      <a:pt x="1" y="1"/>
                    </a:moveTo>
                    <a:lnTo>
                      <a:pt x="1" y="725"/>
                    </a:lnTo>
                    <a:lnTo>
                      <a:pt x="662" y="725"/>
                    </a:lnTo>
                    <a:lnTo>
                      <a:pt x="66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3" name="Google Shape;6960;p88">
                <a:extLst>
                  <a:ext uri="{FF2B5EF4-FFF2-40B4-BE49-F238E27FC236}">
                    <a16:creationId xmlns:a16="http://schemas.microsoft.com/office/drawing/2014/main" id="{5C8F514A-CB50-83B3-113D-12F0A11EFEFC}"/>
                  </a:ext>
                </a:extLst>
              </p:cNvPr>
              <p:cNvSpPr/>
              <p:nvPr/>
            </p:nvSpPr>
            <p:spPr>
              <a:xfrm>
                <a:off x="-31042375" y="3278475"/>
                <a:ext cx="165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1" y="0"/>
                    </a:moveTo>
                    <a:lnTo>
                      <a:pt x="1" y="662"/>
                    </a:lnTo>
                    <a:lnTo>
                      <a:pt x="662" y="662"/>
                    </a:lnTo>
                    <a:lnTo>
                      <a:pt x="6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4" name="Google Shape;6961;p88">
                <a:extLst>
                  <a:ext uri="{FF2B5EF4-FFF2-40B4-BE49-F238E27FC236}">
                    <a16:creationId xmlns:a16="http://schemas.microsoft.com/office/drawing/2014/main" id="{1DADD72B-EB57-B5EF-D55C-19370D33623E}"/>
                  </a:ext>
                </a:extLst>
              </p:cNvPr>
              <p:cNvSpPr/>
              <p:nvPr/>
            </p:nvSpPr>
            <p:spPr>
              <a:xfrm>
                <a:off x="-31042375" y="3416300"/>
                <a:ext cx="165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3" extrusionOk="0">
                    <a:moveTo>
                      <a:pt x="1" y="1"/>
                    </a:moveTo>
                    <a:lnTo>
                      <a:pt x="1" y="662"/>
                    </a:lnTo>
                    <a:lnTo>
                      <a:pt x="662" y="662"/>
                    </a:lnTo>
                    <a:lnTo>
                      <a:pt x="66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5" name="Google Shape;6962;p88">
                <a:extLst>
                  <a:ext uri="{FF2B5EF4-FFF2-40B4-BE49-F238E27FC236}">
                    <a16:creationId xmlns:a16="http://schemas.microsoft.com/office/drawing/2014/main" id="{4A6D4420-C585-7F68-80DF-83DD831B6843}"/>
                  </a:ext>
                </a:extLst>
              </p:cNvPr>
              <p:cNvSpPr/>
              <p:nvPr/>
            </p:nvSpPr>
            <p:spPr>
              <a:xfrm>
                <a:off x="-31094350" y="3210725"/>
                <a:ext cx="222900" cy="274925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10997" extrusionOk="0">
                    <a:moveTo>
                      <a:pt x="7183" y="2049"/>
                    </a:moveTo>
                    <a:cubicBezTo>
                      <a:pt x="7404" y="2049"/>
                      <a:pt x="7561" y="2206"/>
                      <a:pt x="7561" y="2395"/>
                    </a:cubicBezTo>
                    <a:cubicBezTo>
                      <a:pt x="7561" y="2584"/>
                      <a:pt x="7404" y="2742"/>
                      <a:pt x="7183" y="2742"/>
                    </a:cubicBezTo>
                    <a:lnTo>
                      <a:pt x="4474" y="2742"/>
                    </a:lnTo>
                    <a:cubicBezTo>
                      <a:pt x="4285" y="2742"/>
                      <a:pt x="4127" y="2584"/>
                      <a:pt x="4127" y="2395"/>
                    </a:cubicBezTo>
                    <a:cubicBezTo>
                      <a:pt x="4127" y="2206"/>
                      <a:pt x="4285" y="2049"/>
                      <a:pt x="4474" y="2049"/>
                    </a:cubicBezTo>
                    <a:close/>
                    <a:moveTo>
                      <a:pt x="3151" y="2017"/>
                    </a:moveTo>
                    <a:cubicBezTo>
                      <a:pt x="3340" y="2017"/>
                      <a:pt x="3497" y="2175"/>
                      <a:pt x="3497" y="2364"/>
                    </a:cubicBezTo>
                    <a:lnTo>
                      <a:pt x="3497" y="3750"/>
                    </a:lnTo>
                    <a:cubicBezTo>
                      <a:pt x="3497" y="3939"/>
                      <a:pt x="3340" y="4097"/>
                      <a:pt x="3151" y="4097"/>
                    </a:cubicBezTo>
                    <a:lnTo>
                      <a:pt x="1764" y="4097"/>
                    </a:lnTo>
                    <a:cubicBezTo>
                      <a:pt x="1575" y="4097"/>
                      <a:pt x="1418" y="3939"/>
                      <a:pt x="1418" y="3750"/>
                    </a:cubicBezTo>
                    <a:lnTo>
                      <a:pt x="1418" y="2364"/>
                    </a:lnTo>
                    <a:cubicBezTo>
                      <a:pt x="1418" y="2175"/>
                      <a:pt x="1575" y="2017"/>
                      <a:pt x="1764" y="2017"/>
                    </a:cubicBezTo>
                    <a:close/>
                    <a:moveTo>
                      <a:pt x="5860" y="3372"/>
                    </a:moveTo>
                    <a:cubicBezTo>
                      <a:pt x="6049" y="3372"/>
                      <a:pt x="6207" y="3529"/>
                      <a:pt x="6207" y="3750"/>
                    </a:cubicBezTo>
                    <a:cubicBezTo>
                      <a:pt x="6207" y="3939"/>
                      <a:pt x="6049" y="4097"/>
                      <a:pt x="5860" y="4097"/>
                    </a:cubicBezTo>
                    <a:lnTo>
                      <a:pt x="4474" y="4097"/>
                    </a:lnTo>
                    <a:cubicBezTo>
                      <a:pt x="4285" y="4097"/>
                      <a:pt x="4127" y="3939"/>
                      <a:pt x="4127" y="3750"/>
                    </a:cubicBezTo>
                    <a:cubicBezTo>
                      <a:pt x="4127" y="3529"/>
                      <a:pt x="4285" y="3372"/>
                      <a:pt x="4474" y="3372"/>
                    </a:cubicBezTo>
                    <a:close/>
                    <a:moveTo>
                      <a:pt x="7183" y="4758"/>
                    </a:moveTo>
                    <a:cubicBezTo>
                      <a:pt x="7404" y="4758"/>
                      <a:pt x="7561" y="4916"/>
                      <a:pt x="7561" y="5105"/>
                    </a:cubicBezTo>
                    <a:cubicBezTo>
                      <a:pt x="7561" y="5325"/>
                      <a:pt x="7404" y="5483"/>
                      <a:pt x="7183" y="5483"/>
                    </a:cubicBezTo>
                    <a:lnTo>
                      <a:pt x="4474" y="5483"/>
                    </a:lnTo>
                    <a:cubicBezTo>
                      <a:pt x="4285" y="5483"/>
                      <a:pt x="4127" y="5325"/>
                      <a:pt x="4127" y="5105"/>
                    </a:cubicBezTo>
                    <a:cubicBezTo>
                      <a:pt x="4127" y="4916"/>
                      <a:pt x="4285" y="4758"/>
                      <a:pt x="4474" y="4758"/>
                    </a:cubicBezTo>
                    <a:close/>
                    <a:moveTo>
                      <a:pt x="3151" y="4758"/>
                    </a:moveTo>
                    <a:cubicBezTo>
                      <a:pt x="3340" y="4758"/>
                      <a:pt x="3497" y="4916"/>
                      <a:pt x="3497" y="5105"/>
                    </a:cubicBezTo>
                    <a:lnTo>
                      <a:pt x="3497" y="6491"/>
                    </a:lnTo>
                    <a:cubicBezTo>
                      <a:pt x="3497" y="6680"/>
                      <a:pt x="3340" y="6837"/>
                      <a:pt x="3151" y="6837"/>
                    </a:cubicBezTo>
                    <a:lnTo>
                      <a:pt x="1764" y="6837"/>
                    </a:lnTo>
                    <a:cubicBezTo>
                      <a:pt x="1575" y="6837"/>
                      <a:pt x="1418" y="6680"/>
                      <a:pt x="1418" y="6491"/>
                    </a:cubicBezTo>
                    <a:lnTo>
                      <a:pt x="1418" y="5105"/>
                    </a:lnTo>
                    <a:cubicBezTo>
                      <a:pt x="1418" y="4916"/>
                      <a:pt x="1575" y="4758"/>
                      <a:pt x="1764" y="4758"/>
                    </a:cubicBezTo>
                    <a:close/>
                    <a:moveTo>
                      <a:pt x="5860" y="6144"/>
                    </a:moveTo>
                    <a:cubicBezTo>
                      <a:pt x="6049" y="6144"/>
                      <a:pt x="6207" y="6302"/>
                      <a:pt x="6207" y="6491"/>
                    </a:cubicBezTo>
                    <a:cubicBezTo>
                      <a:pt x="6207" y="6680"/>
                      <a:pt x="6049" y="6837"/>
                      <a:pt x="5860" y="6837"/>
                    </a:cubicBezTo>
                    <a:lnTo>
                      <a:pt x="4474" y="6837"/>
                    </a:lnTo>
                    <a:cubicBezTo>
                      <a:pt x="4285" y="6837"/>
                      <a:pt x="4127" y="6680"/>
                      <a:pt x="4127" y="6491"/>
                    </a:cubicBezTo>
                    <a:cubicBezTo>
                      <a:pt x="4127" y="6302"/>
                      <a:pt x="4285" y="6144"/>
                      <a:pt x="4474" y="6144"/>
                    </a:cubicBezTo>
                    <a:close/>
                    <a:moveTo>
                      <a:pt x="7183" y="7562"/>
                    </a:moveTo>
                    <a:cubicBezTo>
                      <a:pt x="7404" y="7562"/>
                      <a:pt x="7561" y="7720"/>
                      <a:pt x="7561" y="7909"/>
                    </a:cubicBezTo>
                    <a:cubicBezTo>
                      <a:pt x="7561" y="8098"/>
                      <a:pt x="7404" y="8255"/>
                      <a:pt x="7183" y="8255"/>
                    </a:cubicBezTo>
                    <a:lnTo>
                      <a:pt x="4474" y="8255"/>
                    </a:lnTo>
                    <a:cubicBezTo>
                      <a:pt x="4285" y="8255"/>
                      <a:pt x="4127" y="8098"/>
                      <a:pt x="4127" y="7909"/>
                    </a:cubicBezTo>
                    <a:cubicBezTo>
                      <a:pt x="4127" y="7720"/>
                      <a:pt x="4285" y="7562"/>
                      <a:pt x="4474" y="7562"/>
                    </a:cubicBezTo>
                    <a:close/>
                    <a:moveTo>
                      <a:pt x="3151" y="7531"/>
                    </a:moveTo>
                    <a:cubicBezTo>
                      <a:pt x="3340" y="7531"/>
                      <a:pt x="3497" y="7657"/>
                      <a:pt x="3497" y="7877"/>
                    </a:cubicBezTo>
                    <a:lnTo>
                      <a:pt x="3497" y="9232"/>
                    </a:lnTo>
                    <a:cubicBezTo>
                      <a:pt x="3497" y="9452"/>
                      <a:pt x="3340" y="9610"/>
                      <a:pt x="3151" y="9610"/>
                    </a:cubicBezTo>
                    <a:lnTo>
                      <a:pt x="1764" y="9610"/>
                    </a:lnTo>
                    <a:cubicBezTo>
                      <a:pt x="1575" y="9610"/>
                      <a:pt x="1418" y="9452"/>
                      <a:pt x="1418" y="9232"/>
                    </a:cubicBezTo>
                    <a:lnTo>
                      <a:pt x="1418" y="7877"/>
                    </a:lnTo>
                    <a:cubicBezTo>
                      <a:pt x="1418" y="7657"/>
                      <a:pt x="1575" y="7531"/>
                      <a:pt x="1764" y="7531"/>
                    </a:cubicBezTo>
                    <a:close/>
                    <a:moveTo>
                      <a:pt x="5860" y="8885"/>
                    </a:moveTo>
                    <a:cubicBezTo>
                      <a:pt x="6049" y="8885"/>
                      <a:pt x="6207" y="9043"/>
                      <a:pt x="6207" y="9232"/>
                    </a:cubicBezTo>
                    <a:cubicBezTo>
                      <a:pt x="6207" y="9452"/>
                      <a:pt x="6049" y="9610"/>
                      <a:pt x="5860" y="9610"/>
                    </a:cubicBezTo>
                    <a:lnTo>
                      <a:pt x="4474" y="9610"/>
                    </a:lnTo>
                    <a:cubicBezTo>
                      <a:pt x="4285" y="9610"/>
                      <a:pt x="4127" y="9452"/>
                      <a:pt x="4127" y="9232"/>
                    </a:cubicBezTo>
                    <a:cubicBezTo>
                      <a:pt x="4127" y="9043"/>
                      <a:pt x="4285" y="8885"/>
                      <a:pt x="4474" y="8885"/>
                    </a:cubicBezTo>
                    <a:close/>
                    <a:moveTo>
                      <a:pt x="1040" y="1"/>
                    </a:moveTo>
                    <a:cubicBezTo>
                      <a:pt x="504" y="1"/>
                      <a:pt x="0" y="473"/>
                      <a:pt x="0" y="1009"/>
                    </a:cubicBezTo>
                    <a:lnTo>
                      <a:pt x="0" y="9956"/>
                    </a:lnTo>
                    <a:cubicBezTo>
                      <a:pt x="32" y="10524"/>
                      <a:pt x="504" y="10996"/>
                      <a:pt x="1040" y="10996"/>
                    </a:cubicBezTo>
                    <a:lnTo>
                      <a:pt x="7908" y="10996"/>
                    </a:lnTo>
                    <a:cubicBezTo>
                      <a:pt x="8444" y="10996"/>
                      <a:pt x="8916" y="10524"/>
                      <a:pt x="8916" y="9956"/>
                    </a:cubicBezTo>
                    <a:lnTo>
                      <a:pt x="8916" y="1009"/>
                    </a:lnTo>
                    <a:cubicBezTo>
                      <a:pt x="8916" y="473"/>
                      <a:pt x="8444" y="1"/>
                      <a:pt x="7908" y="1"/>
                    </a:cubicBezTo>
                    <a:lnTo>
                      <a:pt x="7183" y="1"/>
                    </a:lnTo>
                    <a:lnTo>
                      <a:pt x="7183" y="347"/>
                    </a:lnTo>
                    <a:cubicBezTo>
                      <a:pt x="7183" y="915"/>
                      <a:pt x="6711" y="1387"/>
                      <a:pt x="6175" y="1387"/>
                    </a:cubicBezTo>
                    <a:lnTo>
                      <a:pt x="2741" y="1387"/>
                    </a:lnTo>
                    <a:cubicBezTo>
                      <a:pt x="2206" y="1387"/>
                      <a:pt x="1733" y="915"/>
                      <a:pt x="1733" y="347"/>
                    </a:cubicBezTo>
                    <a:lnTo>
                      <a:pt x="173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6" name="Google Shape;6963;p88">
                <a:extLst>
                  <a:ext uri="{FF2B5EF4-FFF2-40B4-BE49-F238E27FC236}">
                    <a16:creationId xmlns:a16="http://schemas.microsoft.com/office/drawing/2014/main" id="{F52BE4CB-BD82-7621-225C-43938FFA3ED0}"/>
                  </a:ext>
                </a:extLst>
              </p:cNvPr>
              <p:cNvSpPr/>
              <p:nvPr/>
            </p:nvSpPr>
            <p:spPr>
              <a:xfrm>
                <a:off x="-30853350" y="3295000"/>
                <a:ext cx="512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160" extrusionOk="0">
                    <a:moveTo>
                      <a:pt x="1" y="1"/>
                    </a:moveTo>
                    <a:lnTo>
                      <a:pt x="1" y="4160"/>
                    </a:lnTo>
                    <a:lnTo>
                      <a:pt x="2049" y="4160"/>
                    </a:lnTo>
                    <a:lnTo>
                      <a:pt x="20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7" name="Google Shape;6964;p88">
                <a:extLst>
                  <a:ext uri="{FF2B5EF4-FFF2-40B4-BE49-F238E27FC236}">
                    <a16:creationId xmlns:a16="http://schemas.microsoft.com/office/drawing/2014/main" id="{EB1B5C98-9B80-552D-98E7-17AC02720419}"/>
                  </a:ext>
                </a:extLst>
              </p:cNvPr>
              <p:cNvSpPr/>
              <p:nvPr/>
            </p:nvSpPr>
            <p:spPr>
              <a:xfrm>
                <a:off x="-30853350" y="3227275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048"/>
                    </a:lnTo>
                    <a:lnTo>
                      <a:pt x="2049" y="2048"/>
                    </a:lnTo>
                    <a:lnTo>
                      <a:pt x="2049" y="1040"/>
                    </a:lnTo>
                    <a:cubicBezTo>
                      <a:pt x="2049" y="473"/>
                      <a:pt x="1576" y="1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8" name="Google Shape;6965;p88">
                <a:extLst>
                  <a:ext uri="{FF2B5EF4-FFF2-40B4-BE49-F238E27FC236}">
                    <a16:creationId xmlns:a16="http://schemas.microsoft.com/office/drawing/2014/main" id="{0259D9D0-F27E-8C87-4D37-4B6C1DE29CFD}"/>
                  </a:ext>
                </a:extLst>
              </p:cNvPr>
              <p:cNvSpPr/>
              <p:nvPr/>
            </p:nvSpPr>
            <p:spPr>
              <a:xfrm>
                <a:off x="-30851775" y="3416300"/>
                <a:ext cx="465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2049" extrusionOk="0">
                    <a:moveTo>
                      <a:pt x="1" y="1"/>
                    </a:moveTo>
                    <a:lnTo>
                      <a:pt x="599" y="1796"/>
                    </a:lnTo>
                    <a:cubicBezTo>
                      <a:pt x="694" y="1985"/>
                      <a:pt x="788" y="2048"/>
                      <a:pt x="946" y="2048"/>
                    </a:cubicBezTo>
                    <a:cubicBezTo>
                      <a:pt x="1103" y="2048"/>
                      <a:pt x="1229" y="1985"/>
                      <a:pt x="1261" y="1796"/>
                    </a:cubicBezTo>
                    <a:lnTo>
                      <a:pt x="186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3" name="Google Shape;6966;p88">
              <a:extLst>
                <a:ext uri="{FF2B5EF4-FFF2-40B4-BE49-F238E27FC236}">
                  <a16:creationId xmlns:a16="http://schemas.microsoft.com/office/drawing/2014/main" id="{2BBC00E3-FFA8-CFB6-EF01-7DA779A9F306}"/>
                </a:ext>
              </a:extLst>
            </p:cNvPr>
            <p:cNvGrpSpPr/>
            <p:nvPr/>
          </p:nvGrpSpPr>
          <p:grpSpPr>
            <a:xfrm>
              <a:off x="8189635" y="2558378"/>
              <a:ext cx="453661" cy="454361"/>
              <a:chOff x="-31093575" y="3552550"/>
              <a:chExt cx="291450" cy="291900"/>
            </a:xfrm>
            <a:grpFill/>
          </p:grpSpPr>
          <p:sp>
            <p:nvSpPr>
              <p:cNvPr id="137" name="Google Shape;6967;p88">
                <a:extLst>
                  <a:ext uri="{FF2B5EF4-FFF2-40B4-BE49-F238E27FC236}">
                    <a16:creationId xmlns:a16="http://schemas.microsoft.com/office/drawing/2014/main" id="{C4BF4FD1-CDD7-3E5B-55CF-818620810D2E}"/>
                  </a:ext>
                </a:extLst>
              </p:cNvPr>
              <p:cNvSpPr/>
              <p:nvPr/>
            </p:nvSpPr>
            <p:spPr>
              <a:xfrm>
                <a:off x="-31011650" y="3745525"/>
                <a:ext cx="79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505" extrusionOk="0">
                    <a:moveTo>
                      <a:pt x="158" y="1"/>
                    </a:moveTo>
                    <a:lnTo>
                      <a:pt x="0" y="505"/>
                    </a:lnTo>
                    <a:lnTo>
                      <a:pt x="315" y="505"/>
                    </a:lnTo>
                    <a:lnTo>
                      <a:pt x="15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8" name="Google Shape;6968;p88">
                <a:extLst>
                  <a:ext uri="{FF2B5EF4-FFF2-40B4-BE49-F238E27FC236}">
                    <a16:creationId xmlns:a16="http://schemas.microsoft.com/office/drawing/2014/main" id="{20949740-EAB7-C5B8-5DB2-078A775E0FA7}"/>
                  </a:ext>
                </a:extLst>
              </p:cNvPr>
              <p:cNvSpPr/>
              <p:nvPr/>
            </p:nvSpPr>
            <p:spPr>
              <a:xfrm>
                <a:off x="-31093575" y="3671500"/>
                <a:ext cx="171725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6918" extrusionOk="0">
                    <a:moveTo>
                      <a:pt x="3427" y="1449"/>
                    </a:moveTo>
                    <a:cubicBezTo>
                      <a:pt x="3569" y="1449"/>
                      <a:pt x="3718" y="1512"/>
                      <a:pt x="3781" y="1638"/>
                    </a:cubicBezTo>
                    <a:lnTo>
                      <a:pt x="4317" y="3466"/>
                    </a:lnTo>
                    <a:lnTo>
                      <a:pt x="4474" y="3466"/>
                    </a:lnTo>
                    <a:cubicBezTo>
                      <a:pt x="4695" y="3466"/>
                      <a:pt x="4852" y="3623"/>
                      <a:pt x="4852" y="3812"/>
                    </a:cubicBezTo>
                    <a:cubicBezTo>
                      <a:pt x="4852" y="3970"/>
                      <a:pt x="4726" y="4127"/>
                      <a:pt x="4537" y="4127"/>
                    </a:cubicBezTo>
                    <a:lnTo>
                      <a:pt x="4789" y="5072"/>
                    </a:lnTo>
                    <a:cubicBezTo>
                      <a:pt x="4852" y="5262"/>
                      <a:pt x="4758" y="5419"/>
                      <a:pt x="4569" y="5514"/>
                    </a:cubicBezTo>
                    <a:cubicBezTo>
                      <a:pt x="4545" y="5518"/>
                      <a:pt x="4521" y="5520"/>
                      <a:pt x="4498" y="5520"/>
                    </a:cubicBezTo>
                    <a:cubicBezTo>
                      <a:pt x="4341" y="5520"/>
                      <a:pt x="4210" y="5427"/>
                      <a:pt x="4128" y="5262"/>
                    </a:cubicBezTo>
                    <a:lnTo>
                      <a:pt x="3781" y="4127"/>
                    </a:lnTo>
                    <a:lnTo>
                      <a:pt x="3057" y="4127"/>
                    </a:lnTo>
                    <a:lnTo>
                      <a:pt x="2710" y="5262"/>
                    </a:lnTo>
                    <a:cubicBezTo>
                      <a:pt x="2683" y="5427"/>
                      <a:pt x="2535" y="5520"/>
                      <a:pt x="2351" y="5520"/>
                    </a:cubicBezTo>
                    <a:cubicBezTo>
                      <a:pt x="2325" y="5520"/>
                      <a:pt x="2297" y="5518"/>
                      <a:pt x="2269" y="5514"/>
                    </a:cubicBezTo>
                    <a:cubicBezTo>
                      <a:pt x="2080" y="5451"/>
                      <a:pt x="2017" y="5262"/>
                      <a:pt x="2049" y="5072"/>
                    </a:cubicBezTo>
                    <a:lnTo>
                      <a:pt x="2332" y="4127"/>
                    </a:lnTo>
                    <a:cubicBezTo>
                      <a:pt x="2175" y="4096"/>
                      <a:pt x="2017" y="3970"/>
                      <a:pt x="2017" y="3812"/>
                    </a:cubicBezTo>
                    <a:cubicBezTo>
                      <a:pt x="2049" y="3623"/>
                      <a:pt x="2206" y="3466"/>
                      <a:pt x="2395" y="3466"/>
                    </a:cubicBezTo>
                    <a:lnTo>
                      <a:pt x="2553" y="3466"/>
                    </a:lnTo>
                    <a:lnTo>
                      <a:pt x="3120" y="1638"/>
                    </a:lnTo>
                    <a:cubicBezTo>
                      <a:pt x="3151" y="1512"/>
                      <a:pt x="3285" y="1449"/>
                      <a:pt x="3427" y="1449"/>
                    </a:cubicBezTo>
                    <a:close/>
                    <a:moveTo>
                      <a:pt x="3435" y="0"/>
                    </a:moveTo>
                    <a:cubicBezTo>
                      <a:pt x="1544" y="0"/>
                      <a:pt x="1" y="1544"/>
                      <a:pt x="1" y="3434"/>
                    </a:cubicBezTo>
                    <a:cubicBezTo>
                      <a:pt x="1" y="5356"/>
                      <a:pt x="1544" y="6900"/>
                      <a:pt x="3435" y="6900"/>
                    </a:cubicBezTo>
                    <a:cubicBezTo>
                      <a:pt x="4065" y="6900"/>
                      <a:pt x="4632" y="6742"/>
                      <a:pt x="5168" y="6427"/>
                    </a:cubicBezTo>
                    <a:lnTo>
                      <a:pt x="6365" y="6900"/>
                    </a:lnTo>
                    <a:cubicBezTo>
                      <a:pt x="6407" y="6910"/>
                      <a:pt x="6449" y="6917"/>
                      <a:pt x="6491" y="6917"/>
                    </a:cubicBezTo>
                    <a:cubicBezTo>
                      <a:pt x="6575" y="6917"/>
                      <a:pt x="6659" y="6889"/>
                      <a:pt x="6743" y="6805"/>
                    </a:cubicBezTo>
                    <a:cubicBezTo>
                      <a:pt x="6806" y="6742"/>
                      <a:pt x="6869" y="6616"/>
                      <a:pt x="6869" y="6459"/>
                    </a:cubicBezTo>
                    <a:lnTo>
                      <a:pt x="6491" y="5009"/>
                    </a:lnTo>
                    <a:cubicBezTo>
                      <a:pt x="6743" y="4537"/>
                      <a:pt x="6869" y="4001"/>
                      <a:pt x="6869" y="3466"/>
                    </a:cubicBezTo>
                    <a:cubicBezTo>
                      <a:pt x="6869" y="3119"/>
                      <a:pt x="6774" y="2804"/>
                      <a:pt x="6711" y="2489"/>
                    </a:cubicBezTo>
                    <a:cubicBezTo>
                      <a:pt x="6617" y="2426"/>
                      <a:pt x="6491" y="2395"/>
                      <a:pt x="6428" y="2363"/>
                    </a:cubicBezTo>
                    <a:lnTo>
                      <a:pt x="5514" y="2710"/>
                    </a:lnTo>
                    <a:cubicBezTo>
                      <a:pt x="5389" y="2755"/>
                      <a:pt x="5256" y="2780"/>
                      <a:pt x="5125" y="2780"/>
                    </a:cubicBezTo>
                    <a:cubicBezTo>
                      <a:pt x="4892" y="2780"/>
                      <a:pt x="4667" y="2702"/>
                      <a:pt x="4506" y="2521"/>
                    </a:cubicBezTo>
                    <a:cubicBezTo>
                      <a:pt x="4222" y="2269"/>
                      <a:pt x="4096" y="1891"/>
                      <a:pt x="4159" y="1481"/>
                    </a:cubicBezTo>
                    <a:lnTo>
                      <a:pt x="4443" y="221"/>
                    </a:lnTo>
                    <a:cubicBezTo>
                      <a:pt x="4443" y="189"/>
                      <a:pt x="4443" y="189"/>
                      <a:pt x="4411" y="158"/>
                    </a:cubicBezTo>
                    <a:cubicBezTo>
                      <a:pt x="4096" y="63"/>
                      <a:pt x="3781" y="0"/>
                      <a:pt x="34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9" name="Google Shape;6969;p88">
                <a:extLst>
                  <a:ext uri="{FF2B5EF4-FFF2-40B4-BE49-F238E27FC236}">
                    <a16:creationId xmlns:a16="http://schemas.microsoft.com/office/drawing/2014/main" id="{11CE5485-DC53-B476-423F-151CF71BCEEA}"/>
                  </a:ext>
                </a:extLst>
              </p:cNvPr>
              <p:cNvSpPr/>
              <p:nvPr/>
            </p:nvSpPr>
            <p:spPr>
              <a:xfrm>
                <a:off x="-30895875" y="3621075"/>
                <a:ext cx="157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41" extrusionOk="0">
                    <a:moveTo>
                      <a:pt x="0" y="1"/>
                    </a:moveTo>
                    <a:cubicBezTo>
                      <a:pt x="32" y="410"/>
                      <a:pt x="126" y="694"/>
                      <a:pt x="315" y="1041"/>
                    </a:cubicBezTo>
                    <a:cubicBezTo>
                      <a:pt x="473" y="694"/>
                      <a:pt x="599" y="347"/>
                      <a:pt x="6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0" name="Google Shape;6970;p88">
                <a:extLst>
                  <a:ext uri="{FF2B5EF4-FFF2-40B4-BE49-F238E27FC236}">
                    <a16:creationId xmlns:a16="http://schemas.microsoft.com/office/drawing/2014/main" id="{7CEAFDAF-A254-2F45-7A9E-61B2F9EE9A81}"/>
                  </a:ext>
                </a:extLst>
              </p:cNvPr>
              <p:cNvSpPr/>
              <p:nvPr/>
            </p:nvSpPr>
            <p:spPr>
              <a:xfrm>
                <a:off x="-30974650" y="3552550"/>
                <a:ext cx="172525" cy="17240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6896" extrusionOk="0">
                    <a:moveTo>
                      <a:pt x="3435" y="1356"/>
                    </a:moveTo>
                    <a:cubicBezTo>
                      <a:pt x="3624" y="1356"/>
                      <a:pt x="3782" y="1513"/>
                      <a:pt x="3782" y="1734"/>
                    </a:cubicBezTo>
                    <a:lnTo>
                      <a:pt x="3782" y="2080"/>
                    </a:lnTo>
                    <a:lnTo>
                      <a:pt x="4821" y="2080"/>
                    </a:lnTo>
                    <a:cubicBezTo>
                      <a:pt x="5010" y="2080"/>
                      <a:pt x="5168" y="2238"/>
                      <a:pt x="5168" y="2427"/>
                    </a:cubicBezTo>
                    <a:cubicBezTo>
                      <a:pt x="5168" y="2616"/>
                      <a:pt x="5010" y="2742"/>
                      <a:pt x="4821" y="2742"/>
                    </a:cubicBezTo>
                    <a:lnTo>
                      <a:pt x="4412" y="2742"/>
                    </a:lnTo>
                    <a:cubicBezTo>
                      <a:pt x="4380" y="3341"/>
                      <a:pt x="4191" y="3876"/>
                      <a:pt x="3876" y="4412"/>
                    </a:cubicBezTo>
                    <a:cubicBezTo>
                      <a:pt x="3908" y="4443"/>
                      <a:pt x="3908" y="4475"/>
                      <a:pt x="3939" y="4506"/>
                    </a:cubicBezTo>
                    <a:lnTo>
                      <a:pt x="4349" y="4916"/>
                    </a:lnTo>
                    <a:cubicBezTo>
                      <a:pt x="4443" y="5042"/>
                      <a:pt x="4443" y="5262"/>
                      <a:pt x="4349" y="5388"/>
                    </a:cubicBezTo>
                    <a:cubicBezTo>
                      <a:pt x="4286" y="5451"/>
                      <a:pt x="4191" y="5483"/>
                      <a:pt x="4101" y="5483"/>
                    </a:cubicBezTo>
                    <a:cubicBezTo>
                      <a:pt x="4010" y="5483"/>
                      <a:pt x="3923" y="5451"/>
                      <a:pt x="3876" y="5388"/>
                    </a:cubicBezTo>
                    <a:lnTo>
                      <a:pt x="3466" y="4979"/>
                    </a:lnTo>
                    <a:lnTo>
                      <a:pt x="3435" y="4947"/>
                    </a:lnTo>
                    <a:lnTo>
                      <a:pt x="3403" y="4979"/>
                    </a:lnTo>
                    <a:lnTo>
                      <a:pt x="2994" y="5388"/>
                    </a:lnTo>
                    <a:cubicBezTo>
                      <a:pt x="2931" y="5451"/>
                      <a:pt x="2844" y="5483"/>
                      <a:pt x="2758" y="5483"/>
                    </a:cubicBezTo>
                    <a:cubicBezTo>
                      <a:pt x="2671" y="5483"/>
                      <a:pt x="2584" y="5451"/>
                      <a:pt x="2521" y="5388"/>
                    </a:cubicBezTo>
                    <a:cubicBezTo>
                      <a:pt x="2395" y="5262"/>
                      <a:pt x="2395" y="5042"/>
                      <a:pt x="2521" y="4916"/>
                    </a:cubicBezTo>
                    <a:lnTo>
                      <a:pt x="2931" y="4506"/>
                    </a:lnTo>
                    <a:cubicBezTo>
                      <a:pt x="2962" y="4475"/>
                      <a:pt x="2962" y="4443"/>
                      <a:pt x="2994" y="4412"/>
                    </a:cubicBezTo>
                    <a:cubicBezTo>
                      <a:pt x="2679" y="3939"/>
                      <a:pt x="2490" y="3341"/>
                      <a:pt x="2458" y="2742"/>
                    </a:cubicBezTo>
                    <a:lnTo>
                      <a:pt x="2049" y="2742"/>
                    </a:lnTo>
                    <a:cubicBezTo>
                      <a:pt x="1860" y="2742"/>
                      <a:pt x="1702" y="2584"/>
                      <a:pt x="1702" y="2395"/>
                    </a:cubicBezTo>
                    <a:cubicBezTo>
                      <a:pt x="1702" y="2206"/>
                      <a:pt x="1860" y="2049"/>
                      <a:pt x="2049" y="2049"/>
                    </a:cubicBezTo>
                    <a:lnTo>
                      <a:pt x="3088" y="2049"/>
                    </a:lnTo>
                    <a:lnTo>
                      <a:pt x="3088" y="1734"/>
                    </a:lnTo>
                    <a:cubicBezTo>
                      <a:pt x="3088" y="1513"/>
                      <a:pt x="3246" y="1356"/>
                      <a:pt x="3435" y="1356"/>
                    </a:cubicBezTo>
                    <a:close/>
                    <a:moveTo>
                      <a:pt x="3466" y="1"/>
                    </a:moveTo>
                    <a:cubicBezTo>
                      <a:pt x="1576" y="1"/>
                      <a:pt x="32" y="1576"/>
                      <a:pt x="32" y="3467"/>
                    </a:cubicBezTo>
                    <a:cubicBezTo>
                      <a:pt x="32" y="3971"/>
                      <a:pt x="158" y="4506"/>
                      <a:pt x="411" y="4979"/>
                    </a:cubicBezTo>
                    <a:lnTo>
                      <a:pt x="32" y="6459"/>
                    </a:lnTo>
                    <a:cubicBezTo>
                      <a:pt x="1" y="6554"/>
                      <a:pt x="32" y="6680"/>
                      <a:pt x="158" y="6806"/>
                    </a:cubicBezTo>
                    <a:cubicBezTo>
                      <a:pt x="225" y="6851"/>
                      <a:pt x="324" y="6895"/>
                      <a:pt x="420" y="6895"/>
                    </a:cubicBezTo>
                    <a:cubicBezTo>
                      <a:pt x="460" y="6895"/>
                      <a:pt x="500" y="6887"/>
                      <a:pt x="537" y="6869"/>
                    </a:cubicBezTo>
                    <a:lnTo>
                      <a:pt x="1734" y="6396"/>
                    </a:lnTo>
                    <a:cubicBezTo>
                      <a:pt x="2269" y="6712"/>
                      <a:pt x="2899" y="6869"/>
                      <a:pt x="3466" y="6869"/>
                    </a:cubicBezTo>
                    <a:cubicBezTo>
                      <a:pt x="5357" y="6869"/>
                      <a:pt x="6901" y="5357"/>
                      <a:pt x="6901" y="3435"/>
                    </a:cubicBezTo>
                    <a:cubicBezTo>
                      <a:pt x="6901" y="1576"/>
                      <a:pt x="5325" y="1"/>
                      <a:pt x="34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4" name="Google Shape;6760;p88">
              <a:extLst>
                <a:ext uri="{FF2B5EF4-FFF2-40B4-BE49-F238E27FC236}">
                  <a16:creationId xmlns:a16="http://schemas.microsoft.com/office/drawing/2014/main" id="{1150FFE1-5D4A-8379-A86E-197B3E8E850A}"/>
                </a:ext>
              </a:extLst>
            </p:cNvPr>
            <p:cNvGrpSpPr/>
            <p:nvPr/>
          </p:nvGrpSpPr>
          <p:grpSpPr>
            <a:xfrm>
              <a:off x="3152160" y="935257"/>
              <a:ext cx="374965" cy="450422"/>
              <a:chOff x="-35814600" y="3202075"/>
              <a:chExt cx="242625" cy="291450"/>
            </a:xfrm>
            <a:grpFill/>
          </p:grpSpPr>
          <p:sp>
            <p:nvSpPr>
              <p:cNvPr id="130" name="Google Shape;6761;p88">
                <a:extLst>
                  <a:ext uri="{FF2B5EF4-FFF2-40B4-BE49-F238E27FC236}">
                    <a16:creationId xmlns:a16="http://schemas.microsoft.com/office/drawing/2014/main" id="{69BDCA57-DCE4-400E-0E59-BCE2195F55A5}"/>
                  </a:ext>
                </a:extLst>
              </p:cNvPr>
              <p:cNvSpPr/>
              <p:nvPr/>
            </p:nvSpPr>
            <p:spPr>
              <a:xfrm>
                <a:off x="-35814600" y="3202075"/>
                <a:ext cx="512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8098" extrusionOk="0">
                    <a:moveTo>
                      <a:pt x="1702" y="0"/>
                    </a:moveTo>
                    <a:cubicBezTo>
                      <a:pt x="757" y="0"/>
                      <a:pt x="1" y="788"/>
                      <a:pt x="1" y="1733"/>
                    </a:cubicBezTo>
                    <a:lnTo>
                      <a:pt x="1" y="8097"/>
                    </a:lnTo>
                    <a:cubicBezTo>
                      <a:pt x="348" y="7782"/>
                      <a:pt x="820" y="7562"/>
                      <a:pt x="1387" y="7562"/>
                    </a:cubicBezTo>
                    <a:lnTo>
                      <a:pt x="2049" y="7562"/>
                    </a:lnTo>
                    <a:lnTo>
                      <a:pt x="204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Google Shape;6762;p88">
                <a:extLst>
                  <a:ext uri="{FF2B5EF4-FFF2-40B4-BE49-F238E27FC236}">
                    <a16:creationId xmlns:a16="http://schemas.microsoft.com/office/drawing/2014/main" id="{FD38E037-5E42-FA9D-F922-F384FAE63E0F}"/>
                  </a:ext>
                </a:extLst>
              </p:cNvPr>
              <p:cNvSpPr/>
              <p:nvPr/>
            </p:nvSpPr>
            <p:spPr>
              <a:xfrm>
                <a:off x="-35814600" y="3407650"/>
                <a:ext cx="2426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9705" h="2742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6"/>
                    </a:cubicBezTo>
                    <a:cubicBezTo>
                      <a:pt x="1" y="2111"/>
                      <a:pt x="600" y="2741"/>
                      <a:pt x="1356" y="2741"/>
                    </a:cubicBezTo>
                    <a:lnTo>
                      <a:pt x="4758" y="2741"/>
                    </a:lnTo>
                    <a:lnTo>
                      <a:pt x="4758" y="1733"/>
                    </a:lnTo>
                    <a:lnTo>
                      <a:pt x="1702" y="1733"/>
                    </a:lnTo>
                    <a:cubicBezTo>
                      <a:pt x="1513" y="1733"/>
                      <a:pt x="1356" y="1575"/>
                      <a:pt x="1356" y="1355"/>
                    </a:cubicBezTo>
                    <a:cubicBezTo>
                      <a:pt x="1356" y="1166"/>
                      <a:pt x="1513" y="1008"/>
                      <a:pt x="1702" y="1008"/>
                    </a:cubicBezTo>
                    <a:lnTo>
                      <a:pt x="9232" y="1008"/>
                    </a:lnTo>
                    <a:cubicBezTo>
                      <a:pt x="9263" y="851"/>
                      <a:pt x="9326" y="662"/>
                      <a:pt x="9452" y="536"/>
                    </a:cubicBezTo>
                    <a:cubicBezTo>
                      <a:pt x="9704" y="221"/>
                      <a:pt x="9484" y="0"/>
                      <a:pt x="92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Google Shape;6763;p88">
                <a:extLst>
                  <a:ext uri="{FF2B5EF4-FFF2-40B4-BE49-F238E27FC236}">
                    <a16:creationId xmlns:a16="http://schemas.microsoft.com/office/drawing/2014/main" id="{5D2AB206-E030-F5C2-44CE-D2E010436232}"/>
                  </a:ext>
                </a:extLst>
              </p:cNvPr>
              <p:cNvSpPr/>
              <p:nvPr/>
            </p:nvSpPr>
            <p:spPr>
              <a:xfrm>
                <a:off x="-35627125" y="3450950"/>
                <a:ext cx="55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010" extrusionOk="0">
                    <a:moveTo>
                      <a:pt x="0" y="1"/>
                    </a:moveTo>
                    <a:lnTo>
                      <a:pt x="0" y="1009"/>
                    </a:lnTo>
                    <a:lnTo>
                      <a:pt x="1670" y="1009"/>
                    </a:lnTo>
                    <a:cubicBezTo>
                      <a:pt x="1953" y="1009"/>
                      <a:pt x="2205" y="788"/>
                      <a:pt x="1953" y="505"/>
                    </a:cubicBezTo>
                    <a:cubicBezTo>
                      <a:pt x="1827" y="347"/>
                      <a:pt x="1764" y="190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Google Shape;6764;p88">
                <a:extLst>
                  <a:ext uri="{FF2B5EF4-FFF2-40B4-BE49-F238E27FC236}">
                    <a16:creationId xmlns:a16="http://schemas.microsoft.com/office/drawing/2014/main" id="{536CDC7C-DE7A-E427-A1B1-D543BAF0EA3F}"/>
                  </a:ext>
                </a:extLst>
              </p:cNvPr>
              <p:cNvSpPr/>
              <p:nvPr/>
            </p:nvSpPr>
            <p:spPr>
              <a:xfrm>
                <a:off x="-35703525" y="3305250"/>
                <a:ext cx="8430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87" extrusionOk="0">
                    <a:moveTo>
                      <a:pt x="1701" y="0"/>
                    </a:moveTo>
                    <a:cubicBezTo>
                      <a:pt x="882" y="0"/>
                      <a:pt x="221" y="599"/>
                      <a:pt x="0" y="1387"/>
                    </a:cubicBezTo>
                    <a:lnTo>
                      <a:pt x="3371" y="1387"/>
                    </a:lnTo>
                    <a:cubicBezTo>
                      <a:pt x="3214" y="599"/>
                      <a:pt x="2521" y="0"/>
                      <a:pt x="1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Google Shape;6765;p88">
                <a:extLst>
                  <a:ext uri="{FF2B5EF4-FFF2-40B4-BE49-F238E27FC236}">
                    <a16:creationId xmlns:a16="http://schemas.microsoft.com/office/drawing/2014/main" id="{58380BB1-FFFA-49D4-764F-DA1ECBCD4B48}"/>
                  </a:ext>
                </a:extLst>
              </p:cNvPr>
              <p:cNvSpPr/>
              <p:nvPr/>
            </p:nvSpPr>
            <p:spPr>
              <a:xfrm>
                <a:off x="-35677550" y="3254050"/>
                <a:ext cx="331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24" extrusionOk="0">
                    <a:moveTo>
                      <a:pt x="662" y="1"/>
                    </a:moveTo>
                    <a:cubicBezTo>
                      <a:pt x="316" y="1"/>
                      <a:pt x="1" y="284"/>
                      <a:pt x="1" y="662"/>
                    </a:cubicBezTo>
                    <a:cubicBezTo>
                      <a:pt x="1" y="1040"/>
                      <a:pt x="316" y="1324"/>
                      <a:pt x="662" y="1324"/>
                    </a:cubicBezTo>
                    <a:cubicBezTo>
                      <a:pt x="1040" y="1324"/>
                      <a:pt x="1324" y="1040"/>
                      <a:pt x="1324" y="662"/>
                    </a:cubicBezTo>
                    <a:cubicBezTo>
                      <a:pt x="1324" y="284"/>
                      <a:pt x="1040" y="1"/>
                      <a:pt x="6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Google Shape;6766;p88">
                <a:extLst>
                  <a:ext uri="{FF2B5EF4-FFF2-40B4-BE49-F238E27FC236}">
                    <a16:creationId xmlns:a16="http://schemas.microsoft.com/office/drawing/2014/main" id="{58C54112-AC8B-8400-FCCE-0E332BCC4E97}"/>
                  </a:ext>
                </a:extLst>
              </p:cNvPr>
              <p:cNvSpPr/>
              <p:nvPr/>
            </p:nvSpPr>
            <p:spPr>
              <a:xfrm>
                <a:off x="-35746850" y="3202075"/>
                <a:ext cx="17172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7562" extrusionOk="0">
                    <a:moveTo>
                      <a:pt x="3434" y="1355"/>
                    </a:moveTo>
                    <a:cubicBezTo>
                      <a:pt x="4191" y="1355"/>
                      <a:pt x="4821" y="1985"/>
                      <a:pt x="4821" y="2741"/>
                    </a:cubicBezTo>
                    <a:cubicBezTo>
                      <a:pt x="4821" y="3088"/>
                      <a:pt x="4663" y="3403"/>
                      <a:pt x="4474" y="3655"/>
                    </a:cubicBezTo>
                    <a:cubicBezTo>
                      <a:pt x="5293" y="4033"/>
                      <a:pt x="5829" y="4852"/>
                      <a:pt x="5829" y="5829"/>
                    </a:cubicBezTo>
                    <a:cubicBezTo>
                      <a:pt x="5829" y="6018"/>
                      <a:pt x="5671" y="6175"/>
                      <a:pt x="5482" y="6175"/>
                    </a:cubicBezTo>
                    <a:lnTo>
                      <a:pt x="1387" y="6175"/>
                    </a:lnTo>
                    <a:cubicBezTo>
                      <a:pt x="1198" y="6175"/>
                      <a:pt x="1040" y="6018"/>
                      <a:pt x="1040" y="5829"/>
                    </a:cubicBezTo>
                    <a:cubicBezTo>
                      <a:pt x="1040" y="4852"/>
                      <a:pt x="1576" y="4033"/>
                      <a:pt x="2426" y="3655"/>
                    </a:cubicBezTo>
                    <a:cubicBezTo>
                      <a:pt x="2174" y="3403"/>
                      <a:pt x="2048" y="3088"/>
                      <a:pt x="2048" y="2741"/>
                    </a:cubicBezTo>
                    <a:cubicBezTo>
                      <a:pt x="2048" y="1985"/>
                      <a:pt x="2678" y="1355"/>
                      <a:pt x="3434" y="1355"/>
                    </a:cubicBezTo>
                    <a:close/>
                    <a:moveTo>
                      <a:pt x="0" y="0"/>
                    </a:moveTo>
                    <a:lnTo>
                      <a:pt x="0" y="7562"/>
                    </a:lnTo>
                    <a:lnTo>
                      <a:pt x="6868" y="7562"/>
                    </a:lnTo>
                    <a:lnTo>
                      <a:pt x="6868" y="1009"/>
                    </a:lnTo>
                    <a:cubicBezTo>
                      <a:pt x="6868" y="473"/>
                      <a:pt x="6396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Google Shape;6767;p88">
                <a:extLst>
                  <a:ext uri="{FF2B5EF4-FFF2-40B4-BE49-F238E27FC236}">
                    <a16:creationId xmlns:a16="http://schemas.microsoft.com/office/drawing/2014/main" id="{096DAA29-3D5B-7924-E3CA-1029E6B46757}"/>
                  </a:ext>
                </a:extLst>
              </p:cNvPr>
              <p:cNvSpPr/>
              <p:nvPr/>
            </p:nvSpPr>
            <p:spPr>
              <a:xfrm>
                <a:off x="-35677550" y="3450950"/>
                <a:ext cx="34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1703" extrusionOk="0">
                    <a:moveTo>
                      <a:pt x="1" y="1"/>
                    </a:moveTo>
                    <a:lnTo>
                      <a:pt x="1" y="1702"/>
                    </a:lnTo>
                    <a:lnTo>
                      <a:pt x="505" y="1387"/>
                    </a:lnTo>
                    <a:cubicBezTo>
                      <a:pt x="536" y="1324"/>
                      <a:pt x="631" y="1324"/>
                      <a:pt x="694" y="1324"/>
                    </a:cubicBezTo>
                    <a:cubicBezTo>
                      <a:pt x="711" y="1316"/>
                      <a:pt x="725" y="1312"/>
                      <a:pt x="739" y="1312"/>
                    </a:cubicBezTo>
                    <a:cubicBezTo>
                      <a:pt x="776" y="1312"/>
                      <a:pt x="805" y="1341"/>
                      <a:pt x="851" y="1387"/>
                    </a:cubicBezTo>
                    <a:lnTo>
                      <a:pt x="1387" y="1702"/>
                    </a:ln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oogle Shape;6777;p88">
              <a:extLst>
                <a:ext uri="{FF2B5EF4-FFF2-40B4-BE49-F238E27FC236}">
                  <a16:creationId xmlns:a16="http://schemas.microsoft.com/office/drawing/2014/main" id="{1E579462-C25E-375B-785F-B7080286844F}"/>
                </a:ext>
              </a:extLst>
            </p:cNvPr>
            <p:cNvGrpSpPr/>
            <p:nvPr/>
          </p:nvGrpSpPr>
          <p:grpSpPr>
            <a:xfrm>
              <a:off x="6127723" y="908463"/>
              <a:ext cx="450421" cy="450422"/>
              <a:chOff x="-34003850" y="3227275"/>
              <a:chExt cx="291450" cy="291450"/>
            </a:xfrm>
            <a:grpFill/>
          </p:grpSpPr>
          <p:sp>
            <p:nvSpPr>
              <p:cNvPr id="125" name="Google Shape;6778;p88">
                <a:extLst>
                  <a:ext uri="{FF2B5EF4-FFF2-40B4-BE49-F238E27FC236}">
                    <a16:creationId xmlns:a16="http://schemas.microsoft.com/office/drawing/2014/main" id="{9F607321-1A75-10EB-02D9-44EC0BD77F30}"/>
                  </a:ext>
                </a:extLst>
              </p:cNvPr>
              <p:cNvSpPr/>
              <p:nvPr/>
            </p:nvSpPr>
            <p:spPr>
              <a:xfrm>
                <a:off x="-33852625" y="3313925"/>
                <a:ext cx="1284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985" extrusionOk="0">
                    <a:moveTo>
                      <a:pt x="473" y="0"/>
                    </a:moveTo>
                    <a:cubicBezTo>
                      <a:pt x="316" y="0"/>
                      <a:pt x="158" y="32"/>
                      <a:pt x="1" y="126"/>
                    </a:cubicBezTo>
                    <a:lnTo>
                      <a:pt x="2521" y="1985"/>
                    </a:lnTo>
                    <a:lnTo>
                      <a:pt x="5136" y="158"/>
                    </a:lnTo>
                    <a:cubicBezTo>
                      <a:pt x="4979" y="32"/>
                      <a:pt x="4790" y="0"/>
                      <a:pt x="45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Google Shape;6779;p88">
                <a:extLst>
                  <a:ext uri="{FF2B5EF4-FFF2-40B4-BE49-F238E27FC236}">
                    <a16:creationId xmlns:a16="http://schemas.microsoft.com/office/drawing/2014/main" id="{C8B7EA00-C614-2552-8528-689E10912561}"/>
                  </a:ext>
                </a:extLst>
              </p:cNvPr>
              <p:cNvSpPr/>
              <p:nvPr/>
            </p:nvSpPr>
            <p:spPr>
              <a:xfrm>
                <a:off x="-33866000" y="3328875"/>
                <a:ext cx="153600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128" extrusionOk="0">
                    <a:moveTo>
                      <a:pt x="63" y="1"/>
                    </a:moveTo>
                    <a:cubicBezTo>
                      <a:pt x="32" y="127"/>
                      <a:pt x="0" y="284"/>
                      <a:pt x="0" y="379"/>
                    </a:cubicBezTo>
                    <a:lnTo>
                      <a:pt x="0" y="3120"/>
                    </a:lnTo>
                    <a:cubicBezTo>
                      <a:pt x="0" y="3655"/>
                      <a:pt x="473" y="4128"/>
                      <a:pt x="1040" y="4128"/>
                    </a:cubicBezTo>
                    <a:lnTo>
                      <a:pt x="5136" y="4128"/>
                    </a:lnTo>
                    <a:cubicBezTo>
                      <a:pt x="5671" y="4128"/>
                      <a:pt x="6144" y="3655"/>
                      <a:pt x="6144" y="3120"/>
                    </a:cubicBezTo>
                    <a:lnTo>
                      <a:pt x="6144" y="379"/>
                    </a:lnTo>
                    <a:cubicBezTo>
                      <a:pt x="6144" y="284"/>
                      <a:pt x="6112" y="190"/>
                      <a:pt x="6112" y="64"/>
                    </a:cubicBezTo>
                    <a:lnTo>
                      <a:pt x="3277" y="2048"/>
                    </a:lnTo>
                    <a:cubicBezTo>
                      <a:pt x="3214" y="2080"/>
                      <a:pt x="3151" y="2080"/>
                      <a:pt x="3056" y="2080"/>
                    </a:cubicBezTo>
                    <a:cubicBezTo>
                      <a:pt x="2993" y="2080"/>
                      <a:pt x="2962" y="2080"/>
                      <a:pt x="2867" y="2048"/>
                    </a:cubicBezTo>
                    <a:lnTo>
                      <a:pt x="6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Google Shape;6780;p88">
                <a:extLst>
                  <a:ext uri="{FF2B5EF4-FFF2-40B4-BE49-F238E27FC236}">
                    <a16:creationId xmlns:a16="http://schemas.microsoft.com/office/drawing/2014/main" id="{D7F0054B-CC53-8269-C40B-A5AAC7DA55E9}"/>
                  </a:ext>
                </a:extLst>
              </p:cNvPr>
              <p:cNvSpPr/>
              <p:nvPr/>
            </p:nvSpPr>
            <p:spPr>
              <a:xfrm>
                <a:off x="-34003850" y="3279250"/>
                <a:ext cx="189050" cy="18827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7531" extrusionOk="0">
                    <a:moveTo>
                      <a:pt x="3781" y="2017"/>
                    </a:moveTo>
                    <a:cubicBezTo>
                      <a:pt x="3970" y="2017"/>
                      <a:pt x="4128" y="2175"/>
                      <a:pt x="4128" y="2364"/>
                    </a:cubicBezTo>
                    <a:cubicBezTo>
                      <a:pt x="4128" y="2584"/>
                      <a:pt x="3970" y="2742"/>
                      <a:pt x="3781" y="2742"/>
                    </a:cubicBezTo>
                    <a:lnTo>
                      <a:pt x="1702" y="2742"/>
                    </a:lnTo>
                    <a:cubicBezTo>
                      <a:pt x="1482" y="2742"/>
                      <a:pt x="1324" y="2584"/>
                      <a:pt x="1324" y="2364"/>
                    </a:cubicBezTo>
                    <a:cubicBezTo>
                      <a:pt x="1324" y="2175"/>
                      <a:pt x="1482" y="2017"/>
                      <a:pt x="1702" y="2017"/>
                    </a:cubicBezTo>
                    <a:close/>
                    <a:moveTo>
                      <a:pt x="3057" y="3403"/>
                    </a:moveTo>
                    <a:cubicBezTo>
                      <a:pt x="3277" y="3403"/>
                      <a:pt x="3435" y="3561"/>
                      <a:pt x="3435" y="3750"/>
                    </a:cubicBezTo>
                    <a:cubicBezTo>
                      <a:pt x="3466" y="3939"/>
                      <a:pt x="3277" y="4096"/>
                      <a:pt x="3057" y="4096"/>
                    </a:cubicBezTo>
                    <a:lnTo>
                      <a:pt x="1702" y="4096"/>
                    </a:lnTo>
                    <a:cubicBezTo>
                      <a:pt x="1482" y="4096"/>
                      <a:pt x="1324" y="3939"/>
                      <a:pt x="1324" y="3750"/>
                    </a:cubicBezTo>
                    <a:cubicBezTo>
                      <a:pt x="1324" y="3561"/>
                      <a:pt x="1482" y="3403"/>
                      <a:pt x="1702" y="3403"/>
                    </a:cubicBezTo>
                    <a:close/>
                    <a:moveTo>
                      <a:pt x="2395" y="4790"/>
                    </a:moveTo>
                    <a:cubicBezTo>
                      <a:pt x="2584" y="4790"/>
                      <a:pt x="2742" y="4947"/>
                      <a:pt x="2742" y="5136"/>
                    </a:cubicBezTo>
                    <a:cubicBezTo>
                      <a:pt x="2742" y="5325"/>
                      <a:pt x="2584" y="5483"/>
                      <a:pt x="2395" y="5483"/>
                    </a:cubicBezTo>
                    <a:lnTo>
                      <a:pt x="1702" y="5483"/>
                    </a:lnTo>
                    <a:cubicBezTo>
                      <a:pt x="1482" y="5483"/>
                      <a:pt x="1324" y="5325"/>
                      <a:pt x="1324" y="5136"/>
                    </a:cubicBezTo>
                    <a:cubicBezTo>
                      <a:pt x="1324" y="4947"/>
                      <a:pt x="1482" y="4790"/>
                      <a:pt x="1702" y="4790"/>
                    </a:cubicBezTo>
                    <a:close/>
                    <a:moveTo>
                      <a:pt x="1" y="1"/>
                    </a:moveTo>
                    <a:lnTo>
                      <a:pt x="1" y="7530"/>
                    </a:lnTo>
                    <a:lnTo>
                      <a:pt x="7562" y="7530"/>
                    </a:lnTo>
                    <a:lnTo>
                      <a:pt x="7562" y="6837"/>
                    </a:lnTo>
                    <a:lnTo>
                      <a:pt x="6522" y="6837"/>
                    </a:lnTo>
                    <a:cubicBezTo>
                      <a:pt x="5577" y="6837"/>
                      <a:pt x="4853" y="6081"/>
                      <a:pt x="4853" y="5136"/>
                    </a:cubicBezTo>
                    <a:lnTo>
                      <a:pt x="4853" y="2395"/>
                    </a:lnTo>
                    <a:cubicBezTo>
                      <a:pt x="4853" y="1450"/>
                      <a:pt x="5577" y="725"/>
                      <a:pt x="6522" y="725"/>
                    </a:cubicBezTo>
                    <a:lnTo>
                      <a:pt x="7562" y="725"/>
                    </a:lnTo>
                    <a:lnTo>
                      <a:pt x="756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Google Shape;6781;p88">
                <a:extLst>
                  <a:ext uri="{FF2B5EF4-FFF2-40B4-BE49-F238E27FC236}">
                    <a16:creationId xmlns:a16="http://schemas.microsoft.com/office/drawing/2014/main" id="{1CFEE3E6-C279-EB69-2069-E62571E7121C}"/>
                  </a:ext>
                </a:extLst>
              </p:cNvPr>
              <p:cNvSpPr/>
              <p:nvPr/>
            </p:nvSpPr>
            <p:spPr>
              <a:xfrm>
                <a:off x="-34003850" y="3227275"/>
                <a:ext cx="1890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1387" extrusionOk="0"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1387"/>
                    </a:lnTo>
                    <a:lnTo>
                      <a:pt x="7562" y="1387"/>
                    </a:lnTo>
                    <a:lnTo>
                      <a:pt x="7562" y="1040"/>
                    </a:lnTo>
                    <a:cubicBezTo>
                      <a:pt x="7562" y="473"/>
                      <a:pt x="7089" y="1"/>
                      <a:pt x="65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Google Shape;6782;p88">
                <a:extLst>
                  <a:ext uri="{FF2B5EF4-FFF2-40B4-BE49-F238E27FC236}">
                    <a16:creationId xmlns:a16="http://schemas.microsoft.com/office/drawing/2014/main" id="{4BACA0B0-0CE9-DC01-D188-CDCF3823A89E}"/>
                  </a:ext>
                </a:extLst>
              </p:cNvPr>
              <p:cNvSpPr/>
              <p:nvPr/>
            </p:nvSpPr>
            <p:spPr>
              <a:xfrm>
                <a:off x="-34003850" y="3484050"/>
                <a:ext cx="1890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1387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945"/>
                      <a:pt x="442" y="1386"/>
                      <a:pt x="1009" y="1386"/>
                    </a:cubicBezTo>
                    <a:lnTo>
                      <a:pt x="6522" y="1386"/>
                    </a:lnTo>
                    <a:cubicBezTo>
                      <a:pt x="7089" y="1386"/>
                      <a:pt x="7562" y="914"/>
                      <a:pt x="7562" y="347"/>
                    </a:cubicBezTo>
                    <a:lnTo>
                      <a:pt x="75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oogle Shape;6827;p88">
              <a:extLst>
                <a:ext uri="{FF2B5EF4-FFF2-40B4-BE49-F238E27FC236}">
                  <a16:creationId xmlns:a16="http://schemas.microsoft.com/office/drawing/2014/main" id="{F74F4BDC-00ED-5C5E-5646-183A7B996FC4}"/>
                </a:ext>
              </a:extLst>
            </p:cNvPr>
            <p:cNvGrpSpPr/>
            <p:nvPr/>
          </p:nvGrpSpPr>
          <p:grpSpPr>
            <a:xfrm>
              <a:off x="6694940" y="916355"/>
              <a:ext cx="455290" cy="449186"/>
              <a:chOff x="-33645475" y="3228075"/>
              <a:chExt cx="294600" cy="290650"/>
            </a:xfrm>
            <a:grpFill/>
          </p:grpSpPr>
          <p:sp>
            <p:nvSpPr>
              <p:cNvPr id="118" name="Google Shape;6828;p88">
                <a:extLst>
                  <a:ext uri="{FF2B5EF4-FFF2-40B4-BE49-F238E27FC236}">
                    <a16:creationId xmlns:a16="http://schemas.microsoft.com/office/drawing/2014/main" id="{6566B129-26D9-9D23-CD31-D0F748F2CC54}"/>
                  </a:ext>
                </a:extLst>
              </p:cNvPr>
              <p:cNvSpPr/>
              <p:nvPr/>
            </p:nvSpPr>
            <p:spPr>
              <a:xfrm>
                <a:off x="-33456450" y="3261925"/>
                <a:ext cx="8430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40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47" y="694"/>
                    </a:cubicBezTo>
                    <a:lnTo>
                      <a:pt x="1009" y="694"/>
                    </a:lnTo>
                    <a:cubicBezTo>
                      <a:pt x="1576" y="694"/>
                      <a:pt x="2049" y="1166"/>
                      <a:pt x="2049" y="1733"/>
                    </a:cubicBezTo>
                    <a:lnTo>
                      <a:pt x="2049" y="2269"/>
                    </a:lnTo>
                    <a:lnTo>
                      <a:pt x="1923" y="2175"/>
                    </a:lnTo>
                    <a:cubicBezTo>
                      <a:pt x="1860" y="2112"/>
                      <a:pt x="1773" y="2080"/>
                      <a:pt x="1686" y="2080"/>
                    </a:cubicBezTo>
                    <a:cubicBezTo>
                      <a:pt x="1600" y="2080"/>
                      <a:pt x="1513" y="2112"/>
                      <a:pt x="1450" y="2175"/>
                    </a:cubicBezTo>
                    <a:cubicBezTo>
                      <a:pt x="1324" y="2269"/>
                      <a:pt x="1324" y="2521"/>
                      <a:pt x="1450" y="2647"/>
                    </a:cubicBezTo>
                    <a:lnTo>
                      <a:pt x="2112" y="3309"/>
                    </a:lnTo>
                    <a:cubicBezTo>
                      <a:pt x="2175" y="3372"/>
                      <a:pt x="2269" y="3403"/>
                      <a:pt x="2360" y="3403"/>
                    </a:cubicBezTo>
                    <a:cubicBezTo>
                      <a:pt x="2450" y="3403"/>
                      <a:pt x="2537" y="3372"/>
                      <a:pt x="2584" y="3309"/>
                    </a:cubicBezTo>
                    <a:lnTo>
                      <a:pt x="3277" y="2647"/>
                    </a:lnTo>
                    <a:cubicBezTo>
                      <a:pt x="3372" y="2521"/>
                      <a:pt x="3372" y="2269"/>
                      <a:pt x="3277" y="2175"/>
                    </a:cubicBezTo>
                    <a:cubicBezTo>
                      <a:pt x="3214" y="2112"/>
                      <a:pt x="3120" y="2080"/>
                      <a:pt x="3029" y="2080"/>
                    </a:cubicBezTo>
                    <a:cubicBezTo>
                      <a:pt x="2939" y="2080"/>
                      <a:pt x="2852" y="2112"/>
                      <a:pt x="2805" y="2175"/>
                    </a:cubicBezTo>
                    <a:lnTo>
                      <a:pt x="2679" y="2269"/>
                    </a:lnTo>
                    <a:lnTo>
                      <a:pt x="2679" y="1733"/>
                    </a:lnTo>
                    <a:cubicBezTo>
                      <a:pt x="2742" y="788"/>
                      <a:pt x="1954" y="1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Google Shape;6829;p88">
                <a:extLst>
                  <a:ext uri="{FF2B5EF4-FFF2-40B4-BE49-F238E27FC236}">
                    <a16:creationId xmlns:a16="http://schemas.microsoft.com/office/drawing/2014/main" id="{03D46F01-80FE-B9EB-5AE6-DB9541C1A9BB}"/>
                  </a:ext>
                </a:extLst>
              </p:cNvPr>
              <p:cNvSpPr/>
              <p:nvPr/>
            </p:nvSpPr>
            <p:spPr>
              <a:xfrm>
                <a:off x="-33575375" y="3433625"/>
                <a:ext cx="85075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404" extrusionOk="0">
                    <a:moveTo>
                      <a:pt x="1013" y="1"/>
                    </a:moveTo>
                    <a:cubicBezTo>
                      <a:pt x="922" y="1"/>
                      <a:pt x="835" y="32"/>
                      <a:pt x="788" y="95"/>
                    </a:cubicBezTo>
                    <a:lnTo>
                      <a:pt x="127" y="757"/>
                    </a:lnTo>
                    <a:cubicBezTo>
                      <a:pt x="1" y="883"/>
                      <a:pt x="1" y="1135"/>
                      <a:pt x="127" y="1229"/>
                    </a:cubicBezTo>
                    <a:cubicBezTo>
                      <a:pt x="174" y="1292"/>
                      <a:pt x="260" y="1324"/>
                      <a:pt x="351" y="1324"/>
                    </a:cubicBezTo>
                    <a:cubicBezTo>
                      <a:pt x="442" y="1324"/>
                      <a:pt x="536" y="1292"/>
                      <a:pt x="599" y="1229"/>
                    </a:cubicBezTo>
                    <a:lnTo>
                      <a:pt x="694" y="1135"/>
                    </a:lnTo>
                    <a:lnTo>
                      <a:pt x="694" y="1671"/>
                    </a:lnTo>
                    <a:cubicBezTo>
                      <a:pt x="694" y="2616"/>
                      <a:pt x="1450" y="3372"/>
                      <a:pt x="2395" y="3372"/>
                    </a:cubicBezTo>
                    <a:lnTo>
                      <a:pt x="3057" y="3372"/>
                    </a:lnTo>
                    <a:lnTo>
                      <a:pt x="3057" y="3403"/>
                    </a:lnTo>
                    <a:cubicBezTo>
                      <a:pt x="3246" y="3403"/>
                      <a:pt x="3403" y="3246"/>
                      <a:pt x="3403" y="3057"/>
                    </a:cubicBezTo>
                    <a:cubicBezTo>
                      <a:pt x="3403" y="2868"/>
                      <a:pt x="3246" y="2710"/>
                      <a:pt x="3057" y="2710"/>
                    </a:cubicBezTo>
                    <a:lnTo>
                      <a:pt x="2363" y="2710"/>
                    </a:lnTo>
                    <a:cubicBezTo>
                      <a:pt x="1796" y="2710"/>
                      <a:pt x="1324" y="2238"/>
                      <a:pt x="1324" y="1671"/>
                    </a:cubicBezTo>
                    <a:lnTo>
                      <a:pt x="1324" y="1135"/>
                    </a:lnTo>
                    <a:lnTo>
                      <a:pt x="1450" y="1229"/>
                    </a:lnTo>
                    <a:cubicBezTo>
                      <a:pt x="1513" y="1292"/>
                      <a:pt x="1599" y="1324"/>
                      <a:pt x="1686" y="1324"/>
                    </a:cubicBezTo>
                    <a:cubicBezTo>
                      <a:pt x="1773" y="1324"/>
                      <a:pt x="1859" y="1292"/>
                      <a:pt x="1922" y="1229"/>
                    </a:cubicBezTo>
                    <a:cubicBezTo>
                      <a:pt x="2048" y="1135"/>
                      <a:pt x="2048" y="883"/>
                      <a:pt x="1922" y="757"/>
                    </a:cubicBezTo>
                    <a:lnTo>
                      <a:pt x="1261" y="95"/>
                    </a:lnTo>
                    <a:cubicBezTo>
                      <a:pt x="1198" y="32"/>
                      <a:pt x="1103" y="1"/>
                      <a:pt x="10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Google Shape;6830;p88">
                <a:extLst>
                  <a:ext uri="{FF2B5EF4-FFF2-40B4-BE49-F238E27FC236}">
                    <a16:creationId xmlns:a16="http://schemas.microsoft.com/office/drawing/2014/main" id="{BDF5EA97-757F-AFAA-D2E9-0EBE9259CE7E}"/>
                  </a:ext>
                </a:extLst>
              </p:cNvPr>
              <p:cNvSpPr/>
              <p:nvPr/>
            </p:nvSpPr>
            <p:spPr>
              <a:xfrm>
                <a:off x="-33645475" y="3228075"/>
                <a:ext cx="20637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6144" extrusionOk="0">
                    <a:moveTo>
                      <a:pt x="4191" y="0"/>
                    </a:moveTo>
                    <a:cubicBezTo>
                      <a:pt x="2300" y="0"/>
                      <a:pt x="757" y="1544"/>
                      <a:pt x="757" y="3434"/>
                    </a:cubicBezTo>
                    <a:lnTo>
                      <a:pt x="757" y="3529"/>
                    </a:lnTo>
                    <a:cubicBezTo>
                      <a:pt x="347" y="3686"/>
                      <a:pt x="95" y="4033"/>
                      <a:pt x="95" y="4474"/>
                    </a:cubicBezTo>
                    <a:lnTo>
                      <a:pt x="95" y="5135"/>
                    </a:lnTo>
                    <a:cubicBezTo>
                      <a:pt x="1" y="5671"/>
                      <a:pt x="473" y="6143"/>
                      <a:pt x="1009" y="6143"/>
                    </a:cubicBezTo>
                    <a:cubicBezTo>
                      <a:pt x="1135" y="6143"/>
                      <a:pt x="1261" y="6112"/>
                      <a:pt x="1387" y="6080"/>
                    </a:cubicBezTo>
                    <a:lnTo>
                      <a:pt x="1387" y="3403"/>
                    </a:lnTo>
                    <a:cubicBezTo>
                      <a:pt x="1387" y="1890"/>
                      <a:pt x="2647" y="630"/>
                      <a:pt x="4128" y="630"/>
                    </a:cubicBezTo>
                    <a:cubicBezTo>
                      <a:pt x="5640" y="630"/>
                      <a:pt x="6900" y="1890"/>
                      <a:pt x="6900" y="3403"/>
                    </a:cubicBezTo>
                    <a:lnTo>
                      <a:pt x="6900" y="6080"/>
                    </a:lnTo>
                    <a:cubicBezTo>
                      <a:pt x="6995" y="6112"/>
                      <a:pt x="7121" y="6143"/>
                      <a:pt x="7247" y="6143"/>
                    </a:cubicBezTo>
                    <a:cubicBezTo>
                      <a:pt x="7782" y="6143"/>
                      <a:pt x="8255" y="5671"/>
                      <a:pt x="8255" y="5135"/>
                    </a:cubicBezTo>
                    <a:lnTo>
                      <a:pt x="8255" y="4474"/>
                    </a:lnTo>
                    <a:cubicBezTo>
                      <a:pt x="8255" y="4033"/>
                      <a:pt x="8003" y="3623"/>
                      <a:pt x="7593" y="3529"/>
                    </a:cubicBezTo>
                    <a:lnTo>
                      <a:pt x="7593" y="3434"/>
                    </a:lnTo>
                    <a:cubicBezTo>
                      <a:pt x="7593" y="1544"/>
                      <a:pt x="6050" y="0"/>
                      <a:pt x="4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Google Shape;6831;p88">
                <a:extLst>
                  <a:ext uri="{FF2B5EF4-FFF2-40B4-BE49-F238E27FC236}">
                    <a16:creationId xmlns:a16="http://schemas.microsoft.com/office/drawing/2014/main" id="{31F063DC-3D61-6DF5-3F7F-ED35496D99C3}"/>
                  </a:ext>
                </a:extLst>
              </p:cNvPr>
              <p:cNvSpPr/>
              <p:nvPr/>
            </p:nvSpPr>
            <p:spPr>
              <a:xfrm>
                <a:off x="-33593500" y="3279250"/>
                <a:ext cx="10477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91" extrusionOk="0">
                    <a:moveTo>
                      <a:pt x="1734" y="1"/>
                    </a:moveTo>
                    <a:cubicBezTo>
                      <a:pt x="789" y="1"/>
                      <a:pt x="1" y="757"/>
                      <a:pt x="1" y="1702"/>
                    </a:cubicBezTo>
                    <a:lnTo>
                      <a:pt x="1" y="2049"/>
                    </a:lnTo>
                    <a:lnTo>
                      <a:pt x="1230" y="2049"/>
                    </a:lnTo>
                    <a:cubicBezTo>
                      <a:pt x="1545" y="2049"/>
                      <a:pt x="1891" y="2049"/>
                      <a:pt x="2017" y="1986"/>
                    </a:cubicBezTo>
                    <a:cubicBezTo>
                      <a:pt x="2049" y="1954"/>
                      <a:pt x="2080" y="1828"/>
                      <a:pt x="2080" y="1734"/>
                    </a:cubicBezTo>
                    <a:cubicBezTo>
                      <a:pt x="2080" y="1545"/>
                      <a:pt x="2238" y="1387"/>
                      <a:pt x="2458" y="1387"/>
                    </a:cubicBezTo>
                    <a:cubicBezTo>
                      <a:pt x="2647" y="1387"/>
                      <a:pt x="2805" y="1545"/>
                      <a:pt x="2805" y="1734"/>
                    </a:cubicBezTo>
                    <a:cubicBezTo>
                      <a:pt x="2805" y="1828"/>
                      <a:pt x="2805" y="1954"/>
                      <a:pt x="2868" y="1986"/>
                    </a:cubicBezTo>
                    <a:cubicBezTo>
                      <a:pt x="2942" y="2059"/>
                      <a:pt x="3091" y="2090"/>
                      <a:pt x="3266" y="2090"/>
                    </a:cubicBezTo>
                    <a:cubicBezTo>
                      <a:pt x="3389" y="2090"/>
                      <a:pt x="3525" y="2075"/>
                      <a:pt x="3656" y="2049"/>
                    </a:cubicBezTo>
                    <a:lnTo>
                      <a:pt x="4191" y="2049"/>
                    </a:lnTo>
                    <a:lnTo>
                      <a:pt x="4191" y="1702"/>
                    </a:lnTo>
                    <a:lnTo>
                      <a:pt x="4128" y="1702"/>
                    </a:lnTo>
                    <a:cubicBezTo>
                      <a:pt x="4128" y="757"/>
                      <a:pt x="3340" y="1"/>
                      <a:pt x="23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Google Shape;6832;p88">
                <a:extLst>
                  <a:ext uri="{FF2B5EF4-FFF2-40B4-BE49-F238E27FC236}">
                    <a16:creationId xmlns:a16="http://schemas.microsoft.com/office/drawing/2014/main" id="{98EFDCEB-D9BE-037C-5B65-348055E7E923}"/>
                  </a:ext>
                </a:extLst>
              </p:cNvPr>
              <p:cNvSpPr/>
              <p:nvPr/>
            </p:nvSpPr>
            <p:spPr>
              <a:xfrm>
                <a:off x="-33593500" y="3341475"/>
                <a:ext cx="104775" cy="7407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963" extrusionOk="0">
                    <a:moveTo>
                      <a:pt x="2395" y="1"/>
                    </a:moveTo>
                    <a:cubicBezTo>
                      <a:pt x="2080" y="253"/>
                      <a:pt x="1671" y="253"/>
                      <a:pt x="1230" y="253"/>
                    </a:cubicBezTo>
                    <a:lnTo>
                      <a:pt x="1" y="253"/>
                    </a:lnTo>
                    <a:lnTo>
                      <a:pt x="1" y="914"/>
                    </a:lnTo>
                    <a:cubicBezTo>
                      <a:pt x="1" y="2049"/>
                      <a:pt x="946" y="2962"/>
                      <a:pt x="2112" y="2962"/>
                    </a:cubicBezTo>
                    <a:cubicBezTo>
                      <a:pt x="3246" y="2962"/>
                      <a:pt x="4191" y="2049"/>
                      <a:pt x="4191" y="914"/>
                    </a:cubicBezTo>
                    <a:lnTo>
                      <a:pt x="4191" y="253"/>
                    </a:lnTo>
                    <a:lnTo>
                      <a:pt x="3466" y="253"/>
                    </a:lnTo>
                    <a:cubicBezTo>
                      <a:pt x="3088" y="253"/>
                      <a:pt x="2679" y="190"/>
                      <a:pt x="23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Google Shape;6833;p88">
                <a:extLst>
                  <a:ext uri="{FF2B5EF4-FFF2-40B4-BE49-F238E27FC236}">
                    <a16:creationId xmlns:a16="http://schemas.microsoft.com/office/drawing/2014/main" id="{65B1ACD6-C97E-3ECF-2F16-BD75231FDD5E}"/>
                  </a:ext>
                </a:extLst>
              </p:cNvPr>
              <p:cNvSpPr/>
              <p:nvPr/>
            </p:nvSpPr>
            <p:spPr>
              <a:xfrm>
                <a:off x="-33455650" y="3381650"/>
                <a:ext cx="1047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90" extrusionOk="0">
                    <a:moveTo>
                      <a:pt x="1702" y="0"/>
                    </a:moveTo>
                    <a:cubicBezTo>
                      <a:pt x="756" y="0"/>
                      <a:pt x="0" y="757"/>
                      <a:pt x="0" y="1702"/>
                    </a:cubicBezTo>
                    <a:lnTo>
                      <a:pt x="0" y="2048"/>
                    </a:lnTo>
                    <a:lnTo>
                      <a:pt x="1229" y="2048"/>
                    </a:lnTo>
                    <a:cubicBezTo>
                      <a:pt x="1544" y="2048"/>
                      <a:pt x="1891" y="2048"/>
                      <a:pt x="2017" y="1985"/>
                    </a:cubicBezTo>
                    <a:cubicBezTo>
                      <a:pt x="2048" y="1954"/>
                      <a:pt x="2080" y="1828"/>
                      <a:pt x="2080" y="1733"/>
                    </a:cubicBezTo>
                    <a:cubicBezTo>
                      <a:pt x="2080" y="1544"/>
                      <a:pt x="2237" y="1387"/>
                      <a:pt x="2458" y="1387"/>
                    </a:cubicBezTo>
                    <a:cubicBezTo>
                      <a:pt x="2647" y="1387"/>
                      <a:pt x="2804" y="1544"/>
                      <a:pt x="2804" y="1733"/>
                    </a:cubicBezTo>
                    <a:cubicBezTo>
                      <a:pt x="2804" y="1828"/>
                      <a:pt x="2804" y="1954"/>
                      <a:pt x="2867" y="1985"/>
                    </a:cubicBezTo>
                    <a:cubicBezTo>
                      <a:pt x="2941" y="2059"/>
                      <a:pt x="3091" y="2090"/>
                      <a:pt x="3265" y="2090"/>
                    </a:cubicBezTo>
                    <a:cubicBezTo>
                      <a:pt x="3388" y="2090"/>
                      <a:pt x="3524" y="2074"/>
                      <a:pt x="3655" y="2048"/>
                    </a:cubicBezTo>
                    <a:lnTo>
                      <a:pt x="4190" y="2048"/>
                    </a:lnTo>
                    <a:lnTo>
                      <a:pt x="4190" y="1702"/>
                    </a:lnTo>
                    <a:cubicBezTo>
                      <a:pt x="4096" y="757"/>
                      <a:pt x="3308" y="0"/>
                      <a:pt x="23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Google Shape;6834;p88">
                <a:extLst>
                  <a:ext uri="{FF2B5EF4-FFF2-40B4-BE49-F238E27FC236}">
                    <a16:creationId xmlns:a16="http://schemas.microsoft.com/office/drawing/2014/main" id="{CFABFC25-0A84-D61F-2E3E-BFB96E9E6FAC}"/>
                  </a:ext>
                </a:extLst>
              </p:cNvPr>
              <p:cNvSpPr/>
              <p:nvPr/>
            </p:nvSpPr>
            <p:spPr>
              <a:xfrm>
                <a:off x="-33456450" y="3443875"/>
                <a:ext cx="102425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994" extrusionOk="0">
                    <a:moveTo>
                      <a:pt x="2395" y="0"/>
                    </a:moveTo>
                    <a:cubicBezTo>
                      <a:pt x="2080" y="252"/>
                      <a:pt x="1639" y="252"/>
                      <a:pt x="1230" y="252"/>
                    </a:cubicBezTo>
                    <a:lnTo>
                      <a:pt x="1" y="252"/>
                    </a:lnTo>
                    <a:lnTo>
                      <a:pt x="1" y="914"/>
                    </a:lnTo>
                    <a:cubicBezTo>
                      <a:pt x="1" y="2048"/>
                      <a:pt x="914" y="2993"/>
                      <a:pt x="2049" y="2993"/>
                    </a:cubicBezTo>
                    <a:cubicBezTo>
                      <a:pt x="3183" y="2993"/>
                      <a:pt x="4096" y="2048"/>
                      <a:pt x="4096" y="914"/>
                    </a:cubicBezTo>
                    <a:lnTo>
                      <a:pt x="4096" y="252"/>
                    </a:lnTo>
                    <a:lnTo>
                      <a:pt x="3435" y="252"/>
                    </a:lnTo>
                    <a:cubicBezTo>
                      <a:pt x="3025" y="252"/>
                      <a:pt x="2679" y="189"/>
                      <a:pt x="23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oogle Shape;6873;p88">
              <a:extLst>
                <a:ext uri="{FF2B5EF4-FFF2-40B4-BE49-F238E27FC236}">
                  <a16:creationId xmlns:a16="http://schemas.microsoft.com/office/drawing/2014/main" id="{E38B90D5-C83B-7690-DA2B-0A48926B7D9A}"/>
                </a:ext>
              </a:extLst>
            </p:cNvPr>
            <p:cNvGrpSpPr/>
            <p:nvPr/>
          </p:nvGrpSpPr>
          <p:grpSpPr>
            <a:xfrm>
              <a:off x="4395120" y="916891"/>
              <a:ext cx="435778" cy="450422"/>
              <a:chOff x="-35118325" y="3202075"/>
              <a:chExt cx="281975" cy="291450"/>
            </a:xfrm>
            <a:grpFill/>
          </p:grpSpPr>
          <p:sp>
            <p:nvSpPr>
              <p:cNvPr id="114" name="Google Shape;6874;p88">
                <a:extLst>
                  <a:ext uri="{FF2B5EF4-FFF2-40B4-BE49-F238E27FC236}">
                    <a16:creationId xmlns:a16="http://schemas.microsoft.com/office/drawing/2014/main" id="{BBBD1E52-0419-14A6-3E31-F11B0A16849E}"/>
                  </a:ext>
                </a:extLst>
              </p:cNvPr>
              <p:cNvSpPr/>
              <p:nvPr/>
            </p:nvSpPr>
            <p:spPr>
              <a:xfrm>
                <a:off x="-35008050" y="3202075"/>
                <a:ext cx="171700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850" extrusionOk="0">
                    <a:moveTo>
                      <a:pt x="3466" y="1355"/>
                    </a:moveTo>
                    <a:cubicBezTo>
                      <a:pt x="4222" y="1355"/>
                      <a:pt x="4852" y="1985"/>
                      <a:pt x="4852" y="2741"/>
                    </a:cubicBezTo>
                    <a:lnTo>
                      <a:pt x="4852" y="4127"/>
                    </a:lnTo>
                    <a:cubicBezTo>
                      <a:pt x="4852" y="4348"/>
                      <a:pt x="4757" y="4600"/>
                      <a:pt x="4631" y="4821"/>
                    </a:cubicBezTo>
                    <a:lnTo>
                      <a:pt x="4726" y="4915"/>
                    </a:lnTo>
                    <a:cubicBezTo>
                      <a:pt x="4852" y="5041"/>
                      <a:pt x="4852" y="5262"/>
                      <a:pt x="4726" y="5388"/>
                    </a:cubicBezTo>
                    <a:cubicBezTo>
                      <a:pt x="4663" y="5451"/>
                      <a:pt x="4576" y="5482"/>
                      <a:pt x="4489" y="5482"/>
                    </a:cubicBezTo>
                    <a:cubicBezTo>
                      <a:pt x="4403" y="5482"/>
                      <a:pt x="4316" y="5451"/>
                      <a:pt x="4253" y="5388"/>
                    </a:cubicBezTo>
                    <a:lnTo>
                      <a:pt x="4190" y="5293"/>
                    </a:lnTo>
                    <a:cubicBezTo>
                      <a:pt x="3970" y="5419"/>
                      <a:pt x="3749" y="5514"/>
                      <a:pt x="3466" y="5514"/>
                    </a:cubicBezTo>
                    <a:cubicBezTo>
                      <a:pt x="2709" y="5514"/>
                      <a:pt x="2079" y="4884"/>
                      <a:pt x="2079" y="4127"/>
                    </a:cubicBezTo>
                    <a:lnTo>
                      <a:pt x="2079" y="2741"/>
                    </a:lnTo>
                    <a:cubicBezTo>
                      <a:pt x="2079" y="1985"/>
                      <a:pt x="2709" y="1355"/>
                      <a:pt x="3466" y="1355"/>
                    </a:cubicBezTo>
                    <a:close/>
                    <a:moveTo>
                      <a:pt x="3466" y="0"/>
                    </a:moveTo>
                    <a:cubicBezTo>
                      <a:pt x="1575" y="0"/>
                      <a:pt x="32" y="1576"/>
                      <a:pt x="32" y="3403"/>
                    </a:cubicBezTo>
                    <a:cubicBezTo>
                      <a:pt x="32" y="4001"/>
                      <a:pt x="189" y="4569"/>
                      <a:pt x="473" y="5104"/>
                    </a:cubicBezTo>
                    <a:lnTo>
                      <a:pt x="32" y="6396"/>
                    </a:lnTo>
                    <a:cubicBezTo>
                      <a:pt x="0" y="6522"/>
                      <a:pt x="32" y="6679"/>
                      <a:pt x="126" y="6774"/>
                    </a:cubicBezTo>
                    <a:cubicBezTo>
                      <a:pt x="172" y="6820"/>
                      <a:pt x="269" y="6849"/>
                      <a:pt x="367" y="6849"/>
                    </a:cubicBezTo>
                    <a:cubicBezTo>
                      <a:pt x="403" y="6849"/>
                      <a:pt x="439" y="6845"/>
                      <a:pt x="473" y="6837"/>
                    </a:cubicBezTo>
                    <a:lnTo>
                      <a:pt x="1764" y="6396"/>
                    </a:lnTo>
                    <a:cubicBezTo>
                      <a:pt x="2300" y="6679"/>
                      <a:pt x="2867" y="6837"/>
                      <a:pt x="3466" y="6837"/>
                    </a:cubicBezTo>
                    <a:cubicBezTo>
                      <a:pt x="5356" y="6837"/>
                      <a:pt x="6868" y="5293"/>
                      <a:pt x="6868" y="3403"/>
                    </a:cubicBezTo>
                    <a:cubicBezTo>
                      <a:pt x="6868" y="1513"/>
                      <a:pt x="5356" y="0"/>
                      <a:pt x="34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Google Shape;6875;p88">
                <a:extLst>
                  <a:ext uri="{FF2B5EF4-FFF2-40B4-BE49-F238E27FC236}">
                    <a16:creationId xmlns:a16="http://schemas.microsoft.com/office/drawing/2014/main" id="{377FDF2A-5B55-A768-DD30-52745CADE833}"/>
                  </a:ext>
                </a:extLst>
              </p:cNvPr>
              <p:cNvSpPr/>
              <p:nvPr/>
            </p:nvSpPr>
            <p:spPr>
              <a:xfrm>
                <a:off x="-34937975" y="3254050"/>
                <a:ext cx="33125" cy="6777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711" extrusionOk="0">
                    <a:moveTo>
                      <a:pt x="663" y="1"/>
                    </a:moveTo>
                    <a:cubicBezTo>
                      <a:pt x="253" y="1"/>
                      <a:pt x="1" y="316"/>
                      <a:pt x="1" y="662"/>
                    </a:cubicBezTo>
                    <a:lnTo>
                      <a:pt x="1" y="2048"/>
                    </a:lnTo>
                    <a:cubicBezTo>
                      <a:pt x="1" y="2427"/>
                      <a:pt x="316" y="2710"/>
                      <a:pt x="663" y="2710"/>
                    </a:cubicBezTo>
                    <a:cubicBezTo>
                      <a:pt x="694" y="2710"/>
                      <a:pt x="789" y="2710"/>
                      <a:pt x="820" y="2679"/>
                    </a:cubicBezTo>
                    <a:lnTo>
                      <a:pt x="757" y="2584"/>
                    </a:lnTo>
                    <a:cubicBezTo>
                      <a:pt x="631" y="2490"/>
                      <a:pt x="631" y="2238"/>
                      <a:pt x="757" y="2111"/>
                    </a:cubicBezTo>
                    <a:cubicBezTo>
                      <a:pt x="804" y="2064"/>
                      <a:pt x="891" y="2041"/>
                      <a:pt x="978" y="2041"/>
                    </a:cubicBezTo>
                    <a:cubicBezTo>
                      <a:pt x="1064" y="2041"/>
                      <a:pt x="1151" y="2064"/>
                      <a:pt x="1198" y="2111"/>
                    </a:cubicBezTo>
                    <a:lnTo>
                      <a:pt x="1293" y="2206"/>
                    </a:lnTo>
                    <a:cubicBezTo>
                      <a:pt x="1293" y="2175"/>
                      <a:pt x="1324" y="2080"/>
                      <a:pt x="1324" y="2048"/>
                    </a:cubicBezTo>
                    <a:lnTo>
                      <a:pt x="1324" y="662"/>
                    </a:lnTo>
                    <a:cubicBezTo>
                      <a:pt x="1324" y="284"/>
                      <a:pt x="1041" y="1"/>
                      <a:pt x="6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Google Shape;6876;p88">
                <a:extLst>
                  <a:ext uri="{FF2B5EF4-FFF2-40B4-BE49-F238E27FC236}">
                    <a16:creationId xmlns:a16="http://schemas.microsoft.com/office/drawing/2014/main" id="{F513BA3C-00E6-0982-D858-046DAAAE4565}"/>
                  </a:ext>
                </a:extLst>
              </p:cNvPr>
              <p:cNvSpPr/>
              <p:nvPr/>
            </p:nvSpPr>
            <p:spPr>
              <a:xfrm>
                <a:off x="-35085250" y="3338325"/>
                <a:ext cx="6932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4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87"/>
                    </a:cubicBezTo>
                    <a:cubicBezTo>
                      <a:pt x="64" y="2143"/>
                      <a:pt x="631" y="2773"/>
                      <a:pt x="1387" y="2773"/>
                    </a:cubicBezTo>
                    <a:cubicBezTo>
                      <a:pt x="2143" y="2773"/>
                      <a:pt x="2773" y="2143"/>
                      <a:pt x="2773" y="1387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Google Shape;6877;p88">
                <a:extLst>
                  <a:ext uri="{FF2B5EF4-FFF2-40B4-BE49-F238E27FC236}">
                    <a16:creationId xmlns:a16="http://schemas.microsoft.com/office/drawing/2014/main" id="{A047CEEF-A336-CE96-5F25-4CE9F3792C71}"/>
                  </a:ext>
                </a:extLst>
              </p:cNvPr>
              <p:cNvSpPr/>
              <p:nvPr/>
            </p:nvSpPr>
            <p:spPr>
              <a:xfrm>
                <a:off x="-35118325" y="3424175"/>
                <a:ext cx="13707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774" extrusionOk="0">
                    <a:moveTo>
                      <a:pt x="2741" y="1"/>
                    </a:moveTo>
                    <a:cubicBezTo>
                      <a:pt x="1387" y="1"/>
                      <a:pt x="221" y="1040"/>
                      <a:pt x="32" y="2364"/>
                    </a:cubicBezTo>
                    <a:cubicBezTo>
                      <a:pt x="0" y="2553"/>
                      <a:pt x="158" y="2773"/>
                      <a:pt x="347" y="2773"/>
                    </a:cubicBezTo>
                    <a:lnTo>
                      <a:pt x="5104" y="2773"/>
                    </a:lnTo>
                    <a:cubicBezTo>
                      <a:pt x="5325" y="2773"/>
                      <a:pt x="5482" y="2553"/>
                      <a:pt x="5482" y="2364"/>
                    </a:cubicBezTo>
                    <a:cubicBezTo>
                      <a:pt x="5262" y="1040"/>
                      <a:pt x="4127" y="1"/>
                      <a:pt x="27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oogle Shape;6884;p88">
              <a:extLst>
                <a:ext uri="{FF2B5EF4-FFF2-40B4-BE49-F238E27FC236}">
                  <a16:creationId xmlns:a16="http://schemas.microsoft.com/office/drawing/2014/main" id="{F98738E3-78F6-E840-E130-511C4A4D6FC6}"/>
                </a:ext>
              </a:extLst>
            </p:cNvPr>
            <p:cNvGrpSpPr/>
            <p:nvPr/>
          </p:nvGrpSpPr>
          <p:grpSpPr>
            <a:xfrm>
              <a:off x="7495164" y="916355"/>
              <a:ext cx="428514" cy="451040"/>
              <a:chOff x="-33277650" y="3226875"/>
              <a:chExt cx="277275" cy="291850"/>
            </a:xfrm>
            <a:grpFill/>
          </p:grpSpPr>
          <p:sp>
            <p:nvSpPr>
              <p:cNvPr id="107" name="Google Shape;6885;p88">
                <a:extLst>
                  <a:ext uri="{FF2B5EF4-FFF2-40B4-BE49-F238E27FC236}">
                    <a16:creationId xmlns:a16="http://schemas.microsoft.com/office/drawing/2014/main" id="{3BED7A87-24CC-6EFA-28F8-7A4FC9968C40}"/>
                  </a:ext>
                </a:extLst>
              </p:cNvPr>
              <p:cNvSpPr/>
              <p:nvPr/>
            </p:nvSpPr>
            <p:spPr>
              <a:xfrm>
                <a:off x="-33071300" y="3440725"/>
                <a:ext cx="331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56" extrusionOk="0">
                    <a:moveTo>
                      <a:pt x="662" y="0"/>
                    </a:moveTo>
                    <a:cubicBezTo>
                      <a:pt x="284" y="0"/>
                      <a:pt x="1" y="315"/>
                      <a:pt x="1" y="693"/>
                    </a:cubicBezTo>
                    <a:cubicBezTo>
                      <a:pt x="1" y="1040"/>
                      <a:pt x="284" y="1355"/>
                      <a:pt x="662" y="1355"/>
                    </a:cubicBezTo>
                    <a:cubicBezTo>
                      <a:pt x="1040" y="1355"/>
                      <a:pt x="1324" y="1040"/>
                      <a:pt x="1324" y="693"/>
                    </a:cubicBezTo>
                    <a:cubicBezTo>
                      <a:pt x="1324" y="315"/>
                      <a:pt x="1040" y="0"/>
                      <a:pt x="6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Google Shape;6886;p88">
                <a:extLst>
                  <a:ext uri="{FF2B5EF4-FFF2-40B4-BE49-F238E27FC236}">
                    <a16:creationId xmlns:a16="http://schemas.microsoft.com/office/drawing/2014/main" id="{8D56FB24-6EB8-B3AA-772F-97A77C4728E7}"/>
                  </a:ext>
                </a:extLst>
              </p:cNvPr>
              <p:cNvSpPr/>
              <p:nvPr/>
            </p:nvSpPr>
            <p:spPr>
              <a:xfrm>
                <a:off x="-33157925" y="3227275"/>
                <a:ext cx="17350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28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4128"/>
                    </a:lnTo>
                    <a:cubicBezTo>
                      <a:pt x="95" y="4096"/>
                      <a:pt x="221" y="4096"/>
                      <a:pt x="347" y="4096"/>
                    </a:cubicBezTo>
                    <a:cubicBezTo>
                      <a:pt x="473" y="4096"/>
                      <a:pt x="567" y="4096"/>
                      <a:pt x="693" y="412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Google Shape;6887;p88">
                <a:extLst>
                  <a:ext uri="{FF2B5EF4-FFF2-40B4-BE49-F238E27FC236}">
                    <a16:creationId xmlns:a16="http://schemas.microsoft.com/office/drawing/2014/main" id="{BAF4F2F2-94A8-89A3-8A1E-1100DADE944D}"/>
                  </a:ext>
                </a:extLst>
              </p:cNvPr>
              <p:cNvSpPr/>
              <p:nvPr/>
            </p:nvSpPr>
            <p:spPr>
              <a:xfrm>
                <a:off x="-33175250" y="3347650"/>
                <a:ext cx="51200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054" extrusionOk="0">
                    <a:moveTo>
                      <a:pt x="938" y="0"/>
                    </a:moveTo>
                    <a:cubicBezTo>
                      <a:pt x="417" y="0"/>
                      <a:pt x="0" y="451"/>
                      <a:pt x="0" y="1014"/>
                    </a:cubicBezTo>
                    <a:cubicBezTo>
                      <a:pt x="0" y="1549"/>
                      <a:pt x="473" y="2054"/>
                      <a:pt x="1040" y="2054"/>
                    </a:cubicBezTo>
                    <a:cubicBezTo>
                      <a:pt x="1575" y="2054"/>
                      <a:pt x="2048" y="1581"/>
                      <a:pt x="2048" y="1014"/>
                    </a:cubicBezTo>
                    <a:cubicBezTo>
                      <a:pt x="2048" y="447"/>
                      <a:pt x="1575" y="6"/>
                      <a:pt x="1040" y="6"/>
                    </a:cubicBezTo>
                    <a:cubicBezTo>
                      <a:pt x="1006" y="2"/>
                      <a:pt x="972" y="0"/>
                      <a:pt x="9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Google Shape;6888;p88">
                <a:extLst>
                  <a:ext uri="{FF2B5EF4-FFF2-40B4-BE49-F238E27FC236}">
                    <a16:creationId xmlns:a16="http://schemas.microsoft.com/office/drawing/2014/main" id="{7F87ADBF-1FB0-D017-47F6-ED7F9CD73D74}"/>
                  </a:ext>
                </a:extLst>
              </p:cNvPr>
              <p:cNvSpPr/>
              <p:nvPr/>
            </p:nvSpPr>
            <p:spPr>
              <a:xfrm>
                <a:off x="-33224875" y="3404500"/>
                <a:ext cx="159900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4569" extrusionOk="0">
                    <a:moveTo>
                      <a:pt x="1954" y="0"/>
                    </a:moveTo>
                    <a:lnTo>
                      <a:pt x="0" y="2520"/>
                    </a:lnTo>
                    <a:lnTo>
                      <a:pt x="0" y="4222"/>
                    </a:lnTo>
                    <a:cubicBezTo>
                      <a:pt x="0" y="4411"/>
                      <a:pt x="158" y="4568"/>
                      <a:pt x="347" y="4568"/>
                    </a:cubicBezTo>
                    <a:lnTo>
                      <a:pt x="3781" y="4568"/>
                    </a:lnTo>
                    <a:cubicBezTo>
                      <a:pt x="3970" y="4568"/>
                      <a:pt x="4127" y="4411"/>
                      <a:pt x="4127" y="4222"/>
                    </a:cubicBezTo>
                    <a:lnTo>
                      <a:pt x="4127" y="3875"/>
                    </a:lnTo>
                    <a:lnTo>
                      <a:pt x="5136" y="3875"/>
                    </a:lnTo>
                    <a:cubicBezTo>
                      <a:pt x="5577" y="3844"/>
                      <a:pt x="6018" y="3718"/>
                      <a:pt x="6396" y="3434"/>
                    </a:cubicBezTo>
                    <a:cubicBezTo>
                      <a:pt x="5986" y="3277"/>
                      <a:pt x="5608" y="2930"/>
                      <a:pt x="5514" y="2489"/>
                    </a:cubicBezTo>
                    <a:lnTo>
                      <a:pt x="4442" y="2489"/>
                    </a:lnTo>
                    <a:cubicBezTo>
                      <a:pt x="3497" y="2489"/>
                      <a:pt x="2741" y="1733"/>
                      <a:pt x="2741" y="788"/>
                    </a:cubicBezTo>
                    <a:lnTo>
                      <a:pt x="2741" y="410"/>
                    </a:lnTo>
                    <a:cubicBezTo>
                      <a:pt x="2426" y="315"/>
                      <a:pt x="2206" y="189"/>
                      <a:pt x="19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Google Shape;6889;p88">
                <a:extLst>
                  <a:ext uri="{FF2B5EF4-FFF2-40B4-BE49-F238E27FC236}">
                    <a16:creationId xmlns:a16="http://schemas.microsoft.com/office/drawing/2014/main" id="{A81644E6-738E-E4AE-D29D-E6FDC417BA20}"/>
                  </a:ext>
                </a:extLst>
              </p:cNvPr>
              <p:cNvSpPr/>
              <p:nvPr/>
            </p:nvSpPr>
            <p:spPr>
              <a:xfrm>
                <a:off x="-33141400" y="3312350"/>
                <a:ext cx="127625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545" extrusionOk="0">
                    <a:moveTo>
                      <a:pt x="4128" y="0"/>
                    </a:moveTo>
                    <a:lnTo>
                      <a:pt x="694" y="662"/>
                    </a:lnTo>
                    <a:lnTo>
                      <a:pt x="694" y="1040"/>
                    </a:lnTo>
                    <a:cubicBezTo>
                      <a:pt x="1103" y="1355"/>
                      <a:pt x="1387" y="1827"/>
                      <a:pt x="1387" y="2426"/>
                    </a:cubicBezTo>
                    <a:cubicBezTo>
                      <a:pt x="1387" y="3245"/>
                      <a:pt x="788" y="3938"/>
                      <a:pt x="1" y="4127"/>
                    </a:cubicBezTo>
                    <a:lnTo>
                      <a:pt x="1" y="4505"/>
                    </a:lnTo>
                    <a:cubicBezTo>
                      <a:pt x="1" y="5072"/>
                      <a:pt x="473" y="5545"/>
                      <a:pt x="1009" y="5545"/>
                    </a:cubicBezTo>
                    <a:lnTo>
                      <a:pt x="2080" y="5545"/>
                    </a:lnTo>
                    <a:cubicBezTo>
                      <a:pt x="2238" y="4946"/>
                      <a:pt x="2742" y="4505"/>
                      <a:pt x="3372" y="4505"/>
                    </a:cubicBezTo>
                    <a:cubicBezTo>
                      <a:pt x="3624" y="4505"/>
                      <a:pt x="3844" y="4600"/>
                      <a:pt x="4065" y="4726"/>
                    </a:cubicBezTo>
                    <a:lnTo>
                      <a:pt x="4065" y="4127"/>
                    </a:lnTo>
                    <a:lnTo>
                      <a:pt x="4128" y="4127"/>
                    </a:lnTo>
                    <a:cubicBezTo>
                      <a:pt x="4443" y="4064"/>
                      <a:pt x="4758" y="3938"/>
                      <a:pt x="4916" y="3655"/>
                    </a:cubicBezTo>
                    <a:cubicBezTo>
                      <a:pt x="5105" y="3340"/>
                      <a:pt x="5105" y="2993"/>
                      <a:pt x="4947" y="2678"/>
                    </a:cubicBezTo>
                    <a:lnTo>
                      <a:pt x="4128" y="1008"/>
                    </a:lnTo>
                    <a:lnTo>
                      <a:pt x="41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Google Shape;6890;p88">
                <a:extLst>
                  <a:ext uri="{FF2B5EF4-FFF2-40B4-BE49-F238E27FC236}">
                    <a16:creationId xmlns:a16="http://schemas.microsoft.com/office/drawing/2014/main" id="{3D57CFA5-88AE-4B33-48AA-E85FE0A28EC6}"/>
                  </a:ext>
                </a:extLst>
              </p:cNvPr>
              <p:cNvSpPr/>
              <p:nvPr/>
            </p:nvSpPr>
            <p:spPr>
              <a:xfrm>
                <a:off x="-33122500" y="3226875"/>
                <a:ext cx="12212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3357" extrusionOk="0">
                    <a:moveTo>
                      <a:pt x="3376" y="1"/>
                    </a:moveTo>
                    <a:cubicBezTo>
                      <a:pt x="3025" y="1"/>
                      <a:pt x="2679" y="143"/>
                      <a:pt x="2427" y="426"/>
                    </a:cubicBezTo>
                    <a:lnTo>
                      <a:pt x="2143" y="678"/>
                    </a:lnTo>
                    <a:lnTo>
                      <a:pt x="1" y="678"/>
                    </a:lnTo>
                    <a:lnTo>
                      <a:pt x="1" y="3356"/>
                    </a:lnTo>
                    <a:lnTo>
                      <a:pt x="4191" y="2537"/>
                    </a:lnTo>
                    <a:lnTo>
                      <a:pt x="4349" y="2379"/>
                    </a:lnTo>
                    <a:cubicBezTo>
                      <a:pt x="4884" y="1844"/>
                      <a:pt x="4884" y="962"/>
                      <a:pt x="4349" y="426"/>
                    </a:cubicBezTo>
                    <a:cubicBezTo>
                      <a:pt x="4081" y="143"/>
                      <a:pt x="3726" y="1"/>
                      <a:pt x="33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Google Shape;6891;p88">
                <a:extLst>
                  <a:ext uri="{FF2B5EF4-FFF2-40B4-BE49-F238E27FC236}">
                    <a16:creationId xmlns:a16="http://schemas.microsoft.com/office/drawing/2014/main" id="{DD6841A4-84C8-D259-3B75-1F77994C9752}"/>
                  </a:ext>
                </a:extLst>
              </p:cNvPr>
              <p:cNvSpPr/>
              <p:nvPr/>
            </p:nvSpPr>
            <p:spPr>
              <a:xfrm>
                <a:off x="-33277650" y="3245400"/>
                <a:ext cx="1024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7940" extrusionOk="0">
                    <a:moveTo>
                      <a:pt x="4096" y="0"/>
                    </a:moveTo>
                    <a:cubicBezTo>
                      <a:pt x="1828" y="95"/>
                      <a:pt x="0" y="1985"/>
                      <a:pt x="0" y="4316"/>
                    </a:cubicBezTo>
                    <a:cubicBezTo>
                      <a:pt x="0" y="5766"/>
                      <a:pt x="757" y="7120"/>
                      <a:pt x="1954" y="7939"/>
                    </a:cubicBezTo>
                    <a:lnTo>
                      <a:pt x="3592" y="5829"/>
                    </a:lnTo>
                    <a:cubicBezTo>
                      <a:pt x="3466" y="5576"/>
                      <a:pt x="3434" y="5356"/>
                      <a:pt x="3434" y="5104"/>
                    </a:cubicBezTo>
                    <a:cubicBezTo>
                      <a:pt x="3434" y="4568"/>
                      <a:pt x="3718" y="4033"/>
                      <a:pt x="4096" y="3718"/>
                    </a:cubicBezTo>
                    <a:lnTo>
                      <a:pt x="409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oogle Shape;6922;p88">
              <a:extLst>
                <a:ext uri="{FF2B5EF4-FFF2-40B4-BE49-F238E27FC236}">
                  <a16:creationId xmlns:a16="http://schemas.microsoft.com/office/drawing/2014/main" id="{6CC8DF70-4249-EB5E-4045-30C064A871EB}"/>
                </a:ext>
              </a:extLst>
            </p:cNvPr>
            <p:cNvGrpSpPr/>
            <p:nvPr/>
          </p:nvGrpSpPr>
          <p:grpSpPr>
            <a:xfrm>
              <a:off x="4970683" y="916891"/>
              <a:ext cx="423608" cy="450422"/>
              <a:chOff x="-34755225" y="3202075"/>
              <a:chExt cx="274100" cy="291450"/>
            </a:xfrm>
            <a:grpFill/>
          </p:grpSpPr>
          <p:sp>
            <p:nvSpPr>
              <p:cNvPr id="100" name="Google Shape;6923;p88">
                <a:extLst>
                  <a:ext uri="{FF2B5EF4-FFF2-40B4-BE49-F238E27FC236}">
                    <a16:creationId xmlns:a16="http://schemas.microsoft.com/office/drawing/2014/main" id="{F3F4667E-FE63-3065-4309-B10A2087A4F9}"/>
                  </a:ext>
                </a:extLst>
              </p:cNvPr>
              <p:cNvSpPr/>
              <p:nvPr/>
            </p:nvSpPr>
            <p:spPr>
              <a:xfrm>
                <a:off x="-34703250" y="3389525"/>
                <a:ext cx="8430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87" extrusionOk="0">
                    <a:moveTo>
                      <a:pt x="1670" y="1"/>
                    </a:moveTo>
                    <a:cubicBezTo>
                      <a:pt x="883" y="1"/>
                      <a:pt x="158" y="599"/>
                      <a:pt x="0" y="1387"/>
                    </a:cubicBezTo>
                    <a:lnTo>
                      <a:pt x="3371" y="1387"/>
                    </a:lnTo>
                    <a:cubicBezTo>
                      <a:pt x="3214" y="599"/>
                      <a:pt x="2489" y="1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Google Shape;6924;p88">
                <a:extLst>
                  <a:ext uri="{FF2B5EF4-FFF2-40B4-BE49-F238E27FC236}">
                    <a16:creationId xmlns:a16="http://schemas.microsoft.com/office/drawing/2014/main" id="{4318AAA2-D6DA-BC26-695E-CFAE39007209}"/>
                  </a:ext>
                </a:extLst>
              </p:cNvPr>
              <p:cNvSpPr/>
              <p:nvPr/>
            </p:nvSpPr>
            <p:spPr>
              <a:xfrm>
                <a:off x="-34636300" y="3348575"/>
                <a:ext cx="693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3025" extrusionOk="0">
                    <a:moveTo>
                      <a:pt x="2111" y="0"/>
                    </a:moveTo>
                    <a:lnTo>
                      <a:pt x="1387" y="221"/>
                    </a:lnTo>
                    <a:cubicBezTo>
                      <a:pt x="1298" y="265"/>
                      <a:pt x="1179" y="290"/>
                      <a:pt x="1049" y="290"/>
                    </a:cubicBezTo>
                    <a:cubicBezTo>
                      <a:pt x="808" y="290"/>
                      <a:pt x="531" y="205"/>
                      <a:pt x="347" y="0"/>
                    </a:cubicBezTo>
                    <a:lnTo>
                      <a:pt x="347" y="0"/>
                    </a:lnTo>
                    <a:cubicBezTo>
                      <a:pt x="378" y="63"/>
                      <a:pt x="378" y="189"/>
                      <a:pt x="378" y="315"/>
                    </a:cubicBezTo>
                    <a:cubicBezTo>
                      <a:pt x="378" y="662"/>
                      <a:pt x="221" y="977"/>
                      <a:pt x="0" y="1229"/>
                    </a:cubicBezTo>
                    <a:cubicBezTo>
                      <a:pt x="725" y="1575"/>
                      <a:pt x="1229" y="2237"/>
                      <a:pt x="1355" y="3025"/>
                    </a:cubicBezTo>
                    <a:lnTo>
                      <a:pt x="2773" y="3025"/>
                    </a:lnTo>
                    <a:lnTo>
                      <a:pt x="2773" y="221"/>
                    </a:lnTo>
                    <a:cubicBezTo>
                      <a:pt x="2521" y="189"/>
                      <a:pt x="2300" y="126"/>
                      <a:pt x="21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Google Shape;6925;p88">
                <a:extLst>
                  <a:ext uri="{FF2B5EF4-FFF2-40B4-BE49-F238E27FC236}">
                    <a16:creationId xmlns:a16="http://schemas.microsoft.com/office/drawing/2014/main" id="{66EC2B13-D2E9-D998-0470-D823484FA70C}"/>
                  </a:ext>
                </a:extLst>
              </p:cNvPr>
              <p:cNvSpPr/>
              <p:nvPr/>
            </p:nvSpPr>
            <p:spPr>
              <a:xfrm>
                <a:off x="-34752875" y="3253275"/>
                <a:ext cx="126050" cy="170925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6837" extrusionOk="0">
                    <a:moveTo>
                      <a:pt x="1" y="0"/>
                    </a:moveTo>
                    <a:lnTo>
                      <a:pt x="1" y="6837"/>
                    </a:lnTo>
                    <a:lnTo>
                      <a:pt x="1418" y="6837"/>
                    </a:lnTo>
                    <a:cubicBezTo>
                      <a:pt x="1450" y="6018"/>
                      <a:pt x="1954" y="5356"/>
                      <a:pt x="2679" y="4978"/>
                    </a:cubicBezTo>
                    <a:cubicBezTo>
                      <a:pt x="2427" y="4757"/>
                      <a:pt x="2301" y="4442"/>
                      <a:pt x="2301" y="4064"/>
                    </a:cubicBezTo>
                    <a:cubicBezTo>
                      <a:pt x="2301" y="3340"/>
                      <a:pt x="2931" y="2710"/>
                      <a:pt x="3687" y="2710"/>
                    </a:cubicBezTo>
                    <a:cubicBezTo>
                      <a:pt x="4128" y="2710"/>
                      <a:pt x="4474" y="2899"/>
                      <a:pt x="4758" y="3214"/>
                    </a:cubicBezTo>
                    <a:cubicBezTo>
                      <a:pt x="4726" y="3056"/>
                      <a:pt x="4758" y="2899"/>
                      <a:pt x="4789" y="2741"/>
                    </a:cubicBezTo>
                    <a:lnTo>
                      <a:pt x="5041" y="2016"/>
                    </a:lnTo>
                    <a:cubicBezTo>
                      <a:pt x="4821" y="1607"/>
                      <a:pt x="4758" y="1134"/>
                      <a:pt x="4758" y="662"/>
                    </a:cubicBezTo>
                    <a:cubicBezTo>
                      <a:pt x="4758" y="410"/>
                      <a:pt x="4789" y="189"/>
                      <a:pt x="48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Google Shape;6926;p88">
                <a:extLst>
                  <a:ext uri="{FF2B5EF4-FFF2-40B4-BE49-F238E27FC236}">
                    <a16:creationId xmlns:a16="http://schemas.microsoft.com/office/drawing/2014/main" id="{67DF9D1F-8C4B-E37A-1CE1-46339B6EFA30}"/>
                  </a:ext>
                </a:extLst>
              </p:cNvPr>
              <p:cNvSpPr/>
              <p:nvPr/>
            </p:nvSpPr>
            <p:spPr>
              <a:xfrm>
                <a:off x="-34677250" y="3338325"/>
                <a:ext cx="3387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356" extrusionOk="0">
                    <a:moveTo>
                      <a:pt x="662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0" y="1040"/>
                      <a:pt x="315" y="1355"/>
                      <a:pt x="662" y="1355"/>
                    </a:cubicBezTo>
                    <a:cubicBezTo>
                      <a:pt x="1040" y="1355"/>
                      <a:pt x="1355" y="1040"/>
                      <a:pt x="1355" y="694"/>
                    </a:cubicBezTo>
                    <a:cubicBezTo>
                      <a:pt x="1355" y="316"/>
                      <a:pt x="1040" y="1"/>
                      <a:pt x="6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Google Shape;6927;p88">
                <a:extLst>
                  <a:ext uri="{FF2B5EF4-FFF2-40B4-BE49-F238E27FC236}">
                    <a16:creationId xmlns:a16="http://schemas.microsoft.com/office/drawing/2014/main" id="{E50D8E33-0D9A-57A0-54E0-5C17D197BDB2}"/>
                  </a:ext>
                </a:extLst>
              </p:cNvPr>
              <p:cNvSpPr/>
              <p:nvPr/>
            </p:nvSpPr>
            <p:spPr>
              <a:xfrm>
                <a:off x="-34618200" y="3202500"/>
                <a:ext cx="137075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434" extrusionOk="0">
                    <a:moveTo>
                      <a:pt x="2710" y="992"/>
                    </a:moveTo>
                    <a:cubicBezTo>
                      <a:pt x="2899" y="992"/>
                      <a:pt x="3057" y="1149"/>
                      <a:pt x="3057" y="1338"/>
                    </a:cubicBezTo>
                    <a:cubicBezTo>
                      <a:pt x="3057" y="1559"/>
                      <a:pt x="2899" y="1716"/>
                      <a:pt x="2710" y="1716"/>
                    </a:cubicBezTo>
                    <a:cubicBezTo>
                      <a:pt x="2521" y="1716"/>
                      <a:pt x="2364" y="1559"/>
                      <a:pt x="2364" y="1338"/>
                    </a:cubicBezTo>
                    <a:cubicBezTo>
                      <a:pt x="2395" y="1149"/>
                      <a:pt x="2553" y="992"/>
                      <a:pt x="2710" y="992"/>
                    </a:cubicBezTo>
                    <a:close/>
                    <a:moveTo>
                      <a:pt x="2742" y="2346"/>
                    </a:moveTo>
                    <a:cubicBezTo>
                      <a:pt x="2962" y="2346"/>
                      <a:pt x="3120" y="2504"/>
                      <a:pt x="3120" y="2693"/>
                    </a:cubicBezTo>
                    <a:lnTo>
                      <a:pt x="3120" y="4079"/>
                    </a:lnTo>
                    <a:cubicBezTo>
                      <a:pt x="3120" y="4268"/>
                      <a:pt x="2962" y="4426"/>
                      <a:pt x="2742" y="4426"/>
                    </a:cubicBezTo>
                    <a:cubicBezTo>
                      <a:pt x="2553" y="4426"/>
                      <a:pt x="2395" y="4268"/>
                      <a:pt x="2395" y="4079"/>
                    </a:cubicBezTo>
                    <a:lnTo>
                      <a:pt x="2395" y="2693"/>
                    </a:lnTo>
                    <a:cubicBezTo>
                      <a:pt x="2395" y="2504"/>
                      <a:pt x="2553" y="2346"/>
                      <a:pt x="2742" y="2346"/>
                    </a:cubicBezTo>
                    <a:close/>
                    <a:moveTo>
                      <a:pt x="2646" y="0"/>
                    </a:moveTo>
                    <a:cubicBezTo>
                      <a:pt x="1359" y="0"/>
                      <a:pt x="1" y="1099"/>
                      <a:pt x="1" y="2724"/>
                    </a:cubicBezTo>
                    <a:cubicBezTo>
                      <a:pt x="1" y="3197"/>
                      <a:pt x="127" y="3638"/>
                      <a:pt x="348" y="4016"/>
                    </a:cubicBezTo>
                    <a:lnTo>
                      <a:pt x="33" y="4961"/>
                    </a:lnTo>
                    <a:cubicBezTo>
                      <a:pt x="1" y="5087"/>
                      <a:pt x="33" y="5245"/>
                      <a:pt x="127" y="5339"/>
                    </a:cubicBezTo>
                    <a:cubicBezTo>
                      <a:pt x="167" y="5399"/>
                      <a:pt x="245" y="5421"/>
                      <a:pt x="329" y="5421"/>
                    </a:cubicBezTo>
                    <a:cubicBezTo>
                      <a:pt x="377" y="5421"/>
                      <a:pt x="427" y="5414"/>
                      <a:pt x="474" y="5402"/>
                    </a:cubicBezTo>
                    <a:lnTo>
                      <a:pt x="1419" y="5087"/>
                    </a:lnTo>
                    <a:cubicBezTo>
                      <a:pt x="1797" y="5339"/>
                      <a:pt x="2238" y="5434"/>
                      <a:pt x="2742" y="5434"/>
                    </a:cubicBezTo>
                    <a:cubicBezTo>
                      <a:pt x="4254" y="5434"/>
                      <a:pt x="5483" y="4237"/>
                      <a:pt x="5483" y="2724"/>
                    </a:cubicBezTo>
                    <a:cubicBezTo>
                      <a:pt x="5483" y="1275"/>
                      <a:pt x="4317" y="78"/>
                      <a:pt x="2899" y="15"/>
                    </a:cubicBezTo>
                    <a:cubicBezTo>
                      <a:pt x="2815" y="5"/>
                      <a:pt x="2731" y="0"/>
                      <a:pt x="26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Google Shape;6928;p88">
                <a:extLst>
                  <a:ext uri="{FF2B5EF4-FFF2-40B4-BE49-F238E27FC236}">
                    <a16:creationId xmlns:a16="http://schemas.microsoft.com/office/drawing/2014/main" id="{1A1EE4C0-74F3-7FB4-F617-CCEA8F7910AD}"/>
                  </a:ext>
                </a:extLst>
              </p:cNvPr>
              <p:cNvSpPr/>
              <p:nvPr/>
            </p:nvSpPr>
            <p:spPr>
              <a:xfrm>
                <a:off x="-34755225" y="3440725"/>
                <a:ext cx="1882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112" extrusionOk="0">
                    <a:moveTo>
                      <a:pt x="0" y="0"/>
                    </a:moveTo>
                    <a:lnTo>
                      <a:pt x="0" y="1071"/>
                    </a:lnTo>
                    <a:cubicBezTo>
                      <a:pt x="0" y="1670"/>
                      <a:pt x="473" y="2111"/>
                      <a:pt x="1040" y="2111"/>
                    </a:cubicBezTo>
                    <a:lnTo>
                      <a:pt x="6490" y="2111"/>
                    </a:lnTo>
                    <a:cubicBezTo>
                      <a:pt x="7057" y="2111"/>
                      <a:pt x="7530" y="1639"/>
                      <a:pt x="7530" y="1071"/>
                    </a:cubicBezTo>
                    <a:lnTo>
                      <a:pt x="75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Google Shape;6929;p88">
                <a:extLst>
                  <a:ext uri="{FF2B5EF4-FFF2-40B4-BE49-F238E27FC236}">
                    <a16:creationId xmlns:a16="http://schemas.microsoft.com/office/drawing/2014/main" id="{A6A2BE46-B58F-C735-4CC8-2AFFE6EA85B0}"/>
                  </a:ext>
                </a:extLst>
              </p:cNvPr>
              <p:cNvSpPr/>
              <p:nvPr/>
            </p:nvSpPr>
            <p:spPr>
              <a:xfrm>
                <a:off x="-34754450" y="3202075"/>
                <a:ext cx="1536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1356" extrusionOk="0">
                    <a:moveTo>
                      <a:pt x="1040" y="0"/>
                    </a:moveTo>
                    <a:cubicBezTo>
                      <a:pt x="473" y="0"/>
                      <a:pt x="1" y="473"/>
                      <a:pt x="1" y="1009"/>
                    </a:cubicBezTo>
                    <a:lnTo>
                      <a:pt x="1" y="1355"/>
                    </a:lnTo>
                    <a:lnTo>
                      <a:pt x="5104" y="1355"/>
                    </a:lnTo>
                    <a:cubicBezTo>
                      <a:pt x="5293" y="819"/>
                      <a:pt x="5672" y="347"/>
                      <a:pt x="61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oogle Shape;6981;p88">
              <a:extLst>
                <a:ext uri="{FF2B5EF4-FFF2-40B4-BE49-F238E27FC236}">
                  <a16:creationId xmlns:a16="http://schemas.microsoft.com/office/drawing/2014/main" id="{160A6408-9C72-4D41-5D53-67A2B7E7DB74}"/>
                </a:ext>
              </a:extLst>
            </p:cNvPr>
            <p:cNvGrpSpPr/>
            <p:nvPr/>
          </p:nvGrpSpPr>
          <p:grpSpPr>
            <a:xfrm>
              <a:off x="5515288" y="916564"/>
              <a:ext cx="456488" cy="451079"/>
              <a:chOff x="-34408675" y="3202075"/>
              <a:chExt cx="295375" cy="291875"/>
            </a:xfrm>
            <a:grpFill/>
          </p:grpSpPr>
          <p:sp>
            <p:nvSpPr>
              <p:cNvPr id="96" name="Google Shape;6982;p88">
                <a:extLst>
                  <a:ext uri="{FF2B5EF4-FFF2-40B4-BE49-F238E27FC236}">
                    <a16:creationId xmlns:a16="http://schemas.microsoft.com/office/drawing/2014/main" id="{D511EFD2-0D34-BB74-11B0-5988A2E8F03A}"/>
                  </a:ext>
                </a:extLst>
              </p:cNvPr>
              <p:cNvSpPr/>
              <p:nvPr/>
            </p:nvSpPr>
            <p:spPr>
              <a:xfrm>
                <a:off x="-34274775" y="3202075"/>
                <a:ext cx="161475" cy="161475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6459" extrusionOk="0">
                    <a:moveTo>
                      <a:pt x="3718" y="0"/>
                    </a:moveTo>
                    <a:cubicBezTo>
                      <a:pt x="3560" y="0"/>
                      <a:pt x="3434" y="63"/>
                      <a:pt x="3403" y="189"/>
                    </a:cubicBezTo>
                    <a:cubicBezTo>
                      <a:pt x="3340" y="315"/>
                      <a:pt x="3340" y="473"/>
                      <a:pt x="3466" y="536"/>
                    </a:cubicBezTo>
                    <a:lnTo>
                      <a:pt x="4190" y="1261"/>
                    </a:lnTo>
                    <a:lnTo>
                      <a:pt x="1260" y="4159"/>
                    </a:lnTo>
                    <a:lnTo>
                      <a:pt x="567" y="3466"/>
                    </a:lnTo>
                    <a:cubicBezTo>
                      <a:pt x="496" y="3395"/>
                      <a:pt x="390" y="3360"/>
                      <a:pt x="288" y="3360"/>
                    </a:cubicBezTo>
                    <a:cubicBezTo>
                      <a:pt x="254" y="3360"/>
                      <a:pt x="221" y="3363"/>
                      <a:pt x="189" y="3371"/>
                    </a:cubicBezTo>
                    <a:cubicBezTo>
                      <a:pt x="95" y="3403"/>
                      <a:pt x="0" y="3560"/>
                      <a:pt x="0" y="3686"/>
                    </a:cubicBezTo>
                    <a:lnTo>
                      <a:pt x="0" y="6081"/>
                    </a:lnTo>
                    <a:cubicBezTo>
                      <a:pt x="0" y="6301"/>
                      <a:pt x="158" y="6459"/>
                      <a:pt x="347" y="6459"/>
                    </a:cubicBezTo>
                    <a:lnTo>
                      <a:pt x="2773" y="6459"/>
                    </a:lnTo>
                    <a:cubicBezTo>
                      <a:pt x="2930" y="6459"/>
                      <a:pt x="3025" y="6364"/>
                      <a:pt x="3088" y="6238"/>
                    </a:cubicBezTo>
                    <a:cubicBezTo>
                      <a:pt x="3119" y="6144"/>
                      <a:pt x="3119" y="5986"/>
                      <a:pt x="2993" y="5892"/>
                    </a:cubicBezTo>
                    <a:lnTo>
                      <a:pt x="2300" y="5199"/>
                    </a:lnTo>
                    <a:lnTo>
                      <a:pt x="5198" y="2269"/>
                    </a:lnTo>
                    <a:lnTo>
                      <a:pt x="5923" y="2993"/>
                    </a:lnTo>
                    <a:cubicBezTo>
                      <a:pt x="5969" y="3039"/>
                      <a:pt x="6066" y="3069"/>
                      <a:pt x="6164" y="3069"/>
                    </a:cubicBezTo>
                    <a:cubicBezTo>
                      <a:pt x="6200" y="3069"/>
                      <a:pt x="6236" y="3065"/>
                      <a:pt x="6270" y="3056"/>
                    </a:cubicBezTo>
                    <a:cubicBezTo>
                      <a:pt x="6396" y="3025"/>
                      <a:pt x="6459" y="2867"/>
                      <a:pt x="6459" y="2741"/>
                    </a:cubicBezTo>
                    <a:lnTo>
                      <a:pt x="6459" y="347"/>
                    </a:lnTo>
                    <a:cubicBezTo>
                      <a:pt x="6459" y="158"/>
                      <a:pt x="6301" y="0"/>
                      <a:pt x="61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Google Shape;6983;p88">
                <a:extLst>
                  <a:ext uri="{FF2B5EF4-FFF2-40B4-BE49-F238E27FC236}">
                    <a16:creationId xmlns:a16="http://schemas.microsoft.com/office/drawing/2014/main" id="{2251C492-CFA3-7A35-BB01-5F9B1F2123A6}"/>
                  </a:ext>
                </a:extLst>
              </p:cNvPr>
              <p:cNvSpPr/>
              <p:nvPr/>
            </p:nvSpPr>
            <p:spPr>
              <a:xfrm>
                <a:off x="-34378750" y="3263175"/>
                <a:ext cx="7642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2944" extrusionOk="0">
                    <a:moveTo>
                      <a:pt x="970" y="1"/>
                    </a:moveTo>
                    <a:cubicBezTo>
                      <a:pt x="685" y="1"/>
                      <a:pt x="405" y="114"/>
                      <a:pt x="221" y="297"/>
                    </a:cubicBezTo>
                    <a:lnTo>
                      <a:pt x="1" y="549"/>
                    </a:lnTo>
                    <a:lnTo>
                      <a:pt x="2395" y="2944"/>
                    </a:lnTo>
                    <a:lnTo>
                      <a:pt x="2678" y="2755"/>
                    </a:lnTo>
                    <a:cubicBezTo>
                      <a:pt x="3056" y="2345"/>
                      <a:pt x="3056" y="1683"/>
                      <a:pt x="2678" y="1274"/>
                    </a:cubicBezTo>
                    <a:lnTo>
                      <a:pt x="1670" y="297"/>
                    </a:lnTo>
                    <a:cubicBezTo>
                      <a:pt x="1478" y="90"/>
                      <a:pt x="1222" y="1"/>
                      <a:pt x="9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Google Shape;6984;p88">
                <a:extLst>
                  <a:ext uri="{FF2B5EF4-FFF2-40B4-BE49-F238E27FC236}">
                    <a16:creationId xmlns:a16="http://schemas.microsoft.com/office/drawing/2014/main" id="{589879B4-8C2A-1697-6FAC-96D0CAB3F048}"/>
                  </a:ext>
                </a:extLst>
              </p:cNvPr>
              <p:cNvSpPr/>
              <p:nvPr/>
            </p:nvSpPr>
            <p:spPr>
              <a:xfrm>
                <a:off x="-34250375" y="3392300"/>
                <a:ext cx="77225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977" extrusionOk="0">
                    <a:moveTo>
                      <a:pt x="999" y="0"/>
                    </a:moveTo>
                    <a:cubicBezTo>
                      <a:pt x="787" y="0"/>
                      <a:pt x="577" y="66"/>
                      <a:pt x="410" y="205"/>
                    </a:cubicBezTo>
                    <a:cubicBezTo>
                      <a:pt x="379" y="205"/>
                      <a:pt x="316" y="268"/>
                      <a:pt x="284" y="299"/>
                    </a:cubicBezTo>
                    <a:lnTo>
                      <a:pt x="1" y="583"/>
                    </a:lnTo>
                    <a:lnTo>
                      <a:pt x="2427" y="2977"/>
                    </a:lnTo>
                    <a:lnTo>
                      <a:pt x="2679" y="2693"/>
                    </a:lnTo>
                    <a:cubicBezTo>
                      <a:pt x="3088" y="2315"/>
                      <a:pt x="3088" y="1622"/>
                      <a:pt x="2679" y="1244"/>
                    </a:cubicBezTo>
                    <a:lnTo>
                      <a:pt x="1734" y="299"/>
                    </a:lnTo>
                    <a:cubicBezTo>
                      <a:pt x="1540" y="105"/>
                      <a:pt x="1267" y="0"/>
                      <a:pt x="9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Google Shape;6985;p88">
                <a:extLst>
                  <a:ext uri="{FF2B5EF4-FFF2-40B4-BE49-F238E27FC236}">
                    <a16:creationId xmlns:a16="http://schemas.microsoft.com/office/drawing/2014/main" id="{8338759E-1E5A-3A96-3A46-430B0FB92F1F}"/>
                  </a:ext>
                </a:extLst>
              </p:cNvPr>
              <p:cNvSpPr/>
              <p:nvPr/>
            </p:nvSpPr>
            <p:spPr>
              <a:xfrm>
                <a:off x="-34408675" y="3290275"/>
                <a:ext cx="207150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8147" extrusionOk="0">
                    <a:moveTo>
                      <a:pt x="725" y="1"/>
                    </a:moveTo>
                    <a:cubicBezTo>
                      <a:pt x="95" y="631"/>
                      <a:pt x="0" y="1387"/>
                      <a:pt x="284" y="2017"/>
                    </a:cubicBezTo>
                    <a:cubicBezTo>
                      <a:pt x="1387" y="4223"/>
                      <a:pt x="3938" y="6774"/>
                      <a:pt x="6270" y="7972"/>
                    </a:cubicBezTo>
                    <a:cubicBezTo>
                      <a:pt x="6499" y="8086"/>
                      <a:pt x="6745" y="8147"/>
                      <a:pt x="6996" y="8147"/>
                    </a:cubicBezTo>
                    <a:cubicBezTo>
                      <a:pt x="7434" y="8147"/>
                      <a:pt x="7886" y="7963"/>
                      <a:pt x="8286" y="7562"/>
                    </a:cubicBez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oogle Shape;7015;p88">
              <a:extLst>
                <a:ext uri="{FF2B5EF4-FFF2-40B4-BE49-F238E27FC236}">
                  <a16:creationId xmlns:a16="http://schemas.microsoft.com/office/drawing/2014/main" id="{98D3BC01-D2FB-4444-4E5A-18F36BEEAA78}"/>
                </a:ext>
              </a:extLst>
            </p:cNvPr>
            <p:cNvGrpSpPr/>
            <p:nvPr/>
          </p:nvGrpSpPr>
          <p:grpSpPr>
            <a:xfrm>
              <a:off x="8170800" y="1679595"/>
              <a:ext cx="498608" cy="496390"/>
              <a:chOff x="-30735200" y="3552550"/>
              <a:chExt cx="292225" cy="290925"/>
            </a:xfrm>
            <a:grpFill/>
          </p:grpSpPr>
          <p:sp>
            <p:nvSpPr>
              <p:cNvPr id="94" name="Google Shape;7016;p88">
                <a:extLst>
                  <a:ext uri="{FF2B5EF4-FFF2-40B4-BE49-F238E27FC236}">
                    <a16:creationId xmlns:a16="http://schemas.microsoft.com/office/drawing/2014/main" id="{BF1E39D2-8C69-E477-4879-DA041B3AC933}"/>
                  </a:ext>
                </a:extLst>
              </p:cNvPr>
              <p:cNvSpPr/>
              <p:nvPr/>
            </p:nvSpPr>
            <p:spPr>
              <a:xfrm>
                <a:off x="-30613900" y="3655750"/>
                <a:ext cx="170925" cy="187725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7509" extrusionOk="0">
                    <a:moveTo>
                      <a:pt x="5120" y="2079"/>
                    </a:moveTo>
                    <a:cubicBezTo>
                      <a:pt x="5206" y="2079"/>
                      <a:pt x="5293" y="2111"/>
                      <a:pt x="5356" y="2174"/>
                    </a:cubicBezTo>
                    <a:cubicBezTo>
                      <a:pt x="5451" y="2268"/>
                      <a:pt x="5451" y="2458"/>
                      <a:pt x="5356" y="2647"/>
                    </a:cubicBezTo>
                    <a:lnTo>
                      <a:pt x="3308" y="4694"/>
                    </a:lnTo>
                    <a:cubicBezTo>
                      <a:pt x="3214" y="4757"/>
                      <a:pt x="3151" y="4789"/>
                      <a:pt x="3056" y="4789"/>
                    </a:cubicBezTo>
                    <a:cubicBezTo>
                      <a:pt x="2993" y="4789"/>
                      <a:pt x="2899" y="4757"/>
                      <a:pt x="2836" y="4694"/>
                    </a:cubicBezTo>
                    <a:lnTo>
                      <a:pt x="2174" y="4001"/>
                    </a:lnTo>
                    <a:cubicBezTo>
                      <a:pt x="2048" y="3907"/>
                      <a:pt x="2048" y="3655"/>
                      <a:pt x="2174" y="3529"/>
                    </a:cubicBezTo>
                    <a:cubicBezTo>
                      <a:pt x="2221" y="3481"/>
                      <a:pt x="2308" y="3458"/>
                      <a:pt x="2399" y="3458"/>
                    </a:cubicBezTo>
                    <a:cubicBezTo>
                      <a:pt x="2489" y="3458"/>
                      <a:pt x="2584" y="3481"/>
                      <a:pt x="2647" y="3529"/>
                    </a:cubicBezTo>
                    <a:lnTo>
                      <a:pt x="3056" y="3970"/>
                    </a:lnTo>
                    <a:lnTo>
                      <a:pt x="4883" y="2174"/>
                    </a:lnTo>
                    <a:cubicBezTo>
                      <a:pt x="4946" y="2111"/>
                      <a:pt x="5033" y="2079"/>
                      <a:pt x="5120" y="2079"/>
                    </a:cubicBezTo>
                    <a:close/>
                    <a:moveTo>
                      <a:pt x="1701" y="0"/>
                    </a:moveTo>
                    <a:cubicBezTo>
                      <a:pt x="725" y="0"/>
                      <a:pt x="0" y="756"/>
                      <a:pt x="0" y="1701"/>
                    </a:cubicBezTo>
                    <a:lnTo>
                      <a:pt x="0" y="4411"/>
                    </a:lnTo>
                    <a:cubicBezTo>
                      <a:pt x="0" y="5356"/>
                      <a:pt x="725" y="6112"/>
                      <a:pt x="1701" y="6112"/>
                    </a:cubicBezTo>
                    <a:lnTo>
                      <a:pt x="2048" y="6112"/>
                    </a:lnTo>
                    <a:lnTo>
                      <a:pt x="2048" y="7152"/>
                    </a:lnTo>
                    <a:cubicBezTo>
                      <a:pt x="2048" y="7309"/>
                      <a:pt x="2111" y="7435"/>
                      <a:pt x="2237" y="7467"/>
                    </a:cubicBezTo>
                    <a:cubicBezTo>
                      <a:pt x="2289" y="7493"/>
                      <a:pt x="2347" y="7508"/>
                      <a:pt x="2401" y="7508"/>
                    </a:cubicBezTo>
                    <a:cubicBezTo>
                      <a:pt x="2477" y="7508"/>
                      <a:pt x="2547" y="7478"/>
                      <a:pt x="2584" y="7404"/>
                    </a:cubicBezTo>
                    <a:lnTo>
                      <a:pt x="3844" y="6112"/>
                    </a:lnTo>
                    <a:lnTo>
                      <a:pt x="5073" y="6112"/>
                    </a:lnTo>
                    <a:cubicBezTo>
                      <a:pt x="6018" y="6112"/>
                      <a:pt x="6805" y="5356"/>
                      <a:pt x="6805" y="4411"/>
                    </a:cubicBezTo>
                    <a:lnTo>
                      <a:pt x="6805" y="1701"/>
                    </a:lnTo>
                    <a:cubicBezTo>
                      <a:pt x="6837" y="756"/>
                      <a:pt x="6049" y="0"/>
                      <a:pt x="51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5" name="Google Shape;7017;p88">
                <a:extLst>
                  <a:ext uri="{FF2B5EF4-FFF2-40B4-BE49-F238E27FC236}">
                    <a16:creationId xmlns:a16="http://schemas.microsoft.com/office/drawing/2014/main" id="{315A8945-DBCF-4E0B-C931-306232BF6FE3}"/>
                  </a:ext>
                </a:extLst>
              </p:cNvPr>
              <p:cNvSpPr/>
              <p:nvPr/>
            </p:nvSpPr>
            <p:spPr>
              <a:xfrm>
                <a:off x="-30735200" y="3552550"/>
                <a:ext cx="188275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8203" extrusionOk="0">
                    <a:moveTo>
                      <a:pt x="3781" y="1356"/>
                    </a:moveTo>
                    <a:cubicBezTo>
                      <a:pt x="4317" y="1356"/>
                      <a:pt x="4789" y="1828"/>
                      <a:pt x="4789" y="2395"/>
                    </a:cubicBezTo>
                    <a:cubicBezTo>
                      <a:pt x="4789" y="2710"/>
                      <a:pt x="4632" y="3025"/>
                      <a:pt x="4411" y="3214"/>
                    </a:cubicBezTo>
                    <a:cubicBezTo>
                      <a:pt x="4254" y="3341"/>
                      <a:pt x="4128" y="3530"/>
                      <a:pt x="4128" y="3782"/>
                    </a:cubicBezTo>
                    <a:cubicBezTo>
                      <a:pt x="4128" y="3971"/>
                      <a:pt x="3970" y="4128"/>
                      <a:pt x="3781" y="4128"/>
                    </a:cubicBezTo>
                    <a:cubicBezTo>
                      <a:pt x="3592" y="4128"/>
                      <a:pt x="3434" y="3971"/>
                      <a:pt x="3434" y="3782"/>
                    </a:cubicBezTo>
                    <a:cubicBezTo>
                      <a:pt x="3434" y="3341"/>
                      <a:pt x="3624" y="2931"/>
                      <a:pt x="3970" y="2679"/>
                    </a:cubicBezTo>
                    <a:cubicBezTo>
                      <a:pt x="4065" y="2584"/>
                      <a:pt x="4096" y="2521"/>
                      <a:pt x="4096" y="2395"/>
                    </a:cubicBezTo>
                    <a:cubicBezTo>
                      <a:pt x="4096" y="2206"/>
                      <a:pt x="3939" y="2049"/>
                      <a:pt x="3750" y="2049"/>
                    </a:cubicBezTo>
                    <a:cubicBezTo>
                      <a:pt x="3529" y="2049"/>
                      <a:pt x="3371" y="2206"/>
                      <a:pt x="3371" y="2395"/>
                    </a:cubicBezTo>
                    <a:cubicBezTo>
                      <a:pt x="3371" y="2584"/>
                      <a:pt x="3214" y="2742"/>
                      <a:pt x="3025" y="2742"/>
                    </a:cubicBezTo>
                    <a:cubicBezTo>
                      <a:pt x="2836" y="2742"/>
                      <a:pt x="2678" y="2584"/>
                      <a:pt x="2678" y="2395"/>
                    </a:cubicBezTo>
                    <a:cubicBezTo>
                      <a:pt x="2741" y="1828"/>
                      <a:pt x="3214" y="1356"/>
                      <a:pt x="3781" y="1356"/>
                    </a:cubicBezTo>
                    <a:close/>
                    <a:moveTo>
                      <a:pt x="3781" y="4758"/>
                    </a:moveTo>
                    <a:cubicBezTo>
                      <a:pt x="3970" y="4758"/>
                      <a:pt x="4128" y="4916"/>
                      <a:pt x="4128" y="5105"/>
                    </a:cubicBezTo>
                    <a:cubicBezTo>
                      <a:pt x="4128" y="5294"/>
                      <a:pt x="3970" y="5451"/>
                      <a:pt x="3781" y="5451"/>
                    </a:cubicBezTo>
                    <a:cubicBezTo>
                      <a:pt x="3592" y="5451"/>
                      <a:pt x="3434" y="5294"/>
                      <a:pt x="3434" y="5105"/>
                    </a:cubicBezTo>
                    <a:cubicBezTo>
                      <a:pt x="3434" y="4916"/>
                      <a:pt x="3592" y="4758"/>
                      <a:pt x="3781" y="4758"/>
                    </a:cubicBezTo>
                    <a:close/>
                    <a:moveTo>
                      <a:pt x="1733" y="1"/>
                    </a:moveTo>
                    <a:cubicBezTo>
                      <a:pt x="788" y="1"/>
                      <a:pt x="0" y="789"/>
                      <a:pt x="0" y="1734"/>
                    </a:cubicBezTo>
                    <a:lnTo>
                      <a:pt x="0" y="5136"/>
                    </a:lnTo>
                    <a:cubicBezTo>
                      <a:pt x="0" y="5987"/>
                      <a:pt x="631" y="6649"/>
                      <a:pt x="1418" y="6806"/>
                    </a:cubicBezTo>
                    <a:lnTo>
                      <a:pt x="1418" y="7846"/>
                    </a:lnTo>
                    <a:cubicBezTo>
                      <a:pt x="1418" y="8003"/>
                      <a:pt x="1481" y="8129"/>
                      <a:pt x="1607" y="8161"/>
                    </a:cubicBezTo>
                    <a:cubicBezTo>
                      <a:pt x="1659" y="8187"/>
                      <a:pt x="1717" y="8202"/>
                      <a:pt x="1771" y="8202"/>
                    </a:cubicBezTo>
                    <a:cubicBezTo>
                      <a:pt x="1848" y="8202"/>
                      <a:pt x="1917" y="8172"/>
                      <a:pt x="1954" y="8098"/>
                    </a:cubicBezTo>
                    <a:lnTo>
                      <a:pt x="3214" y="6838"/>
                    </a:lnTo>
                    <a:lnTo>
                      <a:pt x="4096" y="6838"/>
                    </a:lnTo>
                    <a:lnTo>
                      <a:pt x="4096" y="5798"/>
                    </a:lnTo>
                    <a:cubicBezTo>
                      <a:pt x="4096" y="4475"/>
                      <a:pt x="5167" y="3404"/>
                      <a:pt x="6490" y="3404"/>
                    </a:cubicBezTo>
                    <a:lnTo>
                      <a:pt x="7530" y="3404"/>
                    </a:lnTo>
                    <a:lnTo>
                      <a:pt x="7530" y="1734"/>
                    </a:lnTo>
                    <a:cubicBezTo>
                      <a:pt x="7530" y="789"/>
                      <a:pt x="6774" y="1"/>
                      <a:pt x="58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32" name="Google Shape;6799;p88">
              <a:extLst>
                <a:ext uri="{FF2B5EF4-FFF2-40B4-BE49-F238E27FC236}">
                  <a16:creationId xmlns:a16="http://schemas.microsoft.com/office/drawing/2014/main" id="{23BA83CA-BF4B-0217-5C68-B4CD6C826D8F}"/>
                </a:ext>
              </a:extLst>
            </p:cNvPr>
            <p:cNvSpPr/>
            <p:nvPr/>
          </p:nvSpPr>
          <p:spPr>
            <a:xfrm>
              <a:off x="4346600" y="1707901"/>
              <a:ext cx="445214" cy="446398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7877" y="1386"/>
                  </a:moveTo>
                  <a:cubicBezTo>
                    <a:pt x="9232" y="1386"/>
                    <a:pt x="10303" y="2458"/>
                    <a:pt x="10303" y="3781"/>
                  </a:cubicBezTo>
                  <a:lnTo>
                    <a:pt x="10303" y="4883"/>
                  </a:lnTo>
                  <a:cubicBezTo>
                    <a:pt x="10240" y="4883"/>
                    <a:pt x="10209" y="4946"/>
                    <a:pt x="10177" y="4946"/>
                  </a:cubicBezTo>
                  <a:cubicBezTo>
                    <a:pt x="10019" y="4190"/>
                    <a:pt x="9704" y="3529"/>
                    <a:pt x="9200" y="2962"/>
                  </a:cubicBezTo>
                  <a:lnTo>
                    <a:pt x="7720" y="4442"/>
                  </a:lnTo>
                  <a:cubicBezTo>
                    <a:pt x="8192" y="5072"/>
                    <a:pt x="8318" y="5860"/>
                    <a:pt x="8098" y="6648"/>
                  </a:cubicBezTo>
                  <a:cubicBezTo>
                    <a:pt x="8003" y="6868"/>
                    <a:pt x="7877" y="7057"/>
                    <a:pt x="7720" y="7278"/>
                  </a:cubicBezTo>
                  <a:lnTo>
                    <a:pt x="9200" y="8727"/>
                  </a:lnTo>
                  <a:cubicBezTo>
                    <a:pt x="9673" y="8160"/>
                    <a:pt x="10019" y="7498"/>
                    <a:pt x="10177" y="6742"/>
                  </a:cubicBezTo>
                  <a:cubicBezTo>
                    <a:pt x="10209" y="6742"/>
                    <a:pt x="10240" y="6805"/>
                    <a:pt x="10303" y="6805"/>
                  </a:cubicBezTo>
                  <a:lnTo>
                    <a:pt x="10303" y="7908"/>
                  </a:lnTo>
                  <a:cubicBezTo>
                    <a:pt x="10303" y="9231"/>
                    <a:pt x="9232" y="10302"/>
                    <a:pt x="7877" y="10302"/>
                  </a:cubicBezTo>
                  <a:lnTo>
                    <a:pt x="6774" y="10302"/>
                  </a:lnTo>
                  <a:cubicBezTo>
                    <a:pt x="6774" y="10271"/>
                    <a:pt x="6743" y="10208"/>
                    <a:pt x="6743" y="10176"/>
                  </a:cubicBezTo>
                  <a:cubicBezTo>
                    <a:pt x="7499" y="10019"/>
                    <a:pt x="8161" y="9704"/>
                    <a:pt x="8728" y="9200"/>
                  </a:cubicBezTo>
                  <a:lnTo>
                    <a:pt x="7279" y="7750"/>
                  </a:lnTo>
                  <a:cubicBezTo>
                    <a:pt x="7058" y="7908"/>
                    <a:pt x="6869" y="8002"/>
                    <a:pt x="6648" y="8097"/>
                  </a:cubicBezTo>
                  <a:cubicBezTo>
                    <a:pt x="6365" y="8160"/>
                    <a:pt x="6081" y="8223"/>
                    <a:pt x="5861" y="8223"/>
                  </a:cubicBezTo>
                  <a:cubicBezTo>
                    <a:pt x="5325" y="8223"/>
                    <a:pt x="4821" y="8065"/>
                    <a:pt x="4443" y="7750"/>
                  </a:cubicBezTo>
                  <a:lnTo>
                    <a:pt x="2962" y="9200"/>
                  </a:lnTo>
                  <a:cubicBezTo>
                    <a:pt x="3529" y="9672"/>
                    <a:pt x="4191" y="10019"/>
                    <a:pt x="4947" y="10176"/>
                  </a:cubicBezTo>
                  <a:cubicBezTo>
                    <a:pt x="4947" y="10208"/>
                    <a:pt x="4916" y="10271"/>
                    <a:pt x="4916" y="10302"/>
                  </a:cubicBezTo>
                  <a:lnTo>
                    <a:pt x="3813" y="10302"/>
                  </a:lnTo>
                  <a:cubicBezTo>
                    <a:pt x="2458" y="10302"/>
                    <a:pt x="1387" y="9231"/>
                    <a:pt x="1387" y="7908"/>
                  </a:cubicBezTo>
                  <a:lnTo>
                    <a:pt x="1387" y="6805"/>
                  </a:lnTo>
                  <a:cubicBezTo>
                    <a:pt x="1450" y="6805"/>
                    <a:pt x="1482" y="6742"/>
                    <a:pt x="1513" y="6742"/>
                  </a:cubicBezTo>
                  <a:cubicBezTo>
                    <a:pt x="1671" y="7498"/>
                    <a:pt x="1986" y="8160"/>
                    <a:pt x="2490" y="8727"/>
                  </a:cubicBezTo>
                  <a:lnTo>
                    <a:pt x="3971" y="7278"/>
                  </a:lnTo>
                  <a:cubicBezTo>
                    <a:pt x="3498" y="6648"/>
                    <a:pt x="3372" y="5860"/>
                    <a:pt x="3592" y="5072"/>
                  </a:cubicBezTo>
                  <a:cubicBezTo>
                    <a:pt x="3687" y="4820"/>
                    <a:pt x="3813" y="4631"/>
                    <a:pt x="3971" y="4442"/>
                  </a:cubicBezTo>
                  <a:lnTo>
                    <a:pt x="2490" y="2962"/>
                  </a:lnTo>
                  <a:cubicBezTo>
                    <a:pt x="2017" y="3529"/>
                    <a:pt x="1671" y="4190"/>
                    <a:pt x="1513" y="4946"/>
                  </a:cubicBezTo>
                  <a:cubicBezTo>
                    <a:pt x="1482" y="4946"/>
                    <a:pt x="1450" y="4883"/>
                    <a:pt x="1387" y="4883"/>
                  </a:cubicBezTo>
                  <a:lnTo>
                    <a:pt x="1387" y="3781"/>
                  </a:lnTo>
                  <a:cubicBezTo>
                    <a:pt x="1387" y="2458"/>
                    <a:pt x="2458" y="1386"/>
                    <a:pt x="3813" y="1386"/>
                  </a:cubicBezTo>
                  <a:lnTo>
                    <a:pt x="4916" y="1386"/>
                  </a:lnTo>
                  <a:cubicBezTo>
                    <a:pt x="4916" y="1418"/>
                    <a:pt x="4947" y="1481"/>
                    <a:pt x="4947" y="1512"/>
                  </a:cubicBezTo>
                  <a:cubicBezTo>
                    <a:pt x="4191" y="1670"/>
                    <a:pt x="3529" y="1985"/>
                    <a:pt x="2962" y="2489"/>
                  </a:cubicBezTo>
                  <a:lnTo>
                    <a:pt x="4443" y="3938"/>
                  </a:lnTo>
                  <a:cubicBezTo>
                    <a:pt x="4632" y="3781"/>
                    <a:pt x="4821" y="3686"/>
                    <a:pt x="5073" y="3592"/>
                  </a:cubicBezTo>
                  <a:cubicBezTo>
                    <a:pt x="5339" y="3496"/>
                    <a:pt x="5605" y="3451"/>
                    <a:pt x="5865" y="3451"/>
                  </a:cubicBezTo>
                  <a:cubicBezTo>
                    <a:pt x="6375" y="3451"/>
                    <a:pt x="6861" y="3625"/>
                    <a:pt x="7279" y="3938"/>
                  </a:cubicBezTo>
                  <a:lnTo>
                    <a:pt x="8728" y="2489"/>
                  </a:lnTo>
                  <a:cubicBezTo>
                    <a:pt x="8161" y="2016"/>
                    <a:pt x="7499" y="1670"/>
                    <a:pt x="6743" y="1512"/>
                  </a:cubicBezTo>
                  <a:cubicBezTo>
                    <a:pt x="6743" y="1481"/>
                    <a:pt x="6774" y="1418"/>
                    <a:pt x="6774" y="1386"/>
                  </a:cubicBezTo>
                  <a:close/>
                  <a:moveTo>
                    <a:pt x="5829" y="0"/>
                  </a:moveTo>
                  <a:cubicBezTo>
                    <a:pt x="5420" y="0"/>
                    <a:pt x="5010" y="315"/>
                    <a:pt x="4884" y="725"/>
                  </a:cubicBezTo>
                  <a:lnTo>
                    <a:pt x="3782" y="725"/>
                  </a:lnTo>
                  <a:cubicBezTo>
                    <a:pt x="2112" y="725"/>
                    <a:pt x="726" y="2111"/>
                    <a:pt x="726" y="3781"/>
                  </a:cubicBezTo>
                  <a:lnTo>
                    <a:pt x="726" y="4883"/>
                  </a:lnTo>
                  <a:cubicBezTo>
                    <a:pt x="316" y="5041"/>
                    <a:pt x="1" y="5419"/>
                    <a:pt x="1" y="5829"/>
                  </a:cubicBezTo>
                  <a:cubicBezTo>
                    <a:pt x="1" y="6270"/>
                    <a:pt x="316" y="6679"/>
                    <a:pt x="726" y="6774"/>
                  </a:cubicBezTo>
                  <a:lnTo>
                    <a:pt x="726" y="7876"/>
                  </a:lnTo>
                  <a:cubicBezTo>
                    <a:pt x="726" y="9578"/>
                    <a:pt x="2112" y="10964"/>
                    <a:pt x="3782" y="10964"/>
                  </a:cubicBezTo>
                  <a:lnTo>
                    <a:pt x="4884" y="10964"/>
                  </a:lnTo>
                  <a:cubicBezTo>
                    <a:pt x="5042" y="11342"/>
                    <a:pt x="5420" y="11688"/>
                    <a:pt x="5829" y="11688"/>
                  </a:cubicBezTo>
                  <a:cubicBezTo>
                    <a:pt x="6270" y="11688"/>
                    <a:pt x="6680" y="11342"/>
                    <a:pt x="6774" y="10964"/>
                  </a:cubicBezTo>
                  <a:lnTo>
                    <a:pt x="7877" y="10964"/>
                  </a:lnTo>
                  <a:cubicBezTo>
                    <a:pt x="9578" y="10964"/>
                    <a:pt x="10965" y="9578"/>
                    <a:pt x="10965" y="7876"/>
                  </a:cubicBezTo>
                  <a:lnTo>
                    <a:pt x="10965" y="6774"/>
                  </a:lnTo>
                  <a:cubicBezTo>
                    <a:pt x="11343" y="6616"/>
                    <a:pt x="11658" y="6270"/>
                    <a:pt x="11658" y="5829"/>
                  </a:cubicBezTo>
                  <a:cubicBezTo>
                    <a:pt x="11658" y="5419"/>
                    <a:pt x="11343" y="5072"/>
                    <a:pt x="10965" y="4883"/>
                  </a:cubicBezTo>
                  <a:lnTo>
                    <a:pt x="10965" y="3781"/>
                  </a:lnTo>
                  <a:cubicBezTo>
                    <a:pt x="10965" y="2111"/>
                    <a:pt x="9578" y="725"/>
                    <a:pt x="7877" y="725"/>
                  </a:cubicBezTo>
                  <a:lnTo>
                    <a:pt x="6774" y="725"/>
                  </a:lnTo>
                  <a:cubicBezTo>
                    <a:pt x="6617" y="315"/>
                    <a:pt x="6270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33" name="Google Shape;6862;p88">
              <a:extLst>
                <a:ext uri="{FF2B5EF4-FFF2-40B4-BE49-F238E27FC236}">
                  <a16:creationId xmlns:a16="http://schemas.microsoft.com/office/drawing/2014/main" id="{6BAFCB99-11C7-411E-3067-E9E5FB1D348C}"/>
                </a:ext>
              </a:extLst>
            </p:cNvPr>
            <p:cNvGrpSpPr/>
            <p:nvPr/>
          </p:nvGrpSpPr>
          <p:grpSpPr>
            <a:xfrm>
              <a:off x="4907683" y="1706388"/>
              <a:ext cx="460833" cy="449225"/>
              <a:chOff x="-31817400" y="3910025"/>
              <a:chExt cx="301675" cy="294075"/>
            </a:xfrm>
            <a:grpFill/>
          </p:grpSpPr>
          <p:sp>
            <p:nvSpPr>
              <p:cNvPr id="91" name="Google Shape;6863;p88">
                <a:extLst>
                  <a:ext uri="{FF2B5EF4-FFF2-40B4-BE49-F238E27FC236}">
                    <a16:creationId xmlns:a16="http://schemas.microsoft.com/office/drawing/2014/main" id="{E4519515-7CCD-2E88-86AF-CA8318A0A323}"/>
                  </a:ext>
                </a:extLst>
              </p:cNvPr>
              <p:cNvSpPr/>
              <p:nvPr/>
            </p:nvSpPr>
            <p:spPr>
              <a:xfrm>
                <a:off x="-31817400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2" name="Google Shape;6864;p88">
                <a:extLst>
                  <a:ext uri="{FF2B5EF4-FFF2-40B4-BE49-F238E27FC236}">
                    <a16:creationId xmlns:a16="http://schemas.microsoft.com/office/drawing/2014/main" id="{771C707B-C8F4-CBDD-2FEB-100D62E7F49D}"/>
                  </a:ext>
                </a:extLst>
              </p:cNvPr>
              <p:cNvSpPr/>
              <p:nvPr/>
            </p:nvSpPr>
            <p:spPr>
              <a:xfrm>
                <a:off x="-31816600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3" name="Google Shape;6865;p88">
                <a:extLst>
                  <a:ext uri="{FF2B5EF4-FFF2-40B4-BE49-F238E27FC236}">
                    <a16:creationId xmlns:a16="http://schemas.microsoft.com/office/drawing/2014/main" id="{1CB2A874-AB2F-A636-D836-55F859F633DC}"/>
                  </a:ext>
                </a:extLst>
              </p:cNvPr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4" name="Google Shape;6913;p88">
              <a:extLst>
                <a:ext uri="{FF2B5EF4-FFF2-40B4-BE49-F238E27FC236}">
                  <a16:creationId xmlns:a16="http://schemas.microsoft.com/office/drawing/2014/main" id="{5C318EC0-A048-2938-E07A-18F240A783C1}"/>
                </a:ext>
              </a:extLst>
            </p:cNvPr>
            <p:cNvGrpSpPr/>
            <p:nvPr/>
          </p:nvGrpSpPr>
          <p:grpSpPr>
            <a:xfrm>
              <a:off x="5475368" y="1706598"/>
              <a:ext cx="450026" cy="448804"/>
              <a:chOff x="-31455100" y="3909350"/>
              <a:chExt cx="294600" cy="293800"/>
            </a:xfrm>
            <a:grpFill/>
          </p:grpSpPr>
          <p:sp>
            <p:nvSpPr>
              <p:cNvPr id="89" name="Google Shape;6914;p88">
                <a:extLst>
                  <a:ext uri="{FF2B5EF4-FFF2-40B4-BE49-F238E27FC236}">
                    <a16:creationId xmlns:a16="http://schemas.microsoft.com/office/drawing/2014/main" id="{F66FC4F4-BD92-53E7-87FD-58A4DEDE4BB2}"/>
                  </a:ext>
                </a:extLst>
              </p:cNvPr>
              <p:cNvSpPr/>
              <p:nvPr/>
            </p:nvSpPr>
            <p:spPr>
              <a:xfrm>
                <a:off x="-31455100" y="3909350"/>
                <a:ext cx="294600" cy="2938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52" extrusionOk="0">
                    <a:moveTo>
                      <a:pt x="5199" y="1"/>
                    </a:moveTo>
                    <a:cubicBezTo>
                      <a:pt x="5042" y="1"/>
                      <a:pt x="4916" y="127"/>
                      <a:pt x="4884" y="284"/>
                    </a:cubicBezTo>
                    <a:lnTo>
                      <a:pt x="4727" y="883"/>
                    </a:lnTo>
                    <a:cubicBezTo>
                      <a:pt x="4191" y="977"/>
                      <a:pt x="3655" y="1229"/>
                      <a:pt x="3151" y="1513"/>
                    </a:cubicBezTo>
                    <a:lnTo>
                      <a:pt x="2647" y="1229"/>
                    </a:lnTo>
                    <a:cubicBezTo>
                      <a:pt x="2599" y="1205"/>
                      <a:pt x="2542" y="1195"/>
                      <a:pt x="2482" y="1195"/>
                    </a:cubicBezTo>
                    <a:cubicBezTo>
                      <a:pt x="2386" y="1195"/>
                      <a:pt x="2284" y="1222"/>
                      <a:pt x="2206" y="1261"/>
                    </a:cubicBezTo>
                    <a:lnTo>
                      <a:pt x="1261" y="2206"/>
                    </a:lnTo>
                    <a:cubicBezTo>
                      <a:pt x="1135" y="2332"/>
                      <a:pt x="1135" y="2490"/>
                      <a:pt x="1230" y="2647"/>
                    </a:cubicBezTo>
                    <a:lnTo>
                      <a:pt x="1513" y="3151"/>
                    </a:lnTo>
                    <a:cubicBezTo>
                      <a:pt x="1198" y="3624"/>
                      <a:pt x="978" y="4191"/>
                      <a:pt x="883" y="4726"/>
                    </a:cubicBezTo>
                    <a:lnTo>
                      <a:pt x="284" y="4884"/>
                    </a:lnTo>
                    <a:cubicBezTo>
                      <a:pt x="127" y="4947"/>
                      <a:pt x="1" y="5041"/>
                      <a:pt x="1" y="5199"/>
                    </a:cubicBezTo>
                    <a:lnTo>
                      <a:pt x="1" y="6585"/>
                    </a:lnTo>
                    <a:cubicBezTo>
                      <a:pt x="1" y="6743"/>
                      <a:pt x="127" y="6869"/>
                      <a:pt x="284" y="6900"/>
                    </a:cubicBezTo>
                    <a:lnTo>
                      <a:pt x="883" y="7058"/>
                    </a:lnTo>
                    <a:cubicBezTo>
                      <a:pt x="946" y="7404"/>
                      <a:pt x="1072" y="7782"/>
                      <a:pt x="1230" y="8129"/>
                    </a:cubicBezTo>
                    <a:cubicBezTo>
                      <a:pt x="1504" y="7854"/>
                      <a:pt x="2843" y="6486"/>
                      <a:pt x="2841" y="6486"/>
                    </a:cubicBezTo>
                    <a:lnTo>
                      <a:pt x="2841" y="6486"/>
                    </a:lnTo>
                    <a:cubicBezTo>
                      <a:pt x="2841" y="6486"/>
                      <a:pt x="2839" y="6488"/>
                      <a:pt x="2836" y="6491"/>
                    </a:cubicBezTo>
                    <a:cubicBezTo>
                      <a:pt x="2836" y="6459"/>
                      <a:pt x="2805" y="6050"/>
                      <a:pt x="2805" y="5955"/>
                    </a:cubicBezTo>
                    <a:cubicBezTo>
                      <a:pt x="2773" y="4222"/>
                      <a:pt x="4191" y="2836"/>
                      <a:pt x="5861" y="2836"/>
                    </a:cubicBezTo>
                    <a:cubicBezTo>
                      <a:pt x="7562" y="2836"/>
                      <a:pt x="8948" y="4222"/>
                      <a:pt x="8948" y="5924"/>
                    </a:cubicBezTo>
                    <a:cubicBezTo>
                      <a:pt x="8948" y="7499"/>
                      <a:pt x="7751" y="8822"/>
                      <a:pt x="6113" y="8948"/>
                    </a:cubicBezTo>
                    <a:cubicBezTo>
                      <a:pt x="6066" y="8948"/>
                      <a:pt x="5963" y="8956"/>
                      <a:pt x="5821" y="8956"/>
                    </a:cubicBezTo>
                    <a:cubicBezTo>
                      <a:pt x="5680" y="8956"/>
                      <a:pt x="5499" y="8948"/>
                      <a:pt x="5294" y="8917"/>
                    </a:cubicBezTo>
                    <a:lnTo>
                      <a:pt x="3655" y="10523"/>
                    </a:lnTo>
                    <a:cubicBezTo>
                      <a:pt x="4034" y="10681"/>
                      <a:pt x="4349" y="10807"/>
                      <a:pt x="4727" y="10870"/>
                    </a:cubicBezTo>
                    <a:lnTo>
                      <a:pt x="4884" y="11468"/>
                    </a:lnTo>
                    <a:cubicBezTo>
                      <a:pt x="4916" y="11626"/>
                      <a:pt x="5042" y="11752"/>
                      <a:pt x="5199" y="11752"/>
                    </a:cubicBezTo>
                    <a:lnTo>
                      <a:pt x="6585" y="11752"/>
                    </a:lnTo>
                    <a:cubicBezTo>
                      <a:pt x="6743" y="11752"/>
                      <a:pt x="6869" y="11626"/>
                      <a:pt x="6901" y="11468"/>
                    </a:cubicBezTo>
                    <a:lnTo>
                      <a:pt x="7058" y="10870"/>
                    </a:lnTo>
                    <a:cubicBezTo>
                      <a:pt x="7594" y="10775"/>
                      <a:pt x="8129" y="10523"/>
                      <a:pt x="8633" y="10240"/>
                    </a:cubicBezTo>
                    <a:lnTo>
                      <a:pt x="9137" y="10523"/>
                    </a:lnTo>
                    <a:cubicBezTo>
                      <a:pt x="9185" y="10547"/>
                      <a:pt x="9243" y="10558"/>
                      <a:pt x="9302" y="10558"/>
                    </a:cubicBezTo>
                    <a:cubicBezTo>
                      <a:pt x="9399" y="10558"/>
                      <a:pt x="9501" y="10531"/>
                      <a:pt x="9578" y="10492"/>
                    </a:cubicBezTo>
                    <a:lnTo>
                      <a:pt x="10524" y="9547"/>
                    </a:lnTo>
                    <a:cubicBezTo>
                      <a:pt x="10650" y="9421"/>
                      <a:pt x="10650" y="9263"/>
                      <a:pt x="10555" y="9106"/>
                    </a:cubicBezTo>
                    <a:lnTo>
                      <a:pt x="10303" y="8601"/>
                    </a:lnTo>
                    <a:cubicBezTo>
                      <a:pt x="10618" y="8129"/>
                      <a:pt x="10807" y="7562"/>
                      <a:pt x="10933" y="7026"/>
                    </a:cubicBezTo>
                    <a:lnTo>
                      <a:pt x="11500" y="6869"/>
                    </a:lnTo>
                    <a:cubicBezTo>
                      <a:pt x="11658" y="6806"/>
                      <a:pt x="11784" y="6711"/>
                      <a:pt x="11784" y="6554"/>
                    </a:cubicBezTo>
                    <a:lnTo>
                      <a:pt x="11784" y="5167"/>
                    </a:lnTo>
                    <a:cubicBezTo>
                      <a:pt x="11752" y="5041"/>
                      <a:pt x="11658" y="4915"/>
                      <a:pt x="11500" y="4884"/>
                    </a:cubicBezTo>
                    <a:lnTo>
                      <a:pt x="10902" y="4726"/>
                    </a:lnTo>
                    <a:cubicBezTo>
                      <a:pt x="10807" y="4191"/>
                      <a:pt x="10555" y="3687"/>
                      <a:pt x="10272" y="3151"/>
                    </a:cubicBezTo>
                    <a:lnTo>
                      <a:pt x="10555" y="2647"/>
                    </a:lnTo>
                    <a:cubicBezTo>
                      <a:pt x="10650" y="2521"/>
                      <a:pt x="10587" y="2332"/>
                      <a:pt x="10524" y="2206"/>
                    </a:cubicBezTo>
                    <a:lnTo>
                      <a:pt x="9578" y="1261"/>
                    </a:lnTo>
                    <a:cubicBezTo>
                      <a:pt x="9509" y="1209"/>
                      <a:pt x="9430" y="1185"/>
                      <a:pt x="9347" y="1185"/>
                    </a:cubicBezTo>
                    <a:cubicBezTo>
                      <a:pt x="9279" y="1185"/>
                      <a:pt x="9208" y="1201"/>
                      <a:pt x="9137" y="1229"/>
                    </a:cubicBezTo>
                    <a:lnTo>
                      <a:pt x="8633" y="1513"/>
                    </a:lnTo>
                    <a:cubicBezTo>
                      <a:pt x="8161" y="1198"/>
                      <a:pt x="7594" y="977"/>
                      <a:pt x="7058" y="883"/>
                    </a:cubicBezTo>
                    <a:lnTo>
                      <a:pt x="6901" y="284"/>
                    </a:lnTo>
                    <a:cubicBezTo>
                      <a:pt x="6869" y="127"/>
                      <a:pt x="6743" y="1"/>
                      <a:pt x="658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0" name="Google Shape;6915;p88">
                <a:extLst>
                  <a:ext uri="{FF2B5EF4-FFF2-40B4-BE49-F238E27FC236}">
                    <a16:creationId xmlns:a16="http://schemas.microsoft.com/office/drawing/2014/main" id="{6ED21FE8-85EC-1143-1E83-0101ADB636A3}"/>
                  </a:ext>
                </a:extLst>
              </p:cNvPr>
              <p:cNvSpPr/>
              <p:nvPr/>
            </p:nvSpPr>
            <p:spPr>
              <a:xfrm>
                <a:off x="-31455100" y="3997350"/>
                <a:ext cx="215050" cy="20502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8201" extrusionOk="0">
                    <a:moveTo>
                      <a:pt x="5939" y="0"/>
                    </a:moveTo>
                    <a:cubicBezTo>
                      <a:pt x="4729" y="0"/>
                      <a:pt x="3750" y="854"/>
                      <a:pt x="3561" y="1963"/>
                    </a:cubicBezTo>
                    <a:cubicBezTo>
                      <a:pt x="3466" y="2404"/>
                      <a:pt x="3498" y="2813"/>
                      <a:pt x="3624" y="3223"/>
                    </a:cubicBezTo>
                    <a:lnTo>
                      <a:pt x="410" y="6468"/>
                    </a:lnTo>
                    <a:cubicBezTo>
                      <a:pt x="1" y="6846"/>
                      <a:pt x="1" y="7507"/>
                      <a:pt x="410" y="7917"/>
                    </a:cubicBezTo>
                    <a:cubicBezTo>
                      <a:pt x="600" y="8106"/>
                      <a:pt x="852" y="8200"/>
                      <a:pt x="1111" y="8200"/>
                    </a:cubicBezTo>
                    <a:cubicBezTo>
                      <a:pt x="1371" y="8200"/>
                      <a:pt x="1639" y="8106"/>
                      <a:pt x="1860" y="7917"/>
                    </a:cubicBezTo>
                    <a:lnTo>
                      <a:pt x="5136" y="4640"/>
                    </a:lnTo>
                    <a:cubicBezTo>
                      <a:pt x="5388" y="4735"/>
                      <a:pt x="5664" y="4782"/>
                      <a:pt x="5947" y="4782"/>
                    </a:cubicBezTo>
                    <a:cubicBezTo>
                      <a:pt x="6231" y="4782"/>
                      <a:pt x="6522" y="4735"/>
                      <a:pt x="6806" y="4640"/>
                    </a:cubicBezTo>
                    <a:cubicBezTo>
                      <a:pt x="7846" y="4294"/>
                      <a:pt x="8602" y="3065"/>
                      <a:pt x="8224" y="1773"/>
                    </a:cubicBezTo>
                    <a:cubicBezTo>
                      <a:pt x="8192" y="1647"/>
                      <a:pt x="8129" y="1553"/>
                      <a:pt x="8003" y="1521"/>
                    </a:cubicBezTo>
                    <a:cubicBezTo>
                      <a:pt x="7972" y="1514"/>
                      <a:pt x="7942" y="1510"/>
                      <a:pt x="7914" y="1510"/>
                    </a:cubicBezTo>
                    <a:cubicBezTo>
                      <a:pt x="7830" y="1510"/>
                      <a:pt x="7759" y="1545"/>
                      <a:pt x="7688" y="1616"/>
                    </a:cubicBezTo>
                    <a:lnTo>
                      <a:pt x="6901" y="2404"/>
                    </a:lnTo>
                    <a:cubicBezTo>
                      <a:pt x="6759" y="2530"/>
                      <a:pt x="6578" y="2593"/>
                      <a:pt x="6400" y="2593"/>
                    </a:cubicBezTo>
                    <a:cubicBezTo>
                      <a:pt x="6223" y="2593"/>
                      <a:pt x="6050" y="2530"/>
                      <a:pt x="5924" y="2404"/>
                    </a:cubicBezTo>
                    <a:cubicBezTo>
                      <a:pt x="5640" y="2120"/>
                      <a:pt x="5640" y="1679"/>
                      <a:pt x="5924" y="1395"/>
                    </a:cubicBezTo>
                    <a:lnTo>
                      <a:pt x="6711" y="608"/>
                    </a:lnTo>
                    <a:cubicBezTo>
                      <a:pt x="6774" y="545"/>
                      <a:pt x="6806" y="419"/>
                      <a:pt x="6774" y="293"/>
                    </a:cubicBezTo>
                    <a:cubicBezTo>
                      <a:pt x="6743" y="198"/>
                      <a:pt x="6648" y="104"/>
                      <a:pt x="6554" y="72"/>
                    </a:cubicBezTo>
                    <a:cubicBezTo>
                      <a:pt x="6344" y="23"/>
                      <a:pt x="6139" y="0"/>
                      <a:pt x="5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5" name="Google Shape;6947;p88">
              <a:extLst>
                <a:ext uri="{FF2B5EF4-FFF2-40B4-BE49-F238E27FC236}">
                  <a16:creationId xmlns:a16="http://schemas.microsoft.com/office/drawing/2014/main" id="{E76A0D22-F636-BEA8-D0E0-75DE063F8FA6}"/>
                </a:ext>
              </a:extLst>
            </p:cNvPr>
            <p:cNvGrpSpPr/>
            <p:nvPr/>
          </p:nvGrpSpPr>
          <p:grpSpPr>
            <a:xfrm>
              <a:off x="3147850" y="1725784"/>
              <a:ext cx="446398" cy="447620"/>
              <a:chOff x="-32927950" y="3944800"/>
              <a:chExt cx="292225" cy="293025"/>
            </a:xfrm>
            <a:grpFill/>
          </p:grpSpPr>
          <p:sp>
            <p:nvSpPr>
              <p:cNvPr id="80" name="Google Shape;6948;p88">
                <a:extLst>
                  <a:ext uri="{FF2B5EF4-FFF2-40B4-BE49-F238E27FC236}">
                    <a16:creationId xmlns:a16="http://schemas.microsoft.com/office/drawing/2014/main" id="{79726988-EFA1-8BA5-97A3-C715D8D447B7}"/>
                  </a:ext>
                </a:extLst>
              </p:cNvPr>
              <p:cNvSpPr/>
              <p:nvPr/>
            </p:nvSpPr>
            <p:spPr>
              <a:xfrm>
                <a:off x="-32927950" y="3944800"/>
                <a:ext cx="69325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1689" extrusionOk="0">
                    <a:moveTo>
                      <a:pt x="1418" y="0"/>
                    </a:moveTo>
                    <a:cubicBezTo>
                      <a:pt x="1072" y="0"/>
                      <a:pt x="757" y="315"/>
                      <a:pt x="757" y="662"/>
                    </a:cubicBezTo>
                    <a:lnTo>
                      <a:pt x="757" y="9578"/>
                    </a:lnTo>
                    <a:cubicBezTo>
                      <a:pt x="757" y="9830"/>
                      <a:pt x="914" y="10050"/>
                      <a:pt x="1103" y="10176"/>
                    </a:cubicBezTo>
                    <a:lnTo>
                      <a:pt x="1103" y="10996"/>
                    </a:lnTo>
                    <a:lnTo>
                      <a:pt x="347" y="10996"/>
                    </a:lnTo>
                    <a:cubicBezTo>
                      <a:pt x="158" y="10996"/>
                      <a:pt x="1" y="11153"/>
                      <a:pt x="1" y="11342"/>
                    </a:cubicBezTo>
                    <a:cubicBezTo>
                      <a:pt x="1" y="11531"/>
                      <a:pt x="158" y="11689"/>
                      <a:pt x="347" y="11689"/>
                    </a:cubicBezTo>
                    <a:lnTo>
                      <a:pt x="2395" y="11689"/>
                    </a:lnTo>
                    <a:cubicBezTo>
                      <a:pt x="2616" y="11689"/>
                      <a:pt x="2773" y="11531"/>
                      <a:pt x="2773" y="11342"/>
                    </a:cubicBezTo>
                    <a:cubicBezTo>
                      <a:pt x="2773" y="11153"/>
                      <a:pt x="2616" y="10996"/>
                      <a:pt x="2395" y="10996"/>
                    </a:cubicBezTo>
                    <a:lnTo>
                      <a:pt x="1733" y="10996"/>
                    </a:lnTo>
                    <a:lnTo>
                      <a:pt x="1733" y="10176"/>
                    </a:lnTo>
                    <a:cubicBezTo>
                      <a:pt x="1922" y="10050"/>
                      <a:pt x="2080" y="9861"/>
                      <a:pt x="2080" y="9578"/>
                    </a:cubicBezTo>
                    <a:lnTo>
                      <a:pt x="2080" y="662"/>
                    </a:lnTo>
                    <a:cubicBezTo>
                      <a:pt x="2080" y="284"/>
                      <a:pt x="1765" y="0"/>
                      <a:pt x="1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1" name="Google Shape;6949;p88">
                <a:extLst>
                  <a:ext uri="{FF2B5EF4-FFF2-40B4-BE49-F238E27FC236}">
                    <a16:creationId xmlns:a16="http://schemas.microsoft.com/office/drawing/2014/main" id="{491B647B-12DA-E08A-E5C0-F9F6A849969A}"/>
                  </a:ext>
                </a:extLst>
              </p:cNvPr>
              <p:cNvSpPr/>
              <p:nvPr/>
            </p:nvSpPr>
            <p:spPr>
              <a:xfrm>
                <a:off x="-32720800" y="4057425"/>
                <a:ext cx="850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009" extrusionOk="0">
                    <a:moveTo>
                      <a:pt x="505" y="1"/>
                    </a:moveTo>
                    <a:cubicBezTo>
                      <a:pt x="221" y="1"/>
                      <a:pt x="0" y="221"/>
                      <a:pt x="0" y="505"/>
                    </a:cubicBezTo>
                    <a:cubicBezTo>
                      <a:pt x="0" y="788"/>
                      <a:pt x="221" y="1009"/>
                      <a:pt x="505" y="1009"/>
                    </a:cubicBezTo>
                    <a:lnTo>
                      <a:pt x="2899" y="1009"/>
                    </a:lnTo>
                    <a:cubicBezTo>
                      <a:pt x="3182" y="1009"/>
                      <a:pt x="3403" y="788"/>
                      <a:pt x="3403" y="505"/>
                    </a:cubicBezTo>
                    <a:cubicBezTo>
                      <a:pt x="3403" y="190"/>
                      <a:pt x="3182" y="1"/>
                      <a:pt x="28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2" name="Google Shape;6950;p88">
                <a:extLst>
                  <a:ext uri="{FF2B5EF4-FFF2-40B4-BE49-F238E27FC236}">
                    <a16:creationId xmlns:a16="http://schemas.microsoft.com/office/drawing/2014/main" id="{CAA7E34D-4801-0BD5-1186-32CAE83672EB}"/>
                  </a:ext>
                </a:extLst>
              </p:cNvPr>
              <p:cNvSpPr/>
              <p:nvPr/>
            </p:nvSpPr>
            <p:spPr>
              <a:xfrm>
                <a:off x="-32720800" y="4099950"/>
                <a:ext cx="850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009" extrusionOk="0">
                    <a:moveTo>
                      <a:pt x="505" y="1"/>
                    </a:moveTo>
                    <a:cubicBezTo>
                      <a:pt x="221" y="1"/>
                      <a:pt x="0" y="221"/>
                      <a:pt x="0" y="505"/>
                    </a:cubicBezTo>
                    <a:cubicBezTo>
                      <a:pt x="0" y="788"/>
                      <a:pt x="221" y="1009"/>
                      <a:pt x="505" y="1009"/>
                    </a:cubicBezTo>
                    <a:lnTo>
                      <a:pt x="2899" y="1009"/>
                    </a:lnTo>
                    <a:cubicBezTo>
                      <a:pt x="3182" y="1009"/>
                      <a:pt x="3403" y="788"/>
                      <a:pt x="3403" y="505"/>
                    </a:cubicBezTo>
                    <a:cubicBezTo>
                      <a:pt x="3403" y="221"/>
                      <a:pt x="3182" y="1"/>
                      <a:pt x="28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3" name="Google Shape;6951;p88">
                <a:extLst>
                  <a:ext uri="{FF2B5EF4-FFF2-40B4-BE49-F238E27FC236}">
                    <a16:creationId xmlns:a16="http://schemas.microsoft.com/office/drawing/2014/main" id="{32A6BFDE-ED84-C527-0AC7-6016E581C626}"/>
                  </a:ext>
                </a:extLst>
              </p:cNvPr>
              <p:cNvSpPr/>
              <p:nvPr/>
            </p:nvSpPr>
            <p:spPr>
              <a:xfrm>
                <a:off x="-32720800" y="4141700"/>
                <a:ext cx="677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041" extrusionOk="0">
                    <a:moveTo>
                      <a:pt x="505" y="1"/>
                    </a:moveTo>
                    <a:cubicBezTo>
                      <a:pt x="221" y="1"/>
                      <a:pt x="0" y="253"/>
                      <a:pt x="0" y="536"/>
                    </a:cubicBezTo>
                    <a:cubicBezTo>
                      <a:pt x="0" y="788"/>
                      <a:pt x="221" y="1040"/>
                      <a:pt x="505" y="1040"/>
                    </a:cubicBezTo>
                    <a:lnTo>
                      <a:pt x="2206" y="1040"/>
                    </a:lnTo>
                    <a:cubicBezTo>
                      <a:pt x="2458" y="1040"/>
                      <a:pt x="2710" y="788"/>
                      <a:pt x="2710" y="536"/>
                    </a:cubicBezTo>
                    <a:cubicBezTo>
                      <a:pt x="2710" y="253"/>
                      <a:pt x="2521" y="1"/>
                      <a:pt x="2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4" name="Google Shape;6952;p88">
                <a:extLst>
                  <a:ext uri="{FF2B5EF4-FFF2-40B4-BE49-F238E27FC236}">
                    <a16:creationId xmlns:a16="http://schemas.microsoft.com/office/drawing/2014/main" id="{D461CAD0-463D-B96E-F51B-9B9770D4C147}"/>
                  </a:ext>
                </a:extLst>
              </p:cNvPr>
              <p:cNvSpPr/>
              <p:nvPr/>
            </p:nvSpPr>
            <p:spPr>
              <a:xfrm>
                <a:off x="-32754675" y="3944800"/>
                <a:ext cx="512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80" extrusionOk="0">
                    <a:moveTo>
                      <a:pt x="1702" y="0"/>
                    </a:moveTo>
                    <a:cubicBezTo>
                      <a:pt x="757" y="0"/>
                      <a:pt x="1" y="788"/>
                      <a:pt x="1" y="1733"/>
                    </a:cubicBezTo>
                    <a:lnTo>
                      <a:pt x="1" y="2080"/>
                    </a:lnTo>
                    <a:lnTo>
                      <a:pt x="2049" y="2080"/>
                    </a:lnTo>
                    <a:lnTo>
                      <a:pt x="204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5" name="Google Shape;6953;p88">
                <a:extLst>
                  <a:ext uri="{FF2B5EF4-FFF2-40B4-BE49-F238E27FC236}">
                    <a16:creationId xmlns:a16="http://schemas.microsoft.com/office/drawing/2014/main" id="{2FD3CBE6-DB06-918B-357D-1105830BD7C6}"/>
                  </a:ext>
                </a:extLst>
              </p:cNvPr>
              <p:cNvSpPr/>
              <p:nvPr/>
            </p:nvSpPr>
            <p:spPr>
              <a:xfrm>
                <a:off x="-32687725" y="3944800"/>
                <a:ext cx="3467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206" extrusionOk="0">
                    <a:moveTo>
                      <a:pt x="1" y="0"/>
                    </a:moveTo>
                    <a:lnTo>
                      <a:pt x="1" y="2111"/>
                    </a:lnTo>
                    <a:lnTo>
                      <a:pt x="883" y="2111"/>
                    </a:lnTo>
                    <a:cubicBezTo>
                      <a:pt x="1072" y="2111"/>
                      <a:pt x="1261" y="2143"/>
                      <a:pt x="1387" y="2206"/>
                    </a:cubicBezTo>
                    <a:lnTo>
                      <a:pt x="1387" y="1040"/>
                    </a:lnTo>
                    <a:cubicBezTo>
                      <a:pt x="1387" y="473"/>
                      <a:pt x="914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6" name="Google Shape;6954;p88">
                <a:extLst>
                  <a:ext uri="{FF2B5EF4-FFF2-40B4-BE49-F238E27FC236}">
                    <a16:creationId xmlns:a16="http://schemas.microsoft.com/office/drawing/2014/main" id="{B21082AC-5681-8B90-0A52-19FB2F8FD687}"/>
                  </a:ext>
                </a:extLst>
              </p:cNvPr>
              <p:cNvSpPr/>
              <p:nvPr/>
            </p:nvSpPr>
            <p:spPr>
              <a:xfrm>
                <a:off x="-32860200" y="4014100"/>
                <a:ext cx="207150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6145" extrusionOk="0">
                    <a:moveTo>
                      <a:pt x="0" y="1"/>
                    </a:moveTo>
                    <a:lnTo>
                      <a:pt x="0" y="6144"/>
                    </a:lnTo>
                    <a:lnTo>
                      <a:pt x="378" y="6144"/>
                    </a:lnTo>
                    <a:cubicBezTo>
                      <a:pt x="756" y="6144"/>
                      <a:pt x="1071" y="5892"/>
                      <a:pt x="1260" y="5577"/>
                    </a:cubicBezTo>
                    <a:lnTo>
                      <a:pt x="2016" y="5955"/>
                    </a:lnTo>
                    <a:cubicBezTo>
                      <a:pt x="2268" y="6050"/>
                      <a:pt x="2552" y="6144"/>
                      <a:pt x="2773" y="6144"/>
                    </a:cubicBezTo>
                    <a:lnTo>
                      <a:pt x="3497" y="6144"/>
                    </a:lnTo>
                    <a:lnTo>
                      <a:pt x="3497" y="3057"/>
                    </a:lnTo>
                    <a:cubicBezTo>
                      <a:pt x="3214" y="3309"/>
                      <a:pt x="2867" y="3435"/>
                      <a:pt x="2457" y="3435"/>
                    </a:cubicBezTo>
                    <a:cubicBezTo>
                      <a:pt x="2268" y="3435"/>
                      <a:pt x="2111" y="3277"/>
                      <a:pt x="2111" y="3057"/>
                    </a:cubicBezTo>
                    <a:cubicBezTo>
                      <a:pt x="2111" y="2868"/>
                      <a:pt x="2268" y="2710"/>
                      <a:pt x="2457" y="2710"/>
                    </a:cubicBezTo>
                    <a:cubicBezTo>
                      <a:pt x="3025" y="2710"/>
                      <a:pt x="3497" y="2238"/>
                      <a:pt x="3497" y="1702"/>
                    </a:cubicBezTo>
                    <a:lnTo>
                      <a:pt x="3497" y="1009"/>
                    </a:lnTo>
                    <a:lnTo>
                      <a:pt x="7782" y="1009"/>
                    </a:lnTo>
                    <a:cubicBezTo>
                      <a:pt x="8065" y="1009"/>
                      <a:pt x="8286" y="788"/>
                      <a:pt x="8286" y="505"/>
                    </a:cubicBezTo>
                    <a:cubicBezTo>
                      <a:pt x="8286" y="221"/>
                      <a:pt x="8065" y="1"/>
                      <a:pt x="7782" y="1"/>
                    </a:cubicBezTo>
                    <a:lnTo>
                      <a:pt x="3560" y="1"/>
                    </a:lnTo>
                    <a:cubicBezTo>
                      <a:pt x="3308" y="1"/>
                      <a:pt x="2899" y="158"/>
                      <a:pt x="2583" y="442"/>
                    </a:cubicBezTo>
                    <a:cubicBezTo>
                      <a:pt x="2426" y="599"/>
                      <a:pt x="2205" y="662"/>
                      <a:pt x="1985" y="662"/>
                    </a:cubicBezTo>
                    <a:lnTo>
                      <a:pt x="1323" y="662"/>
                    </a:lnTo>
                    <a:cubicBezTo>
                      <a:pt x="1166" y="284"/>
                      <a:pt x="788" y="1"/>
                      <a:pt x="3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7" name="Google Shape;6955;p88">
                <a:extLst>
                  <a:ext uri="{FF2B5EF4-FFF2-40B4-BE49-F238E27FC236}">
                    <a16:creationId xmlns:a16="http://schemas.microsoft.com/office/drawing/2014/main" id="{1902773A-2668-57DA-B265-9B0F830D9F06}"/>
                  </a:ext>
                </a:extLst>
              </p:cNvPr>
              <p:cNvSpPr/>
              <p:nvPr/>
            </p:nvSpPr>
            <p:spPr>
              <a:xfrm>
                <a:off x="-32755450" y="4055850"/>
                <a:ext cx="51200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247" extrusionOk="0">
                    <a:moveTo>
                      <a:pt x="0" y="1"/>
                    </a:moveTo>
                    <a:lnTo>
                      <a:pt x="0" y="64"/>
                    </a:lnTo>
                    <a:lnTo>
                      <a:pt x="0" y="5514"/>
                    </a:lnTo>
                    <a:cubicBezTo>
                      <a:pt x="0" y="6459"/>
                      <a:pt x="756" y="7247"/>
                      <a:pt x="1701" y="7247"/>
                    </a:cubicBezTo>
                    <a:lnTo>
                      <a:pt x="2048" y="7247"/>
                    </a:lnTo>
                    <a:lnTo>
                      <a:pt x="2048" y="5167"/>
                    </a:lnTo>
                    <a:lnTo>
                      <a:pt x="1891" y="5167"/>
                    </a:lnTo>
                    <a:cubicBezTo>
                      <a:pt x="1229" y="5167"/>
                      <a:pt x="725" y="4632"/>
                      <a:pt x="725" y="4002"/>
                    </a:cubicBezTo>
                    <a:cubicBezTo>
                      <a:pt x="725" y="3624"/>
                      <a:pt x="882" y="3372"/>
                      <a:pt x="1071" y="3120"/>
                    </a:cubicBezTo>
                    <a:cubicBezTo>
                      <a:pt x="819" y="2899"/>
                      <a:pt x="725" y="2615"/>
                      <a:pt x="725" y="2269"/>
                    </a:cubicBezTo>
                    <a:cubicBezTo>
                      <a:pt x="725" y="1922"/>
                      <a:pt x="882" y="1639"/>
                      <a:pt x="1071" y="1387"/>
                    </a:cubicBezTo>
                    <a:cubicBezTo>
                      <a:pt x="819" y="1166"/>
                      <a:pt x="725" y="883"/>
                      <a:pt x="725" y="536"/>
                    </a:cubicBezTo>
                    <a:cubicBezTo>
                      <a:pt x="725" y="316"/>
                      <a:pt x="756" y="190"/>
                      <a:pt x="8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8" name="Google Shape;6956;p88">
                <a:extLst>
                  <a:ext uri="{FF2B5EF4-FFF2-40B4-BE49-F238E27FC236}">
                    <a16:creationId xmlns:a16="http://schemas.microsoft.com/office/drawing/2014/main" id="{E43133E4-9D39-DBDA-79E7-8A8196B32446}"/>
                  </a:ext>
                </a:extLst>
              </p:cNvPr>
              <p:cNvSpPr/>
              <p:nvPr/>
            </p:nvSpPr>
            <p:spPr>
              <a:xfrm>
                <a:off x="-32686925" y="4182650"/>
                <a:ext cx="3467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207" extrusionOk="0">
                    <a:moveTo>
                      <a:pt x="1386" y="1"/>
                    </a:moveTo>
                    <a:cubicBezTo>
                      <a:pt x="1229" y="64"/>
                      <a:pt x="1071" y="95"/>
                      <a:pt x="882" y="95"/>
                    </a:cubicBezTo>
                    <a:lnTo>
                      <a:pt x="0" y="95"/>
                    </a:lnTo>
                    <a:lnTo>
                      <a:pt x="0" y="2206"/>
                    </a:lnTo>
                    <a:lnTo>
                      <a:pt x="378" y="2206"/>
                    </a:lnTo>
                    <a:cubicBezTo>
                      <a:pt x="914" y="2206"/>
                      <a:pt x="1386" y="1734"/>
                      <a:pt x="1386" y="1167"/>
                    </a:cubicBezTo>
                    <a:lnTo>
                      <a:pt x="138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6" name="Google Shape;6971;p88">
              <a:extLst>
                <a:ext uri="{FF2B5EF4-FFF2-40B4-BE49-F238E27FC236}">
                  <a16:creationId xmlns:a16="http://schemas.microsoft.com/office/drawing/2014/main" id="{2712ED3C-ADA7-0B75-E19A-71394EDE55A4}"/>
                </a:ext>
              </a:extLst>
            </p:cNvPr>
            <p:cNvGrpSpPr/>
            <p:nvPr/>
          </p:nvGrpSpPr>
          <p:grpSpPr>
            <a:xfrm>
              <a:off x="6107748" y="1700219"/>
              <a:ext cx="445214" cy="445176"/>
              <a:chOff x="-31093575" y="3911725"/>
              <a:chExt cx="291450" cy="291425"/>
            </a:xfrm>
            <a:grpFill/>
          </p:grpSpPr>
          <p:sp>
            <p:nvSpPr>
              <p:cNvPr id="78" name="Google Shape;6972;p88">
                <a:extLst>
                  <a:ext uri="{FF2B5EF4-FFF2-40B4-BE49-F238E27FC236}">
                    <a16:creationId xmlns:a16="http://schemas.microsoft.com/office/drawing/2014/main" id="{AF13B9F4-9974-160B-4D04-FB4F7F26C297}"/>
                  </a:ext>
                </a:extLst>
              </p:cNvPr>
              <p:cNvSpPr/>
              <p:nvPr/>
            </p:nvSpPr>
            <p:spPr>
              <a:xfrm>
                <a:off x="-31093575" y="3911725"/>
                <a:ext cx="29145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57" extrusionOk="0">
                    <a:moveTo>
                      <a:pt x="5829" y="0"/>
                    </a:moveTo>
                    <a:cubicBezTo>
                      <a:pt x="3372" y="0"/>
                      <a:pt x="1261" y="1796"/>
                      <a:pt x="788" y="4159"/>
                    </a:cubicBezTo>
                    <a:cubicBezTo>
                      <a:pt x="347" y="4285"/>
                      <a:pt x="1" y="4694"/>
                      <a:pt x="1" y="5167"/>
                    </a:cubicBezTo>
                    <a:lnTo>
                      <a:pt x="1" y="7876"/>
                    </a:lnTo>
                    <a:cubicBezTo>
                      <a:pt x="1" y="8412"/>
                      <a:pt x="473" y="8885"/>
                      <a:pt x="1009" y="8885"/>
                    </a:cubicBezTo>
                    <a:lnTo>
                      <a:pt x="1702" y="8885"/>
                    </a:lnTo>
                    <a:cubicBezTo>
                      <a:pt x="1891" y="8885"/>
                      <a:pt x="2049" y="8727"/>
                      <a:pt x="2049" y="8538"/>
                    </a:cubicBezTo>
                    <a:lnTo>
                      <a:pt x="2049" y="4442"/>
                    </a:lnTo>
                    <a:cubicBezTo>
                      <a:pt x="2049" y="4253"/>
                      <a:pt x="1891" y="4096"/>
                      <a:pt x="1702" y="4096"/>
                    </a:cubicBezTo>
                    <a:lnTo>
                      <a:pt x="1481" y="4096"/>
                    </a:lnTo>
                    <a:cubicBezTo>
                      <a:pt x="1954" y="2111"/>
                      <a:pt x="3781" y="630"/>
                      <a:pt x="5829" y="630"/>
                    </a:cubicBezTo>
                    <a:cubicBezTo>
                      <a:pt x="7877" y="630"/>
                      <a:pt x="9673" y="2111"/>
                      <a:pt x="10145" y="4096"/>
                    </a:cubicBezTo>
                    <a:lnTo>
                      <a:pt x="9956" y="4096"/>
                    </a:lnTo>
                    <a:cubicBezTo>
                      <a:pt x="9767" y="4096"/>
                      <a:pt x="9610" y="4253"/>
                      <a:pt x="9610" y="4442"/>
                    </a:cubicBezTo>
                    <a:lnTo>
                      <a:pt x="9610" y="8538"/>
                    </a:lnTo>
                    <a:cubicBezTo>
                      <a:pt x="9610" y="8727"/>
                      <a:pt x="9767" y="8885"/>
                      <a:pt x="9956" y="8885"/>
                    </a:cubicBezTo>
                    <a:lnTo>
                      <a:pt x="10271" y="8885"/>
                    </a:lnTo>
                    <a:cubicBezTo>
                      <a:pt x="10114" y="9672"/>
                      <a:pt x="9421" y="10271"/>
                      <a:pt x="8570" y="10271"/>
                    </a:cubicBezTo>
                    <a:lnTo>
                      <a:pt x="6774" y="10271"/>
                    </a:lnTo>
                    <a:cubicBezTo>
                      <a:pt x="6617" y="9893"/>
                      <a:pt x="6270" y="9609"/>
                      <a:pt x="5829" y="9609"/>
                    </a:cubicBezTo>
                    <a:cubicBezTo>
                      <a:pt x="5262" y="9609"/>
                      <a:pt x="4789" y="10082"/>
                      <a:pt x="4789" y="10617"/>
                    </a:cubicBezTo>
                    <a:cubicBezTo>
                      <a:pt x="4789" y="11184"/>
                      <a:pt x="5262" y="11657"/>
                      <a:pt x="5829" y="11657"/>
                    </a:cubicBezTo>
                    <a:cubicBezTo>
                      <a:pt x="6270" y="11657"/>
                      <a:pt x="6648" y="11373"/>
                      <a:pt x="6774" y="10995"/>
                    </a:cubicBezTo>
                    <a:lnTo>
                      <a:pt x="8570" y="10995"/>
                    </a:lnTo>
                    <a:cubicBezTo>
                      <a:pt x="9799" y="10995"/>
                      <a:pt x="10775" y="10082"/>
                      <a:pt x="10933" y="8885"/>
                    </a:cubicBezTo>
                    <a:cubicBezTo>
                      <a:pt x="11342" y="8790"/>
                      <a:pt x="11658" y="8380"/>
                      <a:pt x="11658" y="7908"/>
                    </a:cubicBezTo>
                    <a:lnTo>
                      <a:pt x="11658" y="5198"/>
                    </a:lnTo>
                    <a:cubicBezTo>
                      <a:pt x="11658" y="4694"/>
                      <a:pt x="11311" y="4253"/>
                      <a:pt x="10870" y="4159"/>
                    </a:cubicBezTo>
                    <a:cubicBezTo>
                      <a:pt x="10397" y="1796"/>
                      <a:pt x="8255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9" name="Google Shape;6973;p88">
                <a:extLst>
                  <a:ext uri="{FF2B5EF4-FFF2-40B4-BE49-F238E27FC236}">
                    <a16:creationId xmlns:a16="http://schemas.microsoft.com/office/drawing/2014/main" id="{769DEFEE-E931-6DA6-F660-4B9E456EB9E0}"/>
                  </a:ext>
                </a:extLst>
              </p:cNvPr>
              <p:cNvSpPr/>
              <p:nvPr/>
            </p:nvSpPr>
            <p:spPr>
              <a:xfrm>
                <a:off x="-31025825" y="3980250"/>
                <a:ext cx="156750" cy="154250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6170" extrusionOk="0">
                    <a:moveTo>
                      <a:pt x="3119" y="1386"/>
                    </a:moveTo>
                    <a:cubicBezTo>
                      <a:pt x="3308" y="1386"/>
                      <a:pt x="3466" y="1544"/>
                      <a:pt x="3466" y="1733"/>
                    </a:cubicBezTo>
                    <a:cubicBezTo>
                      <a:pt x="3466" y="1953"/>
                      <a:pt x="3308" y="2079"/>
                      <a:pt x="3119" y="2079"/>
                    </a:cubicBezTo>
                    <a:cubicBezTo>
                      <a:pt x="2930" y="2079"/>
                      <a:pt x="2773" y="1953"/>
                      <a:pt x="2773" y="1733"/>
                    </a:cubicBezTo>
                    <a:cubicBezTo>
                      <a:pt x="2773" y="1544"/>
                      <a:pt x="2930" y="1386"/>
                      <a:pt x="3119" y="1386"/>
                    </a:cubicBezTo>
                    <a:close/>
                    <a:moveTo>
                      <a:pt x="3119" y="2741"/>
                    </a:moveTo>
                    <a:cubicBezTo>
                      <a:pt x="3308" y="2741"/>
                      <a:pt x="3466" y="2867"/>
                      <a:pt x="3466" y="3088"/>
                    </a:cubicBezTo>
                    <a:lnTo>
                      <a:pt x="3466" y="4474"/>
                    </a:lnTo>
                    <a:cubicBezTo>
                      <a:pt x="3466" y="4663"/>
                      <a:pt x="3308" y="4820"/>
                      <a:pt x="3119" y="4820"/>
                    </a:cubicBezTo>
                    <a:cubicBezTo>
                      <a:pt x="2930" y="4820"/>
                      <a:pt x="2773" y="4663"/>
                      <a:pt x="2773" y="4474"/>
                    </a:cubicBezTo>
                    <a:lnTo>
                      <a:pt x="2773" y="3088"/>
                    </a:lnTo>
                    <a:cubicBezTo>
                      <a:pt x="2773" y="2867"/>
                      <a:pt x="2930" y="2741"/>
                      <a:pt x="3119" y="2741"/>
                    </a:cubicBezTo>
                    <a:close/>
                    <a:moveTo>
                      <a:pt x="3151" y="0"/>
                    </a:moveTo>
                    <a:cubicBezTo>
                      <a:pt x="1449" y="0"/>
                      <a:pt x="63" y="1386"/>
                      <a:pt x="63" y="3088"/>
                    </a:cubicBezTo>
                    <a:cubicBezTo>
                      <a:pt x="63" y="3592"/>
                      <a:pt x="158" y="4096"/>
                      <a:pt x="441" y="4568"/>
                    </a:cubicBezTo>
                    <a:lnTo>
                      <a:pt x="63" y="5734"/>
                    </a:lnTo>
                    <a:cubicBezTo>
                      <a:pt x="0" y="5828"/>
                      <a:pt x="0" y="5955"/>
                      <a:pt x="126" y="6081"/>
                    </a:cubicBezTo>
                    <a:cubicBezTo>
                      <a:pt x="171" y="6125"/>
                      <a:pt x="263" y="6170"/>
                      <a:pt x="357" y="6170"/>
                    </a:cubicBezTo>
                    <a:cubicBezTo>
                      <a:pt x="396" y="6170"/>
                      <a:pt x="436" y="6162"/>
                      <a:pt x="473" y="6144"/>
                    </a:cubicBezTo>
                    <a:lnTo>
                      <a:pt x="1638" y="5765"/>
                    </a:lnTo>
                    <a:cubicBezTo>
                      <a:pt x="2079" y="6049"/>
                      <a:pt x="2615" y="6144"/>
                      <a:pt x="3151" y="6144"/>
                    </a:cubicBezTo>
                    <a:cubicBezTo>
                      <a:pt x="4852" y="6144"/>
                      <a:pt x="6270" y="4789"/>
                      <a:pt x="6270" y="3088"/>
                    </a:cubicBezTo>
                    <a:cubicBezTo>
                      <a:pt x="6270" y="1386"/>
                      <a:pt x="4852" y="0"/>
                      <a:pt x="31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7" name="Google Shape;7004;p88">
              <a:extLst>
                <a:ext uri="{FF2B5EF4-FFF2-40B4-BE49-F238E27FC236}">
                  <a16:creationId xmlns:a16="http://schemas.microsoft.com/office/drawing/2014/main" id="{4DBE403F-58AE-3D45-3C09-D7F5FD2ED349}"/>
                </a:ext>
              </a:extLst>
            </p:cNvPr>
            <p:cNvGrpSpPr/>
            <p:nvPr/>
          </p:nvGrpSpPr>
          <p:grpSpPr>
            <a:xfrm>
              <a:off x="3781530" y="1707952"/>
              <a:ext cx="469273" cy="446093"/>
              <a:chOff x="-32576675" y="3944600"/>
              <a:chExt cx="307200" cy="292025"/>
            </a:xfrm>
            <a:grpFill/>
          </p:grpSpPr>
          <p:sp>
            <p:nvSpPr>
              <p:cNvPr id="76" name="Google Shape;7005;p88">
                <a:extLst>
                  <a:ext uri="{FF2B5EF4-FFF2-40B4-BE49-F238E27FC236}">
                    <a16:creationId xmlns:a16="http://schemas.microsoft.com/office/drawing/2014/main" id="{2AE3AD66-7E7D-33B8-4495-4EAE0B2CC671}"/>
                  </a:ext>
                </a:extLst>
              </p:cNvPr>
              <p:cNvSpPr/>
              <p:nvPr/>
            </p:nvSpPr>
            <p:spPr>
              <a:xfrm>
                <a:off x="-32482950" y="3944600"/>
                <a:ext cx="213475" cy="214650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86" extrusionOk="0">
                    <a:moveTo>
                      <a:pt x="5156" y="1"/>
                    </a:moveTo>
                    <a:cubicBezTo>
                      <a:pt x="4372" y="1"/>
                      <a:pt x="3593" y="308"/>
                      <a:pt x="2994" y="922"/>
                    </a:cubicBezTo>
                    <a:lnTo>
                      <a:pt x="1450" y="2466"/>
                    </a:lnTo>
                    <a:cubicBezTo>
                      <a:pt x="1681" y="2417"/>
                      <a:pt x="1916" y="2392"/>
                      <a:pt x="2152" y="2392"/>
                    </a:cubicBezTo>
                    <a:cubicBezTo>
                      <a:pt x="2529" y="2392"/>
                      <a:pt x="2909" y="2456"/>
                      <a:pt x="3277" y="2592"/>
                    </a:cubicBezTo>
                    <a:lnTo>
                      <a:pt x="3939" y="1899"/>
                    </a:lnTo>
                    <a:cubicBezTo>
                      <a:pt x="4270" y="1568"/>
                      <a:pt x="4703" y="1402"/>
                      <a:pt x="5136" y="1402"/>
                    </a:cubicBezTo>
                    <a:cubicBezTo>
                      <a:pt x="5569" y="1402"/>
                      <a:pt x="6003" y="1568"/>
                      <a:pt x="6333" y="1899"/>
                    </a:cubicBezTo>
                    <a:cubicBezTo>
                      <a:pt x="7027" y="2592"/>
                      <a:pt x="7027" y="3631"/>
                      <a:pt x="6333" y="4325"/>
                    </a:cubicBezTo>
                    <a:lnTo>
                      <a:pt x="3939" y="6719"/>
                    </a:lnTo>
                    <a:cubicBezTo>
                      <a:pt x="3608" y="7050"/>
                      <a:pt x="3175" y="7215"/>
                      <a:pt x="2742" y="7215"/>
                    </a:cubicBezTo>
                    <a:cubicBezTo>
                      <a:pt x="2309" y="7215"/>
                      <a:pt x="1875" y="7050"/>
                      <a:pt x="1545" y="6719"/>
                    </a:cubicBezTo>
                    <a:cubicBezTo>
                      <a:pt x="1261" y="6435"/>
                      <a:pt x="1104" y="6089"/>
                      <a:pt x="1072" y="5742"/>
                    </a:cubicBezTo>
                    <a:lnTo>
                      <a:pt x="1" y="6782"/>
                    </a:lnTo>
                    <a:cubicBezTo>
                      <a:pt x="158" y="7097"/>
                      <a:pt x="348" y="7381"/>
                      <a:pt x="600" y="7664"/>
                    </a:cubicBezTo>
                    <a:cubicBezTo>
                      <a:pt x="1214" y="8278"/>
                      <a:pt x="2002" y="8586"/>
                      <a:pt x="2781" y="8586"/>
                    </a:cubicBezTo>
                    <a:cubicBezTo>
                      <a:pt x="3561" y="8586"/>
                      <a:pt x="4333" y="8278"/>
                      <a:pt x="4916" y="7664"/>
                    </a:cubicBezTo>
                    <a:lnTo>
                      <a:pt x="7342" y="5270"/>
                    </a:lnTo>
                    <a:cubicBezTo>
                      <a:pt x="8539" y="4073"/>
                      <a:pt x="8539" y="2151"/>
                      <a:pt x="7342" y="922"/>
                    </a:cubicBezTo>
                    <a:cubicBezTo>
                      <a:pt x="6727" y="308"/>
                      <a:pt x="5940" y="1"/>
                      <a:pt x="51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7" name="Google Shape;7006;p88">
                <a:extLst>
                  <a:ext uri="{FF2B5EF4-FFF2-40B4-BE49-F238E27FC236}">
                    <a16:creationId xmlns:a16="http://schemas.microsoft.com/office/drawing/2014/main" id="{3266B5A2-2B85-F213-C380-C2B730CCC484}"/>
                  </a:ext>
                </a:extLst>
              </p:cNvPr>
              <p:cNvSpPr/>
              <p:nvPr/>
            </p:nvSpPr>
            <p:spPr>
              <a:xfrm>
                <a:off x="-32576675" y="4020200"/>
                <a:ext cx="21585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8657" extrusionOk="0">
                    <a:moveTo>
                      <a:pt x="5865" y="1"/>
                    </a:moveTo>
                    <a:cubicBezTo>
                      <a:pt x="5081" y="1"/>
                      <a:pt x="4301" y="308"/>
                      <a:pt x="3718" y="922"/>
                    </a:cubicBezTo>
                    <a:lnTo>
                      <a:pt x="1230" y="3411"/>
                    </a:lnTo>
                    <a:cubicBezTo>
                      <a:pt x="1" y="4640"/>
                      <a:pt x="1" y="6562"/>
                      <a:pt x="1230" y="7759"/>
                    </a:cubicBezTo>
                    <a:cubicBezTo>
                      <a:pt x="1844" y="8358"/>
                      <a:pt x="2632" y="8657"/>
                      <a:pt x="3415" y="8657"/>
                    </a:cubicBezTo>
                    <a:cubicBezTo>
                      <a:pt x="4199" y="8657"/>
                      <a:pt x="4979" y="8358"/>
                      <a:pt x="5577" y="7759"/>
                    </a:cubicBezTo>
                    <a:lnTo>
                      <a:pt x="7152" y="6184"/>
                    </a:lnTo>
                    <a:lnTo>
                      <a:pt x="7152" y="6184"/>
                    </a:lnTo>
                    <a:cubicBezTo>
                      <a:pt x="6938" y="6218"/>
                      <a:pt x="6719" y="6235"/>
                      <a:pt x="6499" y="6235"/>
                    </a:cubicBezTo>
                    <a:cubicBezTo>
                      <a:pt x="6106" y="6235"/>
                      <a:pt x="5709" y="6179"/>
                      <a:pt x="5325" y="6058"/>
                    </a:cubicBezTo>
                    <a:lnTo>
                      <a:pt x="4569" y="6814"/>
                    </a:lnTo>
                    <a:cubicBezTo>
                      <a:pt x="4238" y="7145"/>
                      <a:pt x="3805" y="7310"/>
                      <a:pt x="3372" y="7310"/>
                    </a:cubicBezTo>
                    <a:cubicBezTo>
                      <a:pt x="2939" y="7310"/>
                      <a:pt x="2505" y="7145"/>
                      <a:pt x="2175" y="6814"/>
                    </a:cubicBezTo>
                    <a:cubicBezTo>
                      <a:pt x="1513" y="6121"/>
                      <a:pt x="1513" y="5081"/>
                      <a:pt x="2175" y="4388"/>
                    </a:cubicBezTo>
                    <a:lnTo>
                      <a:pt x="4664" y="1899"/>
                    </a:lnTo>
                    <a:cubicBezTo>
                      <a:pt x="4994" y="1568"/>
                      <a:pt x="5428" y="1403"/>
                      <a:pt x="5861" y="1403"/>
                    </a:cubicBezTo>
                    <a:cubicBezTo>
                      <a:pt x="6294" y="1403"/>
                      <a:pt x="6727" y="1568"/>
                      <a:pt x="7058" y="1899"/>
                    </a:cubicBezTo>
                    <a:cubicBezTo>
                      <a:pt x="7342" y="2183"/>
                      <a:pt x="7499" y="2561"/>
                      <a:pt x="7531" y="2907"/>
                    </a:cubicBezTo>
                    <a:lnTo>
                      <a:pt x="8287" y="2151"/>
                    </a:lnTo>
                    <a:lnTo>
                      <a:pt x="8633" y="1805"/>
                    </a:lnTo>
                    <a:cubicBezTo>
                      <a:pt x="8476" y="1490"/>
                      <a:pt x="8287" y="1206"/>
                      <a:pt x="8035" y="922"/>
                    </a:cubicBezTo>
                    <a:cubicBezTo>
                      <a:pt x="7436" y="308"/>
                      <a:pt x="6648" y="1"/>
                      <a:pt x="58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8" name="Google Shape;7018;p88">
              <a:extLst>
                <a:ext uri="{FF2B5EF4-FFF2-40B4-BE49-F238E27FC236}">
                  <a16:creationId xmlns:a16="http://schemas.microsoft.com/office/drawing/2014/main" id="{2399D083-EB98-6DE9-4306-2AFD4946FF66}"/>
                </a:ext>
              </a:extLst>
            </p:cNvPr>
            <p:cNvGrpSpPr/>
            <p:nvPr/>
          </p:nvGrpSpPr>
          <p:grpSpPr>
            <a:xfrm>
              <a:off x="6730347" y="1707237"/>
              <a:ext cx="446398" cy="445214"/>
              <a:chOff x="-30735200" y="3910925"/>
              <a:chExt cx="292225" cy="291450"/>
            </a:xfrm>
            <a:grpFill/>
          </p:grpSpPr>
          <p:sp>
            <p:nvSpPr>
              <p:cNvPr id="74" name="Google Shape;7019;p88">
                <a:extLst>
                  <a:ext uri="{FF2B5EF4-FFF2-40B4-BE49-F238E27FC236}">
                    <a16:creationId xmlns:a16="http://schemas.microsoft.com/office/drawing/2014/main" id="{0687C741-F19B-A607-B47F-3141B7A70A4F}"/>
                  </a:ext>
                </a:extLst>
              </p:cNvPr>
              <p:cNvSpPr/>
              <p:nvPr/>
            </p:nvSpPr>
            <p:spPr>
              <a:xfrm>
                <a:off x="-30683225" y="3962900"/>
                <a:ext cx="1882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7468" extrusionOk="0">
                    <a:moveTo>
                      <a:pt x="3750" y="663"/>
                    </a:moveTo>
                    <a:cubicBezTo>
                      <a:pt x="3939" y="663"/>
                      <a:pt x="4096" y="820"/>
                      <a:pt x="4096" y="1009"/>
                    </a:cubicBezTo>
                    <a:lnTo>
                      <a:pt x="4096" y="3624"/>
                    </a:lnTo>
                    <a:lnTo>
                      <a:pt x="5357" y="4884"/>
                    </a:lnTo>
                    <a:cubicBezTo>
                      <a:pt x="5514" y="5042"/>
                      <a:pt x="5514" y="5231"/>
                      <a:pt x="5357" y="5357"/>
                    </a:cubicBezTo>
                    <a:cubicBezTo>
                      <a:pt x="5294" y="5420"/>
                      <a:pt x="5207" y="5451"/>
                      <a:pt x="5120" y="5451"/>
                    </a:cubicBezTo>
                    <a:cubicBezTo>
                      <a:pt x="5034" y="5451"/>
                      <a:pt x="4947" y="5420"/>
                      <a:pt x="4884" y="5357"/>
                    </a:cubicBezTo>
                    <a:lnTo>
                      <a:pt x="3498" y="3971"/>
                    </a:lnTo>
                    <a:cubicBezTo>
                      <a:pt x="3435" y="3908"/>
                      <a:pt x="3403" y="3813"/>
                      <a:pt x="3403" y="3719"/>
                    </a:cubicBezTo>
                    <a:lnTo>
                      <a:pt x="3403" y="1009"/>
                    </a:lnTo>
                    <a:cubicBezTo>
                      <a:pt x="3403" y="820"/>
                      <a:pt x="3561" y="663"/>
                      <a:pt x="3750" y="663"/>
                    </a:cubicBezTo>
                    <a:close/>
                    <a:moveTo>
                      <a:pt x="3750" y="1"/>
                    </a:moveTo>
                    <a:cubicBezTo>
                      <a:pt x="1671" y="1"/>
                      <a:pt x="1" y="1702"/>
                      <a:pt x="1" y="3750"/>
                    </a:cubicBezTo>
                    <a:cubicBezTo>
                      <a:pt x="1" y="5829"/>
                      <a:pt x="1702" y="7468"/>
                      <a:pt x="3750" y="7468"/>
                    </a:cubicBezTo>
                    <a:cubicBezTo>
                      <a:pt x="5798" y="7468"/>
                      <a:pt x="7499" y="5798"/>
                      <a:pt x="7499" y="3750"/>
                    </a:cubicBezTo>
                    <a:cubicBezTo>
                      <a:pt x="7530" y="1702"/>
                      <a:pt x="5829" y="1"/>
                      <a:pt x="37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5" name="Google Shape;7020;p88">
                <a:extLst>
                  <a:ext uri="{FF2B5EF4-FFF2-40B4-BE49-F238E27FC236}">
                    <a16:creationId xmlns:a16="http://schemas.microsoft.com/office/drawing/2014/main" id="{3003DC3E-88FC-6AC8-281C-72D12B0D092F}"/>
                  </a:ext>
                </a:extLst>
              </p:cNvPr>
              <p:cNvSpPr/>
              <p:nvPr/>
            </p:nvSpPr>
            <p:spPr>
              <a:xfrm>
                <a:off x="-30735200" y="3910925"/>
                <a:ext cx="292225" cy="291450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1658" extrusionOk="0">
                    <a:moveTo>
                      <a:pt x="5829" y="1355"/>
                    </a:moveTo>
                    <a:cubicBezTo>
                      <a:pt x="8286" y="1355"/>
                      <a:pt x="10271" y="3372"/>
                      <a:pt x="10271" y="5829"/>
                    </a:cubicBezTo>
                    <a:cubicBezTo>
                      <a:pt x="10271" y="8286"/>
                      <a:pt x="8318" y="10271"/>
                      <a:pt x="5829" y="10271"/>
                    </a:cubicBezTo>
                    <a:cubicBezTo>
                      <a:pt x="3403" y="10271"/>
                      <a:pt x="1387" y="8255"/>
                      <a:pt x="1387" y="5829"/>
                    </a:cubicBezTo>
                    <a:cubicBezTo>
                      <a:pt x="1387" y="3372"/>
                      <a:pt x="3371" y="1355"/>
                      <a:pt x="5829" y="1355"/>
                    </a:cubicBezTo>
                    <a:close/>
                    <a:moveTo>
                      <a:pt x="5829" y="1"/>
                    </a:moveTo>
                    <a:cubicBezTo>
                      <a:pt x="2647" y="1"/>
                      <a:pt x="0" y="2616"/>
                      <a:pt x="0" y="5829"/>
                    </a:cubicBezTo>
                    <a:cubicBezTo>
                      <a:pt x="0" y="9011"/>
                      <a:pt x="2647" y="11657"/>
                      <a:pt x="5829" y="11657"/>
                    </a:cubicBezTo>
                    <a:cubicBezTo>
                      <a:pt x="9011" y="11657"/>
                      <a:pt x="11657" y="9011"/>
                      <a:pt x="11657" y="5829"/>
                    </a:cubicBezTo>
                    <a:cubicBezTo>
                      <a:pt x="11689" y="2616"/>
                      <a:pt x="9042" y="1"/>
                      <a:pt x="58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39" name="Google Shape;5917;p86">
              <a:extLst>
                <a:ext uri="{FF2B5EF4-FFF2-40B4-BE49-F238E27FC236}">
                  <a16:creationId xmlns:a16="http://schemas.microsoft.com/office/drawing/2014/main" id="{FAF6B109-377E-8550-2DED-20DB8A344810}"/>
                </a:ext>
              </a:extLst>
            </p:cNvPr>
            <p:cNvSpPr/>
            <p:nvPr/>
          </p:nvSpPr>
          <p:spPr>
            <a:xfrm>
              <a:off x="4339772" y="2577096"/>
              <a:ext cx="451033" cy="463173"/>
            </a:xfrm>
            <a:custGeom>
              <a:avLst/>
              <a:gdLst/>
              <a:ahLst/>
              <a:cxnLst/>
              <a:rect l="l" t="t" r="r" b="b"/>
              <a:pathLst>
                <a:path w="12446" h="12698" extrusionOk="0">
                  <a:moveTo>
                    <a:pt x="6239" y="1"/>
                  </a:moveTo>
                  <a:cubicBezTo>
                    <a:pt x="5105" y="1"/>
                    <a:pt x="4191" y="915"/>
                    <a:pt x="4159" y="2112"/>
                  </a:cubicBezTo>
                  <a:cubicBezTo>
                    <a:pt x="4159" y="3088"/>
                    <a:pt x="4852" y="3939"/>
                    <a:pt x="5798" y="4097"/>
                  </a:cubicBezTo>
                  <a:lnTo>
                    <a:pt x="5798" y="5294"/>
                  </a:lnTo>
                  <a:cubicBezTo>
                    <a:pt x="4852" y="5483"/>
                    <a:pt x="4159" y="6333"/>
                    <a:pt x="4159" y="7310"/>
                  </a:cubicBezTo>
                  <a:cubicBezTo>
                    <a:pt x="4159" y="7657"/>
                    <a:pt x="4222" y="7972"/>
                    <a:pt x="4380" y="8255"/>
                  </a:cubicBezTo>
                  <a:lnTo>
                    <a:pt x="3403" y="9043"/>
                  </a:lnTo>
                  <a:cubicBezTo>
                    <a:pt x="3057" y="8728"/>
                    <a:pt x="2584" y="8570"/>
                    <a:pt x="2112" y="8570"/>
                  </a:cubicBezTo>
                  <a:cubicBezTo>
                    <a:pt x="946" y="8602"/>
                    <a:pt x="1" y="9515"/>
                    <a:pt x="1" y="10650"/>
                  </a:cubicBezTo>
                  <a:cubicBezTo>
                    <a:pt x="1" y="11784"/>
                    <a:pt x="946" y="12697"/>
                    <a:pt x="2112" y="12697"/>
                  </a:cubicBezTo>
                  <a:cubicBezTo>
                    <a:pt x="3246" y="12697"/>
                    <a:pt x="4128" y="11752"/>
                    <a:pt x="4191" y="10650"/>
                  </a:cubicBezTo>
                  <a:cubicBezTo>
                    <a:pt x="4191" y="10303"/>
                    <a:pt x="4096" y="9988"/>
                    <a:pt x="3939" y="9704"/>
                  </a:cubicBezTo>
                  <a:lnTo>
                    <a:pt x="4947" y="8917"/>
                  </a:lnTo>
                  <a:cubicBezTo>
                    <a:pt x="5294" y="9232"/>
                    <a:pt x="5766" y="9389"/>
                    <a:pt x="6239" y="9389"/>
                  </a:cubicBezTo>
                  <a:cubicBezTo>
                    <a:pt x="6743" y="9389"/>
                    <a:pt x="7184" y="9200"/>
                    <a:pt x="7530" y="8917"/>
                  </a:cubicBezTo>
                  <a:lnTo>
                    <a:pt x="8507" y="9704"/>
                  </a:lnTo>
                  <a:cubicBezTo>
                    <a:pt x="8350" y="9988"/>
                    <a:pt x="8287" y="10303"/>
                    <a:pt x="8287" y="10650"/>
                  </a:cubicBezTo>
                  <a:cubicBezTo>
                    <a:pt x="8287" y="11784"/>
                    <a:pt x="9232" y="12697"/>
                    <a:pt x="10366" y="12697"/>
                  </a:cubicBezTo>
                  <a:cubicBezTo>
                    <a:pt x="11500" y="12697"/>
                    <a:pt x="12414" y="11752"/>
                    <a:pt x="12445" y="10650"/>
                  </a:cubicBezTo>
                  <a:cubicBezTo>
                    <a:pt x="12445" y="9515"/>
                    <a:pt x="11563" y="8602"/>
                    <a:pt x="10366" y="8570"/>
                  </a:cubicBezTo>
                  <a:cubicBezTo>
                    <a:pt x="9862" y="8570"/>
                    <a:pt x="9421" y="8759"/>
                    <a:pt x="9074" y="9043"/>
                  </a:cubicBezTo>
                  <a:lnTo>
                    <a:pt x="8097" y="8255"/>
                  </a:lnTo>
                  <a:cubicBezTo>
                    <a:pt x="8255" y="7972"/>
                    <a:pt x="8318" y="7657"/>
                    <a:pt x="8318" y="7310"/>
                  </a:cubicBezTo>
                  <a:cubicBezTo>
                    <a:pt x="8318" y="6333"/>
                    <a:pt x="7625" y="5451"/>
                    <a:pt x="6680" y="5294"/>
                  </a:cubicBezTo>
                  <a:lnTo>
                    <a:pt x="6680" y="4097"/>
                  </a:lnTo>
                  <a:cubicBezTo>
                    <a:pt x="7625" y="3908"/>
                    <a:pt x="8318" y="3088"/>
                    <a:pt x="8318" y="2112"/>
                  </a:cubicBezTo>
                  <a:cubicBezTo>
                    <a:pt x="8318" y="946"/>
                    <a:pt x="7404" y="64"/>
                    <a:pt x="6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40" name="Google Shape;5955;p86">
              <a:extLst>
                <a:ext uri="{FF2B5EF4-FFF2-40B4-BE49-F238E27FC236}">
                  <a16:creationId xmlns:a16="http://schemas.microsoft.com/office/drawing/2014/main" id="{DCF7BC70-1415-E20B-BE27-97EC1B3B1FFE}"/>
                </a:ext>
              </a:extLst>
            </p:cNvPr>
            <p:cNvSpPr/>
            <p:nvPr/>
          </p:nvSpPr>
          <p:spPr>
            <a:xfrm>
              <a:off x="4879373" y="2649496"/>
              <a:ext cx="459005" cy="390768"/>
            </a:xfrm>
            <a:custGeom>
              <a:avLst/>
              <a:gdLst/>
              <a:ahLst/>
              <a:cxnLst/>
              <a:rect l="l" t="t" r="r" b="b"/>
              <a:pathLst>
                <a:path w="12666" h="10713" extrusionOk="0">
                  <a:moveTo>
                    <a:pt x="1765" y="3309"/>
                  </a:moveTo>
                  <a:lnTo>
                    <a:pt x="1765" y="7058"/>
                  </a:lnTo>
                  <a:cubicBezTo>
                    <a:pt x="1765" y="7278"/>
                    <a:pt x="1954" y="7436"/>
                    <a:pt x="2206" y="7436"/>
                  </a:cubicBezTo>
                  <a:lnTo>
                    <a:pt x="2615" y="7436"/>
                  </a:lnTo>
                  <a:lnTo>
                    <a:pt x="2615" y="9925"/>
                  </a:lnTo>
                  <a:lnTo>
                    <a:pt x="788" y="9925"/>
                  </a:lnTo>
                  <a:lnTo>
                    <a:pt x="788" y="3309"/>
                  </a:lnTo>
                  <a:close/>
                  <a:moveTo>
                    <a:pt x="5073" y="3309"/>
                  </a:moveTo>
                  <a:lnTo>
                    <a:pt x="5073" y="7058"/>
                  </a:lnTo>
                  <a:cubicBezTo>
                    <a:pt x="5073" y="7278"/>
                    <a:pt x="5262" y="7436"/>
                    <a:pt x="5514" y="7436"/>
                  </a:cubicBezTo>
                  <a:lnTo>
                    <a:pt x="5892" y="7436"/>
                  </a:lnTo>
                  <a:lnTo>
                    <a:pt x="5892" y="9925"/>
                  </a:lnTo>
                  <a:lnTo>
                    <a:pt x="3403" y="9925"/>
                  </a:lnTo>
                  <a:lnTo>
                    <a:pt x="3403" y="7436"/>
                  </a:lnTo>
                  <a:lnTo>
                    <a:pt x="3813" y="7436"/>
                  </a:lnTo>
                  <a:cubicBezTo>
                    <a:pt x="4033" y="7436"/>
                    <a:pt x="4254" y="7247"/>
                    <a:pt x="4254" y="7058"/>
                  </a:cubicBezTo>
                  <a:lnTo>
                    <a:pt x="4254" y="3309"/>
                  </a:lnTo>
                  <a:close/>
                  <a:moveTo>
                    <a:pt x="8412" y="3309"/>
                  </a:moveTo>
                  <a:lnTo>
                    <a:pt x="8412" y="7058"/>
                  </a:lnTo>
                  <a:cubicBezTo>
                    <a:pt x="8412" y="7278"/>
                    <a:pt x="8601" y="7436"/>
                    <a:pt x="8853" y="7436"/>
                  </a:cubicBezTo>
                  <a:lnTo>
                    <a:pt x="9294" y="7436"/>
                  </a:lnTo>
                  <a:lnTo>
                    <a:pt x="9294" y="9925"/>
                  </a:lnTo>
                  <a:lnTo>
                    <a:pt x="6711" y="9925"/>
                  </a:lnTo>
                  <a:lnTo>
                    <a:pt x="6711" y="7436"/>
                  </a:lnTo>
                  <a:lnTo>
                    <a:pt x="7152" y="7436"/>
                  </a:lnTo>
                  <a:cubicBezTo>
                    <a:pt x="7404" y="7436"/>
                    <a:pt x="7593" y="7247"/>
                    <a:pt x="7593" y="7058"/>
                  </a:cubicBezTo>
                  <a:lnTo>
                    <a:pt x="7593" y="3309"/>
                  </a:lnTo>
                  <a:close/>
                  <a:moveTo>
                    <a:pt x="11815" y="3309"/>
                  </a:moveTo>
                  <a:lnTo>
                    <a:pt x="11815" y="9925"/>
                  </a:lnTo>
                  <a:lnTo>
                    <a:pt x="9988" y="9925"/>
                  </a:lnTo>
                  <a:lnTo>
                    <a:pt x="9988" y="7436"/>
                  </a:lnTo>
                  <a:lnTo>
                    <a:pt x="10429" y="7436"/>
                  </a:lnTo>
                  <a:cubicBezTo>
                    <a:pt x="10649" y="7436"/>
                    <a:pt x="10870" y="7247"/>
                    <a:pt x="10870" y="7058"/>
                  </a:cubicBezTo>
                  <a:lnTo>
                    <a:pt x="10870" y="3309"/>
                  </a:lnTo>
                  <a:close/>
                  <a:moveTo>
                    <a:pt x="379" y="1"/>
                  </a:moveTo>
                  <a:cubicBezTo>
                    <a:pt x="158" y="1"/>
                    <a:pt x="1" y="190"/>
                    <a:pt x="1" y="379"/>
                  </a:cubicBezTo>
                  <a:lnTo>
                    <a:pt x="1" y="10334"/>
                  </a:lnTo>
                  <a:cubicBezTo>
                    <a:pt x="1" y="10555"/>
                    <a:pt x="190" y="10712"/>
                    <a:pt x="379" y="10712"/>
                  </a:cubicBezTo>
                  <a:lnTo>
                    <a:pt x="12224" y="10712"/>
                  </a:lnTo>
                  <a:cubicBezTo>
                    <a:pt x="12476" y="10712"/>
                    <a:pt x="12665" y="10523"/>
                    <a:pt x="12665" y="10334"/>
                  </a:cubicBezTo>
                  <a:lnTo>
                    <a:pt x="12665" y="379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grpSp>
          <p:nvGrpSpPr>
            <p:cNvPr id="41" name="Google Shape;5983;p86">
              <a:extLst>
                <a:ext uri="{FF2B5EF4-FFF2-40B4-BE49-F238E27FC236}">
                  <a16:creationId xmlns:a16="http://schemas.microsoft.com/office/drawing/2014/main" id="{425B7F65-E378-D529-1939-EBFCE4602754}"/>
                </a:ext>
              </a:extLst>
            </p:cNvPr>
            <p:cNvGrpSpPr/>
            <p:nvPr/>
          </p:nvGrpSpPr>
          <p:grpSpPr>
            <a:xfrm>
              <a:off x="5526833" y="2589233"/>
              <a:ext cx="461288" cy="462005"/>
              <a:chOff x="-38538975" y="3954250"/>
              <a:chExt cx="318225" cy="316650"/>
            </a:xfrm>
            <a:grpFill/>
          </p:grpSpPr>
          <p:sp>
            <p:nvSpPr>
              <p:cNvPr id="72" name="Google Shape;5984;p86">
                <a:extLst>
                  <a:ext uri="{FF2B5EF4-FFF2-40B4-BE49-F238E27FC236}">
                    <a16:creationId xmlns:a16="http://schemas.microsoft.com/office/drawing/2014/main" id="{5307AD92-3413-C3A8-4C40-CBFECD6AB85B}"/>
                  </a:ext>
                </a:extLst>
              </p:cNvPr>
              <p:cNvSpPr/>
              <p:nvPr/>
            </p:nvSpPr>
            <p:spPr>
              <a:xfrm>
                <a:off x="-38538975" y="3954250"/>
                <a:ext cx="254425" cy="253625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10145" extrusionOk="0">
                    <a:moveTo>
                      <a:pt x="5104" y="3813"/>
                    </a:moveTo>
                    <a:cubicBezTo>
                      <a:pt x="5797" y="3813"/>
                      <a:pt x="6364" y="4348"/>
                      <a:pt x="6364" y="5073"/>
                    </a:cubicBezTo>
                    <a:cubicBezTo>
                      <a:pt x="6364" y="5766"/>
                      <a:pt x="5797" y="6333"/>
                      <a:pt x="5104" y="6333"/>
                    </a:cubicBezTo>
                    <a:cubicBezTo>
                      <a:pt x="4379" y="6333"/>
                      <a:pt x="3844" y="5766"/>
                      <a:pt x="3844" y="5073"/>
                    </a:cubicBezTo>
                    <a:cubicBezTo>
                      <a:pt x="3844" y="4411"/>
                      <a:pt x="4411" y="3813"/>
                      <a:pt x="5104" y="3813"/>
                    </a:cubicBezTo>
                    <a:close/>
                    <a:moveTo>
                      <a:pt x="5104" y="0"/>
                    </a:moveTo>
                    <a:cubicBezTo>
                      <a:pt x="2300" y="0"/>
                      <a:pt x="0" y="2269"/>
                      <a:pt x="0" y="5073"/>
                    </a:cubicBezTo>
                    <a:cubicBezTo>
                      <a:pt x="63" y="7908"/>
                      <a:pt x="2300" y="10145"/>
                      <a:pt x="5104" y="10145"/>
                    </a:cubicBezTo>
                    <a:cubicBezTo>
                      <a:pt x="7877" y="10145"/>
                      <a:pt x="10176" y="7877"/>
                      <a:pt x="10176" y="5073"/>
                    </a:cubicBezTo>
                    <a:cubicBezTo>
                      <a:pt x="10176" y="2269"/>
                      <a:pt x="7877" y="0"/>
                      <a:pt x="51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Google Shape;5985;p86">
                <a:extLst>
                  <a:ext uri="{FF2B5EF4-FFF2-40B4-BE49-F238E27FC236}">
                    <a16:creationId xmlns:a16="http://schemas.microsoft.com/office/drawing/2014/main" id="{22251D44-F73E-86F6-7CEF-6FD11D166CD2}"/>
                  </a:ext>
                </a:extLst>
              </p:cNvPr>
              <p:cNvSpPr/>
              <p:nvPr/>
            </p:nvSpPr>
            <p:spPr>
              <a:xfrm>
                <a:off x="-38496450" y="4081725"/>
                <a:ext cx="275700" cy="18917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7567" extrusionOk="0">
                    <a:moveTo>
                      <a:pt x="9774" y="0"/>
                    </a:moveTo>
                    <a:cubicBezTo>
                      <a:pt x="9040" y="0"/>
                      <a:pt x="8444" y="548"/>
                      <a:pt x="8444" y="1265"/>
                    </a:cubicBezTo>
                    <a:cubicBezTo>
                      <a:pt x="8444" y="1801"/>
                      <a:pt x="8790" y="2305"/>
                      <a:pt x="9295" y="2463"/>
                    </a:cubicBezTo>
                    <a:lnTo>
                      <a:pt x="9295" y="2967"/>
                    </a:lnTo>
                    <a:cubicBezTo>
                      <a:pt x="9295" y="4416"/>
                      <a:pt x="8192" y="5645"/>
                      <a:pt x="6774" y="5834"/>
                    </a:cubicBezTo>
                    <a:lnTo>
                      <a:pt x="6774" y="4825"/>
                    </a:lnTo>
                    <a:cubicBezTo>
                      <a:pt x="5829" y="5487"/>
                      <a:pt x="4663" y="5865"/>
                      <a:pt x="3403" y="5865"/>
                    </a:cubicBezTo>
                    <a:cubicBezTo>
                      <a:pt x="2143" y="5865"/>
                      <a:pt x="977" y="5487"/>
                      <a:pt x="1" y="4825"/>
                    </a:cubicBezTo>
                    <a:lnTo>
                      <a:pt x="1" y="6306"/>
                    </a:lnTo>
                    <a:cubicBezTo>
                      <a:pt x="1" y="7031"/>
                      <a:pt x="568" y="7566"/>
                      <a:pt x="1261" y="7566"/>
                    </a:cubicBezTo>
                    <a:lnTo>
                      <a:pt x="5388" y="7566"/>
                    </a:lnTo>
                    <a:cubicBezTo>
                      <a:pt x="5955" y="7566"/>
                      <a:pt x="6459" y="7220"/>
                      <a:pt x="6617" y="6716"/>
                    </a:cubicBezTo>
                    <a:cubicBezTo>
                      <a:pt x="8601" y="6495"/>
                      <a:pt x="10082" y="4920"/>
                      <a:pt x="10114" y="2904"/>
                    </a:cubicBezTo>
                    <a:lnTo>
                      <a:pt x="10114" y="2400"/>
                    </a:lnTo>
                    <a:cubicBezTo>
                      <a:pt x="10649" y="2211"/>
                      <a:pt x="11027" y="1706"/>
                      <a:pt x="10996" y="1108"/>
                    </a:cubicBezTo>
                    <a:cubicBezTo>
                      <a:pt x="10964" y="572"/>
                      <a:pt x="10492" y="100"/>
                      <a:pt x="9893" y="5"/>
                    </a:cubicBezTo>
                    <a:cubicBezTo>
                      <a:pt x="9853" y="2"/>
                      <a:pt x="9813" y="0"/>
                      <a:pt x="97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oogle Shape;5986;p86">
              <a:extLst>
                <a:ext uri="{FF2B5EF4-FFF2-40B4-BE49-F238E27FC236}">
                  <a16:creationId xmlns:a16="http://schemas.microsoft.com/office/drawing/2014/main" id="{AC92A3B3-3162-B61D-8921-11DBB2B953F0}"/>
                </a:ext>
              </a:extLst>
            </p:cNvPr>
            <p:cNvGrpSpPr/>
            <p:nvPr/>
          </p:nvGrpSpPr>
          <p:grpSpPr>
            <a:xfrm>
              <a:off x="7353853" y="2571604"/>
              <a:ext cx="465818" cy="464303"/>
              <a:chOff x="-37385100" y="3949908"/>
              <a:chExt cx="321350" cy="318225"/>
            </a:xfrm>
            <a:grpFill/>
          </p:grpSpPr>
          <p:sp>
            <p:nvSpPr>
              <p:cNvPr id="70" name="Google Shape;5987;p86">
                <a:extLst>
                  <a:ext uri="{FF2B5EF4-FFF2-40B4-BE49-F238E27FC236}">
                    <a16:creationId xmlns:a16="http://schemas.microsoft.com/office/drawing/2014/main" id="{A37DD792-8334-FB18-7C61-5DDDA92F98DB}"/>
                  </a:ext>
                </a:extLst>
              </p:cNvPr>
              <p:cNvSpPr/>
              <p:nvPr/>
            </p:nvSpPr>
            <p:spPr>
              <a:xfrm>
                <a:off x="-37190575" y="4145233"/>
                <a:ext cx="12682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4916" extrusionOk="0">
                    <a:moveTo>
                      <a:pt x="2238" y="1"/>
                    </a:moveTo>
                    <a:cubicBezTo>
                      <a:pt x="1986" y="442"/>
                      <a:pt x="1671" y="820"/>
                      <a:pt x="1324" y="1229"/>
                    </a:cubicBezTo>
                    <a:cubicBezTo>
                      <a:pt x="946" y="1671"/>
                      <a:pt x="473" y="1986"/>
                      <a:pt x="1" y="2238"/>
                    </a:cubicBezTo>
                    <a:lnTo>
                      <a:pt x="2206" y="4443"/>
                    </a:lnTo>
                    <a:cubicBezTo>
                      <a:pt x="2521" y="4758"/>
                      <a:pt x="2923" y="4916"/>
                      <a:pt x="3325" y="4916"/>
                    </a:cubicBezTo>
                    <a:cubicBezTo>
                      <a:pt x="3726" y="4916"/>
                      <a:pt x="4128" y="4758"/>
                      <a:pt x="4443" y="4443"/>
                    </a:cubicBezTo>
                    <a:cubicBezTo>
                      <a:pt x="5073" y="3813"/>
                      <a:pt x="5073" y="2836"/>
                      <a:pt x="4443" y="2206"/>
                    </a:cubicBezTo>
                    <a:lnTo>
                      <a:pt x="223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Google Shape;5988;p86">
                <a:extLst>
                  <a:ext uri="{FF2B5EF4-FFF2-40B4-BE49-F238E27FC236}">
                    <a16:creationId xmlns:a16="http://schemas.microsoft.com/office/drawing/2014/main" id="{514ACE09-9BE3-E337-15B3-1F8CC19B2D4F}"/>
                  </a:ext>
                </a:extLst>
              </p:cNvPr>
              <p:cNvSpPr/>
              <p:nvPr/>
            </p:nvSpPr>
            <p:spPr>
              <a:xfrm>
                <a:off x="-37385100" y="3949908"/>
                <a:ext cx="248125" cy="248950"/>
              </a:xfrm>
              <a:custGeom>
                <a:avLst/>
                <a:gdLst/>
                <a:ahLst/>
                <a:cxnLst/>
                <a:rect l="l" t="t" r="r" b="b"/>
                <a:pathLst>
                  <a:path w="9925" h="9958" extrusionOk="0">
                    <a:moveTo>
                      <a:pt x="4978" y="1702"/>
                    </a:moveTo>
                    <a:cubicBezTo>
                      <a:pt x="6774" y="1702"/>
                      <a:pt x="8286" y="3214"/>
                      <a:pt x="8286" y="5010"/>
                    </a:cubicBezTo>
                    <a:cubicBezTo>
                      <a:pt x="8254" y="5892"/>
                      <a:pt x="7939" y="6711"/>
                      <a:pt x="7341" y="7310"/>
                    </a:cubicBezTo>
                    <a:cubicBezTo>
                      <a:pt x="6742" y="7908"/>
                      <a:pt x="5923" y="8318"/>
                      <a:pt x="4978" y="8318"/>
                    </a:cubicBezTo>
                    <a:cubicBezTo>
                      <a:pt x="3151" y="8318"/>
                      <a:pt x="1670" y="6837"/>
                      <a:pt x="1670" y="5010"/>
                    </a:cubicBezTo>
                    <a:cubicBezTo>
                      <a:pt x="1670" y="3214"/>
                      <a:pt x="3151" y="1702"/>
                      <a:pt x="4978" y="1702"/>
                    </a:cubicBezTo>
                    <a:close/>
                    <a:moveTo>
                      <a:pt x="4978" y="1"/>
                    </a:moveTo>
                    <a:cubicBezTo>
                      <a:pt x="2268" y="1"/>
                      <a:pt x="0" y="2269"/>
                      <a:pt x="0" y="4978"/>
                    </a:cubicBezTo>
                    <a:cubicBezTo>
                      <a:pt x="0" y="7688"/>
                      <a:pt x="2268" y="9956"/>
                      <a:pt x="4978" y="9956"/>
                    </a:cubicBezTo>
                    <a:cubicBezTo>
                      <a:pt x="5013" y="9957"/>
                      <a:pt x="5048" y="9957"/>
                      <a:pt x="5083" y="9957"/>
                    </a:cubicBezTo>
                    <a:cubicBezTo>
                      <a:pt x="6367" y="9957"/>
                      <a:pt x="7586" y="9395"/>
                      <a:pt x="8506" y="8444"/>
                    </a:cubicBezTo>
                    <a:cubicBezTo>
                      <a:pt x="9420" y="7499"/>
                      <a:pt x="9924" y="6270"/>
                      <a:pt x="9924" y="4978"/>
                    </a:cubicBezTo>
                    <a:cubicBezTo>
                      <a:pt x="9924" y="2269"/>
                      <a:pt x="7687" y="1"/>
                      <a:pt x="49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oogle Shape;6005;p86">
              <a:extLst>
                <a:ext uri="{FF2B5EF4-FFF2-40B4-BE49-F238E27FC236}">
                  <a16:creationId xmlns:a16="http://schemas.microsoft.com/office/drawing/2014/main" id="{87A6E9C4-0129-03EC-460F-CA26D02BD9DA}"/>
                </a:ext>
              </a:extLst>
            </p:cNvPr>
            <p:cNvGrpSpPr/>
            <p:nvPr/>
          </p:nvGrpSpPr>
          <p:grpSpPr>
            <a:xfrm>
              <a:off x="4901347" y="3495290"/>
              <a:ext cx="406289" cy="408912"/>
              <a:chOff x="-40011050" y="3972375"/>
              <a:chExt cx="316650" cy="316625"/>
            </a:xfrm>
            <a:grpFill/>
          </p:grpSpPr>
          <p:sp>
            <p:nvSpPr>
              <p:cNvPr id="68" name="Google Shape;6006;p86">
                <a:extLst>
                  <a:ext uri="{FF2B5EF4-FFF2-40B4-BE49-F238E27FC236}">
                    <a16:creationId xmlns:a16="http://schemas.microsoft.com/office/drawing/2014/main" id="{59AE6504-5769-FBF1-C381-A09879616805}"/>
                  </a:ext>
                </a:extLst>
              </p:cNvPr>
              <p:cNvSpPr/>
              <p:nvPr/>
            </p:nvSpPr>
            <p:spPr>
              <a:xfrm>
                <a:off x="-40011050" y="3972375"/>
                <a:ext cx="316650" cy="2323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9294" extrusionOk="0">
                    <a:moveTo>
                      <a:pt x="11405" y="1701"/>
                    </a:moveTo>
                    <a:cubicBezTo>
                      <a:pt x="11626" y="1701"/>
                      <a:pt x="11846" y="1890"/>
                      <a:pt x="11846" y="2142"/>
                    </a:cubicBezTo>
                    <a:cubicBezTo>
                      <a:pt x="11846" y="3749"/>
                      <a:pt x="11090" y="4663"/>
                      <a:pt x="9956" y="4978"/>
                    </a:cubicBezTo>
                    <a:cubicBezTo>
                      <a:pt x="10051" y="4631"/>
                      <a:pt x="10145" y="4222"/>
                      <a:pt x="10145" y="3844"/>
                    </a:cubicBezTo>
                    <a:lnTo>
                      <a:pt x="10145" y="1701"/>
                    </a:lnTo>
                    <a:close/>
                    <a:moveTo>
                      <a:pt x="2584" y="1701"/>
                    </a:moveTo>
                    <a:lnTo>
                      <a:pt x="2584" y="3812"/>
                    </a:lnTo>
                    <a:cubicBezTo>
                      <a:pt x="2584" y="4222"/>
                      <a:pt x="2647" y="4600"/>
                      <a:pt x="2773" y="5009"/>
                    </a:cubicBezTo>
                    <a:cubicBezTo>
                      <a:pt x="1639" y="4694"/>
                      <a:pt x="851" y="3781"/>
                      <a:pt x="851" y="2142"/>
                    </a:cubicBezTo>
                    <a:cubicBezTo>
                      <a:pt x="851" y="1890"/>
                      <a:pt x="1040" y="1701"/>
                      <a:pt x="1292" y="1701"/>
                    </a:cubicBezTo>
                    <a:close/>
                    <a:moveTo>
                      <a:pt x="4065" y="3655"/>
                    </a:moveTo>
                    <a:cubicBezTo>
                      <a:pt x="4317" y="3655"/>
                      <a:pt x="4506" y="3875"/>
                      <a:pt x="4506" y="4096"/>
                    </a:cubicBezTo>
                    <a:cubicBezTo>
                      <a:pt x="4506" y="4631"/>
                      <a:pt x="4821" y="5041"/>
                      <a:pt x="5262" y="5261"/>
                    </a:cubicBezTo>
                    <a:cubicBezTo>
                      <a:pt x="5451" y="5324"/>
                      <a:pt x="5577" y="5608"/>
                      <a:pt x="5482" y="5797"/>
                    </a:cubicBezTo>
                    <a:cubicBezTo>
                      <a:pt x="5431" y="5952"/>
                      <a:pt x="5229" y="6065"/>
                      <a:pt x="5054" y="6065"/>
                    </a:cubicBezTo>
                    <a:cubicBezTo>
                      <a:pt x="5017" y="6065"/>
                      <a:pt x="4980" y="6060"/>
                      <a:pt x="4947" y="6049"/>
                    </a:cubicBezTo>
                    <a:cubicBezTo>
                      <a:pt x="4128" y="5734"/>
                      <a:pt x="3655" y="4946"/>
                      <a:pt x="3655" y="4096"/>
                    </a:cubicBezTo>
                    <a:cubicBezTo>
                      <a:pt x="3655" y="3875"/>
                      <a:pt x="3844" y="3655"/>
                      <a:pt x="4065" y="3655"/>
                    </a:cubicBezTo>
                    <a:close/>
                    <a:moveTo>
                      <a:pt x="2993" y="0"/>
                    </a:moveTo>
                    <a:cubicBezTo>
                      <a:pt x="2741" y="0"/>
                      <a:pt x="2552" y="189"/>
                      <a:pt x="2552" y="441"/>
                    </a:cubicBezTo>
                    <a:lnTo>
                      <a:pt x="2552" y="882"/>
                    </a:lnTo>
                    <a:lnTo>
                      <a:pt x="1261" y="882"/>
                    </a:lnTo>
                    <a:cubicBezTo>
                      <a:pt x="536" y="882"/>
                      <a:pt x="1" y="1418"/>
                      <a:pt x="1" y="2142"/>
                    </a:cubicBezTo>
                    <a:cubicBezTo>
                      <a:pt x="1" y="4568"/>
                      <a:pt x="1513" y="5797"/>
                      <a:pt x="3183" y="5923"/>
                    </a:cubicBezTo>
                    <a:cubicBezTo>
                      <a:pt x="4159" y="7372"/>
                      <a:pt x="5073" y="7089"/>
                      <a:pt x="5073" y="7687"/>
                    </a:cubicBezTo>
                    <a:cubicBezTo>
                      <a:pt x="5073" y="8286"/>
                      <a:pt x="4821" y="8884"/>
                      <a:pt x="4443" y="9294"/>
                    </a:cubicBezTo>
                    <a:lnTo>
                      <a:pt x="8192" y="9294"/>
                    </a:lnTo>
                    <a:cubicBezTo>
                      <a:pt x="7782" y="8884"/>
                      <a:pt x="7562" y="8286"/>
                      <a:pt x="7562" y="7687"/>
                    </a:cubicBezTo>
                    <a:cubicBezTo>
                      <a:pt x="7562" y="7089"/>
                      <a:pt x="8507" y="7372"/>
                      <a:pt x="9484" y="5923"/>
                    </a:cubicBezTo>
                    <a:cubicBezTo>
                      <a:pt x="11216" y="5797"/>
                      <a:pt x="12666" y="4537"/>
                      <a:pt x="12666" y="2142"/>
                    </a:cubicBezTo>
                    <a:cubicBezTo>
                      <a:pt x="12666" y="1418"/>
                      <a:pt x="12098" y="882"/>
                      <a:pt x="11405" y="882"/>
                    </a:cubicBezTo>
                    <a:lnTo>
                      <a:pt x="10145" y="882"/>
                    </a:lnTo>
                    <a:lnTo>
                      <a:pt x="10145" y="441"/>
                    </a:lnTo>
                    <a:cubicBezTo>
                      <a:pt x="10145" y="189"/>
                      <a:pt x="9956" y="0"/>
                      <a:pt x="97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Google Shape;6007;p86">
                <a:extLst>
                  <a:ext uri="{FF2B5EF4-FFF2-40B4-BE49-F238E27FC236}">
                    <a16:creationId xmlns:a16="http://schemas.microsoft.com/office/drawing/2014/main" id="{23F64C51-371C-3102-6E47-796D1511CE98}"/>
                  </a:ext>
                </a:extLst>
              </p:cNvPr>
              <p:cNvSpPr/>
              <p:nvPr/>
            </p:nvSpPr>
            <p:spPr>
              <a:xfrm>
                <a:off x="-39950400" y="4225975"/>
                <a:ext cx="194575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21" extrusionOk="0">
                    <a:moveTo>
                      <a:pt x="757" y="1"/>
                    </a:moveTo>
                    <a:lnTo>
                      <a:pt x="63" y="1954"/>
                    </a:lnTo>
                    <a:cubicBezTo>
                      <a:pt x="0" y="2237"/>
                      <a:pt x="158" y="2521"/>
                      <a:pt x="473" y="2521"/>
                    </a:cubicBezTo>
                    <a:lnTo>
                      <a:pt x="7278" y="2521"/>
                    </a:lnTo>
                    <a:cubicBezTo>
                      <a:pt x="7593" y="2521"/>
                      <a:pt x="7782" y="2237"/>
                      <a:pt x="7688" y="1954"/>
                    </a:cubicBezTo>
                    <a:lnTo>
                      <a:pt x="699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oogle Shape;6020;p86">
              <a:extLst>
                <a:ext uri="{FF2B5EF4-FFF2-40B4-BE49-F238E27FC236}">
                  <a16:creationId xmlns:a16="http://schemas.microsoft.com/office/drawing/2014/main" id="{CB783B19-858A-EDF8-9DB6-E5BCC0EC7613}"/>
                </a:ext>
              </a:extLst>
            </p:cNvPr>
            <p:cNvGrpSpPr/>
            <p:nvPr/>
          </p:nvGrpSpPr>
          <p:grpSpPr>
            <a:xfrm>
              <a:off x="6148311" y="2583008"/>
              <a:ext cx="272918" cy="462005"/>
              <a:chOff x="-38109725" y="3955025"/>
              <a:chExt cx="188275" cy="316650"/>
            </a:xfrm>
            <a:grpFill/>
          </p:grpSpPr>
          <p:sp>
            <p:nvSpPr>
              <p:cNvPr id="66" name="Google Shape;6021;p86">
                <a:extLst>
                  <a:ext uri="{FF2B5EF4-FFF2-40B4-BE49-F238E27FC236}">
                    <a16:creationId xmlns:a16="http://schemas.microsoft.com/office/drawing/2014/main" id="{A1C22B5D-7738-FFA4-1F51-D64DB120F756}"/>
                  </a:ext>
                </a:extLst>
              </p:cNvPr>
              <p:cNvSpPr/>
              <p:nvPr/>
            </p:nvSpPr>
            <p:spPr>
              <a:xfrm>
                <a:off x="-38109725" y="3955025"/>
                <a:ext cx="188275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8823" extrusionOk="0">
                    <a:moveTo>
                      <a:pt x="3372" y="1"/>
                    </a:moveTo>
                    <a:lnTo>
                      <a:pt x="95" y="5703"/>
                    </a:lnTo>
                    <a:cubicBezTo>
                      <a:pt x="1" y="5829"/>
                      <a:pt x="1" y="5987"/>
                      <a:pt x="95" y="6113"/>
                    </a:cubicBezTo>
                    <a:lnTo>
                      <a:pt x="1418" y="8822"/>
                    </a:lnTo>
                    <a:lnTo>
                      <a:pt x="6081" y="8822"/>
                    </a:lnTo>
                    <a:lnTo>
                      <a:pt x="7467" y="6113"/>
                    </a:lnTo>
                    <a:cubicBezTo>
                      <a:pt x="7530" y="5987"/>
                      <a:pt x="7499" y="5829"/>
                      <a:pt x="7467" y="5703"/>
                    </a:cubicBezTo>
                    <a:lnTo>
                      <a:pt x="4191" y="1"/>
                    </a:lnTo>
                    <a:lnTo>
                      <a:pt x="4191" y="4727"/>
                    </a:lnTo>
                    <a:cubicBezTo>
                      <a:pt x="4663" y="4884"/>
                      <a:pt x="5010" y="5357"/>
                      <a:pt x="5010" y="5892"/>
                    </a:cubicBezTo>
                    <a:cubicBezTo>
                      <a:pt x="5010" y="6585"/>
                      <a:pt x="4474" y="7121"/>
                      <a:pt x="3750" y="7121"/>
                    </a:cubicBezTo>
                    <a:cubicBezTo>
                      <a:pt x="3088" y="7121"/>
                      <a:pt x="2521" y="6585"/>
                      <a:pt x="2521" y="5892"/>
                    </a:cubicBezTo>
                    <a:cubicBezTo>
                      <a:pt x="2521" y="5357"/>
                      <a:pt x="2899" y="4916"/>
                      <a:pt x="3372" y="4727"/>
                    </a:cubicBezTo>
                    <a:lnTo>
                      <a:pt x="337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Google Shape;6022;p86">
                <a:extLst>
                  <a:ext uri="{FF2B5EF4-FFF2-40B4-BE49-F238E27FC236}">
                    <a16:creationId xmlns:a16="http://schemas.microsoft.com/office/drawing/2014/main" id="{8B1CCFB0-A25B-F405-5156-2A26AF2F8149}"/>
                  </a:ext>
                </a:extLst>
              </p:cNvPr>
              <p:cNvSpPr/>
              <p:nvPr/>
            </p:nvSpPr>
            <p:spPr>
              <a:xfrm>
                <a:off x="-38067200" y="4196050"/>
                <a:ext cx="10477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3025" extrusionOk="0">
                    <a:moveTo>
                      <a:pt x="32" y="0"/>
                    </a:moveTo>
                    <a:lnTo>
                      <a:pt x="32" y="2615"/>
                    </a:lnTo>
                    <a:cubicBezTo>
                      <a:pt x="1" y="2836"/>
                      <a:pt x="190" y="3025"/>
                      <a:pt x="442" y="3025"/>
                    </a:cubicBezTo>
                    <a:lnTo>
                      <a:pt x="3750" y="3025"/>
                    </a:lnTo>
                    <a:cubicBezTo>
                      <a:pt x="3970" y="3025"/>
                      <a:pt x="4191" y="2836"/>
                      <a:pt x="4191" y="2615"/>
                    </a:cubicBezTo>
                    <a:lnTo>
                      <a:pt x="41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oogle Shape;6038;p86">
              <a:extLst>
                <a:ext uri="{FF2B5EF4-FFF2-40B4-BE49-F238E27FC236}">
                  <a16:creationId xmlns:a16="http://schemas.microsoft.com/office/drawing/2014/main" id="{3424AD3C-DE9D-5E65-65EF-D64729CA14DF}"/>
                </a:ext>
              </a:extLst>
            </p:cNvPr>
            <p:cNvGrpSpPr/>
            <p:nvPr/>
          </p:nvGrpSpPr>
          <p:grpSpPr>
            <a:xfrm>
              <a:off x="3796054" y="2604495"/>
              <a:ext cx="454439" cy="462589"/>
              <a:chOff x="-39647175" y="3972000"/>
              <a:chExt cx="313500" cy="317050"/>
            </a:xfrm>
            <a:grpFill/>
          </p:grpSpPr>
          <p:sp>
            <p:nvSpPr>
              <p:cNvPr id="63" name="Google Shape;6039;p86">
                <a:extLst>
                  <a:ext uri="{FF2B5EF4-FFF2-40B4-BE49-F238E27FC236}">
                    <a16:creationId xmlns:a16="http://schemas.microsoft.com/office/drawing/2014/main" id="{4BDDFEE1-E8B9-E4A6-A196-A3804EB6DC67}"/>
                  </a:ext>
                </a:extLst>
              </p:cNvPr>
              <p:cNvSpPr/>
              <p:nvPr/>
            </p:nvSpPr>
            <p:spPr>
              <a:xfrm>
                <a:off x="-39647175" y="3972000"/>
                <a:ext cx="95325" cy="153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6159" extrusionOk="0">
                    <a:moveTo>
                      <a:pt x="1698" y="1"/>
                    </a:moveTo>
                    <a:cubicBezTo>
                      <a:pt x="1520" y="1"/>
                      <a:pt x="1373" y="138"/>
                      <a:pt x="1293" y="299"/>
                    </a:cubicBezTo>
                    <a:lnTo>
                      <a:pt x="1" y="5119"/>
                    </a:lnTo>
                    <a:cubicBezTo>
                      <a:pt x="1" y="5308"/>
                      <a:pt x="127" y="5528"/>
                      <a:pt x="316" y="5623"/>
                    </a:cubicBezTo>
                    <a:lnTo>
                      <a:pt x="2332" y="6158"/>
                    </a:lnTo>
                    <a:cubicBezTo>
                      <a:pt x="3277" y="2630"/>
                      <a:pt x="2868" y="4111"/>
                      <a:pt x="3813" y="582"/>
                    </a:cubicBezTo>
                    <a:lnTo>
                      <a:pt x="1797" y="15"/>
                    </a:lnTo>
                    <a:cubicBezTo>
                      <a:pt x="1763" y="5"/>
                      <a:pt x="1730" y="1"/>
                      <a:pt x="16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Google Shape;6040;p86">
                <a:extLst>
                  <a:ext uri="{FF2B5EF4-FFF2-40B4-BE49-F238E27FC236}">
                    <a16:creationId xmlns:a16="http://schemas.microsoft.com/office/drawing/2014/main" id="{55BA9531-6BD3-6B83-EB9C-7C7274E79086}"/>
                  </a:ext>
                </a:extLst>
              </p:cNvPr>
              <p:cNvSpPr/>
              <p:nvPr/>
            </p:nvSpPr>
            <p:spPr>
              <a:xfrm>
                <a:off x="-39588875" y="4011750"/>
                <a:ext cx="216600" cy="277300"/>
              </a:xfrm>
              <a:custGeom>
                <a:avLst/>
                <a:gdLst/>
                <a:ahLst/>
                <a:cxnLst/>
                <a:rect l="l" t="t" r="r" b="b"/>
                <a:pathLst>
                  <a:path w="8664" h="11092" extrusionOk="0">
                    <a:moveTo>
                      <a:pt x="4348" y="3466"/>
                    </a:moveTo>
                    <a:cubicBezTo>
                      <a:pt x="4820" y="3466"/>
                      <a:pt x="5199" y="3844"/>
                      <a:pt x="5199" y="4316"/>
                    </a:cubicBezTo>
                    <a:cubicBezTo>
                      <a:pt x="5199" y="4789"/>
                      <a:pt x="4820" y="5136"/>
                      <a:pt x="4348" y="5136"/>
                    </a:cubicBezTo>
                    <a:cubicBezTo>
                      <a:pt x="3907" y="5136"/>
                      <a:pt x="3529" y="4789"/>
                      <a:pt x="3529" y="4316"/>
                    </a:cubicBezTo>
                    <a:cubicBezTo>
                      <a:pt x="3529" y="3875"/>
                      <a:pt x="3875" y="3466"/>
                      <a:pt x="4348" y="3466"/>
                    </a:cubicBezTo>
                    <a:close/>
                    <a:moveTo>
                      <a:pt x="5104" y="5766"/>
                    </a:moveTo>
                    <a:lnTo>
                      <a:pt x="6081" y="7624"/>
                    </a:lnTo>
                    <a:lnTo>
                      <a:pt x="2615" y="7624"/>
                    </a:lnTo>
                    <a:lnTo>
                      <a:pt x="3560" y="5766"/>
                    </a:lnTo>
                    <a:cubicBezTo>
                      <a:pt x="3812" y="5892"/>
                      <a:pt x="4096" y="5955"/>
                      <a:pt x="4348" y="5955"/>
                    </a:cubicBezTo>
                    <a:cubicBezTo>
                      <a:pt x="4631" y="5955"/>
                      <a:pt x="4883" y="5892"/>
                      <a:pt x="5104" y="5766"/>
                    </a:cubicBezTo>
                    <a:close/>
                    <a:moveTo>
                      <a:pt x="2048" y="0"/>
                    </a:moveTo>
                    <a:cubicBezTo>
                      <a:pt x="1386" y="2458"/>
                      <a:pt x="1638" y="1544"/>
                      <a:pt x="977" y="4001"/>
                    </a:cubicBezTo>
                    <a:lnTo>
                      <a:pt x="2678" y="4474"/>
                    </a:lnTo>
                    <a:cubicBezTo>
                      <a:pt x="2678" y="4726"/>
                      <a:pt x="2741" y="5010"/>
                      <a:pt x="2899" y="5199"/>
                    </a:cubicBezTo>
                    <a:lnTo>
                      <a:pt x="32" y="10523"/>
                    </a:lnTo>
                    <a:cubicBezTo>
                      <a:pt x="0" y="10680"/>
                      <a:pt x="63" y="10964"/>
                      <a:pt x="252" y="11027"/>
                    </a:cubicBezTo>
                    <a:cubicBezTo>
                      <a:pt x="328" y="11070"/>
                      <a:pt x="404" y="11091"/>
                      <a:pt x="475" y="11091"/>
                    </a:cubicBezTo>
                    <a:cubicBezTo>
                      <a:pt x="613" y="11091"/>
                      <a:pt x="737" y="11014"/>
                      <a:pt x="819" y="10869"/>
                    </a:cubicBezTo>
                    <a:lnTo>
                      <a:pt x="2143" y="8475"/>
                    </a:lnTo>
                    <a:lnTo>
                      <a:pt x="6490" y="8475"/>
                    </a:lnTo>
                    <a:lnTo>
                      <a:pt x="7845" y="10869"/>
                    </a:lnTo>
                    <a:cubicBezTo>
                      <a:pt x="7907" y="11014"/>
                      <a:pt x="8037" y="11091"/>
                      <a:pt x="8173" y="11091"/>
                    </a:cubicBezTo>
                    <a:cubicBezTo>
                      <a:pt x="8243" y="11091"/>
                      <a:pt x="8316" y="11070"/>
                      <a:pt x="8381" y="11027"/>
                    </a:cubicBezTo>
                    <a:cubicBezTo>
                      <a:pt x="8570" y="10932"/>
                      <a:pt x="8664" y="10680"/>
                      <a:pt x="8538" y="10491"/>
                    </a:cubicBezTo>
                    <a:lnTo>
                      <a:pt x="5734" y="5262"/>
                    </a:lnTo>
                    <a:lnTo>
                      <a:pt x="6585" y="5482"/>
                    </a:lnTo>
                    <a:cubicBezTo>
                      <a:pt x="7120" y="3434"/>
                      <a:pt x="6931" y="4222"/>
                      <a:pt x="7624" y="1513"/>
                    </a:cubicBezTo>
                    <a:lnTo>
                      <a:pt x="20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Google Shape;6041;p86">
                <a:extLst>
                  <a:ext uri="{FF2B5EF4-FFF2-40B4-BE49-F238E27FC236}">
                    <a16:creationId xmlns:a16="http://schemas.microsoft.com/office/drawing/2014/main" id="{18438885-584A-3782-8AC2-E7D406283D52}"/>
                  </a:ext>
                </a:extLst>
              </p:cNvPr>
              <p:cNvSpPr/>
              <p:nvPr/>
            </p:nvSpPr>
            <p:spPr>
              <a:xfrm>
                <a:off x="-39398275" y="4073975"/>
                <a:ext cx="646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864" extrusionOk="0">
                    <a:moveTo>
                      <a:pt x="630" y="0"/>
                    </a:moveTo>
                    <a:cubicBezTo>
                      <a:pt x="252" y="1449"/>
                      <a:pt x="410" y="945"/>
                      <a:pt x="0" y="2395"/>
                    </a:cubicBezTo>
                    <a:lnTo>
                      <a:pt x="1607" y="2836"/>
                    </a:lnTo>
                    <a:cubicBezTo>
                      <a:pt x="1658" y="2855"/>
                      <a:pt x="1707" y="2864"/>
                      <a:pt x="1753" y="2864"/>
                    </a:cubicBezTo>
                    <a:cubicBezTo>
                      <a:pt x="1932" y="2864"/>
                      <a:pt x="2067" y="2728"/>
                      <a:pt x="2143" y="2552"/>
                    </a:cubicBezTo>
                    <a:lnTo>
                      <a:pt x="2584" y="945"/>
                    </a:lnTo>
                    <a:cubicBezTo>
                      <a:pt x="2552" y="725"/>
                      <a:pt x="2458" y="473"/>
                      <a:pt x="2237" y="441"/>
                    </a:cubicBezTo>
                    <a:lnTo>
                      <a:pt x="6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oogle Shape;6048;p86">
              <a:extLst>
                <a:ext uri="{FF2B5EF4-FFF2-40B4-BE49-F238E27FC236}">
                  <a16:creationId xmlns:a16="http://schemas.microsoft.com/office/drawing/2014/main" id="{16FBD882-1132-566A-CF94-3B80DAA89EFB}"/>
                </a:ext>
              </a:extLst>
            </p:cNvPr>
            <p:cNvGrpSpPr/>
            <p:nvPr/>
          </p:nvGrpSpPr>
          <p:grpSpPr>
            <a:xfrm>
              <a:off x="6705282" y="2576275"/>
              <a:ext cx="456722" cy="464303"/>
              <a:chOff x="-37804925" y="3953450"/>
              <a:chExt cx="315075" cy="318225"/>
            </a:xfrm>
            <a:grpFill/>
          </p:grpSpPr>
          <p:sp>
            <p:nvSpPr>
              <p:cNvPr id="60" name="Google Shape;6049;p86">
                <a:extLst>
                  <a:ext uri="{FF2B5EF4-FFF2-40B4-BE49-F238E27FC236}">
                    <a16:creationId xmlns:a16="http://schemas.microsoft.com/office/drawing/2014/main" id="{C4490D52-44E7-1CF5-4132-01DA19CE63DA}"/>
                  </a:ext>
                </a:extLst>
              </p:cNvPr>
              <p:cNvSpPr/>
              <p:nvPr/>
            </p:nvSpPr>
            <p:spPr>
              <a:xfrm>
                <a:off x="-37614300" y="3955025"/>
                <a:ext cx="1244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448" extrusionOk="0">
                    <a:moveTo>
                      <a:pt x="2489" y="820"/>
                    </a:moveTo>
                    <a:cubicBezTo>
                      <a:pt x="3403" y="820"/>
                      <a:pt x="4127" y="1576"/>
                      <a:pt x="4127" y="2490"/>
                    </a:cubicBezTo>
                    <a:cubicBezTo>
                      <a:pt x="4127" y="3372"/>
                      <a:pt x="3403" y="4128"/>
                      <a:pt x="2489" y="4128"/>
                    </a:cubicBezTo>
                    <a:cubicBezTo>
                      <a:pt x="1575" y="4128"/>
                      <a:pt x="819" y="3372"/>
                      <a:pt x="819" y="2490"/>
                    </a:cubicBezTo>
                    <a:cubicBezTo>
                      <a:pt x="819" y="1576"/>
                      <a:pt x="1575" y="820"/>
                      <a:pt x="2489" y="820"/>
                    </a:cubicBezTo>
                    <a:close/>
                    <a:moveTo>
                      <a:pt x="2489" y="1"/>
                    </a:moveTo>
                    <a:cubicBezTo>
                      <a:pt x="1103" y="1"/>
                      <a:pt x="0" y="1104"/>
                      <a:pt x="0" y="2490"/>
                    </a:cubicBezTo>
                    <a:cubicBezTo>
                      <a:pt x="0" y="3214"/>
                      <a:pt x="315" y="3845"/>
                      <a:pt x="819" y="4317"/>
                    </a:cubicBezTo>
                    <a:lnTo>
                      <a:pt x="819" y="7058"/>
                    </a:lnTo>
                    <a:cubicBezTo>
                      <a:pt x="819" y="7287"/>
                      <a:pt x="1012" y="7448"/>
                      <a:pt x="1225" y="7448"/>
                    </a:cubicBezTo>
                    <a:cubicBezTo>
                      <a:pt x="1334" y="7448"/>
                      <a:pt x="1448" y="7406"/>
                      <a:pt x="1544" y="7310"/>
                    </a:cubicBezTo>
                    <a:lnTo>
                      <a:pt x="2489" y="6365"/>
                    </a:lnTo>
                    <a:lnTo>
                      <a:pt x="3434" y="7310"/>
                    </a:lnTo>
                    <a:cubicBezTo>
                      <a:pt x="3530" y="7406"/>
                      <a:pt x="3640" y="7448"/>
                      <a:pt x="3744" y="7448"/>
                    </a:cubicBezTo>
                    <a:cubicBezTo>
                      <a:pt x="3948" y="7448"/>
                      <a:pt x="4127" y="7287"/>
                      <a:pt x="4127" y="7058"/>
                    </a:cubicBezTo>
                    <a:lnTo>
                      <a:pt x="4127" y="4317"/>
                    </a:lnTo>
                    <a:cubicBezTo>
                      <a:pt x="4663" y="3845"/>
                      <a:pt x="4978" y="3214"/>
                      <a:pt x="4978" y="2490"/>
                    </a:cubicBezTo>
                    <a:cubicBezTo>
                      <a:pt x="4978" y="1104"/>
                      <a:pt x="3875" y="1"/>
                      <a:pt x="24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Google Shape;6050;p86">
                <a:extLst>
                  <a:ext uri="{FF2B5EF4-FFF2-40B4-BE49-F238E27FC236}">
                    <a16:creationId xmlns:a16="http://schemas.microsoft.com/office/drawing/2014/main" id="{B8EBB6C0-3C4A-B0E5-7F83-428464EFD9E9}"/>
                  </a:ext>
                </a:extLst>
              </p:cNvPr>
              <p:cNvSpPr/>
              <p:nvPr/>
            </p:nvSpPr>
            <p:spPr>
              <a:xfrm>
                <a:off x="-37761600" y="4230700"/>
                <a:ext cx="27017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1639" extrusionOk="0">
                    <a:moveTo>
                      <a:pt x="1450" y="1"/>
                    </a:moveTo>
                    <a:cubicBezTo>
                      <a:pt x="1292" y="788"/>
                      <a:pt x="662" y="1387"/>
                      <a:pt x="1" y="1639"/>
                    </a:cubicBezTo>
                    <a:lnTo>
                      <a:pt x="8822" y="1639"/>
                    </a:lnTo>
                    <a:cubicBezTo>
                      <a:pt x="9799" y="1639"/>
                      <a:pt x="10649" y="946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Google Shape;6051;p86">
                <a:extLst>
                  <a:ext uri="{FF2B5EF4-FFF2-40B4-BE49-F238E27FC236}">
                    <a16:creationId xmlns:a16="http://schemas.microsoft.com/office/drawing/2014/main" id="{C0FDFEBC-8FDA-7C87-742F-DB41D173C7F6}"/>
                  </a:ext>
                </a:extLst>
              </p:cNvPr>
              <p:cNvSpPr/>
              <p:nvPr/>
            </p:nvSpPr>
            <p:spPr>
              <a:xfrm>
                <a:off x="-37804925" y="3953450"/>
                <a:ext cx="274125" cy="2956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11827" extrusionOk="0">
                    <a:moveTo>
                      <a:pt x="379" y="1"/>
                    </a:moveTo>
                    <a:cubicBezTo>
                      <a:pt x="158" y="1"/>
                      <a:pt x="1" y="221"/>
                      <a:pt x="1" y="411"/>
                    </a:cubicBezTo>
                    <a:lnTo>
                      <a:pt x="1" y="10618"/>
                    </a:lnTo>
                    <a:cubicBezTo>
                      <a:pt x="1" y="11280"/>
                      <a:pt x="537" y="11815"/>
                      <a:pt x="1198" y="11815"/>
                    </a:cubicBezTo>
                    <a:cubicBezTo>
                      <a:pt x="1247" y="11823"/>
                      <a:pt x="1295" y="11826"/>
                      <a:pt x="1342" y="11826"/>
                    </a:cubicBezTo>
                    <a:cubicBezTo>
                      <a:pt x="1912" y="11826"/>
                      <a:pt x="2395" y="11318"/>
                      <a:pt x="2395" y="10650"/>
                    </a:cubicBezTo>
                    <a:cubicBezTo>
                      <a:pt x="2395" y="10398"/>
                      <a:pt x="2584" y="10272"/>
                      <a:pt x="2836" y="10272"/>
                    </a:cubicBezTo>
                    <a:lnTo>
                      <a:pt x="10965" y="10272"/>
                    </a:lnTo>
                    <a:lnTo>
                      <a:pt x="10965" y="8255"/>
                    </a:lnTo>
                    <a:cubicBezTo>
                      <a:pt x="10807" y="8161"/>
                      <a:pt x="10650" y="8098"/>
                      <a:pt x="10492" y="7972"/>
                    </a:cubicBezTo>
                    <a:lnTo>
                      <a:pt x="10146" y="7625"/>
                    </a:lnTo>
                    <a:lnTo>
                      <a:pt x="9799" y="7972"/>
                    </a:lnTo>
                    <a:cubicBezTo>
                      <a:pt x="9547" y="8224"/>
                      <a:pt x="9232" y="8318"/>
                      <a:pt x="8917" y="8318"/>
                    </a:cubicBezTo>
                    <a:cubicBezTo>
                      <a:pt x="8255" y="8318"/>
                      <a:pt x="7720" y="7783"/>
                      <a:pt x="7720" y="7058"/>
                    </a:cubicBezTo>
                    <a:lnTo>
                      <a:pt x="7720" y="4664"/>
                    </a:lnTo>
                    <a:cubicBezTo>
                      <a:pt x="7184" y="4065"/>
                      <a:pt x="6869" y="3309"/>
                      <a:pt x="6869" y="2490"/>
                    </a:cubicBezTo>
                    <a:cubicBezTo>
                      <a:pt x="6869" y="1513"/>
                      <a:pt x="7310" y="600"/>
                      <a:pt x="80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oogle Shape;5717;p85">
              <a:extLst>
                <a:ext uri="{FF2B5EF4-FFF2-40B4-BE49-F238E27FC236}">
                  <a16:creationId xmlns:a16="http://schemas.microsoft.com/office/drawing/2014/main" id="{E4F861D8-CDB0-7F23-CA73-EEA821DDE1D5}"/>
                </a:ext>
              </a:extLst>
            </p:cNvPr>
            <p:cNvGrpSpPr/>
            <p:nvPr/>
          </p:nvGrpSpPr>
          <p:grpSpPr>
            <a:xfrm>
              <a:off x="5567841" y="3523546"/>
              <a:ext cx="492364" cy="387939"/>
              <a:chOff x="5629975" y="3255775"/>
              <a:chExt cx="504500" cy="397500"/>
            </a:xfrm>
            <a:grpFill/>
          </p:grpSpPr>
          <p:sp>
            <p:nvSpPr>
              <p:cNvPr id="55" name="Google Shape;5718;p85">
                <a:extLst>
                  <a:ext uri="{FF2B5EF4-FFF2-40B4-BE49-F238E27FC236}">
                    <a16:creationId xmlns:a16="http://schemas.microsoft.com/office/drawing/2014/main" id="{598F3F86-8425-1F6F-FED6-7D424BF659DF}"/>
                  </a:ext>
                </a:extLst>
              </p:cNvPr>
              <p:cNvSpPr/>
              <p:nvPr/>
            </p:nvSpPr>
            <p:spPr>
              <a:xfrm>
                <a:off x="5756375" y="3255775"/>
                <a:ext cx="112950" cy="14342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37" extrusionOk="0">
                    <a:moveTo>
                      <a:pt x="2259" y="0"/>
                    </a:moveTo>
                    <a:cubicBezTo>
                      <a:pt x="793" y="0"/>
                      <a:pt x="1" y="2469"/>
                      <a:pt x="1" y="3478"/>
                    </a:cubicBezTo>
                    <a:cubicBezTo>
                      <a:pt x="1" y="4725"/>
                      <a:pt x="1013" y="5733"/>
                      <a:pt x="2259" y="5736"/>
                    </a:cubicBezTo>
                    <a:cubicBezTo>
                      <a:pt x="3506" y="5733"/>
                      <a:pt x="4518" y="4725"/>
                      <a:pt x="4518" y="3478"/>
                    </a:cubicBezTo>
                    <a:cubicBezTo>
                      <a:pt x="4518" y="2469"/>
                      <a:pt x="3729" y="0"/>
                      <a:pt x="22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56" name="Google Shape;5719;p85">
                <a:extLst>
                  <a:ext uri="{FF2B5EF4-FFF2-40B4-BE49-F238E27FC236}">
                    <a16:creationId xmlns:a16="http://schemas.microsoft.com/office/drawing/2014/main" id="{A9B9870F-ABDD-471C-F5A0-6BFB7033605F}"/>
                  </a:ext>
                </a:extLst>
              </p:cNvPr>
              <p:cNvSpPr/>
              <p:nvPr/>
            </p:nvSpPr>
            <p:spPr>
              <a:xfrm>
                <a:off x="5629975" y="3374400"/>
                <a:ext cx="140575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5447" extrusionOk="0">
                    <a:moveTo>
                      <a:pt x="1951" y="0"/>
                    </a:moveTo>
                    <a:cubicBezTo>
                      <a:pt x="1711" y="0"/>
                      <a:pt x="1480" y="53"/>
                      <a:pt x="1269" y="175"/>
                    </a:cubicBezTo>
                    <a:cubicBezTo>
                      <a:pt x="1" y="907"/>
                      <a:pt x="582" y="3443"/>
                      <a:pt x="1088" y="4316"/>
                    </a:cubicBezTo>
                    <a:cubicBezTo>
                      <a:pt x="1506" y="5041"/>
                      <a:pt x="2265" y="5447"/>
                      <a:pt x="3045" y="5447"/>
                    </a:cubicBezTo>
                    <a:cubicBezTo>
                      <a:pt x="3428" y="5447"/>
                      <a:pt x="3816" y="5349"/>
                      <a:pt x="4172" y="5144"/>
                    </a:cubicBezTo>
                    <a:cubicBezTo>
                      <a:pt x="5253" y="4521"/>
                      <a:pt x="5623" y="3138"/>
                      <a:pt x="5000" y="2057"/>
                    </a:cubicBezTo>
                    <a:cubicBezTo>
                      <a:pt x="4578" y="1330"/>
                      <a:pt x="3149" y="0"/>
                      <a:pt x="19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57" name="Google Shape;5720;p85">
                <a:extLst>
                  <a:ext uri="{FF2B5EF4-FFF2-40B4-BE49-F238E27FC236}">
                    <a16:creationId xmlns:a16="http://schemas.microsoft.com/office/drawing/2014/main" id="{263A501E-BFB4-5FAF-CA59-8C01197182D1}"/>
                  </a:ext>
                </a:extLst>
              </p:cNvPr>
              <p:cNvSpPr/>
              <p:nvPr/>
            </p:nvSpPr>
            <p:spPr>
              <a:xfrm>
                <a:off x="5897525" y="3255775"/>
                <a:ext cx="112950" cy="14342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37" extrusionOk="0">
                    <a:moveTo>
                      <a:pt x="2259" y="0"/>
                    </a:moveTo>
                    <a:cubicBezTo>
                      <a:pt x="793" y="0"/>
                      <a:pt x="1" y="2469"/>
                      <a:pt x="1" y="3478"/>
                    </a:cubicBezTo>
                    <a:cubicBezTo>
                      <a:pt x="1" y="4725"/>
                      <a:pt x="1013" y="5736"/>
                      <a:pt x="2259" y="5736"/>
                    </a:cubicBezTo>
                    <a:cubicBezTo>
                      <a:pt x="3506" y="5736"/>
                      <a:pt x="4518" y="4725"/>
                      <a:pt x="4518" y="3478"/>
                    </a:cubicBezTo>
                    <a:cubicBezTo>
                      <a:pt x="4518" y="2469"/>
                      <a:pt x="3729" y="0"/>
                      <a:pt x="22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58" name="Google Shape;5721;p85">
                <a:extLst>
                  <a:ext uri="{FF2B5EF4-FFF2-40B4-BE49-F238E27FC236}">
                    <a16:creationId xmlns:a16="http://schemas.microsoft.com/office/drawing/2014/main" id="{0A31454C-E38D-D0C3-3C8B-0E8459CEBA57}"/>
                  </a:ext>
                </a:extLst>
              </p:cNvPr>
              <p:cNvSpPr/>
              <p:nvPr/>
            </p:nvSpPr>
            <p:spPr>
              <a:xfrm>
                <a:off x="5996075" y="3373900"/>
                <a:ext cx="138400" cy="13620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5448" extrusionOk="0">
                    <a:moveTo>
                      <a:pt x="3670" y="1"/>
                    </a:moveTo>
                    <a:cubicBezTo>
                      <a:pt x="2471" y="1"/>
                      <a:pt x="1045" y="1330"/>
                      <a:pt x="624" y="2059"/>
                    </a:cubicBezTo>
                    <a:cubicBezTo>
                      <a:pt x="1" y="3137"/>
                      <a:pt x="371" y="4523"/>
                      <a:pt x="1452" y="5146"/>
                    </a:cubicBezTo>
                    <a:cubicBezTo>
                      <a:pt x="1808" y="5351"/>
                      <a:pt x="2199" y="5448"/>
                      <a:pt x="2586" y="5448"/>
                    </a:cubicBezTo>
                    <a:cubicBezTo>
                      <a:pt x="3381" y="5448"/>
                      <a:pt x="4158" y="5039"/>
                      <a:pt x="4575" y="4318"/>
                    </a:cubicBezTo>
                    <a:cubicBezTo>
                      <a:pt x="5168" y="3288"/>
                      <a:pt x="5535" y="858"/>
                      <a:pt x="4355" y="177"/>
                    </a:cubicBezTo>
                    <a:cubicBezTo>
                      <a:pt x="4142" y="54"/>
                      <a:pt x="3911" y="1"/>
                      <a:pt x="3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59" name="Google Shape;5722;p85">
                <a:extLst>
                  <a:ext uri="{FF2B5EF4-FFF2-40B4-BE49-F238E27FC236}">
                    <a16:creationId xmlns:a16="http://schemas.microsoft.com/office/drawing/2014/main" id="{1A894461-1B9B-0578-D1E3-8083E661962E}"/>
                  </a:ext>
                </a:extLst>
              </p:cNvPr>
              <p:cNvSpPr/>
              <p:nvPr/>
            </p:nvSpPr>
            <p:spPr>
              <a:xfrm>
                <a:off x="5728150" y="3427400"/>
                <a:ext cx="310575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12423" h="9035" extrusionOk="0">
                    <a:moveTo>
                      <a:pt x="6213" y="1"/>
                    </a:moveTo>
                    <a:cubicBezTo>
                      <a:pt x="5234" y="1"/>
                      <a:pt x="2259" y="1"/>
                      <a:pt x="2259" y="2822"/>
                    </a:cubicBezTo>
                    <a:lnTo>
                      <a:pt x="2259" y="3147"/>
                    </a:lnTo>
                    <a:cubicBezTo>
                      <a:pt x="2259" y="3376"/>
                      <a:pt x="2121" y="3584"/>
                      <a:pt x="1907" y="3671"/>
                    </a:cubicBezTo>
                    <a:cubicBezTo>
                      <a:pt x="750" y="4144"/>
                      <a:pt x="1" y="5141"/>
                      <a:pt x="1" y="6210"/>
                    </a:cubicBezTo>
                    <a:cubicBezTo>
                      <a:pt x="1" y="7767"/>
                      <a:pt x="1521" y="9034"/>
                      <a:pt x="3388" y="9034"/>
                    </a:cubicBezTo>
                    <a:cubicBezTo>
                      <a:pt x="3400" y="9035"/>
                      <a:pt x="3413" y="9035"/>
                      <a:pt x="3425" y="9035"/>
                    </a:cubicBezTo>
                    <a:cubicBezTo>
                      <a:pt x="3753" y="9035"/>
                      <a:pt x="4081" y="8995"/>
                      <a:pt x="4400" y="8917"/>
                    </a:cubicBezTo>
                    <a:cubicBezTo>
                      <a:pt x="4995" y="8766"/>
                      <a:pt x="5604" y="8691"/>
                      <a:pt x="6213" y="8691"/>
                    </a:cubicBezTo>
                    <a:cubicBezTo>
                      <a:pt x="6823" y="8691"/>
                      <a:pt x="7432" y="8766"/>
                      <a:pt x="8029" y="8917"/>
                    </a:cubicBezTo>
                    <a:cubicBezTo>
                      <a:pt x="8345" y="8995"/>
                      <a:pt x="8670" y="9035"/>
                      <a:pt x="8998" y="9035"/>
                    </a:cubicBezTo>
                    <a:cubicBezTo>
                      <a:pt x="9010" y="9035"/>
                      <a:pt x="9022" y="9035"/>
                      <a:pt x="9034" y="9034"/>
                    </a:cubicBezTo>
                    <a:cubicBezTo>
                      <a:pt x="10901" y="9034"/>
                      <a:pt x="12422" y="7767"/>
                      <a:pt x="12422" y="6210"/>
                    </a:cubicBezTo>
                    <a:cubicBezTo>
                      <a:pt x="12422" y="5138"/>
                      <a:pt x="11675" y="4141"/>
                      <a:pt x="10516" y="3671"/>
                    </a:cubicBezTo>
                    <a:cubicBezTo>
                      <a:pt x="10302" y="3584"/>
                      <a:pt x="10164" y="3376"/>
                      <a:pt x="10164" y="3147"/>
                    </a:cubicBezTo>
                    <a:lnTo>
                      <a:pt x="10164" y="2822"/>
                    </a:lnTo>
                    <a:cubicBezTo>
                      <a:pt x="10164" y="1"/>
                      <a:pt x="7191" y="1"/>
                      <a:pt x="62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48" name="Google Shape;5723;p85">
              <a:extLst>
                <a:ext uri="{FF2B5EF4-FFF2-40B4-BE49-F238E27FC236}">
                  <a16:creationId xmlns:a16="http://schemas.microsoft.com/office/drawing/2014/main" id="{C7F46943-81A1-0209-211B-E77BE01DCDC5}"/>
                </a:ext>
              </a:extLst>
            </p:cNvPr>
            <p:cNvGrpSpPr/>
            <p:nvPr/>
          </p:nvGrpSpPr>
          <p:grpSpPr>
            <a:xfrm>
              <a:off x="3077944" y="2595842"/>
              <a:ext cx="556457" cy="457373"/>
              <a:chOff x="6234950" y="3255925"/>
              <a:chExt cx="483250" cy="397200"/>
            </a:xfrm>
            <a:grpFill/>
          </p:grpSpPr>
          <p:sp>
            <p:nvSpPr>
              <p:cNvPr id="49" name="Google Shape;5724;p85">
                <a:extLst>
                  <a:ext uri="{FF2B5EF4-FFF2-40B4-BE49-F238E27FC236}">
                    <a16:creationId xmlns:a16="http://schemas.microsoft.com/office/drawing/2014/main" id="{B01DE409-765D-134E-0518-28F21266B8F6}"/>
                  </a:ext>
                </a:extLst>
              </p:cNvPr>
              <p:cNvSpPr/>
              <p:nvPr/>
            </p:nvSpPr>
            <p:spPr>
              <a:xfrm>
                <a:off x="6444675" y="3255925"/>
                <a:ext cx="128300" cy="90200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608" extrusionOk="0">
                    <a:moveTo>
                      <a:pt x="567" y="0"/>
                    </a:moveTo>
                    <a:cubicBezTo>
                      <a:pt x="254" y="0"/>
                      <a:pt x="1" y="253"/>
                      <a:pt x="1" y="563"/>
                    </a:cubicBezTo>
                    <a:cubicBezTo>
                      <a:pt x="7" y="1662"/>
                      <a:pt x="368" y="2731"/>
                      <a:pt x="1034" y="3608"/>
                    </a:cubicBezTo>
                    <a:cubicBezTo>
                      <a:pt x="2097" y="3138"/>
                      <a:pt x="3325" y="2864"/>
                      <a:pt x="5014" y="2864"/>
                    </a:cubicBezTo>
                    <a:cubicBezTo>
                      <a:pt x="5054" y="2864"/>
                      <a:pt x="5093" y="2873"/>
                      <a:pt x="5132" y="2873"/>
                    </a:cubicBezTo>
                    <a:cubicBezTo>
                      <a:pt x="4289" y="1117"/>
                      <a:pt x="2515" y="0"/>
                      <a:pt x="5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50" name="Google Shape;5725;p85">
                <a:extLst>
                  <a:ext uri="{FF2B5EF4-FFF2-40B4-BE49-F238E27FC236}">
                    <a16:creationId xmlns:a16="http://schemas.microsoft.com/office/drawing/2014/main" id="{EFD206AB-2880-2E21-6CEC-73C5A5B7F2BB}"/>
                  </a:ext>
                </a:extLst>
              </p:cNvPr>
              <p:cNvSpPr/>
              <p:nvPr/>
            </p:nvSpPr>
            <p:spPr>
              <a:xfrm>
                <a:off x="6444750" y="3563200"/>
                <a:ext cx="128225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5129" h="3597" extrusionOk="0">
                    <a:moveTo>
                      <a:pt x="1022" y="1"/>
                    </a:moveTo>
                    <a:cubicBezTo>
                      <a:pt x="362" y="874"/>
                      <a:pt x="4" y="1937"/>
                      <a:pt x="1" y="3033"/>
                    </a:cubicBezTo>
                    <a:cubicBezTo>
                      <a:pt x="1" y="3343"/>
                      <a:pt x="251" y="3596"/>
                      <a:pt x="564" y="3596"/>
                    </a:cubicBezTo>
                    <a:cubicBezTo>
                      <a:pt x="2512" y="3596"/>
                      <a:pt x="4286" y="2479"/>
                      <a:pt x="5129" y="724"/>
                    </a:cubicBezTo>
                    <a:cubicBezTo>
                      <a:pt x="5093" y="724"/>
                      <a:pt x="5051" y="736"/>
                      <a:pt x="5011" y="736"/>
                    </a:cubicBezTo>
                    <a:cubicBezTo>
                      <a:pt x="3319" y="736"/>
                      <a:pt x="2088" y="462"/>
                      <a:pt x="10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51" name="Google Shape;5726;p85">
                <a:extLst>
                  <a:ext uri="{FF2B5EF4-FFF2-40B4-BE49-F238E27FC236}">
                    <a16:creationId xmlns:a16="http://schemas.microsoft.com/office/drawing/2014/main" id="{783EB5B3-4458-4797-33FF-C43451E28161}"/>
                  </a:ext>
                </a:extLst>
              </p:cNvPr>
              <p:cNvSpPr/>
              <p:nvPr/>
            </p:nvSpPr>
            <p:spPr>
              <a:xfrm>
                <a:off x="6375350" y="3355650"/>
                <a:ext cx="24475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7906" extrusionOk="0">
                    <a:moveTo>
                      <a:pt x="6045" y="2610"/>
                    </a:moveTo>
                    <a:cubicBezTo>
                      <a:pt x="6190" y="2610"/>
                      <a:pt x="6335" y="2666"/>
                      <a:pt x="6444" y="2777"/>
                    </a:cubicBezTo>
                    <a:cubicBezTo>
                      <a:pt x="6664" y="2997"/>
                      <a:pt x="6664" y="3356"/>
                      <a:pt x="6444" y="3575"/>
                    </a:cubicBezTo>
                    <a:cubicBezTo>
                      <a:pt x="6225" y="3795"/>
                      <a:pt x="6225" y="4153"/>
                      <a:pt x="6444" y="4373"/>
                    </a:cubicBezTo>
                    <a:cubicBezTo>
                      <a:pt x="6664" y="4593"/>
                      <a:pt x="6664" y="4951"/>
                      <a:pt x="6444" y="5171"/>
                    </a:cubicBezTo>
                    <a:cubicBezTo>
                      <a:pt x="6335" y="5281"/>
                      <a:pt x="6190" y="5336"/>
                      <a:pt x="6045" y="5336"/>
                    </a:cubicBezTo>
                    <a:cubicBezTo>
                      <a:pt x="5901" y="5336"/>
                      <a:pt x="5756" y="5281"/>
                      <a:pt x="5646" y="5171"/>
                    </a:cubicBezTo>
                    <a:cubicBezTo>
                      <a:pt x="4984" y="4509"/>
                      <a:pt x="4984" y="3440"/>
                      <a:pt x="5646" y="2777"/>
                    </a:cubicBezTo>
                    <a:cubicBezTo>
                      <a:pt x="5756" y="2666"/>
                      <a:pt x="5901" y="2610"/>
                      <a:pt x="6045" y="2610"/>
                    </a:cubicBezTo>
                    <a:close/>
                    <a:moveTo>
                      <a:pt x="7787" y="1"/>
                    </a:moveTo>
                    <a:cubicBezTo>
                      <a:pt x="4463" y="1"/>
                      <a:pt x="3204" y="1064"/>
                      <a:pt x="919" y="2997"/>
                    </a:cubicBezTo>
                    <a:lnTo>
                      <a:pt x="271" y="3542"/>
                    </a:lnTo>
                    <a:cubicBezTo>
                      <a:pt x="0" y="3765"/>
                      <a:pt x="0" y="4181"/>
                      <a:pt x="271" y="4406"/>
                    </a:cubicBezTo>
                    <a:lnTo>
                      <a:pt x="856" y="4897"/>
                    </a:lnTo>
                    <a:cubicBezTo>
                      <a:pt x="3147" y="6837"/>
                      <a:pt x="4412" y="7906"/>
                      <a:pt x="7787" y="7906"/>
                    </a:cubicBezTo>
                    <a:cubicBezTo>
                      <a:pt x="8450" y="7902"/>
                      <a:pt x="9106" y="7788"/>
                      <a:pt x="9730" y="7574"/>
                    </a:cubicBezTo>
                    <a:cubicBezTo>
                      <a:pt x="8357" y="6951"/>
                      <a:pt x="7456" y="5602"/>
                      <a:pt x="7411" y="4093"/>
                    </a:cubicBezTo>
                    <a:cubicBezTo>
                      <a:pt x="7366" y="2588"/>
                      <a:pt x="8179" y="1184"/>
                      <a:pt x="9513" y="480"/>
                    </a:cubicBezTo>
                    <a:cubicBezTo>
                      <a:pt x="9603" y="432"/>
                      <a:pt x="9697" y="398"/>
                      <a:pt x="9790" y="356"/>
                    </a:cubicBezTo>
                    <a:cubicBezTo>
                      <a:pt x="9149" y="124"/>
                      <a:pt x="8471" y="4"/>
                      <a:pt x="77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52" name="Google Shape;5727;p85">
                <a:extLst>
                  <a:ext uri="{FF2B5EF4-FFF2-40B4-BE49-F238E27FC236}">
                    <a16:creationId xmlns:a16="http://schemas.microsoft.com/office/drawing/2014/main" id="{257E1BE5-C214-9B8C-6631-90191AF5B62F}"/>
                  </a:ext>
                </a:extLst>
              </p:cNvPr>
              <p:cNvSpPr/>
              <p:nvPr/>
            </p:nvSpPr>
            <p:spPr>
              <a:xfrm>
                <a:off x="6587875" y="3385100"/>
                <a:ext cx="130325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5620" extrusionOk="0">
                    <a:moveTo>
                      <a:pt x="2343" y="1789"/>
                    </a:moveTo>
                    <a:cubicBezTo>
                      <a:pt x="2633" y="1789"/>
                      <a:pt x="2912" y="2015"/>
                      <a:pt x="2912" y="2355"/>
                    </a:cubicBezTo>
                    <a:cubicBezTo>
                      <a:pt x="2912" y="2665"/>
                      <a:pt x="2659" y="2918"/>
                      <a:pt x="2349" y="2918"/>
                    </a:cubicBezTo>
                    <a:cubicBezTo>
                      <a:pt x="1846" y="2918"/>
                      <a:pt x="1593" y="2310"/>
                      <a:pt x="1948" y="1955"/>
                    </a:cubicBezTo>
                    <a:cubicBezTo>
                      <a:pt x="2063" y="1840"/>
                      <a:pt x="2204" y="1789"/>
                      <a:pt x="2343" y="1789"/>
                    </a:cubicBezTo>
                    <a:close/>
                    <a:moveTo>
                      <a:pt x="2846" y="0"/>
                    </a:moveTo>
                    <a:cubicBezTo>
                      <a:pt x="2394" y="0"/>
                      <a:pt x="1947" y="85"/>
                      <a:pt x="1539" y="301"/>
                    </a:cubicBezTo>
                    <a:cubicBezTo>
                      <a:pt x="645" y="774"/>
                      <a:pt x="72" y="1687"/>
                      <a:pt x="36" y="2698"/>
                    </a:cubicBezTo>
                    <a:cubicBezTo>
                      <a:pt x="0" y="3707"/>
                      <a:pt x="506" y="4662"/>
                      <a:pt x="1367" y="5195"/>
                    </a:cubicBezTo>
                    <a:cubicBezTo>
                      <a:pt x="1792" y="5460"/>
                      <a:pt x="2280" y="5607"/>
                      <a:pt x="2782" y="5619"/>
                    </a:cubicBezTo>
                    <a:cubicBezTo>
                      <a:pt x="3752" y="4957"/>
                      <a:pt x="4550" y="4078"/>
                      <a:pt x="5119" y="3051"/>
                    </a:cubicBezTo>
                    <a:cubicBezTo>
                      <a:pt x="5213" y="2882"/>
                      <a:pt x="5213" y="2674"/>
                      <a:pt x="5119" y="2506"/>
                    </a:cubicBezTo>
                    <a:cubicBezTo>
                      <a:pt x="4568" y="1512"/>
                      <a:pt x="3797" y="654"/>
                      <a:pt x="2870" y="0"/>
                    </a:cubicBezTo>
                    <a:cubicBezTo>
                      <a:pt x="2862" y="0"/>
                      <a:pt x="2854" y="0"/>
                      <a:pt x="28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53" name="Google Shape;5728;p85">
                <a:extLst>
                  <a:ext uri="{FF2B5EF4-FFF2-40B4-BE49-F238E27FC236}">
                    <a16:creationId xmlns:a16="http://schemas.microsoft.com/office/drawing/2014/main" id="{1CE9921D-D0F7-407F-F111-86222DE9DC62}"/>
                  </a:ext>
                </a:extLst>
              </p:cNvPr>
              <p:cNvSpPr/>
              <p:nvPr/>
            </p:nvSpPr>
            <p:spPr>
              <a:xfrm>
                <a:off x="6234950" y="3469100"/>
                <a:ext cx="165050" cy="141200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5648" extrusionOk="0">
                    <a:moveTo>
                      <a:pt x="3990" y="1"/>
                    </a:moveTo>
                    <a:cubicBezTo>
                      <a:pt x="1807" y="1"/>
                      <a:pt x="0" y="1772"/>
                      <a:pt x="0" y="3955"/>
                    </a:cubicBezTo>
                    <a:lnTo>
                      <a:pt x="0" y="5084"/>
                    </a:lnTo>
                    <a:cubicBezTo>
                      <a:pt x="0" y="5394"/>
                      <a:pt x="253" y="5647"/>
                      <a:pt x="566" y="5647"/>
                    </a:cubicBezTo>
                    <a:lnTo>
                      <a:pt x="1696" y="5647"/>
                    </a:lnTo>
                    <a:cubicBezTo>
                      <a:pt x="4014" y="5647"/>
                      <a:pt x="5996" y="4075"/>
                      <a:pt x="6601" y="1943"/>
                    </a:cubicBezTo>
                    <a:cubicBezTo>
                      <a:pt x="6324" y="1717"/>
                      <a:pt x="6041" y="1476"/>
                      <a:pt x="5740" y="1223"/>
                    </a:cubicBezTo>
                    <a:lnTo>
                      <a:pt x="5481" y="1004"/>
                    </a:lnTo>
                    <a:lnTo>
                      <a:pt x="4391" y="2097"/>
                    </a:lnTo>
                    <a:cubicBezTo>
                      <a:pt x="4281" y="2203"/>
                      <a:pt x="4139" y="2255"/>
                      <a:pt x="3997" y="2255"/>
                    </a:cubicBezTo>
                    <a:cubicBezTo>
                      <a:pt x="3852" y="2255"/>
                      <a:pt x="3708" y="2200"/>
                      <a:pt x="3599" y="2091"/>
                    </a:cubicBezTo>
                    <a:cubicBezTo>
                      <a:pt x="3379" y="1871"/>
                      <a:pt x="3376" y="1519"/>
                      <a:pt x="3593" y="1299"/>
                    </a:cubicBezTo>
                    <a:lnTo>
                      <a:pt x="4611" y="278"/>
                    </a:lnTo>
                    <a:lnTo>
                      <a:pt x="428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54" name="Google Shape;5729;p85">
                <a:extLst>
                  <a:ext uri="{FF2B5EF4-FFF2-40B4-BE49-F238E27FC236}">
                    <a16:creationId xmlns:a16="http://schemas.microsoft.com/office/drawing/2014/main" id="{E43E8B99-80E3-500E-593F-2FD0C19DD288}"/>
                  </a:ext>
                </a:extLst>
              </p:cNvPr>
              <p:cNvSpPr/>
              <p:nvPr/>
            </p:nvSpPr>
            <p:spPr>
              <a:xfrm>
                <a:off x="6234950" y="3299725"/>
                <a:ext cx="16505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5647" extrusionOk="0">
                    <a:moveTo>
                      <a:pt x="566" y="1"/>
                    </a:moveTo>
                    <a:cubicBezTo>
                      <a:pt x="253" y="1"/>
                      <a:pt x="3" y="254"/>
                      <a:pt x="3" y="567"/>
                    </a:cubicBezTo>
                    <a:lnTo>
                      <a:pt x="3" y="1699"/>
                    </a:lnTo>
                    <a:cubicBezTo>
                      <a:pt x="0" y="3879"/>
                      <a:pt x="1807" y="5647"/>
                      <a:pt x="3990" y="5647"/>
                    </a:cubicBezTo>
                    <a:lnTo>
                      <a:pt x="4285" y="5647"/>
                    </a:lnTo>
                    <a:lnTo>
                      <a:pt x="4611" y="5373"/>
                    </a:lnTo>
                    <a:lnTo>
                      <a:pt x="3593" y="4352"/>
                    </a:lnTo>
                    <a:cubicBezTo>
                      <a:pt x="3379" y="4132"/>
                      <a:pt x="3382" y="3780"/>
                      <a:pt x="3599" y="3563"/>
                    </a:cubicBezTo>
                    <a:cubicBezTo>
                      <a:pt x="3710" y="3451"/>
                      <a:pt x="3856" y="3396"/>
                      <a:pt x="4001" y="3396"/>
                    </a:cubicBezTo>
                    <a:cubicBezTo>
                      <a:pt x="4142" y="3396"/>
                      <a:pt x="4282" y="3448"/>
                      <a:pt x="4391" y="3554"/>
                    </a:cubicBezTo>
                    <a:lnTo>
                      <a:pt x="5481" y="4644"/>
                    </a:lnTo>
                    <a:lnTo>
                      <a:pt x="5809" y="4370"/>
                    </a:lnTo>
                    <a:cubicBezTo>
                      <a:pt x="6083" y="4138"/>
                      <a:pt x="6345" y="3918"/>
                      <a:pt x="6601" y="3704"/>
                    </a:cubicBezTo>
                    <a:cubicBezTo>
                      <a:pt x="5996" y="1575"/>
                      <a:pt x="4017" y="1"/>
                      <a:pt x="16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730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5DE4EC3-3A34-DC53-4A3A-8D24A1155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58899335-2F99-7DC8-9653-95CE089CEBE6}"/>
              </a:ext>
            </a:extLst>
          </p:cNvPr>
          <p:cNvSpPr/>
          <p:nvPr/>
        </p:nvSpPr>
        <p:spPr>
          <a:xfrm rot="54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10A0D27D-A368-5B73-DAD1-E9A7FCCE4F2A}"/>
              </a:ext>
            </a:extLst>
          </p:cNvPr>
          <p:cNvSpPr/>
          <p:nvPr/>
        </p:nvSpPr>
        <p:spPr>
          <a:xfrm rot="162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513CCB-5C6C-CFF9-DD2D-9D7428E37A56}"/>
              </a:ext>
            </a:extLst>
          </p:cNvPr>
          <p:cNvGrpSpPr/>
          <p:nvPr/>
        </p:nvGrpSpPr>
        <p:grpSpPr>
          <a:xfrm>
            <a:off x="7914844" y="1738312"/>
            <a:ext cx="2512833" cy="923330"/>
            <a:chOff x="2551706" y="4283314"/>
            <a:chExt cx="1403938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8D984D-81D1-FF7D-8E38-74699476B9C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24AD7D-9E61-5313-39E7-0EBDA874CFB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541EF3-B823-C429-19DF-F61B39B69330}"/>
              </a:ext>
            </a:extLst>
          </p:cNvPr>
          <p:cNvGrpSpPr/>
          <p:nvPr/>
        </p:nvGrpSpPr>
        <p:grpSpPr>
          <a:xfrm>
            <a:off x="8883977" y="3441646"/>
            <a:ext cx="2512833" cy="923330"/>
            <a:chOff x="2551706" y="4283314"/>
            <a:chExt cx="1403938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24189A-B1D9-31D4-F692-B019B3FE479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FE06E4-AF55-3A35-9C48-0A479B27E31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17E8E-B6D6-9BEB-9526-1053295639B9}"/>
              </a:ext>
            </a:extLst>
          </p:cNvPr>
          <p:cNvGrpSpPr/>
          <p:nvPr/>
        </p:nvGrpSpPr>
        <p:grpSpPr>
          <a:xfrm>
            <a:off x="7914844" y="5085184"/>
            <a:ext cx="2512833" cy="923330"/>
            <a:chOff x="2551706" y="4283314"/>
            <a:chExt cx="1403938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A25783-6609-EF3A-28BB-02CFCFE5C86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DC4371-B2EB-6E7C-DA45-6D83CABA84B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446048-8C85-1AA8-F3B2-33C19D0A473A}"/>
              </a:ext>
            </a:extLst>
          </p:cNvPr>
          <p:cNvGrpSpPr/>
          <p:nvPr/>
        </p:nvGrpSpPr>
        <p:grpSpPr>
          <a:xfrm>
            <a:off x="1524000" y="1738312"/>
            <a:ext cx="2600888" cy="923330"/>
            <a:chOff x="2551706" y="4283314"/>
            <a:chExt cx="1403938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03FD28-BCAB-1753-FF75-A39714444BF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AFDDF0-AF15-9BA8-6B82-8E0608EA3DB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6CE3F0-469A-C5B1-4ED7-F82D6E46E746}"/>
              </a:ext>
            </a:extLst>
          </p:cNvPr>
          <p:cNvGrpSpPr/>
          <p:nvPr/>
        </p:nvGrpSpPr>
        <p:grpSpPr>
          <a:xfrm>
            <a:off x="814292" y="3441646"/>
            <a:ext cx="2473990" cy="923330"/>
            <a:chOff x="2551706" y="4283314"/>
            <a:chExt cx="1403938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DCD1B7-90E5-E09C-54C2-430D40129E4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D70A5E-0E18-AB7E-F3D9-8F7B0C8C22A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F4646C-1486-6015-6EC0-56C292585EED}"/>
              </a:ext>
            </a:extLst>
          </p:cNvPr>
          <p:cNvGrpSpPr/>
          <p:nvPr/>
        </p:nvGrpSpPr>
        <p:grpSpPr>
          <a:xfrm>
            <a:off x="1524000" y="5085184"/>
            <a:ext cx="2600888" cy="923330"/>
            <a:chOff x="2551706" y="4283314"/>
            <a:chExt cx="1403938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D3F290-1A52-F2E3-0E6C-6857B1E2AD0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DDCF1C-6431-B7ED-40C4-3289103EAD2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E6E1D2B-33E8-7BB7-B8A3-59E530D5A7BB}"/>
              </a:ext>
            </a:extLst>
          </p:cNvPr>
          <p:cNvSpPr txBox="1"/>
          <p:nvPr/>
        </p:nvSpPr>
        <p:spPr>
          <a:xfrm>
            <a:off x="6120191" y="3322624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EDB85B-7382-8D63-A96A-4F16CAC25BFD}"/>
              </a:ext>
            </a:extLst>
          </p:cNvPr>
          <p:cNvSpPr txBox="1"/>
          <p:nvPr/>
        </p:nvSpPr>
        <p:spPr>
          <a:xfrm>
            <a:off x="4921406" y="4203060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Elbow Connector 29">
            <a:extLst>
              <a:ext uri="{FF2B5EF4-FFF2-40B4-BE49-F238E27FC236}">
                <a16:creationId xmlns:a16="http://schemas.microsoft.com/office/drawing/2014/main" id="{5C4723EE-19C2-6FB4-B7F3-B8AC86F6AD37}"/>
              </a:ext>
            </a:extLst>
          </p:cNvPr>
          <p:cNvCxnSpPr/>
          <p:nvPr/>
        </p:nvCxnSpPr>
        <p:spPr>
          <a:xfrm rot="10800000">
            <a:off x="4210827" y="5223294"/>
            <a:ext cx="777620" cy="265779"/>
          </a:xfrm>
          <a:prstGeom prst="bentConnector3">
            <a:avLst/>
          </a:prstGeom>
          <a:ln w="38100">
            <a:solidFill>
              <a:srgbClr val="013857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0">
            <a:extLst>
              <a:ext uri="{FF2B5EF4-FFF2-40B4-BE49-F238E27FC236}">
                <a16:creationId xmlns:a16="http://schemas.microsoft.com/office/drawing/2014/main" id="{F85051B1-06F9-4DFE-F5D7-CB3075BE93AC}"/>
              </a:ext>
            </a:extLst>
          </p:cNvPr>
          <p:cNvCxnSpPr>
            <a:cxnSpLocks/>
          </p:cNvCxnSpPr>
          <p:nvPr/>
        </p:nvCxnSpPr>
        <p:spPr>
          <a:xfrm>
            <a:off x="7898141" y="3026948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rgbClr val="33AAB9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31">
            <a:extLst>
              <a:ext uri="{FF2B5EF4-FFF2-40B4-BE49-F238E27FC236}">
                <a16:creationId xmlns:a16="http://schemas.microsoft.com/office/drawing/2014/main" id="{46FBCBB2-B2B1-BFF2-29DC-9B92C89CDFBF}"/>
              </a:ext>
            </a:extLst>
          </p:cNvPr>
          <p:cNvCxnSpPr/>
          <p:nvPr/>
        </p:nvCxnSpPr>
        <p:spPr>
          <a:xfrm flipH="1" flipV="1">
            <a:off x="2956528" y="4405512"/>
            <a:ext cx="1351177" cy="372892"/>
          </a:xfrm>
          <a:prstGeom prst="bentConnector2">
            <a:avLst/>
          </a:prstGeom>
          <a:ln w="38100">
            <a:solidFill>
              <a:srgbClr val="013857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7E36054-31DC-80F3-84AF-A49623555A9C}"/>
              </a:ext>
            </a:extLst>
          </p:cNvPr>
          <p:cNvSpPr/>
          <p:nvPr/>
        </p:nvSpPr>
        <p:spPr>
          <a:xfrm>
            <a:off x="6813080" y="1980745"/>
            <a:ext cx="360040" cy="360040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F0CFFF3-0ECE-EF22-9E5B-E24E731855FE}"/>
              </a:ext>
            </a:extLst>
          </p:cNvPr>
          <p:cNvSpPr/>
          <p:nvPr/>
        </p:nvSpPr>
        <p:spPr>
          <a:xfrm>
            <a:off x="7573664" y="2852936"/>
            <a:ext cx="360040" cy="360040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B9E466-CB54-1DEE-BA20-AA1F387BE86B}"/>
              </a:ext>
            </a:extLst>
          </p:cNvPr>
          <p:cNvSpPr/>
          <p:nvPr/>
        </p:nvSpPr>
        <p:spPr>
          <a:xfrm>
            <a:off x="6813080" y="5309552"/>
            <a:ext cx="360040" cy="360040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016409-DEC1-C119-039E-E461FF1EE4DA}"/>
              </a:ext>
            </a:extLst>
          </p:cNvPr>
          <p:cNvSpPr/>
          <p:nvPr/>
        </p:nvSpPr>
        <p:spPr>
          <a:xfrm>
            <a:off x="4918045" y="5309552"/>
            <a:ext cx="360040" cy="360040"/>
          </a:xfrm>
          <a:prstGeom prst="ellipse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E6F15BE-E70D-2489-FAC2-5D633A107C22}"/>
              </a:ext>
            </a:extLst>
          </p:cNvPr>
          <p:cNvSpPr/>
          <p:nvPr/>
        </p:nvSpPr>
        <p:spPr>
          <a:xfrm>
            <a:off x="4918045" y="1980745"/>
            <a:ext cx="360040" cy="360040"/>
          </a:xfrm>
          <a:prstGeom prst="ellipse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5FFFC6C-8CD5-080A-2D3B-D8CB64CADC58}"/>
              </a:ext>
            </a:extLst>
          </p:cNvPr>
          <p:cNvSpPr/>
          <p:nvPr/>
        </p:nvSpPr>
        <p:spPr>
          <a:xfrm>
            <a:off x="4166580" y="4584128"/>
            <a:ext cx="360040" cy="360040"/>
          </a:xfrm>
          <a:prstGeom prst="ellipse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37" name="Elbow Connector 39">
            <a:extLst>
              <a:ext uri="{FF2B5EF4-FFF2-40B4-BE49-F238E27FC236}">
                <a16:creationId xmlns:a16="http://schemas.microsoft.com/office/drawing/2014/main" id="{0483003D-D904-E18F-C1B9-7C44E5E5928C}"/>
              </a:ext>
            </a:extLst>
          </p:cNvPr>
          <p:cNvCxnSpPr/>
          <p:nvPr/>
        </p:nvCxnSpPr>
        <p:spPr>
          <a:xfrm rot="10800000" flipH="1">
            <a:off x="7072381" y="5223293"/>
            <a:ext cx="777620" cy="265779"/>
          </a:xfrm>
          <a:prstGeom prst="bentConnector3">
            <a:avLst/>
          </a:prstGeom>
          <a:ln w="38100">
            <a:solidFill>
              <a:srgbClr val="33AAB9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id="{B0C8F059-BCD3-4A73-21E8-2CCFC44DC8DE}"/>
              </a:ext>
            </a:extLst>
          </p:cNvPr>
          <p:cNvCxnSpPr/>
          <p:nvPr/>
        </p:nvCxnSpPr>
        <p:spPr>
          <a:xfrm rot="10800000">
            <a:off x="4210827" y="1912240"/>
            <a:ext cx="777620" cy="265779"/>
          </a:xfrm>
          <a:prstGeom prst="bentConnector3">
            <a:avLst/>
          </a:prstGeom>
          <a:ln w="38100">
            <a:solidFill>
              <a:srgbClr val="013857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1">
            <a:extLst>
              <a:ext uri="{FF2B5EF4-FFF2-40B4-BE49-F238E27FC236}">
                <a16:creationId xmlns:a16="http://schemas.microsoft.com/office/drawing/2014/main" id="{5B4562C7-C7C5-1053-053B-7019065DBDE2}"/>
              </a:ext>
            </a:extLst>
          </p:cNvPr>
          <p:cNvCxnSpPr/>
          <p:nvPr/>
        </p:nvCxnSpPr>
        <p:spPr>
          <a:xfrm rot="10800000" flipH="1">
            <a:off x="7072380" y="1912240"/>
            <a:ext cx="777620" cy="265779"/>
          </a:xfrm>
          <a:prstGeom prst="bentConnector3">
            <a:avLst/>
          </a:prstGeom>
          <a:ln w="38100">
            <a:solidFill>
              <a:srgbClr val="33AAB9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8">
            <a:extLst>
              <a:ext uri="{FF2B5EF4-FFF2-40B4-BE49-F238E27FC236}">
                <a16:creationId xmlns:a16="http://schemas.microsoft.com/office/drawing/2014/main" id="{B7B66F93-A808-8268-7290-1A59DD6DD21B}"/>
              </a:ext>
            </a:extLst>
          </p:cNvPr>
          <p:cNvSpPr/>
          <p:nvPr/>
        </p:nvSpPr>
        <p:spPr>
          <a:xfrm>
            <a:off x="5995715" y="415575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7141F49C-4AFD-782C-DE62-D677FB12A617}"/>
              </a:ext>
            </a:extLst>
          </p:cNvPr>
          <p:cNvSpPr/>
          <p:nvPr/>
        </p:nvSpPr>
        <p:spPr>
          <a:xfrm>
            <a:off x="5659364" y="3294243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C990086-FCEE-CE57-E33E-4CC6A2519E16}"/>
              </a:ext>
            </a:extLst>
          </p:cNvPr>
          <p:cNvGrpSpPr/>
          <p:nvPr/>
        </p:nvGrpSpPr>
        <p:grpSpPr>
          <a:xfrm>
            <a:off x="4927711" y="2724826"/>
            <a:ext cx="2065389" cy="2142239"/>
            <a:chOff x="1364736" y="1866292"/>
            <a:chExt cx="3666616" cy="3803046"/>
          </a:xfrm>
          <a:solidFill>
            <a:srgbClr val="013857"/>
          </a:solidFill>
        </p:grpSpPr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88722A11-C740-3A18-B8FF-4E4029FAFA53}"/>
                </a:ext>
              </a:extLst>
            </p:cNvPr>
            <p:cNvSpPr/>
            <p:nvPr/>
          </p:nvSpPr>
          <p:spPr>
            <a:xfrm>
              <a:off x="1452544" y="1866482"/>
              <a:ext cx="3578808" cy="3802856"/>
            </a:xfrm>
            <a:custGeom>
              <a:avLst/>
              <a:gdLst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84638 w 3578808"/>
                <a:gd name="connsiteY42" fmla="*/ 343576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05997 w 3578808"/>
                <a:gd name="connsiteY102" fmla="*/ 145761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84638 w 3578808"/>
                <a:gd name="connsiteY42" fmla="*/ 343576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5369 w 3578808"/>
                <a:gd name="connsiteY42" fmla="*/ 3107156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6956 w 3578808"/>
                <a:gd name="connsiteY42" fmla="*/ 314049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6956 w 3578808"/>
                <a:gd name="connsiteY42" fmla="*/ 314049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40131 w 3578808"/>
                <a:gd name="connsiteY75" fmla="*/ 3159543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43306 w 3578808"/>
                <a:gd name="connsiteY42" fmla="*/ 3156368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40131 w 3578808"/>
                <a:gd name="connsiteY75" fmla="*/ 3159543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3578808" h="3802856">
                  <a:moveTo>
                    <a:pt x="129647" y="3802856"/>
                  </a:moveTo>
                  <a:cubicBezTo>
                    <a:pt x="24110" y="3756565"/>
                    <a:pt x="-14180" y="3689318"/>
                    <a:pt x="4584" y="3576638"/>
                  </a:cubicBezTo>
                  <a:cubicBezTo>
                    <a:pt x="26777" y="3443954"/>
                    <a:pt x="50971" y="3311557"/>
                    <a:pt x="72307" y="3178778"/>
                  </a:cubicBezTo>
                  <a:cubicBezTo>
                    <a:pt x="102311" y="2991421"/>
                    <a:pt x="195179" y="2846642"/>
                    <a:pt x="359009" y="2749487"/>
                  </a:cubicBezTo>
                  <a:cubicBezTo>
                    <a:pt x="378536" y="2737866"/>
                    <a:pt x="385775" y="2725865"/>
                    <a:pt x="385775" y="2703100"/>
                  </a:cubicBezTo>
                  <a:cubicBezTo>
                    <a:pt x="385108" y="2221421"/>
                    <a:pt x="385298" y="1739741"/>
                    <a:pt x="385298" y="1258062"/>
                  </a:cubicBezTo>
                  <a:cubicBezTo>
                    <a:pt x="385298" y="1245680"/>
                    <a:pt x="385108" y="1233297"/>
                    <a:pt x="385679" y="1220915"/>
                  </a:cubicBezTo>
                  <a:cubicBezTo>
                    <a:pt x="389680" y="1135475"/>
                    <a:pt x="445877" y="1062800"/>
                    <a:pt x="529126" y="1043464"/>
                  </a:cubicBezTo>
                  <a:cubicBezTo>
                    <a:pt x="563892" y="1035368"/>
                    <a:pt x="601230" y="1036320"/>
                    <a:pt x="637330" y="1036320"/>
                  </a:cubicBezTo>
                  <a:cubicBezTo>
                    <a:pt x="658380" y="1036320"/>
                    <a:pt x="664000" y="1029462"/>
                    <a:pt x="663524" y="1009364"/>
                  </a:cubicBezTo>
                  <a:cubicBezTo>
                    <a:pt x="662381" y="958977"/>
                    <a:pt x="662476" y="908590"/>
                    <a:pt x="663428" y="858203"/>
                  </a:cubicBezTo>
                  <a:cubicBezTo>
                    <a:pt x="664571" y="800195"/>
                    <a:pt x="693527" y="755904"/>
                    <a:pt x="742486" y="741807"/>
                  </a:cubicBezTo>
                  <a:cubicBezTo>
                    <a:pt x="765060" y="735330"/>
                    <a:pt x="789730" y="735616"/>
                    <a:pt x="813542" y="734854"/>
                  </a:cubicBezTo>
                  <a:cubicBezTo>
                    <a:pt x="828020" y="734378"/>
                    <a:pt x="838212" y="731425"/>
                    <a:pt x="845642" y="717614"/>
                  </a:cubicBezTo>
                  <a:cubicBezTo>
                    <a:pt x="859167" y="692563"/>
                    <a:pt x="881265" y="677894"/>
                    <a:pt x="908507" y="669036"/>
                  </a:cubicBezTo>
                  <a:cubicBezTo>
                    <a:pt x="917174" y="666179"/>
                    <a:pt x="926604" y="656082"/>
                    <a:pt x="929462" y="647224"/>
                  </a:cubicBezTo>
                  <a:cubicBezTo>
                    <a:pt x="936129" y="626935"/>
                    <a:pt x="937939" y="605219"/>
                    <a:pt x="943463" y="584549"/>
                  </a:cubicBezTo>
                  <a:cubicBezTo>
                    <a:pt x="1014615" y="319659"/>
                    <a:pt x="1185589" y="146971"/>
                    <a:pt x="1440002" y="54864"/>
                  </a:cubicBezTo>
                  <a:cubicBezTo>
                    <a:pt x="1506296" y="30861"/>
                    <a:pt x="1576590" y="18002"/>
                    <a:pt x="1645075" y="0"/>
                  </a:cubicBezTo>
                  <a:lnTo>
                    <a:pt x="1937588" y="0"/>
                  </a:lnTo>
                  <a:lnTo>
                    <a:pt x="2040839" y="24003"/>
                  </a:lnTo>
                  <a:cubicBezTo>
                    <a:pt x="2244293" y="75152"/>
                    <a:pt x="2413838" y="177641"/>
                    <a:pt x="2533186" y="353854"/>
                  </a:cubicBezTo>
                  <a:cubicBezTo>
                    <a:pt x="2592717" y="441770"/>
                    <a:pt x="2630532" y="539115"/>
                    <a:pt x="2646724" y="644366"/>
                  </a:cubicBezTo>
                  <a:cubicBezTo>
                    <a:pt x="2649010" y="658844"/>
                    <a:pt x="2654820" y="666560"/>
                    <a:pt x="2668917" y="669608"/>
                  </a:cubicBezTo>
                  <a:cubicBezTo>
                    <a:pt x="2697111" y="675894"/>
                    <a:pt x="2718542" y="692468"/>
                    <a:pt x="2732163" y="717328"/>
                  </a:cubicBezTo>
                  <a:cubicBezTo>
                    <a:pt x="2739783" y="731330"/>
                    <a:pt x="2749975" y="733235"/>
                    <a:pt x="2764072" y="734949"/>
                  </a:cubicBezTo>
                  <a:cubicBezTo>
                    <a:pt x="2794742" y="738569"/>
                    <a:pt x="2827223" y="739997"/>
                    <a:pt x="2855036" y="751713"/>
                  </a:cubicBezTo>
                  <a:cubicBezTo>
                    <a:pt x="2893612" y="767906"/>
                    <a:pt x="2913424" y="803815"/>
                    <a:pt x="2913710" y="845249"/>
                  </a:cubicBezTo>
                  <a:cubicBezTo>
                    <a:pt x="2914948" y="1009650"/>
                    <a:pt x="2915043" y="1174147"/>
                    <a:pt x="2913805" y="1338548"/>
                  </a:cubicBezTo>
                  <a:cubicBezTo>
                    <a:pt x="2913329" y="1396270"/>
                    <a:pt x="2868657" y="1441133"/>
                    <a:pt x="2811411" y="1447800"/>
                  </a:cubicBezTo>
                  <a:cubicBezTo>
                    <a:pt x="2806458" y="1448372"/>
                    <a:pt x="2801505" y="1449419"/>
                    <a:pt x="2796647" y="1449134"/>
                  </a:cubicBezTo>
                  <a:cubicBezTo>
                    <a:pt x="2764453" y="1446848"/>
                    <a:pt x="2738450" y="1450277"/>
                    <a:pt x="2718161" y="1483614"/>
                  </a:cubicBezTo>
                  <a:cubicBezTo>
                    <a:pt x="2697778" y="1517142"/>
                    <a:pt x="2657106" y="1518952"/>
                    <a:pt x="2619483" y="1521047"/>
                  </a:cubicBezTo>
                  <a:cubicBezTo>
                    <a:pt x="2614244" y="1560195"/>
                    <a:pt x="2610148" y="1598676"/>
                    <a:pt x="2603957" y="1636681"/>
                  </a:cubicBezTo>
                  <a:cubicBezTo>
                    <a:pt x="2581097" y="1776032"/>
                    <a:pt x="2524899" y="1900523"/>
                    <a:pt x="2429363" y="2004822"/>
                  </a:cubicBezTo>
                  <a:cubicBezTo>
                    <a:pt x="2371451" y="2068068"/>
                    <a:pt x="2307824" y="2126171"/>
                    <a:pt x="2248007" y="2187702"/>
                  </a:cubicBezTo>
                  <a:cubicBezTo>
                    <a:pt x="2238863" y="2197132"/>
                    <a:pt x="2231720" y="2212562"/>
                    <a:pt x="2231243" y="2225421"/>
                  </a:cubicBezTo>
                  <a:cubicBezTo>
                    <a:pt x="2229338" y="2278285"/>
                    <a:pt x="2230291" y="2331149"/>
                    <a:pt x="2230481" y="2384012"/>
                  </a:cubicBezTo>
                  <a:cubicBezTo>
                    <a:pt x="2230767" y="2467356"/>
                    <a:pt x="2271820" y="2519267"/>
                    <a:pt x="2352592" y="2536508"/>
                  </a:cubicBezTo>
                  <a:lnTo>
                    <a:pt x="3030772" y="2679954"/>
                  </a:lnTo>
                  <a:cubicBezTo>
                    <a:pt x="3256610" y="2727675"/>
                    <a:pt x="3407391" y="2860643"/>
                    <a:pt x="3482924" y="3078671"/>
                  </a:cubicBezTo>
                  <a:cubicBezTo>
                    <a:pt x="3490449" y="3100388"/>
                    <a:pt x="3495020" y="3123248"/>
                    <a:pt x="3499974" y="3145822"/>
                  </a:cubicBezTo>
                  <a:cubicBezTo>
                    <a:pt x="3507022" y="3177635"/>
                    <a:pt x="3472643" y="3149034"/>
                    <a:pt x="3443306" y="3156368"/>
                  </a:cubicBezTo>
                  <a:cubicBezTo>
                    <a:pt x="3413017" y="3163893"/>
                    <a:pt x="3409646" y="3196840"/>
                    <a:pt x="3391198" y="3173540"/>
                  </a:cubicBezTo>
                  <a:cubicBezTo>
                    <a:pt x="3372750" y="3150240"/>
                    <a:pt x="3361956" y="3065526"/>
                    <a:pt x="3332619" y="3016568"/>
                  </a:cubicBezTo>
                  <a:cubicBezTo>
                    <a:pt x="3259182" y="2893981"/>
                    <a:pt x="3152120" y="2820543"/>
                    <a:pt x="3012579" y="2791873"/>
                  </a:cubicBezTo>
                  <a:lnTo>
                    <a:pt x="2608148" y="2706243"/>
                  </a:lnTo>
                  <a:cubicBezTo>
                    <a:pt x="2539568" y="2691670"/>
                    <a:pt x="2471083" y="2676239"/>
                    <a:pt x="2402122" y="2663762"/>
                  </a:cubicBezTo>
                  <a:cubicBezTo>
                    <a:pt x="2389835" y="2661571"/>
                    <a:pt x="2373833" y="2669381"/>
                    <a:pt x="2362117" y="2676716"/>
                  </a:cubicBezTo>
                  <a:cubicBezTo>
                    <a:pt x="2254675" y="2744057"/>
                    <a:pt x="2139422" y="2792349"/>
                    <a:pt x="2015407" y="2817590"/>
                  </a:cubicBezTo>
                  <a:cubicBezTo>
                    <a:pt x="1739182" y="2873788"/>
                    <a:pt x="1477721" y="2833402"/>
                    <a:pt x="1236357" y="2686336"/>
                  </a:cubicBezTo>
                  <a:cubicBezTo>
                    <a:pt x="1193209" y="2660047"/>
                    <a:pt x="1156728" y="2666048"/>
                    <a:pt x="1115104" y="2674906"/>
                  </a:cubicBezTo>
                  <a:lnTo>
                    <a:pt x="560558" y="2792540"/>
                  </a:lnTo>
                  <a:cubicBezTo>
                    <a:pt x="363962" y="2832830"/>
                    <a:pt x="217563" y="2986469"/>
                    <a:pt x="185750" y="3186208"/>
                  </a:cubicBezTo>
                  <a:cubicBezTo>
                    <a:pt x="163556" y="3325559"/>
                    <a:pt x="138791" y="3464528"/>
                    <a:pt x="114693" y="3603593"/>
                  </a:cubicBezTo>
                  <a:cubicBezTo>
                    <a:pt x="105454" y="3657029"/>
                    <a:pt x="131933" y="3690271"/>
                    <a:pt x="186988" y="3690461"/>
                  </a:cubicBezTo>
                  <a:lnTo>
                    <a:pt x="539032" y="3691033"/>
                  </a:lnTo>
                  <a:cubicBezTo>
                    <a:pt x="558939" y="3691223"/>
                    <a:pt x="566273" y="3684556"/>
                    <a:pt x="569226" y="3665601"/>
                  </a:cubicBezTo>
                  <a:cubicBezTo>
                    <a:pt x="584180" y="3569303"/>
                    <a:pt x="600087" y="3473292"/>
                    <a:pt x="615708" y="3377089"/>
                  </a:cubicBezTo>
                  <a:cubicBezTo>
                    <a:pt x="621423" y="3342037"/>
                    <a:pt x="626186" y="3306890"/>
                    <a:pt x="632758" y="3271933"/>
                  </a:cubicBezTo>
                  <a:cubicBezTo>
                    <a:pt x="641616" y="3224594"/>
                    <a:pt x="680002" y="3202305"/>
                    <a:pt x="716768" y="3222498"/>
                  </a:cubicBezTo>
                  <a:cubicBezTo>
                    <a:pt x="740962" y="3235833"/>
                    <a:pt x="748487" y="3257741"/>
                    <a:pt x="744677" y="3283458"/>
                  </a:cubicBezTo>
                  <a:cubicBezTo>
                    <a:pt x="736009" y="3342227"/>
                    <a:pt x="726389" y="3400901"/>
                    <a:pt x="717054" y="3459575"/>
                  </a:cubicBezTo>
                  <a:cubicBezTo>
                    <a:pt x="704957" y="3535204"/>
                    <a:pt x="692670" y="3610737"/>
                    <a:pt x="680192" y="3688461"/>
                  </a:cubicBezTo>
                  <a:lnTo>
                    <a:pt x="2898946" y="3688461"/>
                  </a:lnTo>
                  <a:cubicBezTo>
                    <a:pt x="2885230" y="3604165"/>
                    <a:pt x="2871800" y="3521964"/>
                    <a:pt x="2858369" y="3439763"/>
                  </a:cubicBezTo>
                  <a:cubicBezTo>
                    <a:pt x="2850083" y="3389281"/>
                    <a:pt x="2841225" y="3338894"/>
                    <a:pt x="2833700" y="3288221"/>
                  </a:cubicBezTo>
                  <a:cubicBezTo>
                    <a:pt x="2827985" y="3250025"/>
                    <a:pt x="2847416" y="3220974"/>
                    <a:pt x="2880372" y="3215640"/>
                  </a:cubicBezTo>
                  <a:cubicBezTo>
                    <a:pt x="2913234" y="3210306"/>
                    <a:pt x="2938951" y="3232500"/>
                    <a:pt x="2945428" y="3271552"/>
                  </a:cubicBezTo>
                  <a:lnTo>
                    <a:pt x="3011912" y="3674745"/>
                  </a:lnTo>
                  <a:cubicBezTo>
                    <a:pt x="3012579" y="3678746"/>
                    <a:pt x="3013627" y="3682746"/>
                    <a:pt x="3015056" y="3689033"/>
                  </a:cubicBezTo>
                  <a:cubicBezTo>
                    <a:pt x="3024581" y="3689509"/>
                    <a:pt x="3034296" y="3690366"/>
                    <a:pt x="3044012" y="3690366"/>
                  </a:cubicBezTo>
                  <a:lnTo>
                    <a:pt x="3383673" y="3690366"/>
                  </a:lnTo>
                  <a:cubicBezTo>
                    <a:pt x="3448443" y="3690271"/>
                    <a:pt x="3474351" y="3659981"/>
                    <a:pt x="3463493" y="3596735"/>
                  </a:cubicBezTo>
                  <a:cubicBezTo>
                    <a:pt x="3455016" y="3547110"/>
                    <a:pt x="3403866" y="3237548"/>
                    <a:pt x="3395103" y="3188018"/>
                  </a:cubicBezTo>
                  <a:cubicBezTo>
                    <a:pt x="3390150" y="3159824"/>
                    <a:pt x="3413461" y="3177545"/>
                    <a:pt x="3440131" y="3159543"/>
                  </a:cubicBezTo>
                  <a:cubicBezTo>
                    <a:pt x="3473183" y="3137159"/>
                    <a:pt x="3493592" y="3116390"/>
                    <a:pt x="3502069" y="3158300"/>
                  </a:cubicBezTo>
                  <a:cubicBezTo>
                    <a:pt x="3514928" y="3222212"/>
                    <a:pt x="3570744" y="3540824"/>
                    <a:pt x="3577507" y="3605498"/>
                  </a:cubicBezTo>
                  <a:cubicBezTo>
                    <a:pt x="3587032" y="3696748"/>
                    <a:pt x="3543979" y="3761423"/>
                    <a:pt x="3458730" y="3794475"/>
                  </a:cubicBezTo>
                  <a:moveTo>
                    <a:pt x="945368" y="777526"/>
                  </a:moveTo>
                  <a:cubicBezTo>
                    <a:pt x="944416" y="787337"/>
                    <a:pt x="943273" y="793718"/>
                    <a:pt x="943273" y="800195"/>
                  </a:cubicBezTo>
                  <a:cubicBezTo>
                    <a:pt x="943178" y="994315"/>
                    <a:pt x="943463" y="1188530"/>
                    <a:pt x="942797" y="1382649"/>
                  </a:cubicBezTo>
                  <a:cubicBezTo>
                    <a:pt x="942701" y="1403223"/>
                    <a:pt x="950702" y="1407128"/>
                    <a:pt x="969086" y="1406938"/>
                  </a:cubicBezTo>
                  <a:cubicBezTo>
                    <a:pt x="1041761" y="1406081"/>
                    <a:pt x="1114532" y="1406366"/>
                    <a:pt x="1187208" y="1406843"/>
                  </a:cubicBezTo>
                  <a:lnTo>
                    <a:pt x="1461147" y="1407128"/>
                  </a:lnTo>
                  <a:cubicBezTo>
                    <a:pt x="1500962" y="1406176"/>
                    <a:pt x="1448193" y="1442942"/>
                    <a:pt x="1443050" y="1468850"/>
                  </a:cubicBezTo>
                  <a:cubicBezTo>
                    <a:pt x="1438097" y="1493996"/>
                    <a:pt x="1480673" y="1515142"/>
                    <a:pt x="1451146" y="1516380"/>
                  </a:cubicBezTo>
                  <a:cubicBezTo>
                    <a:pt x="1416475" y="1517904"/>
                    <a:pt x="1131487" y="1519904"/>
                    <a:pt x="1096816" y="1519238"/>
                  </a:cubicBezTo>
                  <a:cubicBezTo>
                    <a:pt x="1080814" y="1518952"/>
                    <a:pt x="1074813" y="1523905"/>
                    <a:pt x="1075956" y="1540669"/>
                  </a:cubicBezTo>
                  <a:cubicBezTo>
                    <a:pt x="1086338" y="1687640"/>
                    <a:pt x="1133678" y="1820037"/>
                    <a:pt x="1233595" y="1930051"/>
                  </a:cubicBezTo>
                  <a:cubicBezTo>
                    <a:pt x="1324749" y="2030444"/>
                    <a:pt x="1425333" y="2120932"/>
                    <a:pt x="1528870" y="2208657"/>
                  </a:cubicBezTo>
                  <a:cubicBezTo>
                    <a:pt x="1604117" y="2272379"/>
                    <a:pt x="1688604" y="2302002"/>
                    <a:pt x="1785473" y="2301907"/>
                  </a:cubicBezTo>
                  <a:cubicBezTo>
                    <a:pt x="1877866" y="2301716"/>
                    <a:pt x="1964543" y="2283238"/>
                    <a:pt x="2035505" y="2219039"/>
                  </a:cubicBezTo>
                  <a:cubicBezTo>
                    <a:pt x="2126659" y="2136553"/>
                    <a:pt x="2219242" y="2055400"/>
                    <a:pt x="2307920" y="1970151"/>
                  </a:cubicBezTo>
                  <a:cubicBezTo>
                    <a:pt x="2410313" y="1871663"/>
                    <a:pt x="2472702" y="1750505"/>
                    <a:pt x="2494229" y="1609439"/>
                  </a:cubicBezTo>
                  <a:cubicBezTo>
                    <a:pt x="2498610" y="1580579"/>
                    <a:pt x="2500515" y="1551432"/>
                    <a:pt x="2503849" y="1519619"/>
                  </a:cubicBezTo>
                  <a:lnTo>
                    <a:pt x="2466987" y="1519619"/>
                  </a:lnTo>
                  <a:lnTo>
                    <a:pt x="2028266" y="1519619"/>
                  </a:lnTo>
                  <a:cubicBezTo>
                    <a:pt x="1977021" y="1519619"/>
                    <a:pt x="1928729" y="1509046"/>
                    <a:pt x="1883009" y="1484948"/>
                  </a:cubicBezTo>
                  <a:cubicBezTo>
                    <a:pt x="1862816" y="1474280"/>
                    <a:pt x="1840718" y="1466183"/>
                    <a:pt x="1818525" y="1460849"/>
                  </a:cubicBezTo>
                  <a:cubicBezTo>
                    <a:pt x="1771472" y="1449610"/>
                    <a:pt x="1729466" y="1466088"/>
                    <a:pt x="1688509" y="1487996"/>
                  </a:cubicBezTo>
                  <a:cubicBezTo>
                    <a:pt x="1613261" y="1528286"/>
                    <a:pt x="1482526" y="1520577"/>
                    <a:pt x="1451051" y="1516571"/>
                  </a:cubicBezTo>
                  <a:cubicBezTo>
                    <a:pt x="1419576" y="1512565"/>
                    <a:pt x="1496611" y="1491107"/>
                    <a:pt x="1499659" y="1463961"/>
                  </a:cubicBezTo>
                  <a:cubicBezTo>
                    <a:pt x="1502898" y="1435100"/>
                    <a:pt x="1455930" y="1416823"/>
                    <a:pt x="1461052" y="1407319"/>
                  </a:cubicBezTo>
                  <a:cubicBezTo>
                    <a:pt x="1466174" y="1397815"/>
                    <a:pt x="1507343" y="1406081"/>
                    <a:pt x="1530394" y="1406938"/>
                  </a:cubicBezTo>
                  <a:cubicBezTo>
                    <a:pt x="1576971" y="1408652"/>
                    <a:pt x="1619834" y="1397032"/>
                    <a:pt x="1661077" y="1375601"/>
                  </a:cubicBezTo>
                  <a:cubicBezTo>
                    <a:pt x="1746326" y="1331405"/>
                    <a:pt x="1832241" y="1331500"/>
                    <a:pt x="1917395" y="1375982"/>
                  </a:cubicBezTo>
                  <a:cubicBezTo>
                    <a:pt x="1957781" y="1397032"/>
                    <a:pt x="1999976" y="1407224"/>
                    <a:pt x="2045696" y="1407033"/>
                  </a:cubicBezTo>
                  <a:lnTo>
                    <a:pt x="2600909" y="1406747"/>
                  </a:lnTo>
                  <a:cubicBezTo>
                    <a:pt x="2635294" y="1406747"/>
                    <a:pt x="2635294" y="1406747"/>
                    <a:pt x="2635294" y="1373505"/>
                  </a:cubicBezTo>
                  <a:lnTo>
                    <a:pt x="2635294" y="810863"/>
                  </a:lnTo>
                  <a:cubicBezTo>
                    <a:pt x="2635294" y="777812"/>
                    <a:pt x="2635199" y="777716"/>
                    <a:pt x="2600909" y="777716"/>
                  </a:cubicBezTo>
                  <a:lnTo>
                    <a:pt x="974991" y="777716"/>
                  </a:lnTo>
                  <a:cubicBezTo>
                    <a:pt x="966133" y="777526"/>
                    <a:pt x="957179" y="777526"/>
                    <a:pt x="945368" y="777526"/>
                  </a:cubicBezTo>
                  <a:close/>
                  <a:moveTo>
                    <a:pt x="498265" y="2687860"/>
                  </a:moveTo>
                  <a:cubicBezTo>
                    <a:pt x="509028" y="2687003"/>
                    <a:pt x="515696" y="2687193"/>
                    <a:pt x="522077" y="2685860"/>
                  </a:cubicBezTo>
                  <a:lnTo>
                    <a:pt x="742391" y="2638901"/>
                  </a:lnTo>
                  <a:lnTo>
                    <a:pt x="1219212" y="2537079"/>
                  </a:lnTo>
                  <a:cubicBezTo>
                    <a:pt x="1246454" y="2531078"/>
                    <a:pt x="1275410" y="2520887"/>
                    <a:pt x="1297127" y="2504218"/>
                  </a:cubicBezTo>
                  <a:cubicBezTo>
                    <a:pt x="1333607" y="2476214"/>
                    <a:pt x="1347704" y="2434209"/>
                    <a:pt x="1347609" y="2388108"/>
                  </a:cubicBezTo>
                  <a:cubicBezTo>
                    <a:pt x="1347514" y="2333625"/>
                    <a:pt x="1348562" y="2279047"/>
                    <a:pt x="1346942" y="2224564"/>
                  </a:cubicBezTo>
                  <a:cubicBezTo>
                    <a:pt x="1346561" y="2212277"/>
                    <a:pt x="1339989" y="2197322"/>
                    <a:pt x="1331226" y="2188559"/>
                  </a:cubicBezTo>
                  <a:cubicBezTo>
                    <a:pt x="1291793" y="2148554"/>
                    <a:pt x="1249883" y="2111121"/>
                    <a:pt x="1210163" y="2071402"/>
                  </a:cubicBezTo>
                  <a:cubicBezTo>
                    <a:pt x="1133201" y="1994535"/>
                    <a:pt x="1066431" y="1910525"/>
                    <a:pt x="1024045" y="1808512"/>
                  </a:cubicBezTo>
                  <a:cubicBezTo>
                    <a:pt x="989374" y="1725168"/>
                    <a:pt x="969562" y="1639062"/>
                    <a:pt x="963847" y="1549527"/>
                  </a:cubicBezTo>
                  <a:cubicBezTo>
                    <a:pt x="962609" y="1529715"/>
                    <a:pt x="958608" y="1518476"/>
                    <a:pt x="934224" y="1518380"/>
                  </a:cubicBezTo>
                  <a:cubicBezTo>
                    <a:pt x="900696" y="1518285"/>
                    <a:pt x="868692" y="1505140"/>
                    <a:pt x="852023" y="1475423"/>
                  </a:cubicBezTo>
                  <a:cubicBezTo>
                    <a:pt x="838212" y="1450753"/>
                    <a:pt x="820686" y="1448943"/>
                    <a:pt x="797350" y="1449038"/>
                  </a:cubicBezTo>
                  <a:cubicBezTo>
                    <a:pt x="708482" y="1449324"/>
                    <a:pt x="663428" y="1403699"/>
                    <a:pt x="663143" y="1314640"/>
                  </a:cubicBezTo>
                  <a:cubicBezTo>
                    <a:pt x="662952" y="1266730"/>
                    <a:pt x="663143" y="1218819"/>
                    <a:pt x="663047" y="1170908"/>
                  </a:cubicBezTo>
                  <a:cubicBezTo>
                    <a:pt x="663047" y="1160240"/>
                    <a:pt x="664762" y="1148334"/>
                    <a:pt x="647998" y="1148620"/>
                  </a:cubicBezTo>
                  <a:lnTo>
                    <a:pt x="571322" y="1150144"/>
                  </a:lnTo>
                  <a:cubicBezTo>
                    <a:pt x="538556" y="1153573"/>
                    <a:pt x="513791" y="1170623"/>
                    <a:pt x="504361" y="1203770"/>
                  </a:cubicBezTo>
                  <a:cubicBezTo>
                    <a:pt x="500360" y="1217867"/>
                    <a:pt x="498646" y="1233011"/>
                    <a:pt x="498646" y="1247680"/>
                  </a:cubicBezTo>
                  <a:cubicBezTo>
                    <a:pt x="498360" y="1717739"/>
                    <a:pt x="498455" y="2187893"/>
                    <a:pt x="498360" y="2657951"/>
                  </a:cubicBezTo>
                  <a:cubicBezTo>
                    <a:pt x="498265" y="2666905"/>
                    <a:pt x="498265" y="2675763"/>
                    <a:pt x="498265" y="2687860"/>
                  </a:cubicBezTo>
                  <a:close/>
                  <a:moveTo>
                    <a:pt x="2534043" y="662464"/>
                  </a:moveTo>
                  <a:cubicBezTo>
                    <a:pt x="2524994" y="598742"/>
                    <a:pt x="2505468" y="540353"/>
                    <a:pt x="2477846" y="484918"/>
                  </a:cubicBezTo>
                  <a:cubicBezTo>
                    <a:pt x="2398979" y="326898"/>
                    <a:pt x="2271439" y="222599"/>
                    <a:pt x="2107799" y="163354"/>
                  </a:cubicBezTo>
                  <a:cubicBezTo>
                    <a:pt x="1872151" y="78010"/>
                    <a:pt x="1638407" y="85630"/>
                    <a:pt x="1409236" y="190024"/>
                  </a:cubicBezTo>
                  <a:cubicBezTo>
                    <a:pt x="1262741" y="256699"/>
                    <a:pt x="1154347" y="362426"/>
                    <a:pt x="1089863" y="510064"/>
                  </a:cubicBezTo>
                  <a:cubicBezTo>
                    <a:pt x="1069003" y="557784"/>
                    <a:pt x="1056525" y="609124"/>
                    <a:pt x="1038904" y="662464"/>
                  </a:cubicBezTo>
                  <a:lnTo>
                    <a:pt x="2534043" y="662464"/>
                  </a:lnTo>
                  <a:close/>
                  <a:moveTo>
                    <a:pt x="1344180" y="2614422"/>
                  </a:moveTo>
                  <a:cubicBezTo>
                    <a:pt x="1515630" y="2758345"/>
                    <a:pt x="2074557" y="2757964"/>
                    <a:pt x="2233530" y="2614613"/>
                  </a:cubicBezTo>
                  <a:cubicBezTo>
                    <a:pt x="2223909" y="2606802"/>
                    <a:pt x="2213717" y="2599658"/>
                    <a:pt x="2204859" y="2591181"/>
                  </a:cubicBezTo>
                  <a:cubicBezTo>
                    <a:pt x="2147519" y="2536698"/>
                    <a:pt x="2118372" y="2469642"/>
                    <a:pt x="2117420" y="2390585"/>
                  </a:cubicBezTo>
                  <a:cubicBezTo>
                    <a:pt x="2117134" y="2362295"/>
                    <a:pt x="2117324" y="2334006"/>
                    <a:pt x="2117324" y="2305145"/>
                  </a:cubicBezTo>
                  <a:cubicBezTo>
                    <a:pt x="1897678" y="2454783"/>
                    <a:pt x="1682127" y="2454688"/>
                    <a:pt x="1460099" y="2305050"/>
                  </a:cubicBezTo>
                  <a:cubicBezTo>
                    <a:pt x="1470196" y="2427827"/>
                    <a:pt x="1452003" y="2538984"/>
                    <a:pt x="1344180" y="2614422"/>
                  </a:cubicBezTo>
                  <a:close/>
                  <a:moveTo>
                    <a:pt x="830306" y="1092994"/>
                  </a:moveTo>
                  <a:cubicBezTo>
                    <a:pt x="830306" y="1020413"/>
                    <a:pt x="829735" y="947737"/>
                    <a:pt x="830687" y="875157"/>
                  </a:cubicBezTo>
                  <a:cubicBezTo>
                    <a:pt x="830973" y="855059"/>
                    <a:pt x="825258" y="847439"/>
                    <a:pt x="804303" y="847725"/>
                  </a:cubicBezTo>
                  <a:cubicBezTo>
                    <a:pt x="784777" y="848011"/>
                    <a:pt x="776585" y="852583"/>
                    <a:pt x="776681" y="874109"/>
                  </a:cubicBezTo>
                  <a:cubicBezTo>
                    <a:pt x="777443" y="1019366"/>
                    <a:pt x="777443" y="1164622"/>
                    <a:pt x="776681" y="1309878"/>
                  </a:cubicBezTo>
                  <a:cubicBezTo>
                    <a:pt x="776585" y="1331500"/>
                    <a:pt x="785063" y="1335786"/>
                    <a:pt x="804494" y="1336072"/>
                  </a:cubicBezTo>
                  <a:cubicBezTo>
                    <a:pt x="825639" y="1336453"/>
                    <a:pt x="830973" y="1328357"/>
                    <a:pt x="830687" y="1308449"/>
                  </a:cubicBezTo>
                  <a:cubicBezTo>
                    <a:pt x="829640" y="1236536"/>
                    <a:pt x="830306" y="1164717"/>
                    <a:pt x="830306" y="1092994"/>
                  </a:cubicBezTo>
                  <a:close/>
                  <a:moveTo>
                    <a:pt x="2801600" y="1090994"/>
                  </a:moveTo>
                  <a:cubicBezTo>
                    <a:pt x="2801600" y="1017556"/>
                    <a:pt x="2801029" y="944213"/>
                    <a:pt x="2801982" y="870871"/>
                  </a:cubicBezTo>
                  <a:cubicBezTo>
                    <a:pt x="2802267" y="850868"/>
                    <a:pt x="2793218" y="847725"/>
                    <a:pt x="2776550" y="848011"/>
                  </a:cubicBezTo>
                  <a:cubicBezTo>
                    <a:pt x="2759976" y="848297"/>
                    <a:pt x="2748832" y="848868"/>
                    <a:pt x="2749022" y="871252"/>
                  </a:cubicBezTo>
                  <a:cubicBezTo>
                    <a:pt x="2749880" y="1018032"/>
                    <a:pt x="2749880" y="1164812"/>
                    <a:pt x="2749022" y="1311593"/>
                  </a:cubicBezTo>
                  <a:cubicBezTo>
                    <a:pt x="2748927" y="1332738"/>
                    <a:pt x="2758071" y="1335786"/>
                    <a:pt x="2775788" y="1335881"/>
                  </a:cubicBezTo>
                  <a:cubicBezTo>
                    <a:pt x="2793885" y="1335881"/>
                    <a:pt x="2802458" y="1331976"/>
                    <a:pt x="2802077" y="1311211"/>
                  </a:cubicBezTo>
                  <a:cubicBezTo>
                    <a:pt x="2800838" y="1237774"/>
                    <a:pt x="2801600" y="1164336"/>
                    <a:pt x="2801600" y="1090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F5EB07C0-1A18-1171-F9E7-7108A890B6CB}"/>
                </a:ext>
              </a:extLst>
            </p:cNvPr>
            <p:cNvSpPr/>
            <p:nvPr/>
          </p:nvSpPr>
          <p:spPr>
            <a:xfrm>
              <a:off x="1364736" y="186629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4BA9F418-23CB-F661-27C6-B10547466EA9}"/>
                </a:ext>
              </a:extLst>
            </p:cNvPr>
            <p:cNvSpPr/>
            <p:nvPr/>
          </p:nvSpPr>
          <p:spPr>
            <a:xfrm>
              <a:off x="2784961" y="2748657"/>
              <a:ext cx="230922" cy="353100"/>
            </a:xfrm>
            <a:custGeom>
              <a:avLst/>
              <a:gdLst>
                <a:gd name="connsiteX0" fmla="*/ 169497 w 230922"/>
                <a:gd name="connsiteY0" fmla="*/ 198722 h 353100"/>
                <a:gd name="connsiteX1" fmla="*/ 224076 w 230922"/>
                <a:gd name="connsiteY1" fmla="*/ 301306 h 353100"/>
                <a:gd name="connsiteX2" fmla="*/ 211788 w 230922"/>
                <a:gd name="connsiteY2" fmla="*/ 348646 h 353100"/>
                <a:gd name="connsiteX3" fmla="*/ 167592 w 230922"/>
                <a:gd name="connsiteY3" fmla="*/ 331405 h 353100"/>
                <a:gd name="connsiteX4" fmla="*/ 117586 w 230922"/>
                <a:gd name="connsiteY4" fmla="*/ 234822 h 353100"/>
                <a:gd name="connsiteX5" fmla="*/ 65103 w 230922"/>
                <a:gd name="connsiteY5" fmla="*/ 211009 h 353100"/>
                <a:gd name="connsiteX6" fmla="*/ 65008 w 230922"/>
                <a:gd name="connsiteY6" fmla="*/ 313879 h 353100"/>
                <a:gd name="connsiteX7" fmla="*/ 33385 w 230922"/>
                <a:gd name="connsiteY7" fmla="*/ 350646 h 353100"/>
                <a:gd name="connsiteX8" fmla="*/ 143 w 230922"/>
                <a:gd name="connsiteY8" fmla="*/ 312832 h 353100"/>
                <a:gd name="connsiteX9" fmla="*/ 143 w 230922"/>
                <a:gd name="connsiteY9" fmla="*/ 40512 h 353100"/>
                <a:gd name="connsiteX10" fmla="*/ 40719 w 230922"/>
                <a:gd name="connsiteY10" fmla="*/ 30 h 353100"/>
                <a:gd name="connsiteX11" fmla="*/ 146828 w 230922"/>
                <a:gd name="connsiteY11" fmla="*/ 4222 h 353100"/>
                <a:gd name="connsiteX12" fmla="*/ 228171 w 230922"/>
                <a:gd name="connsiteY12" fmla="*/ 74707 h 353100"/>
                <a:gd name="connsiteX13" fmla="*/ 182356 w 230922"/>
                <a:gd name="connsiteY13" fmla="*/ 190816 h 353100"/>
                <a:gd name="connsiteX14" fmla="*/ 169497 w 230922"/>
                <a:gd name="connsiteY14" fmla="*/ 198722 h 353100"/>
                <a:gd name="connsiteX15" fmla="*/ 65199 w 230922"/>
                <a:gd name="connsiteY15" fmla="*/ 156241 h 353100"/>
                <a:gd name="connsiteX16" fmla="*/ 116253 w 230922"/>
                <a:gd name="connsiteY16" fmla="*/ 156145 h 353100"/>
                <a:gd name="connsiteX17" fmla="*/ 166354 w 230922"/>
                <a:gd name="connsiteY17" fmla="*/ 108425 h 353100"/>
                <a:gd name="connsiteX18" fmla="*/ 116919 w 230922"/>
                <a:gd name="connsiteY18" fmla="*/ 57562 h 353100"/>
                <a:gd name="connsiteX19" fmla="*/ 82629 w 230922"/>
                <a:gd name="connsiteY19" fmla="*/ 57752 h 353100"/>
                <a:gd name="connsiteX20" fmla="*/ 66151 w 230922"/>
                <a:gd name="connsiteY20" fmla="*/ 72325 h 353100"/>
                <a:gd name="connsiteX21" fmla="*/ 65199 w 230922"/>
                <a:gd name="connsiteY21" fmla="*/ 156241 h 35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0922" h="353100">
                  <a:moveTo>
                    <a:pt x="169497" y="198722"/>
                  </a:moveTo>
                  <a:cubicBezTo>
                    <a:pt x="188547" y="234536"/>
                    <a:pt x="206454" y="267874"/>
                    <a:pt x="224076" y="301306"/>
                  </a:cubicBezTo>
                  <a:cubicBezTo>
                    <a:pt x="235791" y="323595"/>
                    <a:pt x="231696" y="338549"/>
                    <a:pt x="211788" y="348646"/>
                  </a:cubicBezTo>
                  <a:cubicBezTo>
                    <a:pt x="193405" y="357980"/>
                    <a:pt x="179022" y="352836"/>
                    <a:pt x="167592" y="331405"/>
                  </a:cubicBezTo>
                  <a:cubicBezTo>
                    <a:pt x="150543" y="299401"/>
                    <a:pt x="134064" y="267112"/>
                    <a:pt x="117586" y="234822"/>
                  </a:cubicBezTo>
                  <a:cubicBezTo>
                    <a:pt x="102156" y="204723"/>
                    <a:pt x="102251" y="204723"/>
                    <a:pt x="65103" y="211009"/>
                  </a:cubicBezTo>
                  <a:cubicBezTo>
                    <a:pt x="65103" y="244918"/>
                    <a:pt x="65294" y="279399"/>
                    <a:pt x="65008" y="313879"/>
                  </a:cubicBezTo>
                  <a:cubicBezTo>
                    <a:pt x="64818" y="341026"/>
                    <a:pt x="56721" y="350265"/>
                    <a:pt x="33385" y="350646"/>
                  </a:cubicBezTo>
                  <a:cubicBezTo>
                    <a:pt x="9096" y="351027"/>
                    <a:pt x="238" y="341311"/>
                    <a:pt x="143" y="312832"/>
                  </a:cubicBezTo>
                  <a:cubicBezTo>
                    <a:pt x="-48" y="222058"/>
                    <a:pt x="-48" y="131285"/>
                    <a:pt x="143" y="40512"/>
                  </a:cubicBezTo>
                  <a:cubicBezTo>
                    <a:pt x="238" y="6698"/>
                    <a:pt x="7096" y="-541"/>
                    <a:pt x="40719" y="30"/>
                  </a:cubicBezTo>
                  <a:cubicBezTo>
                    <a:pt x="76152" y="602"/>
                    <a:pt x="111776" y="316"/>
                    <a:pt x="146828" y="4222"/>
                  </a:cubicBezTo>
                  <a:cubicBezTo>
                    <a:pt x="193119" y="9270"/>
                    <a:pt x="219885" y="34416"/>
                    <a:pt x="228171" y="74707"/>
                  </a:cubicBezTo>
                  <a:cubicBezTo>
                    <a:pt x="238173" y="123379"/>
                    <a:pt x="220456" y="168147"/>
                    <a:pt x="182356" y="190816"/>
                  </a:cubicBezTo>
                  <a:cubicBezTo>
                    <a:pt x="179022" y="192912"/>
                    <a:pt x="175593" y="195007"/>
                    <a:pt x="169497" y="198722"/>
                  </a:cubicBezTo>
                  <a:close/>
                  <a:moveTo>
                    <a:pt x="65199" y="156241"/>
                  </a:moveTo>
                  <a:cubicBezTo>
                    <a:pt x="85106" y="156241"/>
                    <a:pt x="100727" y="156717"/>
                    <a:pt x="116253" y="156145"/>
                  </a:cubicBezTo>
                  <a:cubicBezTo>
                    <a:pt x="150162" y="154812"/>
                    <a:pt x="165402" y="140048"/>
                    <a:pt x="166354" y="108425"/>
                  </a:cubicBezTo>
                  <a:cubicBezTo>
                    <a:pt x="167307" y="76135"/>
                    <a:pt x="151876" y="60038"/>
                    <a:pt x="116919" y="57562"/>
                  </a:cubicBezTo>
                  <a:cubicBezTo>
                    <a:pt x="105489" y="56799"/>
                    <a:pt x="93583" y="55466"/>
                    <a:pt x="82629" y="57752"/>
                  </a:cubicBezTo>
                  <a:cubicBezTo>
                    <a:pt x="76152" y="59181"/>
                    <a:pt x="66437" y="66896"/>
                    <a:pt x="66151" y="72325"/>
                  </a:cubicBezTo>
                  <a:cubicBezTo>
                    <a:pt x="64341" y="99186"/>
                    <a:pt x="65199" y="126046"/>
                    <a:pt x="65199" y="156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81B60C4C-D4B4-BC29-CEF1-53A298211B0E}"/>
                </a:ext>
              </a:extLst>
            </p:cNvPr>
            <p:cNvSpPr/>
            <p:nvPr/>
          </p:nvSpPr>
          <p:spPr>
            <a:xfrm>
              <a:off x="3499555" y="2749071"/>
              <a:ext cx="264725" cy="352327"/>
            </a:xfrm>
            <a:custGeom>
              <a:avLst/>
              <a:gdLst>
                <a:gd name="connsiteX0" fmla="*/ 136416 w 264725"/>
                <a:gd name="connsiteY0" fmla="*/ 254505 h 352327"/>
                <a:gd name="connsiteX1" fmla="*/ 190804 w 264725"/>
                <a:gd name="connsiteY1" fmla="*/ 62291 h 352327"/>
                <a:gd name="connsiteX2" fmla="*/ 199758 w 264725"/>
                <a:gd name="connsiteY2" fmla="*/ 28858 h 352327"/>
                <a:gd name="connsiteX3" fmla="*/ 239667 w 264725"/>
                <a:gd name="connsiteY3" fmla="*/ 2950 h 352327"/>
                <a:gd name="connsiteX4" fmla="*/ 260337 w 264725"/>
                <a:gd name="connsiteY4" fmla="*/ 47336 h 352327"/>
                <a:gd name="connsiteX5" fmla="*/ 177183 w 264725"/>
                <a:gd name="connsiteY5" fmla="*/ 321752 h 352327"/>
                <a:gd name="connsiteX6" fmla="*/ 132321 w 264725"/>
                <a:gd name="connsiteY6" fmla="*/ 352327 h 352327"/>
                <a:gd name="connsiteX7" fmla="*/ 87743 w 264725"/>
                <a:gd name="connsiteY7" fmla="*/ 321085 h 352327"/>
                <a:gd name="connsiteX8" fmla="*/ 3543 w 264725"/>
                <a:gd name="connsiteY8" fmla="*/ 44384 h 352327"/>
                <a:gd name="connsiteX9" fmla="*/ 25641 w 264725"/>
                <a:gd name="connsiteY9" fmla="*/ 2664 h 352327"/>
                <a:gd name="connsiteX10" fmla="*/ 64598 w 264725"/>
                <a:gd name="connsiteY10" fmla="*/ 26858 h 352327"/>
                <a:gd name="connsiteX11" fmla="*/ 124510 w 264725"/>
                <a:gd name="connsiteY11" fmla="*/ 238598 h 352327"/>
                <a:gd name="connsiteX12" fmla="*/ 130416 w 264725"/>
                <a:gd name="connsiteY12" fmla="*/ 253934 h 352327"/>
                <a:gd name="connsiteX13" fmla="*/ 136416 w 264725"/>
                <a:gd name="connsiteY13" fmla="*/ 254505 h 35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4725" h="352327">
                  <a:moveTo>
                    <a:pt x="136416" y="254505"/>
                  </a:moveTo>
                  <a:cubicBezTo>
                    <a:pt x="154609" y="190402"/>
                    <a:pt x="172706" y="126394"/>
                    <a:pt x="190804" y="62291"/>
                  </a:cubicBezTo>
                  <a:cubicBezTo>
                    <a:pt x="193947" y="51146"/>
                    <a:pt x="196519" y="39907"/>
                    <a:pt x="199758" y="28858"/>
                  </a:cubicBezTo>
                  <a:cubicBezTo>
                    <a:pt x="207854" y="1140"/>
                    <a:pt x="216331" y="-4289"/>
                    <a:pt x="239667" y="2950"/>
                  </a:cubicBezTo>
                  <a:cubicBezTo>
                    <a:pt x="265766" y="11046"/>
                    <a:pt x="269195" y="18190"/>
                    <a:pt x="260337" y="47336"/>
                  </a:cubicBezTo>
                  <a:cubicBezTo>
                    <a:pt x="232619" y="138776"/>
                    <a:pt x="204330" y="230121"/>
                    <a:pt x="177183" y="321752"/>
                  </a:cubicBezTo>
                  <a:cubicBezTo>
                    <a:pt x="170135" y="345469"/>
                    <a:pt x="153466" y="352232"/>
                    <a:pt x="132321" y="352327"/>
                  </a:cubicBezTo>
                  <a:cubicBezTo>
                    <a:pt x="110889" y="352422"/>
                    <a:pt x="94697" y="344231"/>
                    <a:pt x="87743" y="321085"/>
                  </a:cubicBezTo>
                  <a:cubicBezTo>
                    <a:pt x="60121" y="228692"/>
                    <a:pt x="31546" y="136586"/>
                    <a:pt x="3543" y="44384"/>
                  </a:cubicBezTo>
                  <a:cubicBezTo>
                    <a:pt x="-4363" y="18380"/>
                    <a:pt x="114" y="10379"/>
                    <a:pt x="25641" y="2664"/>
                  </a:cubicBezTo>
                  <a:cubicBezTo>
                    <a:pt x="48024" y="-4099"/>
                    <a:pt x="57264" y="1331"/>
                    <a:pt x="64598" y="26858"/>
                  </a:cubicBezTo>
                  <a:cubicBezTo>
                    <a:pt x="84696" y="97438"/>
                    <a:pt x="104508" y="168018"/>
                    <a:pt x="124510" y="238598"/>
                  </a:cubicBezTo>
                  <a:cubicBezTo>
                    <a:pt x="126034" y="243837"/>
                    <a:pt x="128415" y="248885"/>
                    <a:pt x="130416" y="253934"/>
                  </a:cubicBezTo>
                  <a:cubicBezTo>
                    <a:pt x="132416" y="254124"/>
                    <a:pt x="134416" y="254315"/>
                    <a:pt x="136416" y="254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3E2B7885-EF3F-26FB-A4FF-05D2671F14A1}"/>
                </a:ext>
              </a:extLst>
            </p:cNvPr>
            <p:cNvSpPr/>
            <p:nvPr/>
          </p:nvSpPr>
          <p:spPr>
            <a:xfrm>
              <a:off x="2832100" y="3273425"/>
              <a:ext cx="183783" cy="1127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E8DEB2EB-C378-31CC-53B9-9DAB906F5EB0}"/>
                </a:ext>
              </a:extLst>
            </p:cNvPr>
            <p:cNvSpPr/>
            <p:nvPr/>
          </p:nvSpPr>
          <p:spPr>
            <a:xfrm rot="20808920">
              <a:off x="4841156" y="4985499"/>
              <a:ext cx="112521" cy="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6229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AA083BB-B0E9-234B-336F-8B5FFEB25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BE6D4230-00BC-97C7-1691-CF3BA67515D4}"/>
              </a:ext>
            </a:extLst>
          </p:cNvPr>
          <p:cNvGrpSpPr/>
          <p:nvPr/>
        </p:nvGrpSpPr>
        <p:grpSpPr>
          <a:xfrm>
            <a:off x="956809" y="1819305"/>
            <a:ext cx="10308374" cy="4243818"/>
            <a:chOff x="946528" y="1545254"/>
            <a:chExt cx="10308374" cy="4743396"/>
          </a:xfrm>
        </p:grpSpPr>
        <p:sp>
          <p:nvSpPr>
            <p:cNvPr id="5" name="사각형: 둥근 모서리 3">
              <a:extLst>
                <a:ext uri="{FF2B5EF4-FFF2-40B4-BE49-F238E27FC236}">
                  <a16:creationId xmlns:a16="http://schemas.microsoft.com/office/drawing/2014/main" id="{3FFAA039-28FB-209C-FB02-0AA646314D37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rgbClr val="33AA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사각형: 둥근 모서리 4">
              <a:extLst>
                <a:ext uri="{FF2B5EF4-FFF2-40B4-BE49-F238E27FC236}">
                  <a16:creationId xmlns:a16="http://schemas.microsoft.com/office/drawing/2014/main" id="{810AA5B0-D2C4-8020-A49C-91668C0EAD52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rgbClr val="013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모서리 5">
              <a:extLst>
                <a:ext uri="{FF2B5EF4-FFF2-40B4-BE49-F238E27FC236}">
                  <a16:creationId xmlns:a16="http://schemas.microsoft.com/office/drawing/2014/main" id="{103EEAC2-D06D-499D-1A92-EF1A31E35E11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rgbClr val="013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사각형: 둥근 모서리 6">
              <a:extLst>
                <a:ext uri="{FF2B5EF4-FFF2-40B4-BE49-F238E27FC236}">
                  <a16:creationId xmlns:a16="http://schemas.microsoft.com/office/drawing/2014/main" id="{483A1331-8CDD-1885-8047-1406C3434F51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rgbClr val="33AA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Block Arc 33">
            <a:extLst>
              <a:ext uri="{FF2B5EF4-FFF2-40B4-BE49-F238E27FC236}">
                <a16:creationId xmlns:a16="http://schemas.microsoft.com/office/drawing/2014/main" id="{2A89FBC8-5B0D-2138-6F1F-E76E295FAC45}"/>
              </a:ext>
            </a:extLst>
          </p:cNvPr>
          <p:cNvSpPr/>
          <p:nvPr/>
        </p:nvSpPr>
        <p:spPr>
          <a:xfrm rot="5400000">
            <a:off x="4239238" y="2104072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Block Arc 34">
            <a:extLst>
              <a:ext uri="{FF2B5EF4-FFF2-40B4-BE49-F238E27FC236}">
                <a16:creationId xmlns:a16="http://schemas.microsoft.com/office/drawing/2014/main" id="{76D2D703-24F0-0C0F-DC02-4C70A392A224}"/>
              </a:ext>
            </a:extLst>
          </p:cNvPr>
          <p:cNvSpPr/>
          <p:nvPr/>
        </p:nvSpPr>
        <p:spPr>
          <a:xfrm>
            <a:off x="4239238" y="2086487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Block Arc 35">
            <a:extLst>
              <a:ext uri="{FF2B5EF4-FFF2-40B4-BE49-F238E27FC236}">
                <a16:creationId xmlns:a16="http://schemas.microsoft.com/office/drawing/2014/main" id="{8C8346BA-B174-0BD8-6B9D-42F0D5FF9F23}"/>
              </a:ext>
            </a:extLst>
          </p:cNvPr>
          <p:cNvSpPr/>
          <p:nvPr/>
        </p:nvSpPr>
        <p:spPr>
          <a:xfrm rot="10800000">
            <a:off x="4239238" y="2104071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36">
            <a:extLst>
              <a:ext uri="{FF2B5EF4-FFF2-40B4-BE49-F238E27FC236}">
                <a16:creationId xmlns:a16="http://schemas.microsoft.com/office/drawing/2014/main" id="{D077B685-1BD2-175E-F507-6E0D12F0AA15}"/>
              </a:ext>
            </a:extLst>
          </p:cNvPr>
          <p:cNvSpPr/>
          <p:nvPr/>
        </p:nvSpPr>
        <p:spPr>
          <a:xfrm rot="16200000">
            <a:off x="4239238" y="2086488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" name="Group 37">
            <a:extLst>
              <a:ext uri="{FF2B5EF4-FFF2-40B4-BE49-F238E27FC236}">
                <a16:creationId xmlns:a16="http://schemas.microsoft.com/office/drawing/2014/main" id="{16D74510-7F2A-F3A5-C7B6-E9B34E5C8FD8}"/>
              </a:ext>
            </a:extLst>
          </p:cNvPr>
          <p:cNvGrpSpPr/>
          <p:nvPr/>
        </p:nvGrpSpPr>
        <p:grpSpPr>
          <a:xfrm>
            <a:off x="4491710" y="2335497"/>
            <a:ext cx="3218009" cy="3200946"/>
            <a:chOff x="2958282" y="2168932"/>
            <a:chExt cx="3218009" cy="3200946"/>
          </a:xfrm>
        </p:grpSpPr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B8719B6E-C95C-DB5A-A507-D5E394E53138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200E1408-E8D3-F934-4F28-3C6FF2F1B501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43870CEE-3EC6-A23B-8BDE-572812433C2F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5540EA3E-F3A8-740F-702D-7F52325C90F3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1">
            <a:extLst>
              <a:ext uri="{FF2B5EF4-FFF2-40B4-BE49-F238E27FC236}">
                <a16:creationId xmlns:a16="http://schemas.microsoft.com/office/drawing/2014/main" id="{EB62BBEE-0ECF-E8DB-485E-969A4979D813}"/>
              </a:ext>
            </a:extLst>
          </p:cNvPr>
          <p:cNvGrpSpPr/>
          <p:nvPr/>
        </p:nvGrpSpPr>
        <p:grpSpPr>
          <a:xfrm>
            <a:off x="1386250" y="2167410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E560B3-4ECB-D09B-61D2-F0A54330BC07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4F97C4-0189-1D0A-640E-C10CBEDF06F5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6CF86F43-FCAA-1414-E657-D82FC09B7EF1}"/>
              </a:ext>
            </a:extLst>
          </p:cNvPr>
          <p:cNvGrpSpPr/>
          <p:nvPr/>
        </p:nvGrpSpPr>
        <p:grpSpPr>
          <a:xfrm>
            <a:off x="1386250" y="4275538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A2A0EA-EFB0-9699-E076-ED7D8953AC4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FAFC2C-53A4-0832-D720-BA3324E3F1FD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9623AFF6-D83C-AC0F-DB62-BD122201B45C}"/>
              </a:ext>
            </a:extLst>
          </p:cNvPr>
          <p:cNvGrpSpPr/>
          <p:nvPr/>
        </p:nvGrpSpPr>
        <p:grpSpPr>
          <a:xfrm>
            <a:off x="7854123" y="2167410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540E6-E72B-979F-38ED-7D80444D5DC6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A762CB-0F5D-D199-DE37-97CBEE87186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D83F0B0D-CBB4-1D8F-272D-2962A9535D8D}"/>
              </a:ext>
            </a:extLst>
          </p:cNvPr>
          <p:cNvGrpSpPr/>
          <p:nvPr/>
        </p:nvGrpSpPr>
        <p:grpSpPr>
          <a:xfrm>
            <a:off x="7858316" y="4275538"/>
            <a:ext cx="2936722" cy="1470776"/>
            <a:chOff x="270023" y="1638319"/>
            <a:chExt cx="2605242" cy="14854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923C62-9EEF-E859-6325-584BAC57B9F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C1674B-4601-9134-A1A9-D1892326BB23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Elipse 29">
            <a:extLst>
              <a:ext uri="{FF2B5EF4-FFF2-40B4-BE49-F238E27FC236}">
                <a16:creationId xmlns:a16="http://schemas.microsoft.com/office/drawing/2014/main" id="{CFAEDA7C-9397-23F5-3734-65CB3A6398D7}"/>
              </a:ext>
            </a:extLst>
          </p:cNvPr>
          <p:cNvSpPr/>
          <p:nvPr/>
        </p:nvSpPr>
        <p:spPr>
          <a:xfrm>
            <a:off x="4794065" y="2627933"/>
            <a:ext cx="2597096" cy="2597096"/>
          </a:xfrm>
          <a:prstGeom prst="ellipse">
            <a:avLst/>
          </a:prstGeom>
          <a:ln>
            <a:solidFill>
              <a:srgbClr val="33AAB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E1F7B4F-E6B6-5F56-AC87-BA051B547035}"/>
              </a:ext>
            </a:extLst>
          </p:cNvPr>
          <p:cNvGrpSpPr/>
          <p:nvPr/>
        </p:nvGrpSpPr>
        <p:grpSpPr>
          <a:xfrm>
            <a:off x="5057941" y="3272930"/>
            <a:ext cx="2089850" cy="1333973"/>
            <a:chOff x="5438816" y="3498511"/>
            <a:chExt cx="1384063" cy="883462"/>
          </a:xfrm>
          <a:solidFill>
            <a:srgbClr val="013857"/>
          </a:solidFill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A9CF81FB-6292-E647-8120-1D230AE00FC0}"/>
                </a:ext>
              </a:extLst>
            </p:cNvPr>
            <p:cNvSpPr/>
            <p:nvPr/>
          </p:nvSpPr>
          <p:spPr>
            <a:xfrm>
              <a:off x="5606047" y="3816256"/>
              <a:ext cx="1049532" cy="565717"/>
            </a:xfrm>
            <a:custGeom>
              <a:avLst/>
              <a:gdLst>
                <a:gd name="connsiteX0" fmla="*/ 524016 w 1049532"/>
                <a:gd name="connsiteY0" fmla="*/ 337 h 565717"/>
                <a:gd name="connsiteX1" fmla="*/ 869250 w 1049532"/>
                <a:gd name="connsiteY1" fmla="*/ 466 h 565717"/>
                <a:gd name="connsiteX2" fmla="*/ 1047610 w 1049532"/>
                <a:gd name="connsiteY2" fmla="*/ 171083 h 565717"/>
                <a:gd name="connsiteX3" fmla="*/ 1047868 w 1049532"/>
                <a:gd name="connsiteY3" fmla="*/ 393710 h 565717"/>
                <a:gd name="connsiteX4" fmla="*/ 869121 w 1049532"/>
                <a:gd name="connsiteY4" fmla="*/ 564069 h 565717"/>
                <a:gd name="connsiteX5" fmla="*/ 741997 w 1049532"/>
                <a:gd name="connsiteY5" fmla="*/ 564585 h 565717"/>
                <a:gd name="connsiteX6" fmla="*/ 594999 w 1049532"/>
                <a:gd name="connsiteY6" fmla="*/ 521608 h 565717"/>
                <a:gd name="connsiteX7" fmla="*/ 438966 w 1049532"/>
                <a:gd name="connsiteY7" fmla="*/ 528965 h 565717"/>
                <a:gd name="connsiteX8" fmla="*/ 340494 w 1049532"/>
                <a:gd name="connsiteY8" fmla="*/ 562649 h 565717"/>
                <a:gd name="connsiteX9" fmla="*/ 172587 w 1049532"/>
                <a:gd name="connsiteY9" fmla="*/ 563940 h 565717"/>
                <a:gd name="connsiteX10" fmla="*/ 3390 w 1049532"/>
                <a:gd name="connsiteY10" fmla="*/ 408552 h 565717"/>
                <a:gd name="connsiteX11" fmla="*/ 3778 w 1049532"/>
                <a:gd name="connsiteY11" fmla="*/ 154434 h 565717"/>
                <a:gd name="connsiteX12" fmla="*/ 169877 w 1049532"/>
                <a:gd name="connsiteY12" fmla="*/ 853 h 565717"/>
                <a:gd name="connsiteX13" fmla="*/ 524016 w 1049532"/>
                <a:gd name="connsiteY13" fmla="*/ 337 h 565717"/>
                <a:gd name="connsiteX14" fmla="*/ 61338 w 1049532"/>
                <a:gd name="connsiteY14" fmla="*/ 317565 h 565717"/>
                <a:gd name="connsiteX15" fmla="*/ 74889 w 1049532"/>
                <a:gd name="connsiteY15" fmla="*/ 319372 h 565717"/>
                <a:gd name="connsiteX16" fmla="*/ 79406 w 1049532"/>
                <a:gd name="connsiteY16" fmla="*/ 257294 h 565717"/>
                <a:gd name="connsiteX17" fmla="*/ 249765 w 1049532"/>
                <a:gd name="connsiteY17" fmla="*/ 83839 h 565717"/>
                <a:gd name="connsiteX18" fmla="*/ 326942 w 1049532"/>
                <a:gd name="connsiteY18" fmla="*/ 83064 h 565717"/>
                <a:gd name="connsiteX19" fmla="*/ 355852 w 1049532"/>
                <a:gd name="connsiteY19" fmla="*/ 72739 h 565717"/>
                <a:gd name="connsiteX20" fmla="*/ 117737 w 1049532"/>
                <a:gd name="connsiteY20" fmla="*/ 93002 h 565717"/>
                <a:gd name="connsiteX21" fmla="*/ 61338 w 1049532"/>
                <a:gd name="connsiteY21" fmla="*/ 317565 h 56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9532" h="565717">
                  <a:moveTo>
                    <a:pt x="524016" y="337"/>
                  </a:moveTo>
                  <a:cubicBezTo>
                    <a:pt x="639137" y="337"/>
                    <a:pt x="754129" y="-179"/>
                    <a:pt x="869250" y="466"/>
                  </a:cubicBezTo>
                  <a:cubicBezTo>
                    <a:pt x="974304" y="982"/>
                    <a:pt x="1044126" y="66674"/>
                    <a:pt x="1047610" y="171083"/>
                  </a:cubicBezTo>
                  <a:cubicBezTo>
                    <a:pt x="1050062" y="245163"/>
                    <a:pt x="1050191" y="319501"/>
                    <a:pt x="1047868" y="393710"/>
                  </a:cubicBezTo>
                  <a:cubicBezTo>
                    <a:pt x="1044513" y="497474"/>
                    <a:pt x="974304" y="563036"/>
                    <a:pt x="869121" y="564069"/>
                  </a:cubicBezTo>
                  <a:cubicBezTo>
                    <a:pt x="826661" y="564456"/>
                    <a:pt x="784200" y="562520"/>
                    <a:pt x="741997" y="564585"/>
                  </a:cubicBezTo>
                  <a:cubicBezTo>
                    <a:pt x="687534" y="567295"/>
                    <a:pt x="639782" y="559681"/>
                    <a:pt x="594999" y="521608"/>
                  </a:cubicBezTo>
                  <a:cubicBezTo>
                    <a:pt x="550990" y="484181"/>
                    <a:pt x="490719" y="495667"/>
                    <a:pt x="438966" y="528965"/>
                  </a:cubicBezTo>
                  <a:cubicBezTo>
                    <a:pt x="410444" y="547291"/>
                    <a:pt x="374307" y="559423"/>
                    <a:pt x="340494" y="562649"/>
                  </a:cubicBezTo>
                  <a:cubicBezTo>
                    <a:pt x="284998" y="568070"/>
                    <a:pt x="228599" y="564843"/>
                    <a:pt x="172587" y="563940"/>
                  </a:cubicBezTo>
                  <a:cubicBezTo>
                    <a:pt x="79665" y="562391"/>
                    <a:pt x="8424" y="500313"/>
                    <a:pt x="3390" y="408552"/>
                  </a:cubicBezTo>
                  <a:cubicBezTo>
                    <a:pt x="-1256" y="324018"/>
                    <a:pt x="-1127" y="238839"/>
                    <a:pt x="3778" y="154434"/>
                  </a:cubicBezTo>
                  <a:cubicBezTo>
                    <a:pt x="8940" y="64867"/>
                    <a:pt x="79665" y="1886"/>
                    <a:pt x="169877" y="853"/>
                  </a:cubicBezTo>
                  <a:cubicBezTo>
                    <a:pt x="287837" y="-695"/>
                    <a:pt x="405927" y="337"/>
                    <a:pt x="524016" y="337"/>
                  </a:cubicBezTo>
                  <a:close/>
                  <a:moveTo>
                    <a:pt x="61338" y="317565"/>
                  </a:moveTo>
                  <a:cubicBezTo>
                    <a:pt x="65855" y="318211"/>
                    <a:pt x="70372" y="318856"/>
                    <a:pt x="74889" y="319372"/>
                  </a:cubicBezTo>
                  <a:cubicBezTo>
                    <a:pt x="76438" y="298723"/>
                    <a:pt x="79277" y="277944"/>
                    <a:pt x="79406" y="257294"/>
                  </a:cubicBezTo>
                  <a:cubicBezTo>
                    <a:pt x="80439" y="147078"/>
                    <a:pt x="141097" y="84871"/>
                    <a:pt x="249765" y="83839"/>
                  </a:cubicBezTo>
                  <a:cubicBezTo>
                    <a:pt x="275448" y="83580"/>
                    <a:pt x="301260" y="84484"/>
                    <a:pt x="326942" y="83064"/>
                  </a:cubicBezTo>
                  <a:cubicBezTo>
                    <a:pt x="335718" y="82548"/>
                    <a:pt x="344236" y="77128"/>
                    <a:pt x="355852" y="72739"/>
                  </a:cubicBezTo>
                  <a:cubicBezTo>
                    <a:pt x="310810" y="38797"/>
                    <a:pt x="161488" y="53639"/>
                    <a:pt x="117737" y="93002"/>
                  </a:cubicBezTo>
                  <a:cubicBezTo>
                    <a:pt x="57208" y="147465"/>
                    <a:pt x="28815" y="245292"/>
                    <a:pt x="61338" y="317565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1C0D35E-807B-C433-738D-258E13525A02}"/>
                </a:ext>
              </a:extLst>
            </p:cNvPr>
            <p:cNvSpPr/>
            <p:nvPr/>
          </p:nvSpPr>
          <p:spPr>
            <a:xfrm>
              <a:off x="5438816" y="3498511"/>
              <a:ext cx="1384063" cy="617241"/>
            </a:xfrm>
            <a:custGeom>
              <a:avLst/>
              <a:gdLst>
                <a:gd name="connsiteX0" fmla="*/ 131904 w 1384063"/>
                <a:gd name="connsiteY0" fmla="*/ 617242 h 617241"/>
                <a:gd name="connsiteX1" fmla="*/ 40014 w 1384063"/>
                <a:gd name="connsiteY1" fmla="*/ 244260 h 617241"/>
                <a:gd name="connsiteX2" fmla="*/ 240443 w 1384063"/>
                <a:gd name="connsiteY2" fmla="*/ 80484 h 617241"/>
                <a:gd name="connsiteX3" fmla="*/ 792817 w 1384063"/>
                <a:gd name="connsiteY3" fmla="*/ 3435 h 617241"/>
                <a:gd name="connsiteX4" fmla="*/ 1145279 w 1384063"/>
                <a:gd name="connsiteY4" fmla="*/ 81129 h 617241"/>
                <a:gd name="connsiteX5" fmla="*/ 1379393 w 1384063"/>
                <a:gd name="connsiteY5" fmla="*/ 343894 h 617241"/>
                <a:gd name="connsiteX6" fmla="*/ 1253172 w 1384063"/>
                <a:gd name="connsiteY6" fmla="*/ 607691 h 617241"/>
                <a:gd name="connsiteX7" fmla="*/ 1262207 w 1384063"/>
                <a:gd name="connsiteY7" fmla="*/ 448819 h 617241"/>
                <a:gd name="connsiteX8" fmla="*/ 1200129 w 1384063"/>
                <a:gd name="connsiteY8" fmla="*/ 245292 h 617241"/>
                <a:gd name="connsiteX9" fmla="*/ 931427 w 1384063"/>
                <a:gd name="connsiteY9" fmla="*/ 132882 h 617241"/>
                <a:gd name="connsiteX10" fmla="*/ 334915 w 1384063"/>
                <a:gd name="connsiteY10" fmla="*/ 164372 h 617241"/>
                <a:gd name="connsiteX11" fmla="*/ 184818 w 1384063"/>
                <a:gd name="connsiteY11" fmla="*/ 245680 h 617241"/>
                <a:gd name="connsiteX12" fmla="*/ 120805 w 1384063"/>
                <a:gd name="connsiteY12" fmla="*/ 452820 h 617241"/>
                <a:gd name="connsiteX13" fmla="*/ 131904 w 1384063"/>
                <a:gd name="connsiteY13" fmla="*/ 617242 h 61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4063" h="617241">
                  <a:moveTo>
                    <a:pt x="131904" y="617242"/>
                  </a:moveTo>
                  <a:cubicBezTo>
                    <a:pt x="-898" y="537483"/>
                    <a:pt x="-37035" y="374997"/>
                    <a:pt x="40014" y="244260"/>
                  </a:cubicBezTo>
                  <a:cubicBezTo>
                    <a:pt x="86604" y="165276"/>
                    <a:pt x="158103" y="115459"/>
                    <a:pt x="240443" y="80484"/>
                  </a:cubicBezTo>
                  <a:cubicBezTo>
                    <a:pt x="417513" y="5113"/>
                    <a:pt x="603745" y="-7535"/>
                    <a:pt x="792817" y="3435"/>
                  </a:cubicBezTo>
                  <a:cubicBezTo>
                    <a:pt x="914262" y="10533"/>
                    <a:pt x="1033384" y="30796"/>
                    <a:pt x="1145279" y="81129"/>
                  </a:cubicBezTo>
                  <a:cubicBezTo>
                    <a:pt x="1262078" y="133785"/>
                    <a:pt x="1354355" y="209027"/>
                    <a:pt x="1379393" y="343894"/>
                  </a:cubicBezTo>
                  <a:cubicBezTo>
                    <a:pt x="1399397" y="451271"/>
                    <a:pt x="1354742" y="550002"/>
                    <a:pt x="1253172" y="607691"/>
                  </a:cubicBezTo>
                  <a:cubicBezTo>
                    <a:pt x="1255754" y="550905"/>
                    <a:pt x="1249043" y="497087"/>
                    <a:pt x="1262207" y="448819"/>
                  </a:cubicBezTo>
                  <a:cubicBezTo>
                    <a:pt x="1285179" y="364414"/>
                    <a:pt x="1261690" y="299368"/>
                    <a:pt x="1200129" y="245292"/>
                  </a:cubicBezTo>
                  <a:cubicBezTo>
                    <a:pt x="1123726" y="177923"/>
                    <a:pt x="1028996" y="149918"/>
                    <a:pt x="931427" y="132882"/>
                  </a:cubicBezTo>
                  <a:cubicBezTo>
                    <a:pt x="730353" y="97778"/>
                    <a:pt x="530052" y="99068"/>
                    <a:pt x="334915" y="164372"/>
                  </a:cubicBezTo>
                  <a:cubicBezTo>
                    <a:pt x="281613" y="182182"/>
                    <a:pt x="229215" y="211092"/>
                    <a:pt x="184818" y="245680"/>
                  </a:cubicBezTo>
                  <a:cubicBezTo>
                    <a:pt x="118482" y="297303"/>
                    <a:pt x="99123" y="367641"/>
                    <a:pt x="120805" y="452820"/>
                  </a:cubicBezTo>
                  <a:cubicBezTo>
                    <a:pt x="133453" y="502508"/>
                    <a:pt x="128549" y="556713"/>
                    <a:pt x="131904" y="617242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6BB3804B-5F82-9A60-2EAB-C4162B9A55D3}"/>
                </a:ext>
              </a:extLst>
            </p:cNvPr>
            <p:cNvSpPr/>
            <p:nvPr/>
          </p:nvSpPr>
          <p:spPr>
            <a:xfrm>
              <a:off x="5704038" y="3706586"/>
              <a:ext cx="854760" cy="76581"/>
            </a:xfrm>
            <a:custGeom>
              <a:avLst/>
              <a:gdLst>
                <a:gd name="connsiteX0" fmla="*/ 0 w 854760"/>
                <a:gd name="connsiteY0" fmla="*/ 76581 h 76581"/>
                <a:gd name="connsiteX1" fmla="*/ 119896 w 854760"/>
                <a:gd name="connsiteY1" fmla="*/ 823 h 76581"/>
                <a:gd name="connsiteX2" fmla="*/ 733832 w 854760"/>
                <a:gd name="connsiteY2" fmla="*/ 823 h 76581"/>
                <a:gd name="connsiteX3" fmla="*/ 854761 w 854760"/>
                <a:gd name="connsiteY3" fmla="*/ 76581 h 76581"/>
                <a:gd name="connsiteX4" fmla="*/ 0 w 854760"/>
                <a:gd name="connsiteY4" fmla="*/ 76581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760" h="76581">
                  <a:moveTo>
                    <a:pt x="0" y="76581"/>
                  </a:moveTo>
                  <a:cubicBezTo>
                    <a:pt x="25941" y="28313"/>
                    <a:pt x="66078" y="1082"/>
                    <a:pt x="119896" y="823"/>
                  </a:cubicBezTo>
                  <a:cubicBezTo>
                    <a:pt x="324584" y="-338"/>
                    <a:pt x="529144" y="-209"/>
                    <a:pt x="733832" y="823"/>
                  </a:cubicBezTo>
                  <a:cubicBezTo>
                    <a:pt x="788037" y="1082"/>
                    <a:pt x="827013" y="29733"/>
                    <a:pt x="854761" y="76581"/>
                  </a:cubicBezTo>
                  <a:cubicBezTo>
                    <a:pt x="569281" y="76581"/>
                    <a:pt x="287028" y="76581"/>
                    <a:pt x="0" y="76581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5485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CD840D3-F9A8-0893-CD0A-4706FA439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20">
            <a:extLst>
              <a:ext uri="{FF2B5EF4-FFF2-40B4-BE49-F238E27FC236}">
                <a16:creationId xmlns:a16="http://schemas.microsoft.com/office/drawing/2014/main" id="{69785B5C-4278-CC0E-AADD-B775D21FBE50}"/>
              </a:ext>
            </a:extLst>
          </p:cNvPr>
          <p:cNvGrpSpPr/>
          <p:nvPr/>
        </p:nvGrpSpPr>
        <p:grpSpPr>
          <a:xfrm>
            <a:off x="6241648" y="3644911"/>
            <a:ext cx="5020197" cy="646331"/>
            <a:chOff x="959011" y="3630156"/>
            <a:chExt cx="5020197" cy="646331"/>
          </a:xfrm>
        </p:grpSpPr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52C45888-6168-13BF-9F21-7190E8C97C24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TextBox 24">
              <a:extLst>
                <a:ext uri="{FF2B5EF4-FFF2-40B4-BE49-F238E27FC236}">
                  <a16:creationId xmlns:a16="http://schemas.microsoft.com/office/drawing/2014/main" id="{CF3F0FF0-AB27-3958-831D-DDF9BD4A9BDB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" name="Chevron 26">
              <a:extLst>
                <a:ext uri="{FF2B5EF4-FFF2-40B4-BE49-F238E27FC236}">
                  <a16:creationId xmlns:a16="http://schemas.microsoft.com/office/drawing/2014/main" id="{5C3B7AC5-9380-43DF-951F-E7781CABED3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4">
            <a:extLst>
              <a:ext uri="{FF2B5EF4-FFF2-40B4-BE49-F238E27FC236}">
                <a16:creationId xmlns:a16="http://schemas.microsoft.com/office/drawing/2014/main" id="{EF233024-48E5-5FBA-F314-B4E7AD3864CE}"/>
              </a:ext>
            </a:extLst>
          </p:cNvPr>
          <p:cNvGrpSpPr/>
          <p:nvPr/>
        </p:nvGrpSpPr>
        <p:grpSpPr>
          <a:xfrm>
            <a:off x="6241648" y="5709971"/>
            <a:ext cx="5020197" cy="646331"/>
            <a:chOff x="959011" y="4662686"/>
            <a:chExt cx="5020197" cy="646331"/>
          </a:xfrm>
        </p:grpSpPr>
        <p:sp>
          <p:nvSpPr>
            <p:cNvPr id="9" name="TextBox 27">
              <a:extLst>
                <a:ext uri="{FF2B5EF4-FFF2-40B4-BE49-F238E27FC236}">
                  <a16:creationId xmlns:a16="http://schemas.microsoft.com/office/drawing/2014/main" id="{60CF4B7E-4544-1DBD-2953-B538E8A21A46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28">
              <a:extLst>
                <a:ext uri="{FF2B5EF4-FFF2-40B4-BE49-F238E27FC236}">
                  <a16:creationId xmlns:a16="http://schemas.microsoft.com/office/drawing/2014/main" id="{684471C2-BB84-8D5B-FBCC-C514245D59DA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Chevron 27">
              <a:extLst>
                <a:ext uri="{FF2B5EF4-FFF2-40B4-BE49-F238E27FC236}">
                  <a16:creationId xmlns:a16="http://schemas.microsoft.com/office/drawing/2014/main" id="{B798DF63-6055-B2B6-A0F8-4158B7A323A9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60FF61B8-4281-F80D-AB1C-0F8EFED701AB}"/>
              </a:ext>
            </a:extLst>
          </p:cNvPr>
          <p:cNvGrpSpPr/>
          <p:nvPr/>
        </p:nvGrpSpPr>
        <p:grpSpPr>
          <a:xfrm>
            <a:off x="6241648" y="4635889"/>
            <a:ext cx="5020197" cy="646331"/>
            <a:chOff x="959011" y="5695216"/>
            <a:chExt cx="5020197" cy="646331"/>
          </a:xfrm>
        </p:grpSpPr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2B3C3CC8-D233-EE0C-754D-64B516ECBF4B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1AF08DFF-18DA-4D70-02D9-4BB34FA51E76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Chevron 28">
              <a:extLst>
                <a:ext uri="{FF2B5EF4-FFF2-40B4-BE49-F238E27FC236}">
                  <a16:creationId xmlns:a16="http://schemas.microsoft.com/office/drawing/2014/main" id="{C2FBE57D-1BB4-B172-1CC5-DB6364CFBBB8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34">
            <a:extLst>
              <a:ext uri="{FF2B5EF4-FFF2-40B4-BE49-F238E27FC236}">
                <a16:creationId xmlns:a16="http://schemas.microsoft.com/office/drawing/2014/main" id="{7CC75D26-E172-0485-A671-6EAF709882DA}"/>
              </a:ext>
            </a:extLst>
          </p:cNvPr>
          <p:cNvSpPr txBox="1"/>
          <p:nvPr/>
        </p:nvSpPr>
        <p:spPr>
          <a:xfrm>
            <a:off x="6517577" y="1743434"/>
            <a:ext cx="520788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cs typeface="Arial" pitchFamily="34" charset="0"/>
              </a:rPr>
              <a:t>for your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832D60D-0881-5022-F355-33AEEB1DC41C}"/>
              </a:ext>
            </a:extLst>
          </p:cNvPr>
          <p:cNvGrpSpPr/>
          <p:nvPr/>
        </p:nvGrpSpPr>
        <p:grpSpPr>
          <a:xfrm>
            <a:off x="1668822" y="2049137"/>
            <a:ext cx="4005602" cy="4154645"/>
            <a:chOff x="1364736" y="1866292"/>
            <a:chExt cx="3666616" cy="3803046"/>
          </a:xfrm>
          <a:solidFill>
            <a:srgbClr val="013857"/>
          </a:solidFill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71AE9B5F-4B7D-9FA4-EE47-40FD0420D67F}"/>
                </a:ext>
              </a:extLst>
            </p:cNvPr>
            <p:cNvSpPr/>
            <p:nvPr/>
          </p:nvSpPr>
          <p:spPr>
            <a:xfrm>
              <a:off x="1452544" y="1866482"/>
              <a:ext cx="3578808" cy="3802856"/>
            </a:xfrm>
            <a:custGeom>
              <a:avLst/>
              <a:gdLst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84638 w 3578808"/>
                <a:gd name="connsiteY42" fmla="*/ 343576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05997 w 3578808"/>
                <a:gd name="connsiteY102" fmla="*/ 145761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84638 w 3578808"/>
                <a:gd name="connsiteY42" fmla="*/ 343576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5369 w 3578808"/>
                <a:gd name="connsiteY42" fmla="*/ 3107156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6956 w 3578808"/>
                <a:gd name="connsiteY42" fmla="*/ 314049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6956 w 3578808"/>
                <a:gd name="connsiteY42" fmla="*/ 314049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40131 w 3578808"/>
                <a:gd name="connsiteY75" fmla="*/ 3159543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43306 w 3578808"/>
                <a:gd name="connsiteY42" fmla="*/ 3156368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40131 w 3578808"/>
                <a:gd name="connsiteY75" fmla="*/ 3159543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3578808" h="3802856">
                  <a:moveTo>
                    <a:pt x="129647" y="3802856"/>
                  </a:moveTo>
                  <a:cubicBezTo>
                    <a:pt x="24110" y="3756565"/>
                    <a:pt x="-14180" y="3689318"/>
                    <a:pt x="4584" y="3576638"/>
                  </a:cubicBezTo>
                  <a:cubicBezTo>
                    <a:pt x="26777" y="3443954"/>
                    <a:pt x="50971" y="3311557"/>
                    <a:pt x="72307" y="3178778"/>
                  </a:cubicBezTo>
                  <a:cubicBezTo>
                    <a:pt x="102311" y="2991421"/>
                    <a:pt x="195179" y="2846642"/>
                    <a:pt x="359009" y="2749487"/>
                  </a:cubicBezTo>
                  <a:cubicBezTo>
                    <a:pt x="378536" y="2737866"/>
                    <a:pt x="385775" y="2725865"/>
                    <a:pt x="385775" y="2703100"/>
                  </a:cubicBezTo>
                  <a:cubicBezTo>
                    <a:pt x="385108" y="2221421"/>
                    <a:pt x="385298" y="1739741"/>
                    <a:pt x="385298" y="1258062"/>
                  </a:cubicBezTo>
                  <a:cubicBezTo>
                    <a:pt x="385298" y="1245680"/>
                    <a:pt x="385108" y="1233297"/>
                    <a:pt x="385679" y="1220915"/>
                  </a:cubicBezTo>
                  <a:cubicBezTo>
                    <a:pt x="389680" y="1135475"/>
                    <a:pt x="445877" y="1062800"/>
                    <a:pt x="529126" y="1043464"/>
                  </a:cubicBezTo>
                  <a:cubicBezTo>
                    <a:pt x="563892" y="1035368"/>
                    <a:pt x="601230" y="1036320"/>
                    <a:pt x="637330" y="1036320"/>
                  </a:cubicBezTo>
                  <a:cubicBezTo>
                    <a:pt x="658380" y="1036320"/>
                    <a:pt x="664000" y="1029462"/>
                    <a:pt x="663524" y="1009364"/>
                  </a:cubicBezTo>
                  <a:cubicBezTo>
                    <a:pt x="662381" y="958977"/>
                    <a:pt x="662476" y="908590"/>
                    <a:pt x="663428" y="858203"/>
                  </a:cubicBezTo>
                  <a:cubicBezTo>
                    <a:pt x="664571" y="800195"/>
                    <a:pt x="693527" y="755904"/>
                    <a:pt x="742486" y="741807"/>
                  </a:cubicBezTo>
                  <a:cubicBezTo>
                    <a:pt x="765060" y="735330"/>
                    <a:pt x="789730" y="735616"/>
                    <a:pt x="813542" y="734854"/>
                  </a:cubicBezTo>
                  <a:cubicBezTo>
                    <a:pt x="828020" y="734378"/>
                    <a:pt x="838212" y="731425"/>
                    <a:pt x="845642" y="717614"/>
                  </a:cubicBezTo>
                  <a:cubicBezTo>
                    <a:pt x="859167" y="692563"/>
                    <a:pt x="881265" y="677894"/>
                    <a:pt x="908507" y="669036"/>
                  </a:cubicBezTo>
                  <a:cubicBezTo>
                    <a:pt x="917174" y="666179"/>
                    <a:pt x="926604" y="656082"/>
                    <a:pt x="929462" y="647224"/>
                  </a:cubicBezTo>
                  <a:cubicBezTo>
                    <a:pt x="936129" y="626935"/>
                    <a:pt x="937939" y="605219"/>
                    <a:pt x="943463" y="584549"/>
                  </a:cubicBezTo>
                  <a:cubicBezTo>
                    <a:pt x="1014615" y="319659"/>
                    <a:pt x="1185589" y="146971"/>
                    <a:pt x="1440002" y="54864"/>
                  </a:cubicBezTo>
                  <a:cubicBezTo>
                    <a:pt x="1506296" y="30861"/>
                    <a:pt x="1576590" y="18002"/>
                    <a:pt x="1645075" y="0"/>
                  </a:cubicBezTo>
                  <a:lnTo>
                    <a:pt x="1937588" y="0"/>
                  </a:lnTo>
                  <a:lnTo>
                    <a:pt x="2040839" y="24003"/>
                  </a:lnTo>
                  <a:cubicBezTo>
                    <a:pt x="2244293" y="75152"/>
                    <a:pt x="2413838" y="177641"/>
                    <a:pt x="2533186" y="353854"/>
                  </a:cubicBezTo>
                  <a:cubicBezTo>
                    <a:pt x="2592717" y="441770"/>
                    <a:pt x="2630532" y="539115"/>
                    <a:pt x="2646724" y="644366"/>
                  </a:cubicBezTo>
                  <a:cubicBezTo>
                    <a:pt x="2649010" y="658844"/>
                    <a:pt x="2654820" y="666560"/>
                    <a:pt x="2668917" y="669608"/>
                  </a:cubicBezTo>
                  <a:cubicBezTo>
                    <a:pt x="2697111" y="675894"/>
                    <a:pt x="2718542" y="692468"/>
                    <a:pt x="2732163" y="717328"/>
                  </a:cubicBezTo>
                  <a:cubicBezTo>
                    <a:pt x="2739783" y="731330"/>
                    <a:pt x="2749975" y="733235"/>
                    <a:pt x="2764072" y="734949"/>
                  </a:cubicBezTo>
                  <a:cubicBezTo>
                    <a:pt x="2794742" y="738569"/>
                    <a:pt x="2827223" y="739997"/>
                    <a:pt x="2855036" y="751713"/>
                  </a:cubicBezTo>
                  <a:cubicBezTo>
                    <a:pt x="2893612" y="767906"/>
                    <a:pt x="2913424" y="803815"/>
                    <a:pt x="2913710" y="845249"/>
                  </a:cubicBezTo>
                  <a:cubicBezTo>
                    <a:pt x="2914948" y="1009650"/>
                    <a:pt x="2915043" y="1174147"/>
                    <a:pt x="2913805" y="1338548"/>
                  </a:cubicBezTo>
                  <a:cubicBezTo>
                    <a:pt x="2913329" y="1396270"/>
                    <a:pt x="2868657" y="1441133"/>
                    <a:pt x="2811411" y="1447800"/>
                  </a:cubicBezTo>
                  <a:cubicBezTo>
                    <a:pt x="2806458" y="1448372"/>
                    <a:pt x="2801505" y="1449419"/>
                    <a:pt x="2796647" y="1449134"/>
                  </a:cubicBezTo>
                  <a:cubicBezTo>
                    <a:pt x="2764453" y="1446848"/>
                    <a:pt x="2738450" y="1450277"/>
                    <a:pt x="2718161" y="1483614"/>
                  </a:cubicBezTo>
                  <a:cubicBezTo>
                    <a:pt x="2697778" y="1517142"/>
                    <a:pt x="2657106" y="1518952"/>
                    <a:pt x="2619483" y="1521047"/>
                  </a:cubicBezTo>
                  <a:cubicBezTo>
                    <a:pt x="2614244" y="1560195"/>
                    <a:pt x="2610148" y="1598676"/>
                    <a:pt x="2603957" y="1636681"/>
                  </a:cubicBezTo>
                  <a:cubicBezTo>
                    <a:pt x="2581097" y="1776032"/>
                    <a:pt x="2524899" y="1900523"/>
                    <a:pt x="2429363" y="2004822"/>
                  </a:cubicBezTo>
                  <a:cubicBezTo>
                    <a:pt x="2371451" y="2068068"/>
                    <a:pt x="2307824" y="2126171"/>
                    <a:pt x="2248007" y="2187702"/>
                  </a:cubicBezTo>
                  <a:cubicBezTo>
                    <a:pt x="2238863" y="2197132"/>
                    <a:pt x="2231720" y="2212562"/>
                    <a:pt x="2231243" y="2225421"/>
                  </a:cubicBezTo>
                  <a:cubicBezTo>
                    <a:pt x="2229338" y="2278285"/>
                    <a:pt x="2230291" y="2331149"/>
                    <a:pt x="2230481" y="2384012"/>
                  </a:cubicBezTo>
                  <a:cubicBezTo>
                    <a:pt x="2230767" y="2467356"/>
                    <a:pt x="2271820" y="2519267"/>
                    <a:pt x="2352592" y="2536508"/>
                  </a:cubicBezTo>
                  <a:lnTo>
                    <a:pt x="3030772" y="2679954"/>
                  </a:lnTo>
                  <a:cubicBezTo>
                    <a:pt x="3256610" y="2727675"/>
                    <a:pt x="3407391" y="2860643"/>
                    <a:pt x="3482924" y="3078671"/>
                  </a:cubicBezTo>
                  <a:cubicBezTo>
                    <a:pt x="3490449" y="3100388"/>
                    <a:pt x="3495020" y="3123248"/>
                    <a:pt x="3499974" y="3145822"/>
                  </a:cubicBezTo>
                  <a:cubicBezTo>
                    <a:pt x="3507022" y="3177635"/>
                    <a:pt x="3472643" y="3149034"/>
                    <a:pt x="3443306" y="3156368"/>
                  </a:cubicBezTo>
                  <a:cubicBezTo>
                    <a:pt x="3413017" y="3163893"/>
                    <a:pt x="3409646" y="3196840"/>
                    <a:pt x="3391198" y="3173540"/>
                  </a:cubicBezTo>
                  <a:cubicBezTo>
                    <a:pt x="3372750" y="3150240"/>
                    <a:pt x="3361956" y="3065526"/>
                    <a:pt x="3332619" y="3016568"/>
                  </a:cubicBezTo>
                  <a:cubicBezTo>
                    <a:pt x="3259182" y="2893981"/>
                    <a:pt x="3152120" y="2820543"/>
                    <a:pt x="3012579" y="2791873"/>
                  </a:cubicBezTo>
                  <a:lnTo>
                    <a:pt x="2608148" y="2706243"/>
                  </a:lnTo>
                  <a:cubicBezTo>
                    <a:pt x="2539568" y="2691670"/>
                    <a:pt x="2471083" y="2676239"/>
                    <a:pt x="2402122" y="2663762"/>
                  </a:cubicBezTo>
                  <a:cubicBezTo>
                    <a:pt x="2389835" y="2661571"/>
                    <a:pt x="2373833" y="2669381"/>
                    <a:pt x="2362117" y="2676716"/>
                  </a:cubicBezTo>
                  <a:cubicBezTo>
                    <a:pt x="2254675" y="2744057"/>
                    <a:pt x="2139422" y="2792349"/>
                    <a:pt x="2015407" y="2817590"/>
                  </a:cubicBezTo>
                  <a:cubicBezTo>
                    <a:pt x="1739182" y="2873788"/>
                    <a:pt x="1477721" y="2833402"/>
                    <a:pt x="1236357" y="2686336"/>
                  </a:cubicBezTo>
                  <a:cubicBezTo>
                    <a:pt x="1193209" y="2660047"/>
                    <a:pt x="1156728" y="2666048"/>
                    <a:pt x="1115104" y="2674906"/>
                  </a:cubicBezTo>
                  <a:lnTo>
                    <a:pt x="560558" y="2792540"/>
                  </a:lnTo>
                  <a:cubicBezTo>
                    <a:pt x="363962" y="2832830"/>
                    <a:pt x="217563" y="2986469"/>
                    <a:pt x="185750" y="3186208"/>
                  </a:cubicBezTo>
                  <a:cubicBezTo>
                    <a:pt x="163556" y="3325559"/>
                    <a:pt x="138791" y="3464528"/>
                    <a:pt x="114693" y="3603593"/>
                  </a:cubicBezTo>
                  <a:cubicBezTo>
                    <a:pt x="105454" y="3657029"/>
                    <a:pt x="131933" y="3690271"/>
                    <a:pt x="186988" y="3690461"/>
                  </a:cubicBezTo>
                  <a:lnTo>
                    <a:pt x="539032" y="3691033"/>
                  </a:lnTo>
                  <a:cubicBezTo>
                    <a:pt x="558939" y="3691223"/>
                    <a:pt x="566273" y="3684556"/>
                    <a:pt x="569226" y="3665601"/>
                  </a:cubicBezTo>
                  <a:cubicBezTo>
                    <a:pt x="584180" y="3569303"/>
                    <a:pt x="600087" y="3473292"/>
                    <a:pt x="615708" y="3377089"/>
                  </a:cubicBezTo>
                  <a:cubicBezTo>
                    <a:pt x="621423" y="3342037"/>
                    <a:pt x="626186" y="3306890"/>
                    <a:pt x="632758" y="3271933"/>
                  </a:cubicBezTo>
                  <a:cubicBezTo>
                    <a:pt x="641616" y="3224594"/>
                    <a:pt x="680002" y="3202305"/>
                    <a:pt x="716768" y="3222498"/>
                  </a:cubicBezTo>
                  <a:cubicBezTo>
                    <a:pt x="740962" y="3235833"/>
                    <a:pt x="748487" y="3257741"/>
                    <a:pt x="744677" y="3283458"/>
                  </a:cubicBezTo>
                  <a:cubicBezTo>
                    <a:pt x="736009" y="3342227"/>
                    <a:pt x="726389" y="3400901"/>
                    <a:pt x="717054" y="3459575"/>
                  </a:cubicBezTo>
                  <a:cubicBezTo>
                    <a:pt x="704957" y="3535204"/>
                    <a:pt x="692670" y="3610737"/>
                    <a:pt x="680192" y="3688461"/>
                  </a:cubicBezTo>
                  <a:lnTo>
                    <a:pt x="2898946" y="3688461"/>
                  </a:lnTo>
                  <a:cubicBezTo>
                    <a:pt x="2885230" y="3604165"/>
                    <a:pt x="2871800" y="3521964"/>
                    <a:pt x="2858369" y="3439763"/>
                  </a:cubicBezTo>
                  <a:cubicBezTo>
                    <a:pt x="2850083" y="3389281"/>
                    <a:pt x="2841225" y="3338894"/>
                    <a:pt x="2833700" y="3288221"/>
                  </a:cubicBezTo>
                  <a:cubicBezTo>
                    <a:pt x="2827985" y="3250025"/>
                    <a:pt x="2847416" y="3220974"/>
                    <a:pt x="2880372" y="3215640"/>
                  </a:cubicBezTo>
                  <a:cubicBezTo>
                    <a:pt x="2913234" y="3210306"/>
                    <a:pt x="2938951" y="3232500"/>
                    <a:pt x="2945428" y="3271552"/>
                  </a:cubicBezTo>
                  <a:lnTo>
                    <a:pt x="3011912" y="3674745"/>
                  </a:lnTo>
                  <a:cubicBezTo>
                    <a:pt x="3012579" y="3678746"/>
                    <a:pt x="3013627" y="3682746"/>
                    <a:pt x="3015056" y="3689033"/>
                  </a:cubicBezTo>
                  <a:cubicBezTo>
                    <a:pt x="3024581" y="3689509"/>
                    <a:pt x="3034296" y="3690366"/>
                    <a:pt x="3044012" y="3690366"/>
                  </a:cubicBezTo>
                  <a:lnTo>
                    <a:pt x="3383673" y="3690366"/>
                  </a:lnTo>
                  <a:cubicBezTo>
                    <a:pt x="3448443" y="3690271"/>
                    <a:pt x="3474351" y="3659981"/>
                    <a:pt x="3463493" y="3596735"/>
                  </a:cubicBezTo>
                  <a:cubicBezTo>
                    <a:pt x="3455016" y="3547110"/>
                    <a:pt x="3403866" y="3237548"/>
                    <a:pt x="3395103" y="3188018"/>
                  </a:cubicBezTo>
                  <a:cubicBezTo>
                    <a:pt x="3390150" y="3159824"/>
                    <a:pt x="3413461" y="3177545"/>
                    <a:pt x="3440131" y="3159543"/>
                  </a:cubicBezTo>
                  <a:cubicBezTo>
                    <a:pt x="3473183" y="3137159"/>
                    <a:pt x="3493592" y="3116390"/>
                    <a:pt x="3502069" y="3158300"/>
                  </a:cubicBezTo>
                  <a:cubicBezTo>
                    <a:pt x="3514928" y="3222212"/>
                    <a:pt x="3570744" y="3540824"/>
                    <a:pt x="3577507" y="3605498"/>
                  </a:cubicBezTo>
                  <a:cubicBezTo>
                    <a:pt x="3587032" y="3696748"/>
                    <a:pt x="3543979" y="3761423"/>
                    <a:pt x="3458730" y="3794475"/>
                  </a:cubicBezTo>
                  <a:moveTo>
                    <a:pt x="945368" y="777526"/>
                  </a:moveTo>
                  <a:cubicBezTo>
                    <a:pt x="944416" y="787337"/>
                    <a:pt x="943273" y="793718"/>
                    <a:pt x="943273" y="800195"/>
                  </a:cubicBezTo>
                  <a:cubicBezTo>
                    <a:pt x="943178" y="994315"/>
                    <a:pt x="943463" y="1188530"/>
                    <a:pt x="942797" y="1382649"/>
                  </a:cubicBezTo>
                  <a:cubicBezTo>
                    <a:pt x="942701" y="1403223"/>
                    <a:pt x="950702" y="1407128"/>
                    <a:pt x="969086" y="1406938"/>
                  </a:cubicBezTo>
                  <a:cubicBezTo>
                    <a:pt x="1041761" y="1406081"/>
                    <a:pt x="1114532" y="1406366"/>
                    <a:pt x="1187208" y="1406843"/>
                  </a:cubicBezTo>
                  <a:lnTo>
                    <a:pt x="1461147" y="1407128"/>
                  </a:lnTo>
                  <a:cubicBezTo>
                    <a:pt x="1500962" y="1406176"/>
                    <a:pt x="1448193" y="1442942"/>
                    <a:pt x="1443050" y="1468850"/>
                  </a:cubicBezTo>
                  <a:cubicBezTo>
                    <a:pt x="1438097" y="1493996"/>
                    <a:pt x="1480673" y="1515142"/>
                    <a:pt x="1451146" y="1516380"/>
                  </a:cubicBezTo>
                  <a:cubicBezTo>
                    <a:pt x="1416475" y="1517904"/>
                    <a:pt x="1131487" y="1519904"/>
                    <a:pt x="1096816" y="1519238"/>
                  </a:cubicBezTo>
                  <a:cubicBezTo>
                    <a:pt x="1080814" y="1518952"/>
                    <a:pt x="1074813" y="1523905"/>
                    <a:pt x="1075956" y="1540669"/>
                  </a:cubicBezTo>
                  <a:cubicBezTo>
                    <a:pt x="1086338" y="1687640"/>
                    <a:pt x="1133678" y="1820037"/>
                    <a:pt x="1233595" y="1930051"/>
                  </a:cubicBezTo>
                  <a:cubicBezTo>
                    <a:pt x="1324749" y="2030444"/>
                    <a:pt x="1425333" y="2120932"/>
                    <a:pt x="1528870" y="2208657"/>
                  </a:cubicBezTo>
                  <a:cubicBezTo>
                    <a:pt x="1604117" y="2272379"/>
                    <a:pt x="1688604" y="2302002"/>
                    <a:pt x="1785473" y="2301907"/>
                  </a:cubicBezTo>
                  <a:cubicBezTo>
                    <a:pt x="1877866" y="2301716"/>
                    <a:pt x="1964543" y="2283238"/>
                    <a:pt x="2035505" y="2219039"/>
                  </a:cubicBezTo>
                  <a:cubicBezTo>
                    <a:pt x="2126659" y="2136553"/>
                    <a:pt x="2219242" y="2055400"/>
                    <a:pt x="2307920" y="1970151"/>
                  </a:cubicBezTo>
                  <a:cubicBezTo>
                    <a:pt x="2410313" y="1871663"/>
                    <a:pt x="2472702" y="1750505"/>
                    <a:pt x="2494229" y="1609439"/>
                  </a:cubicBezTo>
                  <a:cubicBezTo>
                    <a:pt x="2498610" y="1580579"/>
                    <a:pt x="2500515" y="1551432"/>
                    <a:pt x="2503849" y="1519619"/>
                  </a:cubicBezTo>
                  <a:lnTo>
                    <a:pt x="2466987" y="1519619"/>
                  </a:lnTo>
                  <a:lnTo>
                    <a:pt x="2028266" y="1519619"/>
                  </a:lnTo>
                  <a:cubicBezTo>
                    <a:pt x="1977021" y="1519619"/>
                    <a:pt x="1928729" y="1509046"/>
                    <a:pt x="1883009" y="1484948"/>
                  </a:cubicBezTo>
                  <a:cubicBezTo>
                    <a:pt x="1862816" y="1474280"/>
                    <a:pt x="1840718" y="1466183"/>
                    <a:pt x="1818525" y="1460849"/>
                  </a:cubicBezTo>
                  <a:cubicBezTo>
                    <a:pt x="1771472" y="1449610"/>
                    <a:pt x="1729466" y="1466088"/>
                    <a:pt x="1688509" y="1487996"/>
                  </a:cubicBezTo>
                  <a:cubicBezTo>
                    <a:pt x="1613261" y="1528286"/>
                    <a:pt x="1482526" y="1520577"/>
                    <a:pt x="1451051" y="1516571"/>
                  </a:cubicBezTo>
                  <a:cubicBezTo>
                    <a:pt x="1419576" y="1512565"/>
                    <a:pt x="1496611" y="1491107"/>
                    <a:pt x="1499659" y="1463961"/>
                  </a:cubicBezTo>
                  <a:cubicBezTo>
                    <a:pt x="1502898" y="1435100"/>
                    <a:pt x="1455930" y="1416823"/>
                    <a:pt x="1461052" y="1407319"/>
                  </a:cubicBezTo>
                  <a:cubicBezTo>
                    <a:pt x="1466174" y="1397815"/>
                    <a:pt x="1507343" y="1406081"/>
                    <a:pt x="1530394" y="1406938"/>
                  </a:cubicBezTo>
                  <a:cubicBezTo>
                    <a:pt x="1576971" y="1408652"/>
                    <a:pt x="1619834" y="1397032"/>
                    <a:pt x="1661077" y="1375601"/>
                  </a:cubicBezTo>
                  <a:cubicBezTo>
                    <a:pt x="1746326" y="1331405"/>
                    <a:pt x="1832241" y="1331500"/>
                    <a:pt x="1917395" y="1375982"/>
                  </a:cubicBezTo>
                  <a:cubicBezTo>
                    <a:pt x="1957781" y="1397032"/>
                    <a:pt x="1999976" y="1407224"/>
                    <a:pt x="2045696" y="1407033"/>
                  </a:cubicBezTo>
                  <a:lnTo>
                    <a:pt x="2600909" y="1406747"/>
                  </a:lnTo>
                  <a:cubicBezTo>
                    <a:pt x="2635294" y="1406747"/>
                    <a:pt x="2635294" y="1406747"/>
                    <a:pt x="2635294" y="1373505"/>
                  </a:cubicBezTo>
                  <a:lnTo>
                    <a:pt x="2635294" y="810863"/>
                  </a:lnTo>
                  <a:cubicBezTo>
                    <a:pt x="2635294" y="777812"/>
                    <a:pt x="2635199" y="777716"/>
                    <a:pt x="2600909" y="777716"/>
                  </a:cubicBezTo>
                  <a:lnTo>
                    <a:pt x="974991" y="777716"/>
                  </a:lnTo>
                  <a:cubicBezTo>
                    <a:pt x="966133" y="777526"/>
                    <a:pt x="957179" y="777526"/>
                    <a:pt x="945368" y="777526"/>
                  </a:cubicBezTo>
                  <a:close/>
                  <a:moveTo>
                    <a:pt x="498265" y="2687860"/>
                  </a:moveTo>
                  <a:cubicBezTo>
                    <a:pt x="509028" y="2687003"/>
                    <a:pt x="515696" y="2687193"/>
                    <a:pt x="522077" y="2685860"/>
                  </a:cubicBezTo>
                  <a:lnTo>
                    <a:pt x="742391" y="2638901"/>
                  </a:lnTo>
                  <a:lnTo>
                    <a:pt x="1219212" y="2537079"/>
                  </a:lnTo>
                  <a:cubicBezTo>
                    <a:pt x="1246454" y="2531078"/>
                    <a:pt x="1275410" y="2520887"/>
                    <a:pt x="1297127" y="2504218"/>
                  </a:cubicBezTo>
                  <a:cubicBezTo>
                    <a:pt x="1333607" y="2476214"/>
                    <a:pt x="1347704" y="2434209"/>
                    <a:pt x="1347609" y="2388108"/>
                  </a:cubicBezTo>
                  <a:cubicBezTo>
                    <a:pt x="1347514" y="2333625"/>
                    <a:pt x="1348562" y="2279047"/>
                    <a:pt x="1346942" y="2224564"/>
                  </a:cubicBezTo>
                  <a:cubicBezTo>
                    <a:pt x="1346561" y="2212277"/>
                    <a:pt x="1339989" y="2197322"/>
                    <a:pt x="1331226" y="2188559"/>
                  </a:cubicBezTo>
                  <a:cubicBezTo>
                    <a:pt x="1291793" y="2148554"/>
                    <a:pt x="1249883" y="2111121"/>
                    <a:pt x="1210163" y="2071402"/>
                  </a:cubicBezTo>
                  <a:cubicBezTo>
                    <a:pt x="1133201" y="1994535"/>
                    <a:pt x="1066431" y="1910525"/>
                    <a:pt x="1024045" y="1808512"/>
                  </a:cubicBezTo>
                  <a:cubicBezTo>
                    <a:pt x="989374" y="1725168"/>
                    <a:pt x="969562" y="1639062"/>
                    <a:pt x="963847" y="1549527"/>
                  </a:cubicBezTo>
                  <a:cubicBezTo>
                    <a:pt x="962609" y="1529715"/>
                    <a:pt x="958608" y="1518476"/>
                    <a:pt x="934224" y="1518380"/>
                  </a:cubicBezTo>
                  <a:cubicBezTo>
                    <a:pt x="900696" y="1518285"/>
                    <a:pt x="868692" y="1505140"/>
                    <a:pt x="852023" y="1475423"/>
                  </a:cubicBezTo>
                  <a:cubicBezTo>
                    <a:pt x="838212" y="1450753"/>
                    <a:pt x="820686" y="1448943"/>
                    <a:pt x="797350" y="1449038"/>
                  </a:cubicBezTo>
                  <a:cubicBezTo>
                    <a:pt x="708482" y="1449324"/>
                    <a:pt x="663428" y="1403699"/>
                    <a:pt x="663143" y="1314640"/>
                  </a:cubicBezTo>
                  <a:cubicBezTo>
                    <a:pt x="662952" y="1266730"/>
                    <a:pt x="663143" y="1218819"/>
                    <a:pt x="663047" y="1170908"/>
                  </a:cubicBezTo>
                  <a:cubicBezTo>
                    <a:pt x="663047" y="1160240"/>
                    <a:pt x="664762" y="1148334"/>
                    <a:pt x="647998" y="1148620"/>
                  </a:cubicBezTo>
                  <a:lnTo>
                    <a:pt x="571322" y="1150144"/>
                  </a:lnTo>
                  <a:cubicBezTo>
                    <a:pt x="538556" y="1153573"/>
                    <a:pt x="513791" y="1170623"/>
                    <a:pt x="504361" y="1203770"/>
                  </a:cubicBezTo>
                  <a:cubicBezTo>
                    <a:pt x="500360" y="1217867"/>
                    <a:pt x="498646" y="1233011"/>
                    <a:pt x="498646" y="1247680"/>
                  </a:cubicBezTo>
                  <a:cubicBezTo>
                    <a:pt x="498360" y="1717739"/>
                    <a:pt x="498455" y="2187893"/>
                    <a:pt x="498360" y="2657951"/>
                  </a:cubicBezTo>
                  <a:cubicBezTo>
                    <a:pt x="498265" y="2666905"/>
                    <a:pt x="498265" y="2675763"/>
                    <a:pt x="498265" y="2687860"/>
                  </a:cubicBezTo>
                  <a:close/>
                  <a:moveTo>
                    <a:pt x="2534043" y="662464"/>
                  </a:moveTo>
                  <a:cubicBezTo>
                    <a:pt x="2524994" y="598742"/>
                    <a:pt x="2505468" y="540353"/>
                    <a:pt x="2477846" y="484918"/>
                  </a:cubicBezTo>
                  <a:cubicBezTo>
                    <a:pt x="2398979" y="326898"/>
                    <a:pt x="2271439" y="222599"/>
                    <a:pt x="2107799" y="163354"/>
                  </a:cubicBezTo>
                  <a:cubicBezTo>
                    <a:pt x="1872151" y="78010"/>
                    <a:pt x="1638407" y="85630"/>
                    <a:pt x="1409236" y="190024"/>
                  </a:cubicBezTo>
                  <a:cubicBezTo>
                    <a:pt x="1262741" y="256699"/>
                    <a:pt x="1154347" y="362426"/>
                    <a:pt x="1089863" y="510064"/>
                  </a:cubicBezTo>
                  <a:cubicBezTo>
                    <a:pt x="1069003" y="557784"/>
                    <a:pt x="1056525" y="609124"/>
                    <a:pt x="1038904" y="662464"/>
                  </a:cubicBezTo>
                  <a:lnTo>
                    <a:pt x="2534043" y="662464"/>
                  </a:lnTo>
                  <a:close/>
                  <a:moveTo>
                    <a:pt x="1344180" y="2614422"/>
                  </a:moveTo>
                  <a:cubicBezTo>
                    <a:pt x="1515630" y="2758345"/>
                    <a:pt x="2074557" y="2757964"/>
                    <a:pt x="2233530" y="2614613"/>
                  </a:cubicBezTo>
                  <a:cubicBezTo>
                    <a:pt x="2223909" y="2606802"/>
                    <a:pt x="2213717" y="2599658"/>
                    <a:pt x="2204859" y="2591181"/>
                  </a:cubicBezTo>
                  <a:cubicBezTo>
                    <a:pt x="2147519" y="2536698"/>
                    <a:pt x="2118372" y="2469642"/>
                    <a:pt x="2117420" y="2390585"/>
                  </a:cubicBezTo>
                  <a:cubicBezTo>
                    <a:pt x="2117134" y="2362295"/>
                    <a:pt x="2117324" y="2334006"/>
                    <a:pt x="2117324" y="2305145"/>
                  </a:cubicBezTo>
                  <a:cubicBezTo>
                    <a:pt x="1897678" y="2454783"/>
                    <a:pt x="1682127" y="2454688"/>
                    <a:pt x="1460099" y="2305050"/>
                  </a:cubicBezTo>
                  <a:cubicBezTo>
                    <a:pt x="1470196" y="2427827"/>
                    <a:pt x="1452003" y="2538984"/>
                    <a:pt x="1344180" y="2614422"/>
                  </a:cubicBezTo>
                  <a:close/>
                  <a:moveTo>
                    <a:pt x="830306" y="1092994"/>
                  </a:moveTo>
                  <a:cubicBezTo>
                    <a:pt x="830306" y="1020413"/>
                    <a:pt x="829735" y="947737"/>
                    <a:pt x="830687" y="875157"/>
                  </a:cubicBezTo>
                  <a:cubicBezTo>
                    <a:pt x="830973" y="855059"/>
                    <a:pt x="825258" y="847439"/>
                    <a:pt x="804303" y="847725"/>
                  </a:cubicBezTo>
                  <a:cubicBezTo>
                    <a:pt x="784777" y="848011"/>
                    <a:pt x="776585" y="852583"/>
                    <a:pt x="776681" y="874109"/>
                  </a:cubicBezTo>
                  <a:cubicBezTo>
                    <a:pt x="777443" y="1019366"/>
                    <a:pt x="777443" y="1164622"/>
                    <a:pt x="776681" y="1309878"/>
                  </a:cubicBezTo>
                  <a:cubicBezTo>
                    <a:pt x="776585" y="1331500"/>
                    <a:pt x="785063" y="1335786"/>
                    <a:pt x="804494" y="1336072"/>
                  </a:cubicBezTo>
                  <a:cubicBezTo>
                    <a:pt x="825639" y="1336453"/>
                    <a:pt x="830973" y="1328357"/>
                    <a:pt x="830687" y="1308449"/>
                  </a:cubicBezTo>
                  <a:cubicBezTo>
                    <a:pt x="829640" y="1236536"/>
                    <a:pt x="830306" y="1164717"/>
                    <a:pt x="830306" y="1092994"/>
                  </a:cubicBezTo>
                  <a:close/>
                  <a:moveTo>
                    <a:pt x="2801600" y="1090994"/>
                  </a:moveTo>
                  <a:cubicBezTo>
                    <a:pt x="2801600" y="1017556"/>
                    <a:pt x="2801029" y="944213"/>
                    <a:pt x="2801982" y="870871"/>
                  </a:cubicBezTo>
                  <a:cubicBezTo>
                    <a:pt x="2802267" y="850868"/>
                    <a:pt x="2793218" y="847725"/>
                    <a:pt x="2776550" y="848011"/>
                  </a:cubicBezTo>
                  <a:cubicBezTo>
                    <a:pt x="2759976" y="848297"/>
                    <a:pt x="2748832" y="848868"/>
                    <a:pt x="2749022" y="871252"/>
                  </a:cubicBezTo>
                  <a:cubicBezTo>
                    <a:pt x="2749880" y="1018032"/>
                    <a:pt x="2749880" y="1164812"/>
                    <a:pt x="2749022" y="1311593"/>
                  </a:cubicBezTo>
                  <a:cubicBezTo>
                    <a:pt x="2748927" y="1332738"/>
                    <a:pt x="2758071" y="1335786"/>
                    <a:pt x="2775788" y="1335881"/>
                  </a:cubicBezTo>
                  <a:cubicBezTo>
                    <a:pt x="2793885" y="1335881"/>
                    <a:pt x="2802458" y="1331976"/>
                    <a:pt x="2802077" y="1311211"/>
                  </a:cubicBezTo>
                  <a:cubicBezTo>
                    <a:pt x="2800838" y="1237774"/>
                    <a:pt x="2801600" y="1164336"/>
                    <a:pt x="2801600" y="1090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DAC4D7B-1721-D27F-1CE5-E8847CEC0D30}"/>
                </a:ext>
              </a:extLst>
            </p:cNvPr>
            <p:cNvSpPr/>
            <p:nvPr/>
          </p:nvSpPr>
          <p:spPr>
            <a:xfrm>
              <a:off x="1364736" y="186629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FE32A3C-487A-4A2E-23CD-BDC913000C03}"/>
                </a:ext>
              </a:extLst>
            </p:cNvPr>
            <p:cNvSpPr/>
            <p:nvPr/>
          </p:nvSpPr>
          <p:spPr>
            <a:xfrm>
              <a:off x="2784961" y="2748657"/>
              <a:ext cx="230922" cy="353100"/>
            </a:xfrm>
            <a:custGeom>
              <a:avLst/>
              <a:gdLst>
                <a:gd name="connsiteX0" fmla="*/ 169497 w 230922"/>
                <a:gd name="connsiteY0" fmla="*/ 198722 h 353100"/>
                <a:gd name="connsiteX1" fmla="*/ 224076 w 230922"/>
                <a:gd name="connsiteY1" fmla="*/ 301306 h 353100"/>
                <a:gd name="connsiteX2" fmla="*/ 211788 w 230922"/>
                <a:gd name="connsiteY2" fmla="*/ 348646 h 353100"/>
                <a:gd name="connsiteX3" fmla="*/ 167592 w 230922"/>
                <a:gd name="connsiteY3" fmla="*/ 331405 h 353100"/>
                <a:gd name="connsiteX4" fmla="*/ 117586 w 230922"/>
                <a:gd name="connsiteY4" fmla="*/ 234822 h 353100"/>
                <a:gd name="connsiteX5" fmla="*/ 65103 w 230922"/>
                <a:gd name="connsiteY5" fmla="*/ 211009 h 353100"/>
                <a:gd name="connsiteX6" fmla="*/ 65008 w 230922"/>
                <a:gd name="connsiteY6" fmla="*/ 313879 h 353100"/>
                <a:gd name="connsiteX7" fmla="*/ 33385 w 230922"/>
                <a:gd name="connsiteY7" fmla="*/ 350646 h 353100"/>
                <a:gd name="connsiteX8" fmla="*/ 143 w 230922"/>
                <a:gd name="connsiteY8" fmla="*/ 312832 h 353100"/>
                <a:gd name="connsiteX9" fmla="*/ 143 w 230922"/>
                <a:gd name="connsiteY9" fmla="*/ 40512 h 353100"/>
                <a:gd name="connsiteX10" fmla="*/ 40719 w 230922"/>
                <a:gd name="connsiteY10" fmla="*/ 30 h 353100"/>
                <a:gd name="connsiteX11" fmla="*/ 146828 w 230922"/>
                <a:gd name="connsiteY11" fmla="*/ 4222 h 353100"/>
                <a:gd name="connsiteX12" fmla="*/ 228171 w 230922"/>
                <a:gd name="connsiteY12" fmla="*/ 74707 h 353100"/>
                <a:gd name="connsiteX13" fmla="*/ 182356 w 230922"/>
                <a:gd name="connsiteY13" fmla="*/ 190816 h 353100"/>
                <a:gd name="connsiteX14" fmla="*/ 169497 w 230922"/>
                <a:gd name="connsiteY14" fmla="*/ 198722 h 353100"/>
                <a:gd name="connsiteX15" fmla="*/ 65199 w 230922"/>
                <a:gd name="connsiteY15" fmla="*/ 156241 h 353100"/>
                <a:gd name="connsiteX16" fmla="*/ 116253 w 230922"/>
                <a:gd name="connsiteY16" fmla="*/ 156145 h 353100"/>
                <a:gd name="connsiteX17" fmla="*/ 166354 w 230922"/>
                <a:gd name="connsiteY17" fmla="*/ 108425 h 353100"/>
                <a:gd name="connsiteX18" fmla="*/ 116919 w 230922"/>
                <a:gd name="connsiteY18" fmla="*/ 57562 h 353100"/>
                <a:gd name="connsiteX19" fmla="*/ 82629 w 230922"/>
                <a:gd name="connsiteY19" fmla="*/ 57752 h 353100"/>
                <a:gd name="connsiteX20" fmla="*/ 66151 w 230922"/>
                <a:gd name="connsiteY20" fmla="*/ 72325 h 353100"/>
                <a:gd name="connsiteX21" fmla="*/ 65199 w 230922"/>
                <a:gd name="connsiteY21" fmla="*/ 156241 h 35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0922" h="353100">
                  <a:moveTo>
                    <a:pt x="169497" y="198722"/>
                  </a:moveTo>
                  <a:cubicBezTo>
                    <a:pt x="188547" y="234536"/>
                    <a:pt x="206454" y="267874"/>
                    <a:pt x="224076" y="301306"/>
                  </a:cubicBezTo>
                  <a:cubicBezTo>
                    <a:pt x="235791" y="323595"/>
                    <a:pt x="231696" y="338549"/>
                    <a:pt x="211788" y="348646"/>
                  </a:cubicBezTo>
                  <a:cubicBezTo>
                    <a:pt x="193405" y="357980"/>
                    <a:pt x="179022" y="352836"/>
                    <a:pt x="167592" y="331405"/>
                  </a:cubicBezTo>
                  <a:cubicBezTo>
                    <a:pt x="150543" y="299401"/>
                    <a:pt x="134064" y="267112"/>
                    <a:pt x="117586" y="234822"/>
                  </a:cubicBezTo>
                  <a:cubicBezTo>
                    <a:pt x="102156" y="204723"/>
                    <a:pt x="102251" y="204723"/>
                    <a:pt x="65103" y="211009"/>
                  </a:cubicBezTo>
                  <a:cubicBezTo>
                    <a:pt x="65103" y="244918"/>
                    <a:pt x="65294" y="279399"/>
                    <a:pt x="65008" y="313879"/>
                  </a:cubicBezTo>
                  <a:cubicBezTo>
                    <a:pt x="64818" y="341026"/>
                    <a:pt x="56721" y="350265"/>
                    <a:pt x="33385" y="350646"/>
                  </a:cubicBezTo>
                  <a:cubicBezTo>
                    <a:pt x="9096" y="351027"/>
                    <a:pt x="238" y="341311"/>
                    <a:pt x="143" y="312832"/>
                  </a:cubicBezTo>
                  <a:cubicBezTo>
                    <a:pt x="-48" y="222058"/>
                    <a:pt x="-48" y="131285"/>
                    <a:pt x="143" y="40512"/>
                  </a:cubicBezTo>
                  <a:cubicBezTo>
                    <a:pt x="238" y="6698"/>
                    <a:pt x="7096" y="-541"/>
                    <a:pt x="40719" y="30"/>
                  </a:cubicBezTo>
                  <a:cubicBezTo>
                    <a:pt x="76152" y="602"/>
                    <a:pt x="111776" y="316"/>
                    <a:pt x="146828" y="4222"/>
                  </a:cubicBezTo>
                  <a:cubicBezTo>
                    <a:pt x="193119" y="9270"/>
                    <a:pt x="219885" y="34416"/>
                    <a:pt x="228171" y="74707"/>
                  </a:cubicBezTo>
                  <a:cubicBezTo>
                    <a:pt x="238173" y="123379"/>
                    <a:pt x="220456" y="168147"/>
                    <a:pt x="182356" y="190816"/>
                  </a:cubicBezTo>
                  <a:cubicBezTo>
                    <a:pt x="179022" y="192912"/>
                    <a:pt x="175593" y="195007"/>
                    <a:pt x="169497" y="198722"/>
                  </a:cubicBezTo>
                  <a:close/>
                  <a:moveTo>
                    <a:pt x="65199" y="156241"/>
                  </a:moveTo>
                  <a:cubicBezTo>
                    <a:pt x="85106" y="156241"/>
                    <a:pt x="100727" y="156717"/>
                    <a:pt x="116253" y="156145"/>
                  </a:cubicBezTo>
                  <a:cubicBezTo>
                    <a:pt x="150162" y="154812"/>
                    <a:pt x="165402" y="140048"/>
                    <a:pt x="166354" y="108425"/>
                  </a:cubicBezTo>
                  <a:cubicBezTo>
                    <a:pt x="167307" y="76135"/>
                    <a:pt x="151876" y="60038"/>
                    <a:pt x="116919" y="57562"/>
                  </a:cubicBezTo>
                  <a:cubicBezTo>
                    <a:pt x="105489" y="56799"/>
                    <a:pt x="93583" y="55466"/>
                    <a:pt x="82629" y="57752"/>
                  </a:cubicBezTo>
                  <a:cubicBezTo>
                    <a:pt x="76152" y="59181"/>
                    <a:pt x="66437" y="66896"/>
                    <a:pt x="66151" y="72325"/>
                  </a:cubicBezTo>
                  <a:cubicBezTo>
                    <a:pt x="64341" y="99186"/>
                    <a:pt x="65199" y="126046"/>
                    <a:pt x="65199" y="156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E8FEEE34-369E-252F-C79B-B82835A2CB07}"/>
                </a:ext>
              </a:extLst>
            </p:cNvPr>
            <p:cNvSpPr/>
            <p:nvPr/>
          </p:nvSpPr>
          <p:spPr>
            <a:xfrm>
              <a:off x="3499555" y="2749071"/>
              <a:ext cx="264725" cy="352327"/>
            </a:xfrm>
            <a:custGeom>
              <a:avLst/>
              <a:gdLst>
                <a:gd name="connsiteX0" fmla="*/ 136416 w 264725"/>
                <a:gd name="connsiteY0" fmla="*/ 254505 h 352327"/>
                <a:gd name="connsiteX1" fmla="*/ 190804 w 264725"/>
                <a:gd name="connsiteY1" fmla="*/ 62291 h 352327"/>
                <a:gd name="connsiteX2" fmla="*/ 199758 w 264725"/>
                <a:gd name="connsiteY2" fmla="*/ 28858 h 352327"/>
                <a:gd name="connsiteX3" fmla="*/ 239667 w 264725"/>
                <a:gd name="connsiteY3" fmla="*/ 2950 h 352327"/>
                <a:gd name="connsiteX4" fmla="*/ 260337 w 264725"/>
                <a:gd name="connsiteY4" fmla="*/ 47336 h 352327"/>
                <a:gd name="connsiteX5" fmla="*/ 177183 w 264725"/>
                <a:gd name="connsiteY5" fmla="*/ 321752 h 352327"/>
                <a:gd name="connsiteX6" fmla="*/ 132321 w 264725"/>
                <a:gd name="connsiteY6" fmla="*/ 352327 h 352327"/>
                <a:gd name="connsiteX7" fmla="*/ 87743 w 264725"/>
                <a:gd name="connsiteY7" fmla="*/ 321085 h 352327"/>
                <a:gd name="connsiteX8" fmla="*/ 3543 w 264725"/>
                <a:gd name="connsiteY8" fmla="*/ 44384 h 352327"/>
                <a:gd name="connsiteX9" fmla="*/ 25641 w 264725"/>
                <a:gd name="connsiteY9" fmla="*/ 2664 h 352327"/>
                <a:gd name="connsiteX10" fmla="*/ 64598 w 264725"/>
                <a:gd name="connsiteY10" fmla="*/ 26858 h 352327"/>
                <a:gd name="connsiteX11" fmla="*/ 124510 w 264725"/>
                <a:gd name="connsiteY11" fmla="*/ 238598 h 352327"/>
                <a:gd name="connsiteX12" fmla="*/ 130416 w 264725"/>
                <a:gd name="connsiteY12" fmla="*/ 253934 h 352327"/>
                <a:gd name="connsiteX13" fmla="*/ 136416 w 264725"/>
                <a:gd name="connsiteY13" fmla="*/ 254505 h 35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4725" h="352327">
                  <a:moveTo>
                    <a:pt x="136416" y="254505"/>
                  </a:moveTo>
                  <a:cubicBezTo>
                    <a:pt x="154609" y="190402"/>
                    <a:pt x="172706" y="126394"/>
                    <a:pt x="190804" y="62291"/>
                  </a:cubicBezTo>
                  <a:cubicBezTo>
                    <a:pt x="193947" y="51146"/>
                    <a:pt x="196519" y="39907"/>
                    <a:pt x="199758" y="28858"/>
                  </a:cubicBezTo>
                  <a:cubicBezTo>
                    <a:pt x="207854" y="1140"/>
                    <a:pt x="216331" y="-4289"/>
                    <a:pt x="239667" y="2950"/>
                  </a:cubicBezTo>
                  <a:cubicBezTo>
                    <a:pt x="265766" y="11046"/>
                    <a:pt x="269195" y="18190"/>
                    <a:pt x="260337" y="47336"/>
                  </a:cubicBezTo>
                  <a:cubicBezTo>
                    <a:pt x="232619" y="138776"/>
                    <a:pt x="204330" y="230121"/>
                    <a:pt x="177183" y="321752"/>
                  </a:cubicBezTo>
                  <a:cubicBezTo>
                    <a:pt x="170135" y="345469"/>
                    <a:pt x="153466" y="352232"/>
                    <a:pt x="132321" y="352327"/>
                  </a:cubicBezTo>
                  <a:cubicBezTo>
                    <a:pt x="110889" y="352422"/>
                    <a:pt x="94697" y="344231"/>
                    <a:pt x="87743" y="321085"/>
                  </a:cubicBezTo>
                  <a:cubicBezTo>
                    <a:pt x="60121" y="228692"/>
                    <a:pt x="31546" y="136586"/>
                    <a:pt x="3543" y="44384"/>
                  </a:cubicBezTo>
                  <a:cubicBezTo>
                    <a:pt x="-4363" y="18380"/>
                    <a:pt x="114" y="10379"/>
                    <a:pt x="25641" y="2664"/>
                  </a:cubicBezTo>
                  <a:cubicBezTo>
                    <a:pt x="48024" y="-4099"/>
                    <a:pt x="57264" y="1331"/>
                    <a:pt x="64598" y="26858"/>
                  </a:cubicBezTo>
                  <a:cubicBezTo>
                    <a:pt x="84696" y="97438"/>
                    <a:pt x="104508" y="168018"/>
                    <a:pt x="124510" y="238598"/>
                  </a:cubicBezTo>
                  <a:cubicBezTo>
                    <a:pt x="126034" y="243837"/>
                    <a:pt x="128415" y="248885"/>
                    <a:pt x="130416" y="253934"/>
                  </a:cubicBezTo>
                  <a:cubicBezTo>
                    <a:pt x="132416" y="254124"/>
                    <a:pt x="134416" y="254315"/>
                    <a:pt x="136416" y="254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C3E0C348-2549-C7D3-CBA2-853BDA7142D2}"/>
                </a:ext>
              </a:extLst>
            </p:cNvPr>
            <p:cNvSpPr/>
            <p:nvPr/>
          </p:nvSpPr>
          <p:spPr>
            <a:xfrm>
              <a:off x="2832100" y="3273425"/>
              <a:ext cx="183783" cy="1127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68B86BD1-AD87-5C14-7C85-3D1F142C4A46}"/>
                </a:ext>
              </a:extLst>
            </p:cNvPr>
            <p:cNvSpPr/>
            <p:nvPr/>
          </p:nvSpPr>
          <p:spPr>
            <a:xfrm rot="20808920">
              <a:off x="4841156" y="4985499"/>
              <a:ext cx="112521" cy="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429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BCB07B6-E1CA-1737-5D56-64AB4ECAB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Donut 59">
            <a:extLst>
              <a:ext uri="{FF2B5EF4-FFF2-40B4-BE49-F238E27FC236}">
                <a16:creationId xmlns:a16="http://schemas.microsoft.com/office/drawing/2014/main" id="{268893C6-F518-27BC-8D3C-08E2A19E7E85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9D41B5A9-6E03-6B67-6290-0F8422CCDF7D}"/>
              </a:ext>
            </a:extLst>
          </p:cNvPr>
          <p:cNvCxnSpPr>
            <a:cxnSpLocks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6">
            <a:extLst>
              <a:ext uri="{FF2B5EF4-FFF2-40B4-BE49-F238E27FC236}">
                <a16:creationId xmlns:a16="http://schemas.microsoft.com/office/drawing/2014/main" id="{E41593C3-7E5E-0A52-487D-5A912893C67E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BCD5EE01-DA8D-28C6-C112-A41E61A7D239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3D62EFF3-A0D8-B19F-7E3F-FBA338426365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9" name="Donut 60">
            <a:extLst>
              <a:ext uri="{FF2B5EF4-FFF2-40B4-BE49-F238E27FC236}">
                <a16:creationId xmlns:a16="http://schemas.microsoft.com/office/drawing/2014/main" id="{C20002AA-04EE-53FB-4309-57A2D733CDEA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29F36A5F-144D-E9BF-4BD4-1752C4D88DFF}"/>
              </a:ext>
            </a:extLst>
          </p:cNvPr>
          <p:cNvCxnSpPr>
            <a:cxnSpLocks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7">
            <a:extLst>
              <a:ext uri="{FF2B5EF4-FFF2-40B4-BE49-F238E27FC236}">
                <a16:creationId xmlns:a16="http://schemas.microsoft.com/office/drawing/2014/main" id="{2C5F1B3F-22FB-0ED4-4D23-B666C2D56156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1A3F3CDC-5FF3-AB82-D1FE-78CEFFF6694E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A907FA2E-7F17-D491-FCCA-53EBF0BE8276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4" name="Donut 66">
            <a:extLst>
              <a:ext uri="{FF2B5EF4-FFF2-40B4-BE49-F238E27FC236}">
                <a16:creationId xmlns:a16="http://schemas.microsoft.com/office/drawing/2014/main" id="{AE76CD1F-087E-1224-D06C-B96AB5FA8012}"/>
              </a:ext>
            </a:extLst>
          </p:cNvPr>
          <p:cNvSpPr/>
          <p:nvPr/>
        </p:nvSpPr>
        <p:spPr>
          <a:xfrm>
            <a:off x="7397978" y="3577947"/>
            <a:ext cx="701030" cy="701030"/>
          </a:xfrm>
          <a:prstGeom prst="ellipse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22">
            <a:extLst>
              <a:ext uri="{FF2B5EF4-FFF2-40B4-BE49-F238E27FC236}">
                <a16:creationId xmlns:a16="http://schemas.microsoft.com/office/drawing/2014/main" id="{360AA49C-9896-B3ED-4A72-36989798BF0E}"/>
              </a:ext>
            </a:extLst>
          </p:cNvPr>
          <p:cNvCxnSpPr>
            <a:cxnSpLocks/>
          </p:cNvCxnSpPr>
          <p:nvPr/>
        </p:nvCxnSpPr>
        <p:spPr>
          <a:xfrm>
            <a:off x="8099008" y="3928461"/>
            <a:ext cx="3142609" cy="4070"/>
          </a:xfrm>
          <a:prstGeom prst="line">
            <a:avLst/>
          </a:prstGeom>
          <a:ln w="2222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2">
            <a:extLst>
              <a:ext uri="{FF2B5EF4-FFF2-40B4-BE49-F238E27FC236}">
                <a16:creationId xmlns:a16="http://schemas.microsoft.com/office/drawing/2014/main" id="{420D5398-F28A-BC13-DAE2-848B81DF088C}"/>
              </a:ext>
            </a:extLst>
          </p:cNvPr>
          <p:cNvGrpSpPr/>
          <p:nvPr/>
        </p:nvGrpSpPr>
        <p:grpSpPr>
          <a:xfrm>
            <a:off x="8189304" y="3622484"/>
            <a:ext cx="2996190" cy="758119"/>
            <a:chOff x="8736091" y="4094174"/>
            <a:chExt cx="2493362" cy="758119"/>
          </a:xfrm>
        </p:grpSpPr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0820E926-9A8C-0353-065A-FD9097182B81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BBE06158-9BA5-494C-A8B7-C4BB3AA3FD59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9" name="Rectangle 36">
            <a:extLst>
              <a:ext uri="{FF2B5EF4-FFF2-40B4-BE49-F238E27FC236}">
                <a16:creationId xmlns:a16="http://schemas.microsoft.com/office/drawing/2014/main" id="{F89EBA75-40E5-9638-9A98-01551F3D1EE5}"/>
              </a:ext>
            </a:extLst>
          </p:cNvPr>
          <p:cNvSpPr/>
          <p:nvPr/>
        </p:nvSpPr>
        <p:spPr>
          <a:xfrm>
            <a:off x="6551906" y="5528665"/>
            <a:ext cx="378058" cy="3160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4A171B0F-D2ED-BDFA-BE82-FB78CE0564B9}"/>
              </a:ext>
            </a:extLst>
          </p:cNvPr>
          <p:cNvSpPr/>
          <p:nvPr/>
        </p:nvSpPr>
        <p:spPr>
          <a:xfrm>
            <a:off x="6549136" y="2009604"/>
            <a:ext cx="390429" cy="29990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482D0F40-F72A-6026-7BA2-EFBE0ED054D2}"/>
              </a:ext>
            </a:extLst>
          </p:cNvPr>
          <p:cNvSpPr/>
          <p:nvPr/>
        </p:nvSpPr>
        <p:spPr>
          <a:xfrm>
            <a:off x="7582655" y="3715375"/>
            <a:ext cx="396946" cy="34256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4A29788-860F-37D4-531A-62DA48395B23}"/>
              </a:ext>
            </a:extLst>
          </p:cNvPr>
          <p:cNvSpPr/>
          <p:nvPr/>
        </p:nvSpPr>
        <p:spPr>
          <a:xfrm flipH="1">
            <a:off x="1950113" y="3255504"/>
            <a:ext cx="3011337" cy="2889281"/>
          </a:xfrm>
          <a:custGeom>
            <a:avLst/>
            <a:gdLst>
              <a:gd name="connsiteX0" fmla="*/ 3005855 w 3011337"/>
              <a:gd name="connsiteY0" fmla="*/ 2889281 h 2889281"/>
              <a:gd name="connsiteX1" fmla="*/ 537624 w 3011337"/>
              <a:gd name="connsiteY1" fmla="*/ 2889281 h 2889281"/>
              <a:gd name="connsiteX2" fmla="*/ 709395 w 3011337"/>
              <a:gd name="connsiteY2" fmla="*/ 2008607 h 2889281"/>
              <a:gd name="connsiteX3" fmla="*/ 829016 w 3011337"/>
              <a:gd name="connsiteY3" fmla="*/ 1767023 h 2889281"/>
              <a:gd name="connsiteX4" fmla="*/ 831435 w 3011337"/>
              <a:gd name="connsiteY4" fmla="*/ 1223864 h 2889281"/>
              <a:gd name="connsiteX5" fmla="*/ 631708 w 3011337"/>
              <a:gd name="connsiteY5" fmla="*/ 1106585 h 2889281"/>
              <a:gd name="connsiteX6" fmla="*/ 352144 w 3011337"/>
              <a:gd name="connsiteY6" fmla="*/ 1137391 h 2889281"/>
              <a:gd name="connsiteX7" fmla="*/ 141126 w 3011337"/>
              <a:gd name="connsiteY7" fmla="*/ 1001466 h 2889281"/>
              <a:gd name="connsiteX8" fmla="*/ 0 w 3011337"/>
              <a:gd name="connsiteY8" fmla="*/ 604230 h 2889281"/>
              <a:gd name="connsiteX9" fmla="*/ 733319 w 3011337"/>
              <a:gd name="connsiteY9" fmla="*/ 447768 h 2889281"/>
              <a:gd name="connsiteX10" fmla="*/ 1297824 w 3011337"/>
              <a:gd name="connsiteY10" fmla="*/ 0 h 2889281"/>
              <a:gd name="connsiteX11" fmla="*/ 2342696 w 3011337"/>
              <a:gd name="connsiteY11" fmla="*/ 0 h 2889281"/>
              <a:gd name="connsiteX12" fmla="*/ 2143775 w 3011337"/>
              <a:gd name="connsiteY12" fmla="*/ 283199 h 2889281"/>
              <a:gd name="connsiteX13" fmla="*/ 2029261 w 3011337"/>
              <a:gd name="connsiteY13" fmla="*/ 1137661 h 2889281"/>
              <a:gd name="connsiteX14" fmla="*/ 2182484 w 3011337"/>
              <a:gd name="connsiteY14" fmla="*/ 1315742 h 2889281"/>
              <a:gd name="connsiteX15" fmla="*/ 2896448 w 3011337"/>
              <a:gd name="connsiteY15" fmla="*/ 2113456 h 2889281"/>
              <a:gd name="connsiteX16" fmla="*/ 3005855 w 3011337"/>
              <a:gd name="connsiteY16" fmla="*/ 2889281 h 288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11337" h="2889281">
                <a:moveTo>
                  <a:pt x="3005855" y="2889281"/>
                </a:moveTo>
                <a:cubicBezTo>
                  <a:pt x="2177914" y="2889281"/>
                  <a:pt x="1364221" y="2889281"/>
                  <a:pt x="537624" y="2889281"/>
                </a:cubicBezTo>
                <a:cubicBezTo>
                  <a:pt x="532248" y="2578789"/>
                  <a:pt x="582515" y="2286402"/>
                  <a:pt x="709395" y="2008607"/>
                </a:cubicBezTo>
                <a:cubicBezTo>
                  <a:pt x="746760" y="1926998"/>
                  <a:pt x="783587" y="1844308"/>
                  <a:pt x="829016" y="1767023"/>
                </a:cubicBezTo>
                <a:cubicBezTo>
                  <a:pt x="936003" y="1585159"/>
                  <a:pt x="904014" y="1405728"/>
                  <a:pt x="831435" y="1223864"/>
                </a:cubicBezTo>
                <a:cubicBezTo>
                  <a:pt x="794608" y="1131176"/>
                  <a:pt x="731168" y="1091993"/>
                  <a:pt x="631708" y="1106585"/>
                </a:cubicBezTo>
                <a:cubicBezTo>
                  <a:pt x="538968" y="1120096"/>
                  <a:pt x="445690" y="1133878"/>
                  <a:pt x="352144" y="1137391"/>
                </a:cubicBezTo>
                <a:cubicBezTo>
                  <a:pt x="254296" y="1141174"/>
                  <a:pt x="177147" y="1097127"/>
                  <a:pt x="141126" y="1001466"/>
                </a:cubicBezTo>
                <a:cubicBezTo>
                  <a:pt x="90858" y="867703"/>
                  <a:pt x="45160" y="731778"/>
                  <a:pt x="0" y="604230"/>
                </a:cubicBezTo>
                <a:cubicBezTo>
                  <a:pt x="249457" y="552887"/>
                  <a:pt x="497840" y="521541"/>
                  <a:pt x="733319" y="447768"/>
                </a:cubicBezTo>
                <a:cubicBezTo>
                  <a:pt x="967185" y="374536"/>
                  <a:pt x="1227664" y="308871"/>
                  <a:pt x="1297824" y="0"/>
                </a:cubicBezTo>
                <a:cubicBezTo>
                  <a:pt x="1633032" y="0"/>
                  <a:pt x="1971735" y="0"/>
                  <a:pt x="2342696" y="0"/>
                </a:cubicBezTo>
                <a:cubicBezTo>
                  <a:pt x="2269041" y="105389"/>
                  <a:pt x="2209365" y="196456"/>
                  <a:pt x="2143775" y="283199"/>
                </a:cubicBezTo>
                <a:cubicBezTo>
                  <a:pt x="1944585" y="546942"/>
                  <a:pt x="1871737" y="828790"/>
                  <a:pt x="2029261" y="1137661"/>
                </a:cubicBezTo>
                <a:cubicBezTo>
                  <a:pt x="2064207" y="1206029"/>
                  <a:pt x="2120388" y="1271424"/>
                  <a:pt x="2182484" y="1315742"/>
                </a:cubicBezTo>
                <a:cubicBezTo>
                  <a:pt x="2480059" y="1528952"/>
                  <a:pt x="2703173" y="1807017"/>
                  <a:pt x="2896448" y="2113456"/>
                </a:cubicBezTo>
                <a:cubicBezTo>
                  <a:pt x="3046445" y="2352067"/>
                  <a:pt x="3006930" y="2615810"/>
                  <a:pt x="3005855" y="2889281"/>
                </a:cubicBezTo>
                <a:close/>
              </a:path>
            </a:pathLst>
          </a:custGeom>
          <a:solidFill>
            <a:srgbClr val="013857"/>
          </a:solidFill>
          <a:ln w="2683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02ABD343-BE90-BA22-6076-4266D9C2A35B}"/>
              </a:ext>
            </a:extLst>
          </p:cNvPr>
          <p:cNvSpPr/>
          <p:nvPr/>
        </p:nvSpPr>
        <p:spPr>
          <a:xfrm flipH="1">
            <a:off x="2553702" y="1467707"/>
            <a:ext cx="2213128" cy="1088986"/>
          </a:xfrm>
          <a:custGeom>
            <a:avLst/>
            <a:gdLst>
              <a:gd name="connsiteX0" fmla="*/ 2213129 w 2213128"/>
              <a:gd name="connsiteY0" fmla="*/ 1088986 h 1088986"/>
              <a:gd name="connsiteX1" fmla="*/ 1070678 w 2213128"/>
              <a:gd name="connsiteY1" fmla="*/ 1088986 h 1088986"/>
              <a:gd name="connsiteX2" fmla="*/ 681976 w 2213128"/>
              <a:gd name="connsiteY2" fmla="*/ 686886 h 1088986"/>
              <a:gd name="connsiteX3" fmla="*/ 0 w 2213128"/>
              <a:gd name="connsiteY3" fmla="*/ 533667 h 1088986"/>
              <a:gd name="connsiteX4" fmla="*/ 1233309 w 2213128"/>
              <a:gd name="connsiteY4" fmla="*/ 19693 h 1088986"/>
              <a:gd name="connsiteX5" fmla="*/ 2213129 w 2213128"/>
              <a:gd name="connsiteY5" fmla="*/ 1088986 h 10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3128" h="1088986">
                <a:moveTo>
                  <a:pt x="2213129" y="1088986"/>
                </a:moveTo>
                <a:cubicBezTo>
                  <a:pt x="1826846" y="1088986"/>
                  <a:pt x="1451853" y="1088986"/>
                  <a:pt x="1070678" y="1088986"/>
                </a:cubicBezTo>
                <a:cubicBezTo>
                  <a:pt x="1048098" y="901448"/>
                  <a:pt x="837080" y="744986"/>
                  <a:pt x="681976" y="686886"/>
                </a:cubicBezTo>
                <a:cubicBezTo>
                  <a:pt x="436282" y="595279"/>
                  <a:pt x="316123" y="579606"/>
                  <a:pt x="0" y="533667"/>
                </a:cubicBezTo>
                <a:cubicBezTo>
                  <a:pt x="147578" y="203448"/>
                  <a:pt x="767189" y="-78130"/>
                  <a:pt x="1233309" y="19693"/>
                </a:cubicBezTo>
                <a:cubicBezTo>
                  <a:pt x="1766901" y="131837"/>
                  <a:pt x="2202107" y="602035"/>
                  <a:pt x="2213129" y="1088986"/>
                </a:cubicBezTo>
                <a:close/>
              </a:path>
            </a:pathLst>
          </a:custGeom>
          <a:solidFill>
            <a:srgbClr val="013857"/>
          </a:solidFill>
          <a:ln w="2683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E840A29A-1CC7-C728-9A5A-885B9DCA71DF}"/>
              </a:ext>
            </a:extLst>
          </p:cNvPr>
          <p:cNvSpPr/>
          <p:nvPr/>
        </p:nvSpPr>
        <p:spPr>
          <a:xfrm flipH="1">
            <a:off x="2559078" y="2760986"/>
            <a:ext cx="1331694" cy="286982"/>
          </a:xfrm>
          <a:custGeom>
            <a:avLst/>
            <a:gdLst>
              <a:gd name="connsiteX0" fmla="*/ 0 w 1331694"/>
              <a:gd name="connsiteY0" fmla="*/ 286982 h 286982"/>
              <a:gd name="connsiteX1" fmla="*/ 0 w 1331694"/>
              <a:gd name="connsiteY1" fmla="*/ 0 h 286982"/>
              <a:gd name="connsiteX2" fmla="*/ 1331694 w 1331694"/>
              <a:gd name="connsiteY2" fmla="*/ 0 h 286982"/>
              <a:gd name="connsiteX3" fmla="*/ 1331694 w 1331694"/>
              <a:gd name="connsiteY3" fmla="*/ 286982 h 286982"/>
              <a:gd name="connsiteX4" fmla="*/ 0 w 1331694"/>
              <a:gd name="connsiteY4" fmla="*/ 286982 h 28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694" h="286982">
                <a:moveTo>
                  <a:pt x="0" y="286982"/>
                </a:moveTo>
                <a:cubicBezTo>
                  <a:pt x="0" y="189160"/>
                  <a:pt x="0" y="99985"/>
                  <a:pt x="0" y="0"/>
                </a:cubicBezTo>
                <a:cubicBezTo>
                  <a:pt x="442733" y="0"/>
                  <a:pt x="882241" y="0"/>
                  <a:pt x="1331694" y="0"/>
                </a:cubicBezTo>
                <a:cubicBezTo>
                  <a:pt x="1331694" y="91878"/>
                  <a:pt x="1331694" y="183755"/>
                  <a:pt x="1331694" y="286982"/>
                </a:cubicBezTo>
                <a:cubicBezTo>
                  <a:pt x="894068" y="286982"/>
                  <a:pt x="454292" y="286982"/>
                  <a:pt x="0" y="286982"/>
                </a:cubicBezTo>
                <a:close/>
              </a:path>
            </a:pathLst>
          </a:custGeom>
          <a:solidFill>
            <a:srgbClr val="33AAB9"/>
          </a:solidFill>
          <a:ln w="2683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217BE8B7-35C4-BB39-27CE-820A53B69F0E}"/>
              </a:ext>
            </a:extLst>
          </p:cNvPr>
          <p:cNvSpPr/>
          <p:nvPr/>
        </p:nvSpPr>
        <p:spPr>
          <a:xfrm flipH="1">
            <a:off x="3884052" y="2192758"/>
            <a:ext cx="1585548" cy="1480174"/>
          </a:xfrm>
          <a:custGeom>
            <a:avLst/>
            <a:gdLst>
              <a:gd name="connsiteX0" fmla="*/ 170522 w 1585548"/>
              <a:gd name="connsiteY0" fmla="*/ 3992 h 1480174"/>
              <a:gd name="connsiteX1" fmla="*/ 96868 w 1585548"/>
              <a:gd name="connsiteY1" fmla="*/ 44796 h 1480174"/>
              <a:gd name="connsiteX2" fmla="*/ 56277 w 1585548"/>
              <a:gd name="connsiteY2" fmla="*/ 144511 h 1480174"/>
              <a:gd name="connsiteX3" fmla="*/ 365 w 1585548"/>
              <a:gd name="connsiteY3" fmla="*/ 731717 h 1480174"/>
              <a:gd name="connsiteX4" fmla="*/ 48751 w 1585548"/>
              <a:gd name="connsiteY4" fmla="*/ 1375130 h 1480174"/>
              <a:gd name="connsiteX5" fmla="*/ 89341 w 1585548"/>
              <a:gd name="connsiteY5" fmla="*/ 1438904 h 1480174"/>
              <a:gd name="connsiteX6" fmla="*/ 157888 w 1585548"/>
              <a:gd name="connsiteY6" fmla="*/ 1467008 h 1480174"/>
              <a:gd name="connsiteX7" fmla="*/ 343369 w 1585548"/>
              <a:gd name="connsiteY7" fmla="*/ 1479709 h 1480174"/>
              <a:gd name="connsiteX8" fmla="*/ 658416 w 1585548"/>
              <a:gd name="connsiteY8" fmla="*/ 1461874 h 1480174"/>
              <a:gd name="connsiteX9" fmla="*/ 1036903 w 1585548"/>
              <a:gd name="connsiteY9" fmla="*/ 1390263 h 1480174"/>
              <a:gd name="connsiteX10" fmla="*/ 1428025 w 1585548"/>
              <a:gd name="connsiteY10" fmla="*/ 1244610 h 1480174"/>
              <a:gd name="connsiteX11" fmla="*/ 1537162 w 1585548"/>
              <a:gd name="connsiteY11" fmla="*/ 1165433 h 1480174"/>
              <a:gd name="connsiteX12" fmla="*/ 1585548 w 1585548"/>
              <a:gd name="connsiteY12" fmla="*/ 1081122 h 1480174"/>
              <a:gd name="connsiteX13" fmla="*/ 1478830 w 1585548"/>
              <a:gd name="connsiteY13" fmla="*/ 1086256 h 1480174"/>
              <a:gd name="connsiteX14" fmla="*/ 1400068 w 1585548"/>
              <a:gd name="connsiteY14" fmla="*/ 1053018 h 1480174"/>
              <a:gd name="connsiteX15" fmla="*/ 1392541 w 1585548"/>
              <a:gd name="connsiteY15" fmla="*/ 442843 h 1480174"/>
              <a:gd name="connsiteX16" fmla="*/ 1417810 w 1585548"/>
              <a:gd name="connsiteY16" fmla="*/ 402038 h 1480174"/>
              <a:gd name="connsiteX17" fmla="*/ 1453293 w 1585548"/>
              <a:gd name="connsiteY17" fmla="*/ 389337 h 1480174"/>
              <a:gd name="connsiteX18" fmla="*/ 1580172 w 1585548"/>
              <a:gd name="connsiteY18" fmla="*/ 386905 h 1480174"/>
              <a:gd name="connsiteX19" fmla="*/ 1272920 w 1585548"/>
              <a:gd name="connsiteY19" fmla="*/ 167210 h 1480174"/>
              <a:gd name="connsiteX20" fmla="*/ 952765 w 1585548"/>
              <a:gd name="connsiteY20" fmla="*/ 62631 h 1480174"/>
              <a:gd name="connsiteX21" fmla="*/ 426969 w 1585548"/>
              <a:gd name="connsiteY21" fmla="*/ 1290 h 1480174"/>
              <a:gd name="connsiteX22" fmla="*/ 170522 w 1585548"/>
              <a:gd name="connsiteY22" fmla="*/ 3992 h 14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85548" h="1480174">
                <a:moveTo>
                  <a:pt x="170522" y="3992"/>
                </a:moveTo>
                <a:cubicBezTo>
                  <a:pt x="157082" y="6964"/>
                  <a:pt x="124824" y="15882"/>
                  <a:pt x="96868" y="44796"/>
                </a:cubicBezTo>
                <a:cubicBezTo>
                  <a:pt x="58697" y="84250"/>
                  <a:pt x="56546" y="132620"/>
                  <a:pt x="56277" y="144511"/>
                </a:cubicBezTo>
                <a:cubicBezTo>
                  <a:pt x="26708" y="310971"/>
                  <a:pt x="3590" y="508778"/>
                  <a:pt x="365" y="731717"/>
                </a:cubicBezTo>
                <a:cubicBezTo>
                  <a:pt x="-3130" y="978435"/>
                  <a:pt x="18913" y="1195699"/>
                  <a:pt x="48751" y="1375130"/>
                </a:cubicBezTo>
                <a:cubicBezTo>
                  <a:pt x="51439" y="1385669"/>
                  <a:pt x="60847" y="1415124"/>
                  <a:pt x="89341" y="1438904"/>
                </a:cubicBezTo>
                <a:cubicBezTo>
                  <a:pt x="117298" y="1462144"/>
                  <a:pt x="147136" y="1466197"/>
                  <a:pt x="157888" y="1467008"/>
                </a:cubicBezTo>
                <a:cubicBezTo>
                  <a:pt x="204930" y="1472413"/>
                  <a:pt x="268370" y="1478087"/>
                  <a:pt x="343369" y="1479709"/>
                </a:cubicBezTo>
                <a:cubicBezTo>
                  <a:pt x="479925" y="1482681"/>
                  <a:pt x="582342" y="1470791"/>
                  <a:pt x="658416" y="1461874"/>
                </a:cubicBezTo>
                <a:cubicBezTo>
                  <a:pt x="711103" y="1455658"/>
                  <a:pt x="852767" y="1437283"/>
                  <a:pt x="1036903" y="1390263"/>
                </a:cubicBezTo>
                <a:cubicBezTo>
                  <a:pt x="1036903" y="1390263"/>
                  <a:pt x="1193083" y="1350540"/>
                  <a:pt x="1428025" y="1244610"/>
                </a:cubicBezTo>
                <a:cubicBezTo>
                  <a:pt x="1451680" y="1234071"/>
                  <a:pt x="1497647" y="1212723"/>
                  <a:pt x="1537162" y="1165433"/>
                </a:cubicBezTo>
                <a:cubicBezTo>
                  <a:pt x="1563775" y="1133817"/>
                  <a:pt x="1578022" y="1101930"/>
                  <a:pt x="1585548" y="1081122"/>
                </a:cubicBezTo>
                <a:cubicBezTo>
                  <a:pt x="1565925" y="1087067"/>
                  <a:pt x="1526679" y="1095985"/>
                  <a:pt x="1478830" y="1086256"/>
                </a:cubicBezTo>
                <a:cubicBezTo>
                  <a:pt x="1442540" y="1078960"/>
                  <a:pt x="1415928" y="1063827"/>
                  <a:pt x="1400068" y="1053018"/>
                </a:cubicBezTo>
                <a:cubicBezTo>
                  <a:pt x="1397649" y="849536"/>
                  <a:pt x="1394961" y="646054"/>
                  <a:pt x="1392541" y="442843"/>
                </a:cubicBezTo>
                <a:cubicBezTo>
                  <a:pt x="1393617" y="437438"/>
                  <a:pt x="1398186" y="416630"/>
                  <a:pt x="1417810" y="402038"/>
                </a:cubicBezTo>
                <a:cubicBezTo>
                  <a:pt x="1432326" y="391229"/>
                  <a:pt x="1447110" y="389608"/>
                  <a:pt x="1453293" y="389337"/>
                </a:cubicBezTo>
                <a:cubicBezTo>
                  <a:pt x="1495496" y="388527"/>
                  <a:pt x="1537969" y="387716"/>
                  <a:pt x="1580172" y="386905"/>
                </a:cubicBezTo>
                <a:cubicBezTo>
                  <a:pt x="1516195" y="323672"/>
                  <a:pt x="1414853" y="237469"/>
                  <a:pt x="1272920" y="167210"/>
                </a:cubicBezTo>
                <a:cubicBezTo>
                  <a:pt x="1158138" y="110462"/>
                  <a:pt x="1065935" y="89114"/>
                  <a:pt x="952765" y="62631"/>
                </a:cubicBezTo>
                <a:cubicBezTo>
                  <a:pt x="733415" y="11288"/>
                  <a:pt x="556536" y="5073"/>
                  <a:pt x="426969" y="1290"/>
                </a:cubicBezTo>
                <a:cubicBezTo>
                  <a:pt x="320788" y="-1683"/>
                  <a:pt x="232080" y="1019"/>
                  <a:pt x="170522" y="3992"/>
                </a:cubicBezTo>
                <a:close/>
              </a:path>
            </a:pathLst>
          </a:custGeom>
          <a:solidFill>
            <a:srgbClr val="33AAB9"/>
          </a:solidFill>
          <a:ln w="2683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75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1060B9-B07E-4F56-B3BE-2A3190CF0149}"/>
              </a:ext>
            </a:extLst>
          </p:cNvPr>
          <p:cNvSpPr txBox="1"/>
          <p:nvPr/>
        </p:nvSpPr>
        <p:spPr>
          <a:xfrm>
            <a:off x="9927223" y="2743484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D2669D4A-B9AB-4175-9ECE-CBD398D82229}"/>
              </a:ext>
            </a:extLst>
          </p:cNvPr>
          <p:cNvSpPr/>
          <p:nvPr/>
        </p:nvSpPr>
        <p:spPr>
          <a:xfrm>
            <a:off x="9207143" y="3113944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FBD952FF-FFD0-4574-91FE-4FA5F27AC801}"/>
              </a:ext>
            </a:extLst>
          </p:cNvPr>
          <p:cNvSpPr/>
          <p:nvPr/>
        </p:nvSpPr>
        <p:spPr>
          <a:xfrm>
            <a:off x="8631079" y="3484403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2B4BA35-402E-4A96-AA33-EBBF5C9FEBE7}"/>
              </a:ext>
            </a:extLst>
          </p:cNvPr>
          <p:cNvSpPr txBox="1">
            <a:spLocks/>
          </p:cNvSpPr>
          <p:nvPr/>
        </p:nvSpPr>
        <p:spPr>
          <a:xfrm>
            <a:off x="6718853" y="4086448"/>
            <a:ext cx="4771054" cy="2207287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03A0F-9403-4D70-8019-13001F654388}"/>
              </a:ext>
            </a:extLst>
          </p:cNvPr>
          <p:cNvSpPr txBox="1"/>
          <p:nvPr/>
        </p:nvSpPr>
        <p:spPr>
          <a:xfrm>
            <a:off x="6570985" y="720637"/>
            <a:ext cx="491892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9282AC-5D46-2F04-CDBE-6B1ACC27A982}"/>
              </a:ext>
            </a:extLst>
          </p:cNvPr>
          <p:cNvGrpSpPr/>
          <p:nvPr/>
        </p:nvGrpSpPr>
        <p:grpSpPr>
          <a:xfrm>
            <a:off x="4873028" y="1843982"/>
            <a:ext cx="3300668" cy="928488"/>
            <a:chOff x="3171825" y="2124943"/>
            <a:chExt cx="5619576" cy="1580803"/>
          </a:xfrm>
          <a:solidFill>
            <a:srgbClr val="33AAB9"/>
          </a:solidFill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B7595FD5-6EC2-4547-AE0C-EC2C396F27F7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924BD3-4048-B4EA-C1B4-55EC0574BDC9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  <a:grpFill/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F061F0E-5470-6379-8AE3-FB40B0253665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36BC194-03A3-D5BB-0223-347FA9FCE86A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B835F6-7762-60EC-1F5C-A555AB7A1F59}"/>
              </a:ext>
            </a:extLst>
          </p:cNvPr>
          <p:cNvGrpSpPr/>
          <p:nvPr/>
        </p:nvGrpSpPr>
        <p:grpSpPr>
          <a:xfrm flipH="1">
            <a:off x="3230202" y="2914145"/>
            <a:ext cx="3300668" cy="928488"/>
            <a:chOff x="3171825" y="2124943"/>
            <a:chExt cx="5619576" cy="1580803"/>
          </a:xfrm>
          <a:solidFill>
            <a:srgbClr val="013857"/>
          </a:solidFill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1B2283C5-3A84-6DF2-5C42-17157779754E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7F16F7-E643-FC94-A0DF-0802C4483ADE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4F2B119-CCF6-6717-F068-338BBC4DAA1D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C1444BA-F43B-2C3E-8B68-320352E82C98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3529AC-B91E-D473-CC26-469D31F90610}"/>
              </a:ext>
            </a:extLst>
          </p:cNvPr>
          <p:cNvGrpSpPr/>
          <p:nvPr/>
        </p:nvGrpSpPr>
        <p:grpSpPr>
          <a:xfrm>
            <a:off x="5694441" y="3984308"/>
            <a:ext cx="3300668" cy="928488"/>
            <a:chOff x="3171825" y="2124943"/>
            <a:chExt cx="5619576" cy="1580803"/>
          </a:xfrm>
          <a:solidFill>
            <a:srgbClr val="013857"/>
          </a:solidFill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6F3DAE64-0514-9603-379E-90163600E838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226187-DD3E-50BD-5E81-015B5D4CAC6F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  <a:grpFill/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99FE019-8164-0B07-122F-B04F8962F689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6A5FC5-42EA-10F9-70C7-8003D3133855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2C7E59-7B0E-250C-F1FB-9E15E8AC98E7}"/>
              </a:ext>
            </a:extLst>
          </p:cNvPr>
          <p:cNvGrpSpPr/>
          <p:nvPr/>
        </p:nvGrpSpPr>
        <p:grpSpPr>
          <a:xfrm flipH="1">
            <a:off x="4051615" y="5054470"/>
            <a:ext cx="3300668" cy="928488"/>
            <a:chOff x="3171825" y="2124943"/>
            <a:chExt cx="5619576" cy="1580803"/>
          </a:xfrm>
          <a:solidFill>
            <a:srgbClr val="33AAB9"/>
          </a:solidFill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3C171EFC-3F37-7138-3348-54E2877A265F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3007D6D-F57B-946A-32E4-9FFC5C8CE44A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  <a:grpFill/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0B5C449-9F8E-0F04-F7C1-4816DDC4A46B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A3D92E6-69C7-4725-E5E8-09E7F1859B30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F6416076-ED3C-435D-4D84-F47FBDE682E2}"/>
              </a:ext>
            </a:extLst>
          </p:cNvPr>
          <p:cNvSpPr/>
          <p:nvPr/>
        </p:nvSpPr>
        <p:spPr>
          <a:xfrm flipH="1">
            <a:off x="5884052" y="324890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D7FCA3C4-BB6D-3D2C-1A88-64307DFB7623}"/>
              </a:ext>
            </a:extLst>
          </p:cNvPr>
          <p:cNvSpPr/>
          <p:nvPr/>
        </p:nvSpPr>
        <p:spPr>
          <a:xfrm rot="18805991">
            <a:off x="6722624" y="533224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FFFBB918-FBA8-F8B7-D4DF-B7E1491B3D87}"/>
              </a:ext>
            </a:extLst>
          </p:cNvPr>
          <p:cNvSpPr>
            <a:spLocks noChangeAspect="1"/>
          </p:cNvSpPr>
          <p:nvPr/>
        </p:nvSpPr>
        <p:spPr>
          <a:xfrm rot="9900000">
            <a:off x="5991019" y="429425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54364256-CC85-A144-EC20-FCECEDD9376C}"/>
              </a:ext>
            </a:extLst>
          </p:cNvPr>
          <p:cNvSpPr/>
          <p:nvPr/>
        </p:nvSpPr>
        <p:spPr>
          <a:xfrm>
            <a:off x="5123431" y="217943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62007C-12C9-7CC0-AF0E-2BE31C4BA2D6}"/>
              </a:ext>
            </a:extLst>
          </p:cNvPr>
          <p:cNvSpPr txBox="1"/>
          <p:nvPr/>
        </p:nvSpPr>
        <p:spPr>
          <a:xfrm>
            <a:off x="4277615" y="3224500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DDEA8E-3DA6-51C7-9052-B910CB62B9E5}"/>
              </a:ext>
            </a:extLst>
          </p:cNvPr>
          <p:cNvSpPr txBox="1"/>
          <p:nvPr/>
        </p:nvSpPr>
        <p:spPr>
          <a:xfrm>
            <a:off x="6761871" y="4294662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BE8914-4EA2-5D75-DFE7-7AE6CFCE4FE5}"/>
              </a:ext>
            </a:extLst>
          </p:cNvPr>
          <p:cNvSpPr txBox="1"/>
          <p:nvPr/>
        </p:nvSpPr>
        <p:spPr>
          <a:xfrm>
            <a:off x="5933785" y="2154338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3B09CB-AE68-4F28-FE3E-5D47684B074F}"/>
              </a:ext>
            </a:extLst>
          </p:cNvPr>
          <p:cNvSpPr txBox="1"/>
          <p:nvPr/>
        </p:nvSpPr>
        <p:spPr>
          <a:xfrm>
            <a:off x="5105700" y="5364825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B060A4-AD3C-F30A-AEA8-53A8F312F82E}"/>
              </a:ext>
            </a:extLst>
          </p:cNvPr>
          <p:cNvGrpSpPr/>
          <p:nvPr/>
        </p:nvGrpSpPr>
        <p:grpSpPr>
          <a:xfrm>
            <a:off x="6761871" y="2898849"/>
            <a:ext cx="2264921" cy="915199"/>
            <a:chOff x="9436586" y="2793844"/>
            <a:chExt cx="2264921" cy="9151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E813A9-2C9C-BD6B-D73C-14A8CE2F9AE1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C7B32A-8740-E86C-1454-21B35B1EFBD7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815362-8F1D-600A-C6DD-9CB80E3DD714}"/>
              </a:ext>
            </a:extLst>
          </p:cNvPr>
          <p:cNvGrpSpPr/>
          <p:nvPr/>
        </p:nvGrpSpPr>
        <p:grpSpPr>
          <a:xfrm>
            <a:off x="3230202" y="3994911"/>
            <a:ext cx="2264921" cy="915199"/>
            <a:chOff x="9436586" y="2793844"/>
            <a:chExt cx="2264921" cy="91519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F9F11A-E0C0-E851-3131-AF4BBC94B233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20E186-5445-393B-C49E-5FE656AE3868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8170C8-6E91-C4DE-B262-C4536ECDFD75}"/>
              </a:ext>
            </a:extLst>
          </p:cNvPr>
          <p:cNvGrpSpPr/>
          <p:nvPr/>
        </p:nvGrpSpPr>
        <p:grpSpPr>
          <a:xfrm>
            <a:off x="927220" y="4984320"/>
            <a:ext cx="2836425" cy="1068786"/>
            <a:chOff x="270023" y="1671304"/>
            <a:chExt cx="2279585" cy="107947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23C1DD-5ACA-AA44-2E0F-97CF2E43EDDA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C6DDDC-86B8-5CB2-3B6B-5BF0A2D713E9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A87E23-B865-74AE-5CCC-8651CAD6551F}"/>
              </a:ext>
            </a:extLst>
          </p:cNvPr>
          <p:cNvGrpSpPr/>
          <p:nvPr/>
        </p:nvGrpSpPr>
        <p:grpSpPr>
          <a:xfrm>
            <a:off x="8468085" y="1773833"/>
            <a:ext cx="2836425" cy="1068786"/>
            <a:chOff x="270023" y="1671304"/>
            <a:chExt cx="2279585" cy="107947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78CEB5D-6BF1-BF90-AF93-EFAFF0D92425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1FD3BDB-B218-BED7-4FBC-78E1EA62FBAC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45F4D35E-2D6E-61B9-A0D2-9B0AA8D1E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58383460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2741</Words>
  <Application>Microsoft Office PowerPoint</Application>
  <PresentationFormat>Panorámica</PresentationFormat>
  <Paragraphs>326</Paragraphs>
  <Slides>36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46" baseType="lpstr">
      <vt:lpstr>微软雅黑</vt:lpstr>
      <vt:lpstr>Arial</vt:lpstr>
      <vt:lpstr>Arial Unicode MS</vt:lpstr>
      <vt:lpstr>Calibri</vt:lpstr>
      <vt:lpstr>Century Gothic</vt:lpstr>
      <vt:lpstr>Hammersmith One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i201701069 (Sucasaca Mamani, Jean Carlo)</cp:lastModifiedBy>
  <cp:revision>75</cp:revision>
  <dcterms:created xsi:type="dcterms:W3CDTF">2020-01-20T05:08:25Z</dcterms:created>
  <dcterms:modified xsi:type="dcterms:W3CDTF">2022-05-24T05:56:35Z</dcterms:modified>
</cp:coreProperties>
</file>