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</p:sldMasterIdLst>
  <p:notesMasterIdLst>
    <p:notesMasterId r:id="rId44"/>
  </p:notesMasterIdLst>
  <p:sldIdLst>
    <p:sldId id="256" r:id="rId2"/>
    <p:sldId id="258" r:id="rId3"/>
    <p:sldId id="301" r:id="rId4"/>
    <p:sldId id="308" r:id="rId5"/>
    <p:sldId id="302" r:id="rId6"/>
    <p:sldId id="296" r:id="rId7"/>
    <p:sldId id="259" r:id="rId8"/>
    <p:sldId id="300" r:id="rId9"/>
    <p:sldId id="260" r:id="rId10"/>
    <p:sldId id="261" r:id="rId11"/>
    <p:sldId id="262" r:id="rId12"/>
    <p:sldId id="303" r:id="rId13"/>
    <p:sldId id="263" r:id="rId14"/>
    <p:sldId id="312" r:id="rId15"/>
    <p:sldId id="264" r:id="rId16"/>
    <p:sldId id="324" r:id="rId17"/>
    <p:sldId id="265" r:id="rId18"/>
    <p:sldId id="267" r:id="rId19"/>
    <p:sldId id="304" r:id="rId20"/>
    <p:sldId id="266" r:id="rId21"/>
    <p:sldId id="299" r:id="rId22"/>
    <p:sldId id="268" r:id="rId23"/>
    <p:sldId id="305" r:id="rId24"/>
    <p:sldId id="306" r:id="rId25"/>
    <p:sldId id="270" r:id="rId26"/>
    <p:sldId id="298" r:id="rId27"/>
    <p:sldId id="271" r:id="rId28"/>
    <p:sldId id="313" r:id="rId29"/>
    <p:sldId id="272" r:id="rId30"/>
    <p:sldId id="309" r:id="rId31"/>
    <p:sldId id="273" r:id="rId32"/>
    <p:sldId id="283" r:id="rId33"/>
    <p:sldId id="311" r:id="rId34"/>
    <p:sldId id="297" r:id="rId35"/>
    <p:sldId id="278" r:id="rId36"/>
    <p:sldId id="314" r:id="rId37"/>
    <p:sldId id="320" r:id="rId38"/>
    <p:sldId id="321" r:id="rId39"/>
    <p:sldId id="322" r:id="rId40"/>
    <p:sldId id="325" r:id="rId41"/>
    <p:sldId id="326" r:id="rId42"/>
    <p:sldId id="327" r:id="rId4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Kulim Park" panose="020B0604020202020204" charset="0"/>
      <p:regular r:id="rId52"/>
      <p:bold r:id="rId53"/>
      <p:italic r:id="rId54"/>
      <p:boldItalic r:id="rId55"/>
    </p:embeddedFont>
    <p:embeddedFont>
      <p:font typeface="Kulim Park Light" panose="020B0604020202020204" charset="0"/>
      <p:regular r:id="rId56"/>
      <p:bold r:id="rId57"/>
      <p:italic r:id="rId58"/>
      <p:boldItalic r:id="rId59"/>
    </p:embeddedFont>
    <p:embeddedFont>
      <p:font typeface="Red Hat Display Black" panose="020B0604020202020204" charset="0"/>
      <p:bold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EB5F55"/>
    <a:srgbClr val="5F79F6"/>
    <a:srgbClr val="7030A0"/>
    <a:srgbClr val="C2DAFE"/>
    <a:srgbClr val="44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F86B52-6440-4B21-BFC4-9BCF36ACD055}">
  <a:tblStyle styleId="{DCF86B52-6440-4B21-BFC4-9BCF36ACD0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F73C34-68A6-4B0C-A614-A2AE2E5F4E6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4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5711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424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07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41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2432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053a51d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f053a51d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58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250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8627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00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43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974593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52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412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839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116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79abb3dc95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79abb3dc95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451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9998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b3208cc93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b3208cc93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954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609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b3208cc930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b3208cc930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895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b3208cc930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b3208cc930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849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b3208cc930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b3208cc930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96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75883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79abb3dc95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79abb3dc95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8251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45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948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3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528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563379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57736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15240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4194" y="1771550"/>
            <a:ext cx="60126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6200000">
              <a:off x="6200838" y="4506045"/>
              <a:ext cx="308928" cy="965980"/>
            </a:xfrm>
            <a:custGeom>
              <a:avLst/>
              <a:gdLst>
                <a:gd name="T0" fmla="*/ 418 w 418"/>
                <a:gd name="T1" fmla="*/ 1269 h 1269"/>
                <a:gd name="T2" fmla="*/ 0 w 418"/>
                <a:gd name="T3" fmla="*/ 1193 h 1269"/>
                <a:gd name="T4" fmla="*/ 0 w 418"/>
                <a:gd name="T5" fmla="*/ 0 h 1269"/>
                <a:gd name="T6" fmla="*/ 418 w 418"/>
                <a:gd name="T7" fmla="*/ 76 h 1269"/>
                <a:gd name="T8" fmla="*/ 418 w 418"/>
                <a:gd name="T9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1269">
                  <a:moveTo>
                    <a:pt x="418" y="1269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418" y="76"/>
                  </a:lnTo>
                  <a:lnTo>
                    <a:pt x="418" y="1269"/>
                  </a:ln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6200000">
                <a:off x="8188058" y="4506044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auto">
              <a:xfrm rot="16200000">
                <a:off x="2549307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 rot="16200000">
                <a:off x="4356096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 rot="10800000" flipH="1">
                <a:off x="8840579" y="0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" name="Freeform 5"/>
              <p:cNvSpPr>
                <a:spLocks/>
              </p:cNvSpPr>
              <p:nvPr/>
            </p:nvSpPr>
            <p:spPr bwMode="auto">
              <a:xfrm rot="10800000" flipH="1">
                <a:off x="8840578" y="1717876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0" y="1715691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2064" y="353750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 rot="10800000" flipH="1">
                <a:off x="8840579" y="3533852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 rot="16200000">
                <a:off x="637454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071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638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-15629" y="385856"/>
            <a:ext cx="9159629" cy="95242"/>
            <a:chOff x="-8736" y="698587"/>
            <a:chExt cx="9159629" cy="95242"/>
          </a:xfrm>
        </p:grpSpPr>
        <p:grpSp>
          <p:nvGrpSpPr>
            <p:cNvPr id="4" name="Grupo 3"/>
            <p:cNvGrpSpPr/>
            <p:nvPr/>
          </p:nvGrpSpPr>
          <p:grpSpPr>
            <a:xfrm>
              <a:off x="2595251" y="700970"/>
              <a:ext cx="3989540" cy="92859"/>
              <a:chOff x="-9444381" y="904537"/>
              <a:chExt cx="6123830" cy="222135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 rot="16200000">
                <a:off x="-5207817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 rot="16200000">
                <a:off x="-3778911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 rot="16200000">
                <a:off x="-7833442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 rot="16200000">
                <a:off x="-6534274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16200000">
                <a:off x="-9208155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5" name="Grupo 4"/>
            <p:cNvGrpSpPr/>
            <p:nvPr/>
          </p:nvGrpSpPr>
          <p:grpSpPr>
            <a:xfrm>
              <a:off x="-8736" y="698587"/>
              <a:ext cx="2163043" cy="92859"/>
              <a:chOff x="-30508" y="698587"/>
              <a:chExt cx="2163043" cy="92859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6987850" y="698587"/>
              <a:ext cx="2163043" cy="92859"/>
              <a:chOff x="-30508" y="698587"/>
              <a:chExt cx="2163043" cy="9285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118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66502" y="33251"/>
            <a:ext cx="9010993" cy="5057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569189" y="2129106"/>
            <a:ext cx="7599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69189" y="2670407"/>
            <a:ext cx="7599600" cy="3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88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399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00500" y="1079200"/>
            <a:ext cx="4858200" cy="2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▸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╺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■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●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○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■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●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○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4318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Font typeface="Kulim Park"/>
              <a:buChar char="■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783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46825" y="1636475"/>
            <a:ext cx="5412900" cy="253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╺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655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57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046825" y="1636475"/>
            <a:ext cx="2575200" cy="2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884518" y="1636475"/>
            <a:ext cx="2575200" cy="2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54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757215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57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1046825" y="1636475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451503" y="1636475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5856180" y="1636475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192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45800" y="894725"/>
            <a:ext cx="3704100" cy="99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046825" y="2004175"/>
            <a:ext cx="3203100" cy="21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╺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155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34D595-2B2A-4CFB-AB82-01B610771ACA}"/>
              </a:ext>
            </a:extLst>
          </p:cNvPr>
          <p:cNvSpPr/>
          <p:nvPr userDrawn="1"/>
        </p:nvSpPr>
        <p:spPr>
          <a:xfrm>
            <a:off x="0" y="355550"/>
            <a:ext cx="8778226" cy="4432401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64BFEB-701F-4523-9B1A-D0CE644C5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192486" cy="51435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7449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58189" y="58189"/>
            <a:ext cx="9010996" cy="501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6633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9144000" cy="901016"/>
          </a:xfrm>
          <a:custGeom>
            <a:avLst/>
            <a:gdLst>
              <a:gd name="T0" fmla="*/ 814 w 814"/>
              <a:gd name="T1" fmla="*/ 25 h 378"/>
              <a:gd name="T2" fmla="*/ 811 w 814"/>
              <a:gd name="T3" fmla="*/ 0 h 378"/>
              <a:gd name="T4" fmla="*/ 0 w 814"/>
              <a:gd name="T5" fmla="*/ 0 h 378"/>
              <a:gd name="T6" fmla="*/ 0 w 814"/>
              <a:gd name="T7" fmla="*/ 378 h 378"/>
              <a:gd name="T8" fmla="*/ 20 w 814"/>
              <a:gd name="T9" fmla="*/ 378 h 378"/>
              <a:gd name="T10" fmla="*/ 814 w 814"/>
              <a:gd name="T11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4" h="378">
                <a:moveTo>
                  <a:pt x="814" y="25"/>
                </a:moveTo>
                <a:cubicBezTo>
                  <a:pt x="814" y="17"/>
                  <a:pt x="813" y="8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8"/>
                  <a:pt x="0" y="378"/>
                  <a:pt x="0" y="378"/>
                </a:cubicBezTo>
                <a:cubicBezTo>
                  <a:pt x="7" y="378"/>
                  <a:pt x="13" y="378"/>
                  <a:pt x="20" y="378"/>
                </a:cubicBezTo>
                <a:cubicBezTo>
                  <a:pt x="458" y="378"/>
                  <a:pt x="814" y="220"/>
                  <a:pt x="814" y="2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" y="4304850"/>
            <a:ext cx="9144000" cy="838650"/>
          </a:xfrm>
          <a:custGeom>
            <a:avLst/>
            <a:gdLst>
              <a:gd name="T0" fmla="*/ 797 w 797"/>
              <a:gd name="T1" fmla="*/ 0 h 352"/>
              <a:gd name="T2" fmla="*/ 794 w 797"/>
              <a:gd name="T3" fmla="*/ 0 h 352"/>
              <a:gd name="T4" fmla="*/ 0 w 797"/>
              <a:gd name="T5" fmla="*/ 352 h 352"/>
              <a:gd name="T6" fmla="*/ 797 w 797"/>
              <a:gd name="T7" fmla="*/ 352 h 352"/>
              <a:gd name="T8" fmla="*/ 797 w 797"/>
              <a:gd name="T9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352">
                <a:moveTo>
                  <a:pt x="797" y="0"/>
                </a:moveTo>
                <a:cubicBezTo>
                  <a:pt x="796" y="0"/>
                  <a:pt x="795" y="0"/>
                  <a:pt x="794" y="0"/>
                </a:cubicBezTo>
                <a:cubicBezTo>
                  <a:pt x="356" y="0"/>
                  <a:pt x="0" y="157"/>
                  <a:pt x="0" y="352"/>
                </a:cubicBezTo>
                <a:cubicBezTo>
                  <a:pt x="797" y="352"/>
                  <a:pt x="797" y="352"/>
                  <a:pt x="797" y="352"/>
                </a:cubicBezTo>
                <a:lnTo>
                  <a:pt x="797" y="0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E9495D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94099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5"/>
          <a:stretch/>
        </p:blipFill>
        <p:spPr>
          <a:xfrm>
            <a:off x="76546" y="69450"/>
            <a:ext cx="9023815" cy="5011836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76546" y="69450"/>
            <a:ext cx="9023815" cy="5011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4265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9144000" cy="901016"/>
          </a:xfrm>
          <a:custGeom>
            <a:avLst/>
            <a:gdLst>
              <a:gd name="T0" fmla="*/ 814 w 814"/>
              <a:gd name="T1" fmla="*/ 25 h 378"/>
              <a:gd name="T2" fmla="*/ 811 w 814"/>
              <a:gd name="T3" fmla="*/ 0 h 378"/>
              <a:gd name="T4" fmla="*/ 0 w 814"/>
              <a:gd name="T5" fmla="*/ 0 h 378"/>
              <a:gd name="T6" fmla="*/ 0 w 814"/>
              <a:gd name="T7" fmla="*/ 378 h 378"/>
              <a:gd name="T8" fmla="*/ 20 w 814"/>
              <a:gd name="T9" fmla="*/ 378 h 378"/>
              <a:gd name="T10" fmla="*/ 814 w 814"/>
              <a:gd name="T11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4" h="378">
                <a:moveTo>
                  <a:pt x="814" y="25"/>
                </a:moveTo>
                <a:cubicBezTo>
                  <a:pt x="814" y="17"/>
                  <a:pt x="813" y="8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8"/>
                  <a:pt x="0" y="378"/>
                  <a:pt x="0" y="378"/>
                </a:cubicBezTo>
                <a:cubicBezTo>
                  <a:pt x="7" y="378"/>
                  <a:pt x="13" y="378"/>
                  <a:pt x="20" y="378"/>
                </a:cubicBezTo>
                <a:cubicBezTo>
                  <a:pt x="458" y="378"/>
                  <a:pt x="814" y="220"/>
                  <a:pt x="814" y="2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47346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65872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rot="16200000">
              <a:off x="6200838" y="4506045"/>
              <a:ext cx="308928" cy="965980"/>
            </a:xfrm>
            <a:custGeom>
              <a:avLst/>
              <a:gdLst>
                <a:gd name="T0" fmla="*/ 418 w 418"/>
                <a:gd name="T1" fmla="*/ 1269 h 1269"/>
                <a:gd name="T2" fmla="*/ 0 w 418"/>
                <a:gd name="T3" fmla="*/ 1193 h 1269"/>
                <a:gd name="T4" fmla="*/ 0 w 418"/>
                <a:gd name="T5" fmla="*/ 0 h 1269"/>
                <a:gd name="T6" fmla="*/ 418 w 418"/>
                <a:gd name="T7" fmla="*/ 76 h 1269"/>
                <a:gd name="T8" fmla="*/ 418 w 418"/>
                <a:gd name="T9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1269">
                  <a:moveTo>
                    <a:pt x="418" y="1269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418" y="76"/>
                  </a:lnTo>
                  <a:lnTo>
                    <a:pt x="418" y="1269"/>
                  </a:ln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16200000">
                <a:off x="8188058" y="4506044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 rot="16200000">
                <a:off x="2549307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" name="Freeform 5"/>
              <p:cNvSpPr>
                <a:spLocks/>
              </p:cNvSpPr>
              <p:nvPr/>
            </p:nvSpPr>
            <p:spPr bwMode="auto">
              <a:xfrm rot="16200000">
                <a:off x="4356096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0" y="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 rot="10800000" flipH="1">
                <a:off x="8840579" y="0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 rot="10800000" flipH="1">
                <a:off x="8840578" y="1717876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0" y="1715691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2064" y="353750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 rot="10800000" flipH="1">
                <a:off x="8840579" y="3533852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9" name="Freeform 5"/>
              <p:cNvSpPr>
                <a:spLocks/>
              </p:cNvSpPr>
              <p:nvPr/>
            </p:nvSpPr>
            <p:spPr bwMode="auto">
              <a:xfrm rot="16200000">
                <a:off x="637454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7210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66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253761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9477"/>
            <a:ext cx="9144000" cy="515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840447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>
            <a:spLocks noGrp="1"/>
          </p:cNvSpPr>
          <p:nvPr>
            <p:ph type="title"/>
          </p:nvPr>
        </p:nvSpPr>
        <p:spPr>
          <a:xfrm>
            <a:off x="1411500" y="654075"/>
            <a:ext cx="6321000" cy="13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0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4" name="Google Shape;254;p9"/>
          <p:cNvSpPr txBox="1">
            <a:spLocks noGrp="1"/>
          </p:cNvSpPr>
          <p:nvPr>
            <p:ph type="subTitle" idx="1"/>
          </p:nvPr>
        </p:nvSpPr>
        <p:spPr>
          <a:xfrm>
            <a:off x="1539450" y="1722700"/>
            <a:ext cx="60651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510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84038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7D586A7-48ED-C173-CC63-34F37768E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A8E0748-F880-EF2B-62CF-D251CF82D085}"/>
              </a:ext>
            </a:extLst>
          </p:cNvPr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 dirty="0">
              <a:solidFill>
                <a:srgbClr val="5E4028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5F89D60-021C-5089-05BF-888B2C929837}"/>
              </a:ext>
            </a:extLst>
          </p:cNvPr>
          <p:cNvSpPr/>
          <p:nvPr userDrawn="1"/>
        </p:nvSpPr>
        <p:spPr>
          <a:xfrm>
            <a:off x="342358" y="972505"/>
            <a:ext cx="98156" cy="3199323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367C86B-4C53-C2CA-BDB6-248846B39F52}"/>
              </a:ext>
            </a:extLst>
          </p:cNvPr>
          <p:cNvGrpSpPr/>
          <p:nvPr userDrawn="1"/>
        </p:nvGrpSpPr>
        <p:grpSpPr>
          <a:xfrm>
            <a:off x="1047037" y="1366628"/>
            <a:ext cx="1674186" cy="1419105"/>
            <a:chOff x="1476865" y="1865995"/>
            <a:chExt cx="2232248" cy="1337880"/>
          </a:xfrm>
        </p:grpSpPr>
        <p:sp>
          <p:nvSpPr>
            <p:cNvPr id="7" name="TextBox 57">
              <a:extLst>
                <a:ext uri="{FF2B5EF4-FFF2-40B4-BE49-F238E27FC236}">
                  <a16:creationId xmlns:a16="http://schemas.microsoft.com/office/drawing/2014/main" id="{3056320B-CC51-9843-489E-C562EDA51EEF}"/>
                </a:ext>
              </a:extLst>
            </p:cNvPr>
            <p:cNvSpPr txBox="1"/>
            <p:nvPr userDrawn="1"/>
          </p:nvSpPr>
          <p:spPr>
            <a:xfrm>
              <a:off x="1476865" y="186599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58">
              <a:extLst>
                <a:ext uri="{FF2B5EF4-FFF2-40B4-BE49-F238E27FC236}">
                  <a16:creationId xmlns:a16="http://schemas.microsoft.com/office/drawing/2014/main" id="{35F3765D-73D0-58DB-A44A-BA398248D1C5}"/>
                </a:ext>
              </a:extLst>
            </p:cNvPr>
            <p:cNvSpPr txBox="1"/>
            <p:nvPr userDrawn="1"/>
          </p:nvSpPr>
          <p:spPr>
            <a:xfrm>
              <a:off x="1476865" y="2463966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59">
            <a:extLst>
              <a:ext uri="{FF2B5EF4-FFF2-40B4-BE49-F238E27FC236}">
                <a16:creationId xmlns:a16="http://schemas.microsoft.com/office/drawing/2014/main" id="{B416E18D-8512-963A-D681-0BB4F6ADAFFE}"/>
              </a:ext>
            </a:extLst>
          </p:cNvPr>
          <p:cNvSpPr txBox="1"/>
          <p:nvPr userDrawn="1"/>
        </p:nvSpPr>
        <p:spPr>
          <a:xfrm>
            <a:off x="584088" y="4424383"/>
            <a:ext cx="213713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plantillaspower-point.com</a:t>
            </a:r>
            <a:endParaRPr lang="ko-KR" altLang="en-US" sz="13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CB7219A0-C6A1-846D-29F5-2F4857AE1B03}"/>
              </a:ext>
            </a:extLst>
          </p:cNvPr>
          <p:cNvSpPr txBox="1"/>
          <p:nvPr userDrawn="1"/>
        </p:nvSpPr>
        <p:spPr>
          <a:xfrm>
            <a:off x="683251" y="3016435"/>
            <a:ext cx="203797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1800" b="1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C4D8ED62-BE74-7729-3DFF-AE6AE7680C01}"/>
              </a:ext>
            </a:extLst>
          </p:cNvPr>
          <p:cNvSpPr/>
          <p:nvPr userDrawn="1"/>
        </p:nvSpPr>
        <p:spPr>
          <a:xfrm rot="5400000">
            <a:off x="1948931" y="3905553"/>
            <a:ext cx="76235" cy="1668469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4B9BDD4-4F46-BDC4-AADD-3BC021A75807}"/>
              </a:ext>
            </a:extLst>
          </p:cNvPr>
          <p:cNvGrpSpPr/>
          <p:nvPr userDrawn="1"/>
        </p:nvGrpSpPr>
        <p:grpSpPr>
          <a:xfrm>
            <a:off x="2141950" y="972505"/>
            <a:ext cx="679333" cy="682777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0793980C-2464-ED9C-F72B-B017CDBE832B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53928299-5FA4-493D-742C-80C76B575840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01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08840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51441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16200000">
              <a:off x="6200838" y="4506045"/>
              <a:ext cx="308928" cy="965980"/>
            </a:xfrm>
            <a:custGeom>
              <a:avLst/>
              <a:gdLst>
                <a:gd name="T0" fmla="*/ 418 w 418"/>
                <a:gd name="T1" fmla="*/ 1269 h 1269"/>
                <a:gd name="T2" fmla="*/ 0 w 418"/>
                <a:gd name="T3" fmla="*/ 1193 h 1269"/>
                <a:gd name="T4" fmla="*/ 0 w 418"/>
                <a:gd name="T5" fmla="*/ 0 h 1269"/>
                <a:gd name="T6" fmla="*/ 418 w 418"/>
                <a:gd name="T7" fmla="*/ 76 h 1269"/>
                <a:gd name="T8" fmla="*/ 418 w 418"/>
                <a:gd name="T9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1269">
                  <a:moveTo>
                    <a:pt x="418" y="1269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418" y="76"/>
                  </a:lnTo>
                  <a:lnTo>
                    <a:pt x="418" y="1269"/>
                  </a:ln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16200000">
                <a:off x="8188058" y="4506044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 rot="16200000">
                <a:off x="2549307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 rot="16200000">
                <a:off x="4356096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0" y="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 rot="10800000" flipH="1">
                <a:off x="8840579" y="0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 rot="10800000" flipH="1">
                <a:off x="8840578" y="1717876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0" y="1715691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2064" y="353750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10800000" flipH="1">
                <a:off x="8840579" y="3533852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 rot="16200000">
                <a:off x="637454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87299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rot="16200000">
              <a:off x="6200838" y="4506045"/>
              <a:ext cx="308928" cy="965980"/>
            </a:xfrm>
            <a:custGeom>
              <a:avLst/>
              <a:gdLst>
                <a:gd name="T0" fmla="*/ 418 w 418"/>
                <a:gd name="T1" fmla="*/ 1269 h 1269"/>
                <a:gd name="T2" fmla="*/ 0 w 418"/>
                <a:gd name="T3" fmla="*/ 1193 h 1269"/>
                <a:gd name="T4" fmla="*/ 0 w 418"/>
                <a:gd name="T5" fmla="*/ 0 h 1269"/>
                <a:gd name="T6" fmla="*/ 418 w 418"/>
                <a:gd name="T7" fmla="*/ 76 h 1269"/>
                <a:gd name="T8" fmla="*/ 418 w 418"/>
                <a:gd name="T9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1269">
                  <a:moveTo>
                    <a:pt x="418" y="1269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418" y="76"/>
                  </a:lnTo>
                  <a:lnTo>
                    <a:pt x="418" y="1269"/>
                  </a:ln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 rot="16200000">
                <a:off x="8188058" y="4506044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16200000">
                <a:off x="2549307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 rot="16200000">
                <a:off x="4356096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0" y="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" name="Freeform 5"/>
              <p:cNvSpPr>
                <a:spLocks/>
              </p:cNvSpPr>
              <p:nvPr/>
            </p:nvSpPr>
            <p:spPr bwMode="auto">
              <a:xfrm rot="10800000" flipH="1">
                <a:off x="8840579" y="0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 rot="10800000" flipH="1">
                <a:off x="8840578" y="1717876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0" y="1715691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2064" y="353750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 rot="10800000" flipH="1">
                <a:off x="8840579" y="3533852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16200000">
                <a:off x="637454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432981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05862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080913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2FE3-0A3F-487E-97E9-836F354A6E79}" type="datetimeFigureOut">
              <a:rPr lang="es-PE" smtClean="0"/>
              <a:t>5/06/2022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179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6" r:id="rId31"/>
    <p:sldLayoutId id="2147483707" r:id="rId32"/>
    <p:sldLayoutId id="2147483708" r:id="rId33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32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 rot="16200000">
              <a:off x="6200838" y="4506045"/>
              <a:ext cx="308928" cy="965980"/>
            </a:xfrm>
            <a:custGeom>
              <a:avLst/>
              <a:gdLst>
                <a:gd name="T0" fmla="*/ 418 w 418"/>
                <a:gd name="T1" fmla="*/ 1269 h 1269"/>
                <a:gd name="T2" fmla="*/ 0 w 418"/>
                <a:gd name="T3" fmla="*/ 1193 h 1269"/>
                <a:gd name="T4" fmla="*/ 0 w 418"/>
                <a:gd name="T5" fmla="*/ 0 h 1269"/>
                <a:gd name="T6" fmla="*/ 418 w 418"/>
                <a:gd name="T7" fmla="*/ 76 h 1269"/>
                <a:gd name="T8" fmla="*/ 418 w 418"/>
                <a:gd name="T9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1269">
                  <a:moveTo>
                    <a:pt x="418" y="1269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418" y="76"/>
                  </a:lnTo>
                  <a:lnTo>
                    <a:pt x="418" y="1269"/>
                  </a:ln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 rot="16200000">
                <a:off x="8188058" y="4506044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 rot="16200000">
                <a:off x="2549307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 rot="16200000">
                <a:off x="4356096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0" y="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 rot="10800000" flipH="1">
                <a:off x="8840579" y="0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 rot="10800000" flipH="1">
                <a:off x="8840578" y="1717876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0" y="1715691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2064" y="353750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" name="Freeform 5"/>
              <p:cNvSpPr>
                <a:spLocks/>
              </p:cNvSpPr>
              <p:nvPr/>
            </p:nvSpPr>
            <p:spPr bwMode="auto">
              <a:xfrm rot="10800000" flipH="1">
                <a:off x="8840579" y="3533852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6200000">
                <a:off x="637454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16" name="Google Shape;63;p13"/>
          <p:cNvSpPr txBox="1">
            <a:spLocks/>
          </p:cNvSpPr>
          <p:nvPr/>
        </p:nvSpPr>
        <p:spPr>
          <a:xfrm>
            <a:off x="-399389" y="920401"/>
            <a:ext cx="7567221" cy="134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pPr algn="ctr"/>
            <a:r>
              <a:rPr lang="es-PE" sz="15000" dirty="0">
                <a:solidFill>
                  <a:srgbClr val="41719C"/>
                </a:solidFill>
              </a:rPr>
              <a:t>Letter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783661" y="2438149"/>
            <a:ext cx="4722057" cy="92606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41719C"/>
                </a:solidFill>
              </a:rPr>
              <a:t>Free </a:t>
            </a:r>
            <a:br>
              <a:rPr lang="en" sz="4400" b="1" dirty="0">
                <a:solidFill>
                  <a:srgbClr val="41719C"/>
                </a:solidFill>
              </a:rPr>
            </a:br>
            <a:r>
              <a:rPr lang="en" sz="4400" b="1" dirty="0">
                <a:solidFill>
                  <a:srgbClr val="41719C"/>
                </a:solidFill>
              </a:rPr>
              <a:t>Template</a:t>
            </a:r>
            <a:endParaRPr sz="4400" b="1" dirty="0">
              <a:solidFill>
                <a:srgbClr val="41719C"/>
              </a:solidFill>
            </a:endParaRPr>
          </a:p>
        </p:txBody>
      </p:sp>
      <p:sp>
        <p:nvSpPr>
          <p:cNvPr id="33" name="Google Shape;94;p17"/>
          <p:cNvSpPr txBox="1">
            <a:spLocks/>
          </p:cNvSpPr>
          <p:nvPr/>
        </p:nvSpPr>
        <p:spPr>
          <a:xfrm>
            <a:off x="783661" y="3533852"/>
            <a:ext cx="2999410" cy="9696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Quotations are commonly printed as a means of inspiration and to invoke philosophical thoughts from the reader.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2995">
            <a:off x="6376732" y="920111"/>
            <a:ext cx="1582197" cy="780551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1BCFF868-BC90-6820-B526-5F9438C0114A}"/>
              </a:ext>
            </a:extLst>
          </p:cNvPr>
          <p:cNvGrpSpPr/>
          <p:nvPr/>
        </p:nvGrpSpPr>
        <p:grpSpPr>
          <a:xfrm>
            <a:off x="4649578" y="2268514"/>
            <a:ext cx="3487738" cy="2830513"/>
            <a:chOff x="6514511" y="2438149"/>
            <a:chExt cx="3487738" cy="2830513"/>
          </a:xfrm>
          <a:solidFill>
            <a:srgbClr val="41719C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B457BF9-867F-D87C-D9E7-CDDEAD902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4511" y="2438149"/>
              <a:ext cx="3487738" cy="2468563"/>
            </a:xfrm>
            <a:custGeom>
              <a:avLst/>
              <a:gdLst>
                <a:gd name="T0" fmla="*/ 580 w 990"/>
                <a:gd name="T1" fmla="*/ 698 h 700"/>
                <a:gd name="T2" fmla="*/ 417 w 990"/>
                <a:gd name="T3" fmla="*/ 698 h 700"/>
                <a:gd name="T4" fmla="*/ 403 w 990"/>
                <a:gd name="T5" fmla="*/ 678 h 700"/>
                <a:gd name="T6" fmla="*/ 280 w 990"/>
                <a:gd name="T7" fmla="*/ 539 h 700"/>
                <a:gd name="T8" fmla="*/ 80 w 990"/>
                <a:gd name="T9" fmla="*/ 674 h 700"/>
                <a:gd name="T10" fmla="*/ 51 w 990"/>
                <a:gd name="T11" fmla="*/ 698 h 700"/>
                <a:gd name="T12" fmla="*/ 32 w 990"/>
                <a:gd name="T13" fmla="*/ 698 h 700"/>
                <a:gd name="T14" fmla="*/ 0 w 990"/>
                <a:gd name="T15" fmla="*/ 666 h 700"/>
                <a:gd name="T16" fmla="*/ 1 w 990"/>
                <a:gd name="T17" fmla="*/ 506 h 700"/>
                <a:gd name="T18" fmla="*/ 0 w 990"/>
                <a:gd name="T19" fmla="*/ 316 h 700"/>
                <a:gd name="T20" fmla="*/ 0 w 990"/>
                <a:gd name="T21" fmla="*/ 42 h 700"/>
                <a:gd name="T22" fmla="*/ 42 w 990"/>
                <a:gd name="T23" fmla="*/ 0 h 700"/>
                <a:gd name="T24" fmla="*/ 640 w 990"/>
                <a:gd name="T25" fmla="*/ 0 h 700"/>
                <a:gd name="T26" fmla="*/ 685 w 990"/>
                <a:gd name="T27" fmla="*/ 20 h 700"/>
                <a:gd name="T28" fmla="*/ 966 w 990"/>
                <a:gd name="T29" fmla="*/ 323 h 700"/>
                <a:gd name="T30" fmla="*/ 989 w 990"/>
                <a:gd name="T31" fmla="*/ 381 h 700"/>
                <a:gd name="T32" fmla="*/ 990 w 990"/>
                <a:gd name="T33" fmla="*/ 650 h 700"/>
                <a:gd name="T34" fmla="*/ 943 w 990"/>
                <a:gd name="T35" fmla="*/ 698 h 700"/>
                <a:gd name="T36" fmla="*/ 905 w 990"/>
                <a:gd name="T37" fmla="*/ 666 h 700"/>
                <a:gd name="T38" fmla="*/ 735 w 990"/>
                <a:gd name="T39" fmla="*/ 535 h 700"/>
                <a:gd name="T40" fmla="*/ 582 w 990"/>
                <a:gd name="T41" fmla="*/ 683 h 700"/>
                <a:gd name="T42" fmla="*/ 580 w 990"/>
                <a:gd name="T43" fmla="*/ 698 h 700"/>
                <a:gd name="T44" fmla="*/ 853 w 990"/>
                <a:gd name="T45" fmla="*/ 327 h 700"/>
                <a:gd name="T46" fmla="*/ 849 w 990"/>
                <a:gd name="T47" fmla="*/ 320 h 700"/>
                <a:gd name="T48" fmla="*/ 640 w 990"/>
                <a:gd name="T49" fmla="*/ 94 h 700"/>
                <a:gd name="T50" fmla="*/ 627 w 990"/>
                <a:gd name="T51" fmla="*/ 87 h 700"/>
                <a:gd name="T52" fmla="*/ 535 w 990"/>
                <a:gd name="T53" fmla="*/ 86 h 700"/>
                <a:gd name="T54" fmla="*/ 535 w 990"/>
                <a:gd name="T55" fmla="*/ 327 h 700"/>
                <a:gd name="T56" fmla="*/ 853 w 990"/>
                <a:gd name="T57" fmla="*/ 327 h 700"/>
                <a:gd name="T58" fmla="*/ 125 w 990"/>
                <a:gd name="T59" fmla="*/ 88 h 700"/>
                <a:gd name="T60" fmla="*/ 138 w 990"/>
                <a:gd name="T61" fmla="*/ 103 h 700"/>
                <a:gd name="T62" fmla="*/ 247 w 990"/>
                <a:gd name="T63" fmla="*/ 212 h 700"/>
                <a:gd name="T64" fmla="*/ 291 w 990"/>
                <a:gd name="T65" fmla="*/ 212 h 700"/>
                <a:gd name="T66" fmla="*/ 403 w 990"/>
                <a:gd name="T67" fmla="*/ 100 h 700"/>
                <a:gd name="T68" fmla="*/ 412 w 990"/>
                <a:gd name="T69" fmla="*/ 88 h 700"/>
                <a:gd name="T70" fmla="*/ 125 w 990"/>
                <a:gd name="T71" fmla="*/ 88 h 700"/>
                <a:gd name="T72" fmla="*/ 410 w 990"/>
                <a:gd name="T73" fmla="*/ 329 h 700"/>
                <a:gd name="T74" fmla="*/ 324 w 990"/>
                <a:gd name="T75" fmla="*/ 240 h 700"/>
                <a:gd name="T76" fmla="*/ 269 w 990"/>
                <a:gd name="T77" fmla="*/ 261 h 700"/>
                <a:gd name="T78" fmla="*/ 211 w 990"/>
                <a:gd name="T79" fmla="*/ 239 h 700"/>
                <a:gd name="T80" fmla="*/ 124 w 990"/>
                <a:gd name="T81" fmla="*/ 324 h 700"/>
                <a:gd name="T82" fmla="*/ 128 w 990"/>
                <a:gd name="T83" fmla="*/ 329 h 700"/>
                <a:gd name="T84" fmla="*/ 410 w 990"/>
                <a:gd name="T85" fmla="*/ 329 h 700"/>
                <a:gd name="T86" fmla="*/ 99 w 990"/>
                <a:gd name="T87" fmla="*/ 297 h 700"/>
                <a:gd name="T88" fmla="*/ 184 w 990"/>
                <a:gd name="T89" fmla="*/ 213 h 700"/>
                <a:gd name="T90" fmla="*/ 99 w 990"/>
                <a:gd name="T91" fmla="*/ 124 h 700"/>
                <a:gd name="T92" fmla="*/ 99 w 990"/>
                <a:gd name="T93" fmla="*/ 297 h 700"/>
                <a:gd name="T94" fmla="*/ 357 w 990"/>
                <a:gd name="T95" fmla="*/ 206 h 700"/>
                <a:gd name="T96" fmla="*/ 438 w 990"/>
                <a:gd name="T97" fmla="*/ 286 h 700"/>
                <a:gd name="T98" fmla="*/ 438 w 990"/>
                <a:gd name="T99" fmla="*/ 124 h 700"/>
                <a:gd name="T100" fmla="*/ 357 w 990"/>
                <a:gd name="T101" fmla="*/ 206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0" h="700">
                  <a:moveTo>
                    <a:pt x="580" y="698"/>
                  </a:moveTo>
                  <a:cubicBezTo>
                    <a:pt x="524" y="698"/>
                    <a:pt x="471" y="697"/>
                    <a:pt x="417" y="698"/>
                  </a:cubicBezTo>
                  <a:cubicBezTo>
                    <a:pt x="402" y="698"/>
                    <a:pt x="405" y="686"/>
                    <a:pt x="403" y="678"/>
                  </a:cubicBezTo>
                  <a:cubicBezTo>
                    <a:pt x="394" y="609"/>
                    <a:pt x="345" y="554"/>
                    <a:pt x="280" y="539"/>
                  </a:cubicBezTo>
                  <a:cubicBezTo>
                    <a:pt x="184" y="518"/>
                    <a:pt x="95" y="577"/>
                    <a:pt x="80" y="674"/>
                  </a:cubicBezTo>
                  <a:cubicBezTo>
                    <a:pt x="77" y="695"/>
                    <a:pt x="70" y="700"/>
                    <a:pt x="51" y="698"/>
                  </a:cubicBezTo>
                  <a:cubicBezTo>
                    <a:pt x="45" y="697"/>
                    <a:pt x="38" y="698"/>
                    <a:pt x="32" y="698"/>
                  </a:cubicBezTo>
                  <a:cubicBezTo>
                    <a:pt x="12" y="696"/>
                    <a:pt x="0" y="685"/>
                    <a:pt x="0" y="666"/>
                  </a:cubicBezTo>
                  <a:cubicBezTo>
                    <a:pt x="0" y="612"/>
                    <a:pt x="1" y="559"/>
                    <a:pt x="1" y="506"/>
                  </a:cubicBezTo>
                  <a:cubicBezTo>
                    <a:pt x="1" y="443"/>
                    <a:pt x="0" y="379"/>
                    <a:pt x="0" y="316"/>
                  </a:cubicBezTo>
                  <a:cubicBezTo>
                    <a:pt x="0" y="225"/>
                    <a:pt x="0" y="133"/>
                    <a:pt x="0" y="42"/>
                  </a:cubicBezTo>
                  <a:cubicBezTo>
                    <a:pt x="0" y="10"/>
                    <a:pt x="10" y="0"/>
                    <a:pt x="42" y="0"/>
                  </a:cubicBezTo>
                  <a:cubicBezTo>
                    <a:pt x="241" y="0"/>
                    <a:pt x="440" y="0"/>
                    <a:pt x="640" y="0"/>
                  </a:cubicBezTo>
                  <a:cubicBezTo>
                    <a:pt x="659" y="0"/>
                    <a:pt x="672" y="6"/>
                    <a:pt x="685" y="20"/>
                  </a:cubicBezTo>
                  <a:cubicBezTo>
                    <a:pt x="778" y="121"/>
                    <a:pt x="872" y="222"/>
                    <a:pt x="966" y="323"/>
                  </a:cubicBezTo>
                  <a:cubicBezTo>
                    <a:pt x="981" y="340"/>
                    <a:pt x="989" y="357"/>
                    <a:pt x="989" y="381"/>
                  </a:cubicBezTo>
                  <a:cubicBezTo>
                    <a:pt x="988" y="471"/>
                    <a:pt x="989" y="561"/>
                    <a:pt x="990" y="650"/>
                  </a:cubicBezTo>
                  <a:cubicBezTo>
                    <a:pt x="990" y="690"/>
                    <a:pt x="982" y="698"/>
                    <a:pt x="943" y="698"/>
                  </a:cubicBezTo>
                  <a:cubicBezTo>
                    <a:pt x="911" y="698"/>
                    <a:pt x="911" y="698"/>
                    <a:pt x="905" y="666"/>
                  </a:cubicBezTo>
                  <a:cubicBezTo>
                    <a:pt x="889" y="586"/>
                    <a:pt x="817" y="531"/>
                    <a:pt x="735" y="535"/>
                  </a:cubicBezTo>
                  <a:cubicBezTo>
                    <a:pt x="656" y="538"/>
                    <a:pt x="589" y="602"/>
                    <a:pt x="582" y="683"/>
                  </a:cubicBezTo>
                  <a:cubicBezTo>
                    <a:pt x="581" y="687"/>
                    <a:pt x="581" y="691"/>
                    <a:pt x="580" y="698"/>
                  </a:cubicBezTo>
                  <a:close/>
                  <a:moveTo>
                    <a:pt x="853" y="327"/>
                  </a:moveTo>
                  <a:cubicBezTo>
                    <a:pt x="851" y="323"/>
                    <a:pt x="850" y="321"/>
                    <a:pt x="849" y="320"/>
                  </a:cubicBezTo>
                  <a:cubicBezTo>
                    <a:pt x="780" y="244"/>
                    <a:pt x="710" y="169"/>
                    <a:pt x="640" y="94"/>
                  </a:cubicBezTo>
                  <a:cubicBezTo>
                    <a:pt x="637" y="91"/>
                    <a:pt x="631" y="87"/>
                    <a:pt x="627" y="87"/>
                  </a:cubicBezTo>
                  <a:cubicBezTo>
                    <a:pt x="596" y="86"/>
                    <a:pt x="566" y="86"/>
                    <a:pt x="535" y="86"/>
                  </a:cubicBezTo>
                  <a:cubicBezTo>
                    <a:pt x="535" y="168"/>
                    <a:pt x="535" y="247"/>
                    <a:pt x="535" y="327"/>
                  </a:cubicBezTo>
                  <a:cubicBezTo>
                    <a:pt x="641" y="327"/>
                    <a:pt x="746" y="327"/>
                    <a:pt x="853" y="327"/>
                  </a:cubicBezTo>
                  <a:close/>
                  <a:moveTo>
                    <a:pt x="125" y="88"/>
                  </a:moveTo>
                  <a:cubicBezTo>
                    <a:pt x="131" y="95"/>
                    <a:pt x="134" y="99"/>
                    <a:pt x="138" y="103"/>
                  </a:cubicBezTo>
                  <a:cubicBezTo>
                    <a:pt x="175" y="140"/>
                    <a:pt x="211" y="176"/>
                    <a:pt x="247" y="212"/>
                  </a:cubicBezTo>
                  <a:cubicBezTo>
                    <a:pt x="264" y="229"/>
                    <a:pt x="274" y="229"/>
                    <a:pt x="291" y="212"/>
                  </a:cubicBezTo>
                  <a:cubicBezTo>
                    <a:pt x="328" y="175"/>
                    <a:pt x="365" y="138"/>
                    <a:pt x="403" y="100"/>
                  </a:cubicBezTo>
                  <a:cubicBezTo>
                    <a:pt x="406" y="97"/>
                    <a:pt x="408" y="93"/>
                    <a:pt x="412" y="88"/>
                  </a:cubicBezTo>
                  <a:cubicBezTo>
                    <a:pt x="316" y="88"/>
                    <a:pt x="222" y="88"/>
                    <a:pt x="125" y="88"/>
                  </a:cubicBezTo>
                  <a:close/>
                  <a:moveTo>
                    <a:pt x="410" y="329"/>
                  </a:moveTo>
                  <a:cubicBezTo>
                    <a:pt x="379" y="296"/>
                    <a:pt x="350" y="267"/>
                    <a:pt x="324" y="240"/>
                  </a:cubicBezTo>
                  <a:cubicBezTo>
                    <a:pt x="305" y="248"/>
                    <a:pt x="287" y="261"/>
                    <a:pt x="269" y="261"/>
                  </a:cubicBezTo>
                  <a:cubicBezTo>
                    <a:pt x="251" y="260"/>
                    <a:pt x="232" y="247"/>
                    <a:pt x="211" y="239"/>
                  </a:cubicBezTo>
                  <a:cubicBezTo>
                    <a:pt x="184" y="265"/>
                    <a:pt x="154" y="295"/>
                    <a:pt x="124" y="324"/>
                  </a:cubicBezTo>
                  <a:cubicBezTo>
                    <a:pt x="125" y="326"/>
                    <a:pt x="127" y="327"/>
                    <a:pt x="128" y="329"/>
                  </a:cubicBezTo>
                  <a:cubicBezTo>
                    <a:pt x="222" y="329"/>
                    <a:pt x="316" y="329"/>
                    <a:pt x="410" y="329"/>
                  </a:cubicBezTo>
                  <a:close/>
                  <a:moveTo>
                    <a:pt x="99" y="297"/>
                  </a:moveTo>
                  <a:cubicBezTo>
                    <a:pt x="131" y="265"/>
                    <a:pt x="160" y="237"/>
                    <a:pt x="184" y="213"/>
                  </a:cubicBezTo>
                  <a:cubicBezTo>
                    <a:pt x="154" y="182"/>
                    <a:pt x="127" y="153"/>
                    <a:pt x="99" y="124"/>
                  </a:cubicBezTo>
                  <a:cubicBezTo>
                    <a:pt x="99" y="179"/>
                    <a:pt x="99" y="235"/>
                    <a:pt x="99" y="297"/>
                  </a:cubicBezTo>
                  <a:close/>
                  <a:moveTo>
                    <a:pt x="357" y="206"/>
                  </a:moveTo>
                  <a:cubicBezTo>
                    <a:pt x="383" y="232"/>
                    <a:pt x="412" y="260"/>
                    <a:pt x="438" y="286"/>
                  </a:cubicBezTo>
                  <a:cubicBezTo>
                    <a:pt x="438" y="235"/>
                    <a:pt x="438" y="179"/>
                    <a:pt x="438" y="124"/>
                  </a:cubicBezTo>
                  <a:cubicBezTo>
                    <a:pt x="410" y="152"/>
                    <a:pt x="382" y="181"/>
                    <a:pt x="357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7E34185-7756-2AA9-4BB6-A131ED5875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2411" y="4525712"/>
              <a:ext cx="746125" cy="742950"/>
            </a:xfrm>
            <a:custGeom>
              <a:avLst/>
              <a:gdLst>
                <a:gd name="T0" fmla="*/ 106 w 212"/>
                <a:gd name="T1" fmla="*/ 211 h 211"/>
                <a:gd name="T2" fmla="*/ 1 w 212"/>
                <a:gd name="T3" fmla="*/ 104 h 211"/>
                <a:gd name="T4" fmla="*/ 107 w 212"/>
                <a:gd name="T5" fmla="*/ 0 h 211"/>
                <a:gd name="T6" fmla="*/ 212 w 212"/>
                <a:gd name="T7" fmla="*/ 106 h 211"/>
                <a:gd name="T8" fmla="*/ 106 w 212"/>
                <a:gd name="T9" fmla="*/ 211 h 211"/>
                <a:gd name="T10" fmla="*/ 147 w 212"/>
                <a:gd name="T11" fmla="*/ 105 h 211"/>
                <a:gd name="T12" fmla="*/ 107 w 212"/>
                <a:gd name="T13" fmla="*/ 66 h 211"/>
                <a:gd name="T14" fmla="*/ 67 w 212"/>
                <a:gd name="T15" fmla="*/ 107 h 211"/>
                <a:gd name="T16" fmla="*/ 106 w 212"/>
                <a:gd name="T17" fmla="*/ 146 h 211"/>
                <a:gd name="T18" fmla="*/ 147 w 212"/>
                <a:gd name="T19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1">
                  <a:moveTo>
                    <a:pt x="106" y="211"/>
                  </a:moveTo>
                  <a:cubicBezTo>
                    <a:pt x="47" y="211"/>
                    <a:pt x="0" y="163"/>
                    <a:pt x="1" y="104"/>
                  </a:cubicBezTo>
                  <a:cubicBezTo>
                    <a:pt x="2" y="48"/>
                    <a:pt x="51" y="0"/>
                    <a:pt x="107" y="0"/>
                  </a:cubicBezTo>
                  <a:cubicBezTo>
                    <a:pt x="165" y="1"/>
                    <a:pt x="212" y="49"/>
                    <a:pt x="212" y="106"/>
                  </a:cubicBezTo>
                  <a:cubicBezTo>
                    <a:pt x="211" y="165"/>
                    <a:pt x="165" y="211"/>
                    <a:pt x="106" y="211"/>
                  </a:cubicBezTo>
                  <a:close/>
                  <a:moveTo>
                    <a:pt x="147" y="105"/>
                  </a:moveTo>
                  <a:cubicBezTo>
                    <a:pt x="146" y="84"/>
                    <a:pt x="128" y="66"/>
                    <a:pt x="107" y="66"/>
                  </a:cubicBezTo>
                  <a:cubicBezTo>
                    <a:pt x="84" y="66"/>
                    <a:pt x="66" y="84"/>
                    <a:pt x="67" y="107"/>
                  </a:cubicBezTo>
                  <a:cubicBezTo>
                    <a:pt x="67" y="128"/>
                    <a:pt x="85" y="146"/>
                    <a:pt x="106" y="146"/>
                  </a:cubicBezTo>
                  <a:cubicBezTo>
                    <a:pt x="129" y="146"/>
                    <a:pt x="147" y="128"/>
                    <a:pt x="14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B3EB32E-ABCB-3832-EBB3-9330F4AC1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3936" y="4525712"/>
              <a:ext cx="739775" cy="742950"/>
            </a:xfrm>
            <a:custGeom>
              <a:avLst/>
              <a:gdLst>
                <a:gd name="T0" fmla="*/ 210 w 210"/>
                <a:gd name="T1" fmla="*/ 106 h 211"/>
                <a:gd name="T2" fmla="*/ 105 w 210"/>
                <a:gd name="T3" fmla="*/ 211 h 211"/>
                <a:gd name="T4" fmla="*/ 0 w 210"/>
                <a:gd name="T5" fmla="*/ 106 h 211"/>
                <a:gd name="T6" fmla="*/ 105 w 210"/>
                <a:gd name="T7" fmla="*/ 0 h 211"/>
                <a:gd name="T8" fmla="*/ 210 w 210"/>
                <a:gd name="T9" fmla="*/ 106 h 211"/>
                <a:gd name="T10" fmla="*/ 146 w 210"/>
                <a:gd name="T11" fmla="*/ 107 h 211"/>
                <a:gd name="T12" fmla="*/ 107 w 210"/>
                <a:gd name="T13" fmla="*/ 66 h 211"/>
                <a:gd name="T14" fmla="*/ 66 w 210"/>
                <a:gd name="T15" fmla="*/ 105 h 211"/>
                <a:gd name="T16" fmla="*/ 106 w 210"/>
                <a:gd name="T17" fmla="*/ 146 h 211"/>
                <a:gd name="T18" fmla="*/ 146 w 210"/>
                <a:gd name="T19" fmla="*/ 10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211">
                  <a:moveTo>
                    <a:pt x="210" y="106"/>
                  </a:moveTo>
                  <a:cubicBezTo>
                    <a:pt x="210" y="165"/>
                    <a:pt x="164" y="211"/>
                    <a:pt x="105" y="211"/>
                  </a:cubicBezTo>
                  <a:cubicBezTo>
                    <a:pt x="47" y="211"/>
                    <a:pt x="0" y="164"/>
                    <a:pt x="0" y="106"/>
                  </a:cubicBezTo>
                  <a:cubicBezTo>
                    <a:pt x="0" y="48"/>
                    <a:pt x="48" y="0"/>
                    <a:pt x="105" y="0"/>
                  </a:cubicBezTo>
                  <a:cubicBezTo>
                    <a:pt x="164" y="1"/>
                    <a:pt x="210" y="48"/>
                    <a:pt x="210" y="106"/>
                  </a:cubicBezTo>
                  <a:close/>
                  <a:moveTo>
                    <a:pt x="146" y="107"/>
                  </a:moveTo>
                  <a:cubicBezTo>
                    <a:pt x="146" y="85"/>
                    <a:pt x="129" y="67"/>
                    <a:pt x="107" y="66"/>
                  </a:cubicBezTo>
                  <a:cubicBezTo>
                    <a:pt x="84" y="65"/>
                    <a:pt x="66" y="82"/>
                    <a:pt x="66" y="105"/>
                  </a:cubicBezTo>
                  <a:cubicBezTo>
                    <a:pt x="65" y="128"/>
                    <a:pt x="83" y="146"/>
                    <a:pt x="106" y="146"/>
                  </a:cubicBezTo>
                  <a:cubicBezTo>
                    <a:pt x="127" y="146"/>
                    <a:pt x="145" y="128"/>
                    <a:pt x="146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98972" y="342900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1719C"/>
                </a:solidFill>
              </a:rPr>
              <a:t>This is a slide title</a:t>
            </a:r>
            <a:endParaRPr sz="4800" b="1" dirty="0">
              <a:solidFill>
                <a:srgbClr val="41719C"/>
              </a:solidFill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545800" y="1503909"/>
            <a:ext cx="5412900" cy="253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</a:rPr>
              <a:t>Here you have a list of items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</a:rPr>
              <a:t>And some text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</a:rPr>
              <a:t>But remember not to overload your slides with content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</a:rPr>
              <a:t>Your audience will listen to you or read the content, but won’t do both. 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7" name="Google Shape;118;p20"/>
          <p:cNvSpPr txBox="1">
            <a:spLocks/>
          </p:cNvSpPr>
          <p:nvPr/>
        </p:nvSpPr>
        <p:spPr>
          <a:xfrm>
            <a:off x="545800" y="2881687"/>
            <a:ext cx="5405737" cy="160718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▸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20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Is the color of milk and fresh snow, the color produced by the combination of all the colors of the visible spectrum.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0" y="1121660"/>
            <a:ext cx="9159629" cy="95242"/>
            <a:chOff x="-8736" y="698587"/>
            <a:chExt cx="9159629" cy="95242"/>
          </a:xfrm>
        </p:grpSpPr>
        <p:grpSp>
          <p:nvGrpSpPr>
            <p:cNvPr id="13" name="Grupo 12"/>
            <p:cNvGrpSpPr/>
            <p:nvPr/>
          </p:nvGrpSpPr>
          <p:grpSpPr>
            <a:xfrm>
              <a:off x="2595251" y="700970"/>
              <a:ext cx="3989540" cy="92859"/>
              <a:chOff x="-9444381" y="904537"/>
              <a:chExt cx="6123830" cy="222135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 rot="16200000">
                <a:off x="-5207817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 rot="16200000">
                <a:off x="-3778911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rot="16200000">
                <a:off x="-7833442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 rot="16200000">
                <a:off x="-6534274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" name="Freeform 5"/>
              <p:cNvSpPr>
                <a:spLocks/>
              </p:cNvSpPr>
              <p:nvPr/>
            </p:nvSpPr>
            <p:spPr bwMode="auto">
              <a:xfrm rot="16200000">
                <a:off x="-9208155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-8736" y="698587"/>
              <a:ext cx="2163043" cy="92859"/>
              <a:chOff x="-30508" y="698587"/>
              <a:chExt cx="2163043" cy="92859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6987850" y="698587"/>
              <a:ext cx="2163043" cy="92859"/>
              <a:chOff x="-30508" y="698587"/>
              <a:chExt cx="2163043" cy="92859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grpSp>
        <p:nvGrpSpPr>
          <p:cNvPr id="32" name="Grupo 31"/>
          <p:cNvGrpSpPr/>
          <p:nvPr/>
        </p:nvGrpSpPr>
        <p:grpSpPr>
          <a:xfrm>
            <a:off x="0" y="4975950"/>
            <a:ext cx="9143994" cy="185057"/>
            <a:chOff x="0" y="4975950"/>
            <a:chExt cx="9143994" cy="185057"/>
          </a:xfrm>
        </p:grpSpPr>
        <p:sp>
          <p:nvSpPr>
            <p:cNvPr id="33" name="Rectángulo 32"/>
            <p:cNvSpPr/>
            <p:nvPr/>
          </p:nvSpPr>
          <p:spPr>
            <a:xfrm>
              <a:off x="0" y="4975950"/>
              <a:ext cx="4648200" cy="185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4648200" y="5071436"/>
              <a:ext cx="4495794" cy="89570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1F208EF-57EC-2572-2DC7-99B925ABBA10}"/>
              </a:ext>
            </a:extLst>
          </p:cNvPr>
          <p:cNvGrpSpPr/>
          <p:nvPr/>
        </p:nvGrpSpPr>
        <p:grpSpPr>
          <a:xfrm>
            <a:off x="5840413" y="1998663"/>
            <a:ext cx="3122613" cy="3055937"/>
            <a:chOff x="5840413" y="1998663"/>
            <a:chExt cx="3122613" cy="3055937"/>
          </a:xfrm>
          <a:solidFill>
            <a:srgbClr val="41719C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6D18F19-9045-74D2-5FB0-D937B9DDD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0413" y="1998663"/>
              <a:ext cx="3122613" cy="3055937"/>
            </a:xfrm>
            <a:custGeom>
              <a:avLst/>
              <a:gdLst>
                <a:gd name="T0" fmla="*/ 105 w 1013"/>
                <a:gd name="T1" fmla="*/ 435 h 991"/>
                <a:gd name="T2" fmla="*/ 9 w 1013"/>
                <a:gd name="T3" fmla="*/ 396 h 991"/>
                <a:gd name="T4" fmla="*/ 199 w 1013"/>
                <a:gd name="T5" fmla="*/ 354 h 991"/>
                <a:gd name="T6" fmla="*/ 224 w 1013"/>
                <a:gd name="T7" fmla="*/ 295 h 991"/>
                <a:gd name="T8" fmla="*/ 126 w 1013"/>
                <a:gd name="T9" fmla="*/ 222 h 991"/>
                <a:gd name="T10" fmla="*/ 198 w 1013"/>
                <a:gd name="T11" fmla="*/ 0 h 991"/>
                <a:gd name="T12" fmla="*/ 884 w 1013"/>
                <a:gd name="T13" fmla="*/ 73 h 991"/>
                <a:gd name="T14" fmla="*/ 810 w 1013"/>
                <a:gd name="T15" fmla="*/ 293 h 991"/>
                <a:gd name="T16" fmla="*/ 786 w 1013"/>
                <a:gd name="T17" fmla="*/ 354 h 991"/>
                <a:gd name="T18" fmla="*/ 960 w 1013"/>
                <a:gd name="T19" fmla="*/ 354 h 991"/>
                <a:gd name="T20" fmla="*/ 962 w 1013"/>
                <a:gd name="T21" fmla="*/ 434 h 991"/>
                <a:gd name="T22" fmla="*/ 904 w 1013"/>
                <a:gd name="T23" fmla="*/ 917 h 991"/>
                <a:gd name="T24" fmla="*/ 1000 w 1013"/>
                <a:gd name="T25" fmla="*/ 946 h 991"/>
                <a:gd name="T26" fmla="*/ 958 w 1013"/>
                <a:gd name="T27" fmla="*/ 991 h 991"/>
                <a:gd name="T28" fmla="*/ 32 w 1013"/>
                <a:gd name="T29" fmla="*/ 990 h 991"/>
                <a:gd name="T30" fmla="*/ 10 w 1013"/>
                <a:gd name="T31" fmla="*/ 935 h 991"/>
                <a:gd name="T32" fmla="*/ 105 w 1013"/>
                <a:gd name="T33" fmla="*/ 917 h 991"/>
                <a:gd name="T34" fmla="*/ 827 w 1013"/>
                <a:gd name="T35" fmla="*/ 798 h 991"/>
                <a:gd name="T36" fmla="*/ 805 w 1013"/>
                <a:gd name="T37" fmla="*/ 433 h 991"/>
                <a:gd name="T38" fmla="*/ 209 w 1013"/>
                <a:gd name="T39" fmla="*/ 435 h 991"/>
                <a:gd name="T40" fmla="*/ 185 w 1013"/>
                <a:gd name="T41" fmla="*/ 848 h 991"/>
                <a:gd name="T42" fmla="*/ 708 w 1013"/>
                <a:gd name="T43" fmla="*/ 293 h 991"/>
                <a:gd name="T44" fmla="*/ 340 w 1013"/>
                <a:gd name="T45" fmla="*/ 293 h 991"/>
                <a:gd name="T46" fmla="*/ 321 w 1013"/>
                <a:gd name="T47" fmla="*/ 354 h 991"/>
                <a:gd name="T48" fmla="*/ 708 w 1013"/>
                <a:gd name="T49" fmla="*/ 352 h 991"/>
                <a:gd name="T50" fmla="*/ 371 w 1013"/>
                <a:gd name="T51" fmla="*/ 142 h 991"/>
                <a:gd name="T52" fmla="*/ 515 w 1013"/>
                <a:gd name="T53" fmla="*/ 147 h 991"/>
                <a:gd name="T54" fmla="*/ 371 w 1013"/>
                <a:gd name="T55" fmla="*/ 142 h 991"/>
                <a:gd name="T56" fmla="*/ 570 w 1013"/>
                <a:gd name="T57" fmla="*/ 213 h 991"/>
                <a:gd name="T58" fmla="*/ 657 w 1013"/>
                <a:gd name="T59" fmla="*/ 169 h 991"/>
                <a:gd name="T60" fmla="*/ 584 w 1013"/>
                <a:gd name="T61" fmla="*/ 116 h 991"/>
                <a:gd name="T62" fmla="*/ 586 w 1013"/>
                <a:gd name="T63" fmla="*/ 100 h 991"/>
                <a:gd name="T64" fmla="*/ 650 w 1013"/>
                <a:gd name="T65" fmla="*/ 113 h 991"/>
                <a:gd name="T66" fmla="*/ 575 w 1013"/>
                <a:gd name="T67" fmla="*/ 73 h 991"/>
                <a:gd name="T68" fmla="*/ 568 w 1013"/>
                <a:gd name="T69" fmla="*/ 151 h 991"/>
                <a:gd name="T70" fmla="*/ 612 w 1013"/>
                <a:gd name="T71" fmla="*/ 175 h 991"/>
                <a:gd name="T72" fmla="*/ 580 w 1013"/>
                <a:gd name="T73" fmla="*/ 181 h 991"/>
                <a:gd name="T74" fmla="*/ 280 w 1013"/>
                <a:gd name="T75" fmla="*/ 165 h 991"/>
                <a:gd name="T76" fmla="*/ 355 w 1013"/>
                <a:gd name="T77" fmla="*/ 115 h 991"/>
                <a:gd name="T78" fmla="*/ 237 w 1013"/>
                <a:gd name="T79" fmla="*/ 76 h 991"/>
                <a:gd name="T80" fmla="*/ 262 w 1013"/>
                <a:gd name="T81" fmla="*/ 214 h 991"/>
                <a:gd name="T82" fmla="*/ 280 w 1013"/>
                <a:gd name="T83" fmla="*/ 165 h 991"/>
                <a:gd name="T84" fmla="*/ 787 w 1013"/>
                <a:gd name="T85" fmla="*/ 109 h 991"/>
                <a:gd name="T86" fmla="*/ 789 w 1013"/>
                <a:gd name="T87" fmla="*/ 74 h 991"/>
                <a:gd name="T88" fmla="*/ 669 w 1013"/>
                <a:gd name="T89" fmla="*/ 109 h 991"/>
                <a:gd name="T90" fmla="*/ 712 w 1013"/>
                <a:gd name="T91" fmla="*/ 130 h 991"/>
                <a:gd name="T92" fmla="*/ 733 w 1013"/>
                <a:gd name="T93" fmla="*/ 214 h 991"/>
                <a:gd name="T94" fmla="*/ 756 w 1013"/>
                <a:gd name="T95" fmla="*/ 109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3" h="991">
                  <a:moveTo>
                    <a:pt x="105" y="917"/>
                  </a:moveTo>
                  <a:cubicBezTo>
                    <a:pt x="105" y="756"/>
                    <a:pt x="105" y="597"/>
                    <a:pt x="105" y="435"/>
                  </a:cubicBezTo>
                  <a:cubicBezTo>
                    <a:pt x="86" y="435"/>
                    <a:pt x="68" y="436"/>
                    <a:pt x="50" y="435"/>
                  </a:cubicBezTo>
                  <a:cubicBezTo>
                    <a:pt x="24" y="435"/>
                    <a:pt x="10" y="421"/>
                    <a:pt x="9" y="396"/>
                  </a:cubicBezTo>
                  <a:cubicBezTo>
                    <a:pt x="9" y="370"/>
                    <a:pt x="23" y="355"/>
                    <a:pt x="49" y="354"/>
                  </a:cubicBezTo>
                  <a:cubicBezTo>
                    <a:pt x="99" y="354"/>
                    <a:pt x="149" y="354"/>
                    <a:pt x="199" y="354"/>
                  </a:cubicBezTo>
                  <a:cubicBezTo>
                    <a:pt x="207" y="354"/>
                    <a:pt x="215" y="354"/>
                    <a:pt x="224" y="354"/>
                  </a:cubicBezTo>
                  <a:cubicBezTo>
                    <a:pt x="224" y="333"/>
                    <a:pt x="224" y="315"/>
                    <a:pt x="224" y="295"/>
                  </a:cubicBezTo>
                  <a:cubicBezTo>
                    <a:pt x="214" y="294"/>
                    <a:pt x="205" y="294"/>
                    <a:pt x="195" y="293"/>
                  </a:cubicBezTo>
                  <a:cubicBezTo>
                    <a:pt x="155" y="290"/>
                    <a:pt x="127" y="263"/>
                    <a:pt x="126" y="222"/>
                  </a:cubicBezTo>
                  <a:cubicBezTo>
                    <a:pt x="124" y="172"/>
                    <a:pt x="124" y="121"/>
                    <a:pt x="125" y="70"/>
                  </a:cubicBezTo>
                  <a:cubicBezTo>
                    <a:pt x="127" y="30"/>
                    <a:pt x="157" y="1"/>
                    <a:pt x="198" y="0"/>
                  </a:cubicBezTo>
                  <a:cubicBezTo>
                    <a:pt x="403" y="0"/>
                    <a:pt x="607" y="0"/>
                    <a:pt x="812" y="1"/>
                  </a:cubicBezTo>
                  <a:cubicBezTo>
                    <a:pt x="854" y="1"/>
                    <a:pt x="884" y="31"/>
                    <a:pt x="884" y="73"/>
                  </a:cubicBezTo>
                  <a:cubicBezTo>
                    <a:pt x="885" y="122"/>
                    <a:pt x="885" y="170"/>
                    <a:pt x="884" y="219"/>
                  </a:cubicBezTo>
                  <a:cubicBezTo>
                    <a:pt x="884" y="263"/>
                    <a:pt x="854" y="292"/>
                    <a:pt x="810" y="293"/>
                  </a:cubicBezTo>
                  <a:cubicBezTo>
                    <a:pt x="802" y="293"/>
                    <a:pt x="794" y="294"/>
                    <a:pt x="786" y="294"/>
                  </a:cubicBezTo>
                  <a:cubicBezTo>
                    <a:pt x="786" y="315"/>
                    <a:pt x="786" y="333"/>
                    <a:pt x="786" y="354"/>
                  </a:cubicBezTo>
                  <a:cubicBezTo>
                    <a:pt x="809" y="354"/>
                    <a:pt x="832" y="354"/>
                    <a:pt x="854" y="354"/>
                  </a:cubicBezTo>
                  <a:cubicBezTo>
                    <a:pt x="890" y="354"/>
                    <a:pt x="925" y="353"/>
                    <a:pt x="960" y="354"/>
                  </a:cubicBezTo>
                  <a:cubicBezTo>
                    <a:pt x="994" y="355"/>
                    <a:pt x="1013" y="389"/>
                    <a:pt x="994" y="417"/>
                  </a:cubicBezTo>
                  <a:cubicBezTo>
                    <a:pt x="988" y="426"/>
                    <a:pt x="973" y="432"/>
                    <a:pt x="962" y="434"/>
                  </a:cubicBezTo>
                  <a:cubicBezTo>
                    <a:pt x="943" y="437"/>
                    <a:pt x="924" y="435"/>
                    <a:pt x="904" y="435"/>
                  </a:cubicBezTo>
                  <a:cubicBezTo>
                    <a:pt x="904" y="596"/>
                    <a:pt x="904" y="755"/>
                    <a:pt x="904" y="917"/>
                  </a:cubicBezTo>
                  <a:cubicBezTo>
                    <a:pt x="927" y="917"/>
                    <a:pt x="949" y="917"/>
                    <a:pt x="970" y="917"/>
                  </a:cubicBezTo>
                  <a:cubicBezTo>
                    <a:pt x="996" y="918"/>
                    <a:pt x="1000" y="921"/>
                    <a:pt x="1000" y="946"/>
                  </a:cubicBezTo>
                  <a:cubicBezTo>
                    <a:pt x="1000" y="947"/>
                    <a:pt x="1000" y="947"/>
                    <a:pt x="1000" y="948"/>
                  </a:cubicBezTo>
                  <a:cubicBezTo>
                    <a:pt x="1000" y="990"/>
                    <a:pt x="1000" y="991"/>
                    <a:pt x="958" y="991"/>
                  </a:cubicBezTo>
                  <a:cubicBezTo>
                    <a:pt x="655" y="991"/>
                    <a:pt x="353" y="991"/>
                    <a:pt x="50" y="991"/>
                  </a:cubicBezTo>
                  <a:cubicBezTo>
                    <a:pt x="44" y="991"/>
                    <a:pt x="38" y="991"/>
                    <a:pt x="32" y="990"/>
                  </a:cubicBezTo>
                  <a:cubicBezTo>
                    <a:pt x="28" y="990"/>
                    <a:pt x="23" y="990"/>
                    <a:pt x="21" y="988"/>
                  </a:cubicBezTo>
                  <a:cubicBezTo>
                    <a:pt x="0" y="974"/>
                    <a:pt x="11" y="953"/>
                    <a:pt x="10" y="935"/>
                  </a:cubicBezTo>
                  <a:cubicBezTo>
                    <a:pt x="10" y="922"/>
                    <a:pt x="21" y="917"/>
                    <a:pt x="33" y="917"/>
                  </a:cubicBezTo>
                  <a:cubicBezTo>
                    <a:pt x="56" y="917"/>
                    <a:pt x="80" y="917"/>
                    <a:pt x="105" y="917"/>
                  </a:cubicBezTo>
                  <a:close/>
                  <a:moveTo>
                    <a:pt x="827" y="848"/>
                  </a:moveTo>
                  <a:cubicBezTo>
                    <a:pt x="827" y="829"/>
                    <a:pt x="827" y="813"/>
                    <a:pt x="827" y="798"/>
                  </a:cubicBezTo>
                  <a:cubicBezTo>
                    <a:pt x="828" y="684"/>
                    <a:pt x="828" y="570"/>
                    <a:pt x="830" y="456"/>
                  </a:cubicBezTo>
                  <a:cubicBezTo>
                    <a:pt x="830" y="437"/>
                    <a:pt x="822" y="431"/>
                    <a:pt x="805" y="433"/>
                  </a:cubicBezTo>
                  <a:cubicBezTo>
                    <a:pt x="794" y="434"/>
                    <a:pt x="784" y="435"/>
                    <a:pt x="773" y="435"/>
                  </a:cubicBezTo>
                  <a:cubicBezTo>
                    <a:pt x="585" y="435"/>
                    <a:pt x="397" y="435"/>
                    <a:pt x="209" y="435"/>
                  </a:cubicBezTo>
                  <a:cubicBezTo>
                    <a:pt x="201" y="435"/>
                    <a:pt x="193" y="435"/>
                    <a:pt x="185" y="435"/>
                  </a:cubicBezTo>
                  <a:cubicBezTo>
                    <a:pt x="185" y="575"/>
                    <a:pt x="185" y="711"/>
                    <a:pt x="185" y="848"/>
                  </a:cubicBezTo>
                  <a:cubicBezTo>
                    <a:pt x="399" y="848"/>
                    <a:pt x="612" y="848"/>
                    <a:pt x="827" y="848"/>
                  </a:cubicBezTo>
                  <a:close/>
                  <a:moveTo>
                    <a:pt x="708" y="293"/>
                  </a:moveTo>
                  <a:cubicBezTo>
                    <a:pt x="695" y="293"/>
                    <a:pt x="685" y="293"/>
                    <a:pt x="676" y="293"/>
                  </a:cubicBezTo>
                  <a:cubicBezTo>
                    <a:pt x="564" y="293"/>
                    <a:pt x="452" y="293"/>
                    <a:pt x="340" y="293"/>
                  </a:cubicBezTo>
                  <a:cubicBezTo>
                    <a:pt x="294" y="294"/>
                    <a:pt x="302" y="286"/>
                    <a:pt x="300" y="334"/>
                  </a:cubicBezTo>
                  <a:cubicBezTo>
                    <a:pt x="300" y="350"/>
                    <a:pt x="306" y="354"/>
                    <a:pt x="321" y="354"/>
                  </a:cubicBezTo>
                  <a:cubicBezTo>
                    <a:pt x="443" y="354"/>
                    <a:pt x="566" y="354"/>
                    <a:pt x="689" y="354"/>
                  </a:cubicBezTo>
                  <a:cubicBezTo>
                    <a:pt x="695" y="354"/>
                    <a:pt x="701" y="353"/>
                    <a:pt x="708" y="352"/>
                  </a:cubicBezTo>
                  <a:cubicBezTo>
                    <a:pt x="708" y="332"/>
                    <a:pt x="708" y="314"/>
                    <a:pt x="708" y="293"/>
                  </a:cubicBezTo>
                  <a:close/>
                  <a:moveTo>
                    <a:pt x="371" y="142"/>
                  </a:moveTo>
                  <a:cubicBezTo>
                    <a:pt x="370" y="189"/>
                    <a:pt x="396" y="216"/>
                    <a:pt x="443" y="216"/>
                  </a:cubicBezTo>
                  <a:cubicBezTo>
                    <a:pt x="488" y="217"/>
                    <a:pt x="514" y="191"/>
                    <a:pt x="515" y="147"/>
                  </a:cubicBezTo>
                  <a:cubicBezTo>
                    <a:pt x="517" y="100"/>
                    <a:pt x="491" y="72"/>
                    <a:pt x="444" y="72"/>
                  </a:cubicBezTo>
                  <a:cubicBezTo>
                    <a:pt x="398" y="71"/>
                    <a:pt x="371" y="97"/>
                    <a:pt x="371" y="142"/>
                  </a:cubicBezTo>
                  <a:close/>
                  <a:moveTo>
                    <a:pt x="531" y="168"/>
                  </a:moveTo>
                  <a:cubicBezTo>
                    <a:pt x="535" y="196"/>
                    <a:pt x="545" y="210"/>
                    <a:pt x="570" y="213"/>
                  </a:cubicBezTo>
                  <a:cubicBezTo>
                    <a:pt x="586" y="216"/>
                    <a:pt x="604" y="216"/>
                    <a:pt x="620" y="213"/>
                  </a:cubicBezTo>
                  <a:cubicBezTo>
                    <a:pt x="643" y="208"/>
                    <a:pt x="656" y="190"/>
                    <a:pt x="657" y="169"/>
                  </a:cubicBezTo>
                  <a:cubicBezTo>
                    <a:pt x="657" y="149"/>
                    <a:pt x="646" y="135"/>
                    <a:pt x="623" y="127"/>
                  </a:cubicBezTo>
                  <a:cubicBezTo>
                    <a:pt x="610" y="123"/>
                    <a:pt x="597" y="121"/>
                    <a:pt x="584" y="116"/>
                  </a:cubicBezTo>
                  <a:cubicBezTo>
                    <a:pt x="581" y="115"/>
                    <a:pt x="577" y="110"/>
                    <a:pt x="577" y="109"/>
                  </a:cubicBezTo>
                  <a:cubicBezTo>
                    <a:pt x="579" y="105"/>
                    <a:pt x="583" y="100"/>
                    <a:pt x="586" y="100"/>
                  </a:cubicBezTo>
                  <a:cubicBezTo>
                    <a:pt x="592" y="100"/>
                    <a:pt x="602" y="101"/>
                    <a:pt x="604" y="105"/>
                  </a:cubicBezTo>
                  <a:cubicBezTo>
                    <a:pt x="618" y="125"/>
                    <a:pt x="634" y="113"/>
                    <a:pt x="650" y="113"/>
                  </a:cubicBezTo>
                  <a:cubicBezTo>
                    <a:pt x="647" y="90"/>
                    <a:pt x="640" y="80"/>
                    <a:pt x="622" y="76"/>
                  </a:cubicBezTo>
                  <a:cubicBezTo>
                    <a:pt x="607" y="73"/>
                    <a:pt x="590" y="72"/>
                    <a:pt x="575" y="73"/>
                  </a:cubicBezTo>
                  <a:cubicBezTo>
                    <a:pt x="551" y="76"/>
                    <a:pt x="537" y="91"/>
                    <a:pt x="536" y="109"/>
                  </a:cubicBezTo>
                  <a:cubicBezTo>
                    <a:pt x="534" y="130"/>
                    <a:pt x="544" y="143"/>
                    <a:pt x="568" y="151"/>
                  </a:cubicBezTo>
                  <a:cubicBezTo>
                    <a:pt x="580" y="156"/>
                    <a:pt x="593" y="158"/>
                    <a:pt x="604" y="163"/>
                  </a:cubicBezTo>
                  <a:cubicBezTo>
                    <a:pt x="608" y="164"/>
                    <a:pt x="613" y="171"/>
                    <a:pt x="612" y="175"/>
                  </a:cubicBezTo>
                  <a:cubicBezTo>
                    <a:pt x="611" y="179"/>
                    <a:pt x="605" y="186"/>
                    <a:pt x="601" y="186"/>
                  </a:cubicBezTo>
                  <a:cubicBezTo>
                    <a:pt x="594" y="187"/>
                    <a:pt x="582" y="185"/>
                    <a:pt x="580" y="181"/>
                  </a:cubicBezTo>
                  <a:cubicBezTo>
                    <a:pt x="568" y="156"/>
                    <a:pt x="550" y="166"/>
                    <a:pt x="531" y="168"/>
                  </a:cubicBezTo>
                  <a:close/>
                  <a:moveTo>
                    <a:pt x="280" y="165"/>
                  </a:moveTo>
                  <a:cubicBezTo>
                    <a:pt x="297" y="163"/>
                    <a:pt x="311" y="162"/>
                    <a:pt x="324" y="159"/>
                  </a:cubicBezTo>
                  <a:cubicBezTo>
                    <a:pt x="344" y="155"/>
                    <a:pt x="355" y="137"/>
                    <a:pt x="355" y="115"/>
                  </a:cubicBezTo>
                  <a:cubicBezTo>
                    <a:pt x="354" y="94"/>
                    <a:pt x="344" y="78"/>
                    <a:pt x="324" y="77"/>
                  </a:cubicBezTo>
                  <a:cubicBezTo>
                    <a:pt x="296" y="74"/>
                    <a:pt x="266" y="76"/>
                    <a:pt x="237" y="76"/>
                  </a:cubicBezTo>
                  <a:cubicBezTo>
                    <a:pt x="237" y="122"/>
                    <a:pt x="237" y="167"/>
                    <a:pt x="237" y="214"/>
                  </a:cubicBezTo>
                  <a:cubicBezTo>
                    <a:pt x="247" y="214"/>
                    <a:pt x="254" y="213"/>
                    <a:pt x="262" y="214"/>
                  </a:cubicBezTo>
                  <a:cubicBezTo>
                    <a:pt x="276" y="215"/>
                    <a:pt x="282" y="209"/>
                    <a:pt x="280" y="196"/>
                  </a:cubicBezTo>
                  <a:cubicBezTo>
                    <a:pt x="279" y="186"/>
                    <a:pt x="280" y="176"/>
                    <a:pt x="280" y="165"/>
                  </a:cubicBezTo>
                  <a:close/>
                  <a:moveTo>
                    <a:pt x="756" y="109"/>
                  </a:moveTo>
                  <a:cubicBezTo>
                    <a:pt x="769" y="109"/>
                    <a:pt x="778" y="109"/>
                    <a:pt x="787" y="109"/>
                  </a:cubicBezTo>
                  <a:cubicBezTo>
                    <a:pt x="799" y="110"/>
                    <a:pt x="800" y="102"/>
                    <a:pt x="799" y="93"/>
                  </a:cubicBezTo>
                  <a:cubicBezTo>
                    <a:pt x="798" y="86"/>
                    <a:pt x="803" y="74"/>
                    <a:pt x="789" y="74"/>
                  </a:cubicBezTo>
                  <a:cubicBezTo>
                    <a:pt x="749" y="74"/>
                    <a:pt x="709" y="74"/>
                    <a:pt x="669" y="74"/>
                  </a:cubicBezTo>
                  <a:cubicBezTo>
                    <a:pt x="669" y="87"/>
                    <a:pt x="669" y="97"/>
                    <a:pt x="669" y="109"/>
                  </a:cubicBezTo>
                  <a:cubicBezTo>
                    <a:pt x="677" y="109"/>
                    <a:pt x="683" y="110"/>
                    <a:pt x="690" y="109"/>
                  </a:cubicBezTo>
                  <a:cubicBezTo>
                    <a:pt x="706" y="107"/>
                    <a:pt x="713" y="112"/>
                    <a:pt x="712" y="130"/>
                  </a:cubicBezTo>
                  <a:cubicBezTo>
                    <a:pt x="710" y="151"/>
                    <a:pt x="712" y="173"/>
                    <a:pt x="711" y="195"/>
                  </a:cubicBezTo>
                  <a:cubicBezTo>
                    <a:pt x="710" y="214"/>
                    <a:pt x="719" y="214"/>
                    <a:pt x="733" y="214"/>
                  </a:cubicBezTo>
                  <a:cubicBezTo>
                    <a:pt x="747" y="214"/>
                    <a:pt x="757" y="214"/>
                    <a:pt x="756" y="195"/>
                  </a:cubicBezTo>
                  <a:cubicBezTo>
                    <a:pt x="754" y="167"/>
                    <a:pt x="756" y="139"/>
                    <a:pt x="756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9024FD-BFF1-3AE3-2CF1-DE376B7AE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7813" y="3527425"/>
              <a:ext cx="1543050" cy="908050"/>
            </a:xfrm>
            <a:custGeom>
              <a:avLst/>
              <a:gdLst>
                <a:gd name="T0" fmla="*/ 250 w 501"/>
                <a:gd name="T1" fmla="*/ 1 h 294"/>
                <a:gd name="T2" fmla="*/ 474 w 501"/>
                <a:gd name="T3" fmla="*/ 0 h 294"/>
                <a:gd name="T4" fmla="*/ 498 w 501"/>
                <a:gd name="T5" fmla="*/ 25 h 294"/>
                <a:gd name="T6" fmla="*/ 501 w 501"/>
                <a:gd name="T7" fmla="*/ 269 h 294"/>
                <a:gd name="T8" fmla="*/ 476 w 501"/>
                <a:gd name="T9" fmla="*/ 294 h 294"/>
                <a:gd name="T10" fmla="*/ 24 w 501"/>
                <a:gd name="T11" fmla="*/ 294 h 294"/>
                <a:gd name="T12" fmla="*/ 0 w 501"/>
                <a:gd name="T13" fmla="*/ 269 h 294"/>
                <a:gd name="T14" fmla="*/ 0 w 501"/>
                <a:gd name="T15" fmla="*/ 25 h 294"/>
                <a:gd name="T16" fmla="*/ 26 w 501"/>
                <a:gd name="T17" fmla="*/ 0 h 294"/>
                <a:gd name="T18" fmla="*/ 250 w 501"/>
                <a:gd name="T19" fmla="*/ 1 h 294"/>
                <a:gd name="T20" fmla="*/ 306 w 501"/>
                <a:gd name="T21" fmla="*/ 171 h 294"/>
                <a:gd name="T22" fmla="*/ 195 w 501"/>
                <a:gd name="T23" fmla="*/ 171 h 294"/>
                <a:gd name="T24" fmla="*/ 195 w 501"/>
                <a:gd name="T25" fmla="*/ 246 h 294"/>
                <a:gd name="T26" fmla="*/ 306 w 501"/>
                <a:gd name="T27" fmla="*/ 246 h 294"/>
                <a:gd name="T28" fmla="*/ 306 w 501"/>
                <a:gd name="T29" fmla="*/ 171 h 294"/>
                <a:gd name="T30" fmla="*/ 194 w 501"/>
                <a:gd name="T31" fmla="*/ 123 h 294"/>
                <a:gd name="T32" fmla="*/ 305 w 501"/>
                <a:gd name="T33" fmla="*/ 123 h 294"/>
                <a:gd name="T34" fmla="*/ 305 w 501"/>
                <a:gd name="T35" fmla="*/ 48 h 294"/>
                <a:gd name="T36" fmla="*/ 194 w 501"/>
                <a:gd name="T37" fmla="*/ 48 h 294"/>
                <a:gd name="T38" fmla="*/ 194 w 501"/>
                <a:gd name="T39" fmla="*/ 123 h 294"/>
                <a:gd name="T40" fmla="*/ 146 w 501"/>
                <a:gd name="T41" fmla="*/ 172 h 294"/>
                <a:gd name="T42" fmla="*/ 45 w 501"/>
                <a:gd name="T43" fmla="*/ 172 h 294"/>
                <a:gd name="T44" fmla="*/ 46 w 501"/>
                <a:gd name="T45" fmla="*/ 235 h 294"/>
                <a:gd name="T46" fmla="*/ 54 w 501"/>
                <a:gd name="T47" fmla="*/ 248 h 294"/>
                <a:gd name="T48" fmla="*/ 146 w 501"/>
                <a:gd name="T49" fmla="*/ 248 h 294"/>
                <a:gd name="T50" fmla="*/ 146 w 501"/>
                <a:gd name="T51" fmla="*/ 172 h 294"/>
                <a:gd name="T52" fmla="*/ 354 w 501"/>
                <a:gd name="T53" fmla="*/ 247 h 294"/>
                <a:gd name="T54" fmla="*/ 453 w 501"/>
                <a:gd name="T55" fmla="*/ 247 h 294"/>
                <a:gd name="T56" fmla="*/ 453 w 501"/>
                <a:gd name="T57" fmla="*/ 171 h 294"/>
                <a:gd name="T58" fmla="*/ 354 w 501"/>
                <a:gd name="T59" fmla="*/ 171 h 294"/>
                <a:gd name="T60" fmla="*/ 354 w 501"/>
                <a:gd name="T61" fmla="*/ 247 h 294"/>
                <a:gd name="T62" fmla="*/ 47 w 501"/>
                <a:gd name="T63" fmla="*/ 47 h 294"/>
                <a:gd name="T64" fmla="*/ 47 w 501"/>
                <a:gd name="T65" fmla="*/ 123 h 294"/>
                <a:gd name="T66" fmla="*/ 145 w 501"/>
                <a:gd name="T67" fmla="*/ 123 h 294"/>
                <a:gd name="T68" fmla="*/ 145 w 501"/>
                <a:gd name="T69" fmla="*/ 47 h 294"/>
                <a:gd name="T70" fmla="*/ 47 w 501"/>
                <a:gd name="T71" fmla="*/ 47 h 294"/>
                <a:gd name="T72" fmla="*/ 353 w 501"/>
                <a:gd name="T73" fmla="*/ 123 h 294"/>
                <a:gd name="T74" fmla="*/ 454 w 501"/>
                <a:gd name="T75" fmla="*/ 123 h 294"/>
                <a:gd name="T76" fmla="*/ 454 w 501"/>
                <a:gd name="T77" fmla="*/ 58 h 294"/>
                <a:gd name="T78" fmla="*/ 442 w 501"/>
                <a:gd name="T79" fmla="*/ 47 h 294"/>
                <a:gd name="T80" fmla="*/ 365 w 501"/>
                <a:gd name="T81" fmla="*/ 47 h 294"/>
                <a:gd name="T82" fmla="*/ 353 w 501"/>
                <a:gd name="T83" fmla="*/ 58 h 294"/>
                <a:gd name="T84" fmla="*/ 353 w 501"/>
                <a:gd name="T85" fmla="*/ 12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1" h="294">
                  <a:moveTo>
                    <a:pt x="250" y="1"/>
                  </a:moveTo>
                  <a:cubicBezTo>
                    <a:pt x="325" y="1"/>
                    <a:pt x="399" y="1"/>
                    <a:pt x="474" y="0"/>
                  </a:cubicBezTo>
                  <a:cubicBezTo>
                    <a:pt x="493" y="0"/>
                    <a:pt x="498" y="8"/>
                    <a:pt x="498" y="25"/>
                  </a:cubicBezTo>
                  <a:cubicBezTo>
                    <a:pt x="499" y="106"/>
                    <a:pt x="499" y="187"/>
                    <a:pt x="501" y="269"/>
                  </a:cubicBezTo>
                  <a:cubicBezTo>
                    <a:pt x="501" y="286"/>
                    <a:pt x="495" y="294"/>
                    <a:pt x="476" y="294"/>
                  </a:cubicBezTo>
                  <a:cubicBezTo>
                    <a:pt x="326" y="293"/>
                    <a:pt x="175" y="293"/>
                    <a:pt x="24" y="294"/>
                  </a:cubicBezTo>
                  <a:cubicBezTo>
                    <a:pt x="6" y="294"/>
                    <a:pt x="0" y="288"/>
                    <a:pt x="0" y="269"/>
                  </a:cubicBezTo>
                  <a:cubicBezTo>
                    <a:pt x="1" y="188"/>
                    <a:pt x="1" y="107"/>
                    <a:pt x="0" y="25"/>
                  </a:cubicBezTo>
                  <a:cubicBezTo>
                    <a:pt x="0" y="6"/>
                    <a:pt x="7" y="0"/>
                    <a:pt x="26" y="0"/>
                  </a:cubicBezTo>
                  <a:cubicBezTo>
                    <a:pt x="101" y="1"/>
                    <a:pt x="175" y="1"/>
                    <a:pt x="250" y="1"/>
                  </a:cubicBezTo>
                  <a:close/>
                  <a:moveTo>
                    <a:pt x="306" y="171"/>
                  </a:moveTo>
                  <a:cubicBezTo>
                    <a:pt x="267" y="171"/>
                    <a:pt x="231" y="171"/>
                    <a:pt x="195" y="171"/>
                  </a:cubicBezTo>
                  <a:cubicBezTo>
                    <a:pt x="195" y="198"/>
                    <a:pt x="195" y="222"/>
                    <a:pt x="195" y="246"/>
                  </a:cubicBezTo>
                  <a:cubicBezTo>
                    <a:pt x="233" y="246"/>
                    <a:pt x="269" y="246"/>
                    <a:pt x="306" y="246"/>
                  </a:cubicBezTo>
                  <a:cubicBezTo>
                    <a:pt x="306" y="221"/>
                    <a:pt x="306" y="197"/>
                    <a:pt x="306" y="171"/>
                  </a:cubicBezTo>
                  <a:close/>
                  <a:moveTo>
                    <a:pt x="194" y="123"/>
                  </a:moveTo>
                  <a:cubicBezTo>
                    <a:pt x="232" y="123"/>
                    <a:pt x="268" y="123"/>
                    <a:pt x="305" y="123"/>
                  </a:cubicBezTo>
                  <a:cubicBezTo>
                    <a:pt x="305" y="97"/>
                    <a:pt x="305" y="72"/>
                    <a:pt x="305" y="48"/>
                  </a:cubicBezTo>
                  <a:cubicBezTo>
                    <a:pt x="267" y="48"/>
                    <a:pt x="231" y="48"/>
                    <a:pt x="194" y="48"/>
                  </a:cubicBezTo>
                  <a:cubicBezTo>
                    <a:pt x="194" y="74"/>
                    <a:pt x="194" y="97"/>
                    <a:pt x="194" y="123"/>
                  </a:cubicBezTo>
                  <a:close/>
                  <a:moveTo>
                    <a:pt x="146" y="172"/>
                  </a:moveTo>
                  <a:cubicBezTo>
                    <a:pt x="111" y="172"/>
                    <a:pt x="79" y="172"/>
                    <a:pt x="45" y="172"/>
                  </a:cubicBezTo>
                  <a:cubicBezTo>
                    <a:pt x="45" y="194"/>
                    <a:pt x="45" y="215"/>
                    <a:pt x="46" y="235"/>
                  </a:cubicBezTo>
                  <a:cubicBezTo>
                    <a:pt x="46" y="240"/>
                    <a:pt x="51" y="247"/>
                    <a:pt x="54" y="248"/>
                  </a:cubicBezTo>
                  <a:cubicBezTo>
                    <a:pt x="84" y="248"/>
                    <a:pt x="115" y="248"/>
                    <a:pt x="146" y="248"/>
                  </a:cubicBezTo>
                  <a:cubicBezTo>
                    <a:pt x="146" y="221"/>
                    <a:pt x="146" y="197"/>
                    <a:pt x="146" y="172"/>
                  </a:cubicBezTo>
                  <a:close/>
                  <a:moveTo>
                    <a:pt x="354" y="247"/>
                  </a:moveTo>
                  <a:cubicBezTo>
                    <a:pt x="388" y="247"/>
                    <a:pt x="420" y="247"/>
                    <a:pt x="453" y="247"/>
                  </a:cubicBezTo>
                  <a:cubicBezTo>
                    <a:pt x="453" y="221"/>
                    <a:pt x="453" y="197"/>
                    <a:pt x="453" y="171"/>
                  </a:cubicBezTo>
                  <a:cubicBezTo>
                    <a:pt x="419" y="171"/>
                    <a:pt x="387" y="171"/>
                    <a:pt x="354" y="171"/>
                  </a:cubicBezTo>
                  <a:cubicBezTo>
                    <a:pt x="354" y="197"/>
                    <a:pt x="354" y="221"/>
                    <a:pt x="354" y="247"/>
                  </a:cubicBezTo>
                  <a:close/>
                  <a:moveTo>
                    <a:pt x="47" y="47"/>
                  </a:moveTo>
                  <a:cubicBezTo>
                    <a:pt x="47" y="74"/>
                    <a:pt x="47" y="98"/>
                    <a:pt x="47" y="123"/>
                  </a:cubicBezTo>
                  <a:cubicBezTo>
                    <a:pt x="80" y="123"/>
                    <a:pt x="112" y="123"/>
                    <a:pt x="145" y="123"/>
                  </a:cubicBezTo>
                  <a:cubicBezTo>
                    <a:pt x="145" y="98"/>
                    <a:pt x="145" y="73"/>
                    <a:pt x="145" y="47"/>
                  </a:cubicBezTo>
                  <a:cubicBezTo>
                    <a:pt x="112" y="47"/>
                    <a:pt x="80" y="47"/>
                    <a:pt x="47" y="47"/>
                  </a:cubicBezTo>
                  <a:close/>
                  <a:moveTo>
                    <a:pt x="353" y="123"/>
                  </a:moveTo>
                  <a:cubicBezTo>
                    <a:pt x="388" y="123"/>
                    <a:pt x="420" y="123"/>
                    <a:pt x="454" y="123"/>
                  </a:cubicBezTo>
                  <a:cubicBezTo>
                    <a:pt x="454" y="100"/>
                    <a:pt x="455" y="79"/>
                    <a:pt x="454" y="58"/>
                  </a:cubicBezTo>
                  <a:cubicBezTo>
                    <a:pt x="453" y="54"/>
                    <a:pt x="446" y="47"/>
                    <a:pt x="442" y="47"/>
                  </a:cubicBezTo>
                  <a:cubicBezTo>
                    <a:pt x="416" y="46"/>
                    <a:pt x="391" y="46"/>
                    <a:pt x="365" y="47"/>
                  </a:cubicBezTo>
                  <a:cubicBezTo>
                    <a:pt x="361" y="47"/>
                    <a:pt x="353" y="54"/>
                    <a:pt x="353" y="58"/>
                  </a:cubicBezTo>
                  <a:cubicBezTo>
                    <a:pt x="352" y="79"/>
                    <a:pt x="353" y="100"/>
                    <a:pt x="353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360B7B2-826F-C9E2-7911-AF0EC020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1" y="2325688"/>
              <a:ext cx="200025" cy="236537"/>
            </a:xfrm>
            <a:custGeom>
              <a:avLst/>
              <a:gdLst>
                <a:gd name="T0" fmla="*/ 65 w 65"/>
                <a:gd name="T1" fmla="*/ 41 h 77"/>
                <a:gd name="T2" fmla="*/ 45 w 65"/>
                <a:gd name="T3" fmla="*/ 72 h 77"/>
                <a:gd name="T4" fmla="*/ 14 w 65"/>
                <a:gd name="T5" fmla="*/ 68 h 77"/>
                <a:gd name="T6" fmla="*/ 11 w 65"/>
                <a:gd name="T7" fmla="*/ 12 h 77"/>
                <a:gd name="T8" fmla="*/ 42 w 65"/>
                <a:gd name="T9" fmla="*/ 2 h 77"/>
                <a:gd name="T10" fmla="*/ 65 w 65"/>
                <a:gd name="T11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77">
                  <a:moveTo>
                    <a:pt x="65" y="41"/>
                  </a:moveTo>
                  <a:cubicBezTo>
                    <a:pt x="59" y="52"/>
                    <a:pt x="55" y="67"/>
                    <a:pt x="45" y="72"/>
                  </a:cubicBezTo>
                  <a:cubicBezTo>
                    <a:pt x="38" y="77"/>
                    <a:pt x="22" y="73"/>
                    <a:pt x="14" y="68"/>
                  </a:cubicBezTo>
                  <a:cubicBezTo>
                    <a:pt x="2" y="60"/>
                    <a:pt x="0" y="23"/>
                    <a:pt x="11" y="12"/>
                  </a:cubicBezTo>
                  <a:cubicBezTo>
                    <a:pt x="18" y="5"/>
                    <a:pt x="32" y="0"/>
                    <a:pt x="42" y="2"/>
                  </a:cubicBezTo>
                  <a:cubicBezTo>
                    <a:pt x="60" y="5"/>
                    <a:pt x="61" y="23"/>
                    <a:pt x="6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CBBF9AB-F2A2-0C0F-E2E8-A9D905BE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2309813"/>
              <a:ext cx="88900" cy="107950"/>
            </a:xfrm>
            <a:custGeom>
              <a:avLst/>
              <a:gdLst>
                <a:gd name="T0" fmla="*/ 0 w 29"/>
                <a:gd name="T1" fmla="*/ 0 h 35"/>
                <a:gd name="T2" fmla="*/ 27 w 29"/>
                <a:gd name="T3" fmla="*/ 11 h 35"/>
                <a:gd name="T4" fmla="*/ 28 w 29"/>
                <a:gd name="T5" fmla="*/ 23 h 35"/>
                <a:gd name="T6" fmla="*/ 0 w 29"/>
                <a:gd name="T7" fmla="*/ 35 h 35"/>
                <a:gd name="T8" fmla="*/ 0 w 2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cubicBezTo>
                    <a:pt x="11" y="4"/>
                    <a:pt x="19" y="6"/>
                    <a:pt x="27" y="11"/>
                  </a:cubicBezTo>
                  <a:cubicBezTo>
                    <a:pt x="29" y="12"/>
                    <a:pt x="29" y="22"/>
                    <a:pt x="28" y="23"/>
                  </a:cubicBezTo>
                  <a:cubicBezTo>
                    <a:pt x="20" y="27"/>
                    <a:pt x="11" y="30"/>
                    <a:pt x="0" y="35"/>
                  </a:cubicBezTo>
                  <a:cubicBezTo>
                    <a:pt x="0" y="22"/>
                    <a:pt x="0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ctrTitle" idx="4294967295"/>
          </p:nvPr>
        </p:nvSpPr>
        <p:spPr>
          <a:xfrm>
            <a:off x="610281" y="610607"/>
            <a:ext cx="3611563" cy="15144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accent1">
                    <a:lumMod val="75000"/>
                  </a:schemeClr>
                </a:solidFill>
              </a:rPr>
              <a:t>Big concept</a:t>
            </a:r>
            <a:endParaRPr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4294967295"/>
          </p:nvPr>
        </p:nvSpPr>
        <p:spPr>
          <a:xfrm>
            <a:off x="610281" y="2226725"/>
            <a:ext cx="3611563" cy="1412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Google Shape;111;p19"/>
          <p:cNvSpPr txBox="1">
            <a:spLocks/>
          </p:cNvSpPr>
          <p:nvPr/>
        </p:nvSpPr>
        <p:spPr>
          <a:xfrm>
            <a:off x="630251" y="3503613"/>
            <a:ext cx="3611563" cy="14128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041901" y="973137"/>
            <a:ext cx="2749549" cy="3530600"/>
          </a:xfrm>
          <a:custGeom>
            <a:avLst/>
            <a:gdLst>
              <a:gd name="T0" fmla="*/ 16 w 730"/>
              <a:gd name="T1" fmla="*/ 550 h 938"/>
              <a:gd name="T2" fmla="*/ 29 w 730"/>
              <a:gd name="T3" fmla="*/ 540 h 938"/>
              <a:gd name="T4" fmla="*/ 19 w 730"/>
              <a:gd name="T5" fmla="*/ 528 h 938"/>
              <a:gd name="T6" fmla="*/ 1 w 730"/>
              <a:gd name="T7" fmla="*/ 496 h 938"/>
              <a:gd name="T8" fmla="*/ 1 w 730"/>
              <a:gd name="T9" fmla="*/ 320 h 938"/>
              <a:gd name="T10" fmla="*/ 63 w 730"/>
              <a:gd name="T11" fmla="*/ 218 h 938"/>
              <a:gd name="T12" fmla="*/ 401 w 730"/>
              <a:gd name="T13" fmla="*/ 48 h 938"/>
              <a:gd name="T14" fmla="*/ 468 w 730"/>
              <a:gd name="T15" fmla="*/ 15 h 938"/>
              <a:gd name="T16" fmla="*/ 554 w 730"/>
              <a:gd name="T17" fmla="*/ 11 h 938"/>
              <a:gd name="T18" fmla="*/ 723 w 730"/>
              <a:gd name="T19" fmla="*/ 178 h 938"/>
              <a:gd name="T20" fmla="*/ 729 w 730"/>
              <a:gd name="T21" fmla="*/ 222 h 938"/>
              <a:gd name="T22" fmla="*/ 730 w 730"/>
              <a:gd name="T23" fmla="*/ 417 h 938"/>
              <a:gd name="T24" fmla="*/ 715 w 730"/>
              <a:gd name="T25" fmla="*/ 442 h 938"/>
              <a:gd name="T26" fmla="*/ 312 w 730"/>
              <a:gd name="T27" fmla="*/ 644 h 938"/>
              <a:gd name="T28" fmla="*/ 265 w 730"/>
              <a:gd name="T29" fmla="*/ 641 h 938"/>
              <a:gd name="T30" fmla="*/ 266 w 730"/>
              <a:gd name="T31" fmla="*/ 651 h 938"/>
              <a:gd name="T32" fmla="*/ 277 w 730"/>
              <a:gd name="T33" fmla="*/ 683 h 938"/>
              <a:gd name="T34" fmla="*/ 278 w 730"/>
              <a:gd name="T35" fmla="*/ 853 h 938"/>
              <a:gd name="T36" fmla="*/ 187 w 730"/>
              <a:gd name="T37" fmla="*/ 921 h 938"/>
              <a:gd name="T38" fmla="*/ 21 w 730"/>
              <a:gd name="T39" fmla="*/ 759 h 938"/>
              <a:gd name="T40" fmla="*/ 16 w 730"/>
              <a:gd name="T41" fmla="*/ 713 h 938"/>
              <a:gd name="T42" fmla="*/ 16 w 730"/>
              <a:gd name="T43" fmla="*/ 550 h 938"/>
              <a:gd name="T44" fmla="*/ 264 w 730"/>
              <a:gd name="T45" fmla="*/ 370 h 938"/>
              <a:gd name="T46" fmla="*/ 84 w 730"/>
              <a:gd name="T47" fmla="*/ 239 h 938"/>
              <a:gd name="T48" fmla="*/ 23 w 730"/>
              <a:gd name="T49" fmla="*/ 288 h 938"/>
              <a:gd name="T50" fmla="*/ 22 w 730"/>
              <a:gd name="T51" fmla="*/ 492 h 938"/>
              <a:gd name="T52" fmla="*/ 264 w 730"/>
              <a:gd name="T53" fmla="*/ 370 h 938"/>
              <a:gd name="T54" fmla="*/ 281 w 730"/>
              <a:gd name="T55" fmla="*/ 621 h 938"/>
              <a:gd name="T56" fmla="*/ 275 w 730"/>
              <a:gd name="T57" fmla="*/ 391 h 938"/>
              <a:gd name="T58" fmla="*/ 34 w 730"/>
              <a:gd name="T59" fmla="*/ 512 h 938"/>
              <a:gd name="T60" fmla="*/ 281 w 730"/>
              <a:gd name="T61" fmla="*/ 621 h 938"/>
              <a:gd name="T62" fmla="*/ 595 w 730"/>
              <a:gd name="T63" fmla="*/ 250 h 938"/>
              <a:gd name="T64" fmla="*/ 595 w 730"/>
              <a:gd name="T65" fmla="*/ 301 h 938"/>
              <a:gd name="T66" fmla="*/ 606 w 730"/>
              <a:gd name="T67" fmla="*/ 317 h 938"/>
              <a:gd name="T68" fmla="*/ 620 w 730"/>
              <a:gd name="T69" fmla="*/ 301 h 938"/>
              <a:gd name="T70" fmla="*/ 620 w 730"/>
              <a:gd name="T71" fmla="*/ 233 h 938"/>
              <a:gd name="T72" fmla="*/ 599 w 730"/>
              <a:gd name="T73" fmla="*/ 219 h 938"/>
              <a:gd name="T74" fmla="*/ 376 w 730"/>
              <a:gd name="T75" fmla="*/ 330 h 938"/>
              <a:gd name="T76" fmla="*/ 366 w 730"/>
              <a:gd name="T77" fmla="*/ 351 h 938"/>
              <a:gd name="T78" fmla="*/ 387 w 730"/>
              <a:gd name="T79" fmla="*/ 352 h 938"/>
              <a:gd name="T80" fmla="*/ 493 w 730"/>
              <a:gd name="T81" fmla="*/ 301 h 938"/>
              <a:gd name="T82" fmla="*/ 595 w 730"/>
              <a:gd name="T83" fmla="*/ 250 h 938"/>
              <a:gd name="T84" fmla="*/ 194 w 730"/>
              <a:gd name="T85" fmla="*/ 621 h 938"/>
              <a:gd name="T86" fmla="*/ 96 w 730"/>
              <a:gd name="T87" fmla="*/ 567 h 938"/>
              <a:gd name="T88" fmla="*/ 108 w 730"/>
              <a:gd name="T89" fmla="*/ 584 h 938"/>
              <a:gd name="T90" fmla="*/ 194 w 730"/>
              <a:gd name="T91" fmla="*/ 621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0" h="938">
                <a:moveTo>
                  <a:pt x="16" y="550"/>
                </a:moveTo>
                <a:cubicBezTo>
                  <a:pt x="22" y="546"/>
                  <a:pt x="25" y="543"/>
                  <a:pt x="29" y="540"/>
                </a:cubicBezTo>
                <a:cubicBezTo>
                  <a:pt x="26" y="536"/>
                  <a:pt x="23" y="529"/>
                  <a:pt x="19" y="528"/>
                </a:cubicBezTo>
                <a:cubicBezTo>
                  <a:pt x="2" y="523"/>
                  <a:pt x="1" y="511"/>
                  <a:pt x="1" y="496"/>
                </a:cubicBezTo>
                <a:cubicBezTo>
                  <a:pt x="2" y="437"/>
                  <a:pt x="2" y="379"/>
                  <a:pt x="1" y="320"/>
                </a:cubicBezTo>
                <a:cubicBezTo>
                  <a:pt x="0" y="272"/>
                  <a:pt x="16" y="240"/>
                  <a:pt x="63" y="218"/>
                </a:cubicBezTo>
                <a:cubicBezTo>
                  <a:pt x="177" y="164"/>
                  <a:pt x="288" y="105"/>
                  <a:pt x="401" y="48"/>
                </a:cubicBezTo>
                <a:cubicBezTo>
                  <a:pt x="423" y="37"/>
                  <a:pt x="446" y="27"/>
                  <a:pt x="468" y="15"/>
                </a:cubicBezTo>
                <a:cubicBezTo>
                  <a:pt x="496" y="0"/>
                  <a:pt x="525" y="1"/>
                  <a:pt x="554" y="11"/>
                </a:cubicBezTo>
                <a:cubicBezTo>
                  <a:pt x="637" y="40"/>
                  <a:pt x="697" y="92"/>
                  <a:pt x="723" y="178"/>
                </a:cubicBezTo>
                <a:cubicBezTo>
                  <a:pt x="727" y="192"/>
                  <a:pt x="729" y="207"/>
                  <a:pt x="729" y="222"/>
                </a:cubicBezTo>
                <a:cubicBezTo>
                  <a:pt x="730" y="287"/>
                  <a:pt x="729" y="352"/>
                  <a:pt x="730" y="417"/>
                </a:cubicBezTo>
                <a:cubicBezTo>
                  <a:pt x="730" y="430"/>
                  <a:pt x="726" y="436"/>
                  <a:pt x="715" y="442"/>
                </a:cubicBezTo>
                <a:cubicBezTo>
                  <a:pt x="581" y="509"/>
                  <a:pt x="447" y="577"/>
                  <a:pt x="312" y="644"/>
                </a:cubicBezTo>
                <a:cubicBezTo>
                  <a:pt x="300" y="649"/>
                  <a:pt x="282" y="642"/>
                  <a:pt x="265" y="641"/>
                </a:cubicBezTo>
                <a:cubicBezTo>
                  <a:pt x="265" y="642"/>
                  <a:pt x="264" y="650"/>
                  <a:pt x="266" y="651"/>
                </a:cubicBezTo>
                <a:cubicBezTo>
                  <a:pt x="282" y="658"/>
                  <a:pt x="277" y="672"/>
                  <a:pt x="277" y="683"/>
                </a:cubicBezTo>
                <a:cubicBezTo>
                  <a:pt x="278" y="740"/>
                  <a:pt x="278" y="797"/>
                  <a:pt x="278" y="853"/>
                </a:cubicBezTo>
                <a:cubicBezTo>
                  <a:pt x="277" y="911"/>
                  <a:pt x="242" y="938"/>
                  <a:pt x="187" y="921"/>
                </a:cubicBezTo>
                <a:cubicBezTo>
                  <a:pt x="104" y="896"/>
                  <a:pt x="44" y="845"/>
                  <a:pt x="21" y="759"/>
                </a:cubicBezTo>
                <a:cubicBezTo>
                  <a:pt x="17" y="744"/>
                  <a:pt x="17" y="729"/>
                  <a:pt x="16" y="713"/>
                </a:cubicBezTo>
                <a:cubicBezTo>
                  <a:pt x="16" y="658"/>
                  <a:pt x="16" y="603"/>
                  <a:pt x="16" y="550"/>
                </a:cubicBezTo>
                <a:close/>
                <a:moveTo>
                  <a:pt x="264" y="370"/>
                </a:moveTo>
                <a:cubicBezTo>
                  <a:pt x="224" y="296"/>
                  <a:pt x="165" y="252"/>
                  <a:pt x="84" y="239"/>
                </a:cubicBezTo>
                <a:cubicBezTo>
                  <a:pt x="54" y="234"/>
                  <a:pt x="24" y="257"/>
                  <a:pt x="23" y="288"/>
                </a:cubicBezTo>
                <a:cubicBezTo>
                  <a:pt x="20" y="355"/>
                  <a:pt x="22" y="422"/>
                  <a:pt x="22" y="492"/>
                </a:cubicBezTo>
                <a:cubicBezTo>
                  <a:pt x="103" y="451"/>
                  <a:pt x="182" y="411"/>
                  <a:pt x="264" y="370"/>
                </a:cubicBezTo>
                <a:close/>
                <a:moveTo>
                  <a:pt x="281" y="621"/>
                </a:moveTo>
                <a:cubicBezTo>
                  <a:pt x="278" y="542"/>
                  <a:pt x="286" y="468"/>
                  <a:pt x="275" y="391"/>
                </a:cubicBezTo>
                <a:cubicBezTo>
                  <a:pt x="192" y="432"/>
                  <a:pt x="115" y="471"/>
                  <a:pt x="34" y="512"/>
                </a:cubicBezTo>
                <a:cubicBezTo>
                  <a:pt x="117" y="549"/>
                  <a:pt x="196" y="584"/>
                  <a:pt x="281" y="621"/>
                </a:cubicBezTo>
                <a:close/>
                <a:moveTo>
                  <a:pt x="595" y="250"/>
                </a:moveTo>
                <a:cubicBezTo>
                  <a:pt x="595" y="269"/>
                  <a:pt x="594" y="285"/>
                  <a:pt x="595" y="301"/>
                </a:cubicBezTo>
                <a:cubicBezTo>
                  <a:pt x="596" y="306"/>
                  <a:pt x="602" y="311"/>
                  <a:pt x="606" y="317"/>
                </a:cubicBezTo>
                <a:cubicBezTo>
                  <a:pt x="611" y="311"/>
                  <a:pt x="619" y="306"/>
                  <a:pt x="620" y="301"/>
                </a:cubicBezTo>
                <a:cubicBezTo>
                  <a:pt x="621" y="278"/>
                  <a:pt x="621" y="255"/>
                  <a:pt x="620" y="233"/>
                </a:cubicBezTo>
                <a:cubicBezTo>
                  <a:pt x="620" y="220"/>
                  <a:pt x="612" y="213"/>
                  <a:pt x="599" y="219"/>
                </a:cubicBezTo>
                <a:cubicBezTo>
                  <a:pt x="524" y="256"/>
                  <a:pt x="450" y="293"/>
                  <a:pt x="376" y="330"/>
                </a:cubicBezTo>
                <a:cubicBezTo>
                  <a:pt x="371" y="333"/>
                  <a:pt x="370" y="344"/>
                  <a:pt x="366" y="351"/>
                </a:cubicBezTo>
                <a:cubicBezTo>
                  <a:pt x="373" y="351"/>
                  <a:pt x="382" y="355"/>
                  <a:pt x="387" y="352"/>
                </a:cubicBezTo>
                <a:cubicBezTo>
                  <a:pt x="423" y="336"/>
                  <a:pt x="458" y="318"/>
                  <a:pt x="493" y="301"/>
                </a:cubicBezTo>
                <a:cubicBezTo>
                  <a:pt x="526" y="284"/>
                  <a:pt x="559" y="268"/>
                  <a:pt x="595" y="250"/>
                </a:cubicBezTo>
                <a:close/>
                <a:moveTo>
                  <a:pt x="194" y="621"/>
                </a:moveTo>
                <a:cubicBezTo>
                  <a:pt x="196" y="604"/>
                  <a:pt x="138" y="572"/>
                  <a:pt x="96" y="567"/>
                </a:cubicBezTo>
                <a:cubicBezTo>
                  <a:pt x="99" y="574"/>
                  <a:pt x="103" y="581"/>
                  <a:pt x="108" y="584"/>
                </a:cubicBezTo>
                <a:cubicBezTo>
                  <a:pt x="136" y="596"/>
                  <a:pt x="164" y="608"/>
                  <a:pt x="194" y="62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669088" y="3133725"/>
            <a:ext cx="233362" cy="1395413"/>
          </a:xfrm>
          <a:custGeom>
            <a:avLst/>
            <a:gdLst>
              <a:gd name="T0" fmla="*/ 0 w 62"/>
              <a:gd name="T1" fmla="*/ 371 h 371"/>
              <a:gd name="T2" fmla="*/ 0 w 62"/>
              <a:gd name="T3" fmla="*/ 244 h 371"/>
              <a:gd name="T4" fmla="*/ 0 w 62"/>
              <a:gd name="T5" fmla="*/ 46 h 371"/>
              <a:gd name="T6" fmla="*/ 15 w 62"/>
              <a:gd name="T7" fmla="*/ 22 h 371"/>
              <a:gd name="T8" fmla="*/ 60 w 62"/>
              <a:gd name="T9" fmla="*/ 0 h 371"/>
              <a:gd name="T10" fmla="*/ 61 w 62"/>
              <a:gd name="T11" fmla="*/ 22 h 371"/>
              <a:gd name="T12" fmla="*/ 62 w 62"/>
              <a:gd name="T13" fmla="*/ 315 h 371"/>
              <a:gd name="T14" fmla="*/ 35 w 62"/>
              <a:gd name="T15" fmla="*/ 356 h 371"/>
              <a:gd name="T16" fmla="*/ 0 w 62"/>
              <a:gd name="T1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371">
                <a:moveTo>
                  <a:pt x="0" y="371"/>
                </a:moveTo>
                <a:cubicBezTo>
                  <a:pt x="0" y="326"/>
                  <a:pt x="0" y="285"/>
                  <a:pt x="0" y="244"/>
                </a:cubicBezTo>
                <a:cubicBezTo>
                  <a:pt x="0" y="178"/>
                  <a:pt x="0" y="112"/>
                  <a:pt x="0" y="46"/>
                </a:cubicBezTo>
                <a:cubicBezTo>
                  <a:pt x="0" y="34"/>
                  <a:pt x="4" y="27"/>
                  <a:pt x="15" y="22"/>
                </a:cubicBezTo>
                <a:cubicBezTo>
                  <a:pt x="30" y="16"/>
                  <a:pt x="44" y="9"/>
                  <a:pt x="60" y="0"/>
                </a:cubicBezTo>
                <a:cubicBezTo>
                  <a:pt x="61" y="9"/>
                  <a:pt x="61" y="15"/>
                  <a:pt x="61" y="22"/>
                </a:cubicBezTo>
                <a:cubicBezTo>
                  <a:pt x="61" y="119"/>
                  <a:pt x="61" y="217"/>
                  <a:pt x="62" y="315"/>
                </a:cubicBezTo>
                <a:cubicBezTo>
                  <a:pt x="62" y="336"/>
                  <a:pt x="58" y="350"/>
                  <a:pt x="35" y="356"/>
                </a:cubicBezTo>
                <a:cubicBezTo>
                  <a:pt x="25" y="358"/>
                  <a:pt x="15" y="365"/>
                  <a:pt x="0" y="37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364288" y="3271838"/>
            <a:ext cx="233362" cy="1257300"/>
          </a:xfrm>
          <a:custGeom>
            <a:avLst/>
            <a:gdLst>
              <a:gd name="T0" fmla="*/ 62 w 62"/>
              <a:gd name="T1" fmla="*/ 0 h 334"/>
              <a:gd name="T2" fmla="*/ 62 w 62"/>
              <a:gd name="T3" fmla="*/ 334 h 334"/>
              <a:gd name="T4" fmla="*/ 7 w 62"/>
              <a:gd name="T5" fmla="*/ 308 h 334"/>
              <a:gd name="T6" fmla="*/ 1 w 62"/>
              <a:gd name="T7" fmla="*/ 291 h 334"/>
              <a:gd name="T8" fmla="*/ 1 w 62"/>
              <a:gd name="T9" fmla="*/ 45 h 334"/>
              <a:gd name="T10" fmla="*/ 13 w 62"/>
              <a:gd name="T11" fmla="*/ 26 h 334"/>
              <a:gd name="T12" fmla="*/ 62 w 62"/>
              <a:gd name="T13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334">
                <a:moveTo>
                  <a:pt x="62" y="0"/>
                </a:moveTo>
                <a:cubicBezTo>
                  <a:pt x="62" y="112"/>
                  <a:pt x="62" y="222"/>
                  <a:pt x="62" y="334"/>
                </a:cubicBezTo>
                <a:cubicBezTo>
                  <a:pt x="43" y="325"/>
                  <a:pt x="25" y="318"/>
                  <a:pt x="7" y="308"/>
                </a:cubicBezTo>
                <a:cubicBezTo>
                  <a:pt x="3" y="306"/>
                  <a:pt x="1" y="297"/>
                  <a:pt x="1" y="291"/>
                </a:cubicBezTo>
                <a:cubicBezTo>
                  <a:pt x="1" y="209"/>
                  <a:pt x="0" y="127"/>
                  <a:pt x="1" y="45"/>
                </a:cubicBezTo>
                <a:cubicBezTo>
                  <a:pt x="1" y="39"/>
                  <a:pt x="7" y="29"/>
                  <a:pt x="13" y="26"/>
                </a:cubicBezTo>
                <a:cubicBezTo>
                  <a:pt x="28" y="16"/>
                  <a:pt x="44" y="9"/>
                  <a:pt x="6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E4CCBF-D04D-41AB-9438-7CF8DD11F709}"/>
              </a:ext>
            </a:extLst>
          </p:cNvPr>
          <p:cNvSpPr/>
          <p:nvPr/>
        </p:nvSpPr>
        <p:spPr>
          <a:xfrm>
            <a:off x="0" y="3793331"/>
            <a:ext cx="9144000" cy="1204571"/>
          </a:xfrm>
          <a:prstGeom prst="rect">
            <a:avLst/>
          </a:prstGeom>
          <a:solidFill>
            <a:srgbClr val="41719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41719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B27B5-2F72-4533-9F64-10181816CAEF}"/>
              </a:ext>
            </a:extLst>
          </p:cNvPr>
          <p:cNvSpPr txBox="1"/>
          <p:nvPr/>
        </p:nvSpPr>
        <p:spPr>
          <a:xfrm>
            <a:off x="619025" y="3945493"/>
            <a:ext cx="20564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A4B24-3AD7-4C65-8CA0-6C45B7921BBA}"/>
              </a:ext>
            </a:extLst>
          </p:cNvPr>
          <p:cNvSpPr txBox="1"/>
          <p:nvPr/>
        </p:nvSpPr>
        <p:spPr>
          <a:xfrm>
            <a:off x="3536160" y="3945493"/>
            <a:ext cx="20564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EC287-B276-416A-9001-E2A19C675EE6}"/>
              </a:ext>
            </a:extLst>
          </p:cNvPr>
          <p:cNvSpPr txBox="1"/>
          <p:nvPr/>
        </p:nvSpPr>
        <p:spPr>
          <a:xfrm>
            <a:off x="6453295" y="3945493"/>
            <a:ext cx="20564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64A7E1-810E-4423-8DCE-7CE403683853}"/>
              </a:ext>
            </a:extLst>
          </p:cNvPr>
          <p:cNvSpPr/>
          <p:nvPr/>
        </p:nvSpPr>
        <p:spPr>
          <a:xfrm>
            <a:off x="3088691" y="3881267"/>
            <a:ext cx="3429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41719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126DD-7DCC-4C8E-885C-62833F6DE977}"/>
              </a:ext>
            </a:extLst>
          </p:cNvPr>
          <p:cNvSpPr/>
          <p:nvPr/>
        </p:nvSpPr>
        <p:spPr>
          <a:xfrm>
            <a:off x="6005825" y="3881267"/>
            <a:ext cx="3429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41719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1B4C8-6F70-4959-B3A6-3269365C9488}"/>
              </a:ext>
            </a:extLst>
          </p:cNvPr>
          <p:cNvSpPr txBox="1"/>
          <p:nvPr/>
        </p:nvSpPr>
        <p:spPr>
          <a:xfrm>
            <a:off x="456070" y="1263477"/>
            <a:ext cx="3524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rgbClr val="41719C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CU USU AGAM INTEGRE IMPEDIT.</a:t>
            </a:r>
            <a:endParaRPr lang="ko-KR" altLang="en-US" dirty="0">
              <a:solidFill>
                <a:srgbClr val="41719C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DE9DA-8874-41E7-9999-3F55C4DA3114}"/>
              </a:ext>
            </a:extLst>
          </p:cNvPr>
          <p:cNvSpPr txBox="1"/>
          <p:nvPr/>
        </p:nvSpPr>
        <p:spPr>
          <a:xfrm>
            <a:off x="456070" y="530714"/>
            <a:ext cx="352464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rgbClr val="41719C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41719C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rgbClr val="41719C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rgbClr val="41719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FD3B27B5-2F72-4533-9F64-10181816CAEF}"/>
              </a:ext>
            </a:extLst>
          </p:cNvPr>
          <p:cNvSpPr txBox="1"/>
          <p:nvPr/>
        </p:nvSpPr>
        <p:spPr>
          <a:xfrm>
            <a:off x="456070" y="1938859"/>
            <a:ext cx="4963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D3B27B5-2F72-4533-9F64-10181816CAEF}"/>
              </a:ext>
            </a:extLst>
          </p:cNvPr>
          <p:cNvSpPr txBox="1"/>
          <p:nvPr/>
        </p:nvSpPr>
        <p:spPr>
          <a:xfrm>
            <a:off x="456070" y="2438193"/>
            <a:ext cx="4963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FD3B27B5-2F72-4533-9F64-10181816CAEF}"/>
              </a:ext>
            </a:extLst>
          </p:cNvPr>
          <p:cNvSpPr txBox="1"/>
          <p:nvPr/>
        </p:nvSpPr>
        <p:spPr>
          <a:xfrm>
            <a:off x="456070" y="2946024"/>
            <a:ext cx="4963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0" y="1783044"/>
            <a:ext cx="4798469" cy="95244"/>
            <a:chOff x="-8736" y="698587"/>
            <a:chExt cx="4798469" cy="95244"/>
          </a:xfrm>
        </p:grpSpPr>
        <p:grpSp>
          <p:nvGrpSpPr>
            <p:cNvPr id="23" name="Grupo 22"/>
            <p:cNvGrpSpPr/>
            <p:nvPr/>
          </p:nvGrpSpPr>
          <p:grpSpPr>
            <a:xfrm>
              <a:off x="2595251" y="700972"/>
              <a:ext cx="2194482" cy="92859"/>
              <a:chOff x="-9444381" y="904538"/>
              <a:chExt cx="3368467" cy="222134"/>
            </a:xfrm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 rot="16200000">
                <a:off x="-7833442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" name="Freeform 5"/>
              <p:cNvSpPr>
                <a:spLocks/>
              </p:cNvSpPr>
              <p:nvPr/>
            </p:nvSpPr>
            <p:spPr bwMode="auto">
              <a:xfrm rot="16200000">
                <a:off x="-6534274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6" name="Freeform 5"/>
              <p:cNvSpPr>
                <a:spLocks/>
              </p:cNvSpPr>
              <p:nvPr/>
            </p:nvSpPr>
            <p:spPr bwMode="auto">
              <a:xfrm rot="16200000">
                <a:off x="-9208155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-8736" y="698587"/>
              <a:ext cx="2163043" cy="92859"/>
              <a:chOff x="-30508" y="698587"/>
              <a:chExt cx="2163043" cy="92859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60B5171-F881-336D-276B-67E4BF20D3FC}"/>
              </a:ext>
            </a:extLst>
          </p:cNvPr>
          <p:cNvGrpSpPr/>
          <p:nvPr/>
        </p:nvGrpSpPr>
        <p:grpSpPr>
          <a:xfrm>
            <a:off x="5160963" y="838200"/>
            <a:ext cx="3722687" cy="3021013"/>
            <a:chOff x="5160963" y="838200"/>
            <a:chExt cx="3722687" cy="3021013"/>
          </a:xfrm>
          <a:solidFill>
            <a:srgbClr val="41719C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21FE0E5-01A4-5677-64FC-7257EE1B0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838200"/>
              <a:ext cx="3722687" cy="2633663"/>
            </a:xfrm>
            <a:custGeom>
              <a:avLst/>
              <a:gdLst>
                <a:gd name="T0" fmla="*/ 580 w 990"/>
                <a:gd name="T1" fmla="*/ 698 h 700"/>
                <a:gd name="T2" fmla="*/ 417 w 990"/>
                <a:gd name="T3" fmla="*/ 698 h 700"/>
                <a:gd name="T4" fmla="*/ 403 w 990"/>
                <a:gd name="T5" fmla="*/ 678 h 700"/>
                <a:gd name="T6" fmla="*/ 280 w 990"/>
                <a:gd name="T7" fmla="*/ 539 h 700"/>
                <a:gd name="T8" fmla="*/ 80 w 990"/>
                <a:gd name="T9" fmla="*/ 674 h 700"/>
                <a:gd name="T10" fmla="*/ 51 w 990"/>
                <a:gd name="T11" fmla="*/ 698 h 700"/>
                <a:gd name="T12" fmla="*/ 32 w 990"/>
                <a:gd name="T13" fmla="*/ 698 h 700"/>
                <a:gd name="T14" fmla="*/ 0 w 990"/>
                <a:gd name="T15" fmla="*/ 666 h 700"/>
                <a:gd name="T16" fmla="*/ 1 w 990"/>
                <a:gd name="T17" fmla="*/ 506 h 700"/>
                <a:gd name="T18" fmla="*/ 0 w 990"/>
                <a:gd name="T19" fmla="*/ 316 h 700"/>
                <a:gd name="T20" fmla="*/ 0 w 990"/>
                <a:gd name="T21" fmla="*/ 42 h 700"/>
                <a:gd name="T22" fmla="*/ 42 w 990"/>
                <a:gd name="T23" fmla="*/ 0 h 700"/>
                <a:gd name="T24" fmla="*/ 640 w 990"/>
                <a:gd name="T25" fmla="*/ 0 h 700"/>
                <a:gd name="T26" fmla="*/ 685 w 990"/>
                <a:gd name="T27" fmla="*/ 20 h 700"/>
                <a:gd name="T28" fmla="*/ 966 w 990"/>
                <a:gd name="T29" fmla="*/ 323 h 700"/>
                <a:gd name="T30" fmla="*/ 989 w 990"/>
                <a:gd name="T31" fmla="*/ 381 h 700"/>
                <a:gd name="T32" fmla="*/ 990 w 990"/>
                <a:gd name="T33" fmla="*/ 650 h 700"/>
                <a:gd name="T34" fmla="*/ 943 w 990"/>
                <a:gd name="T35" fmla="*/ 698 h 700"/>
                <a:gd name="T36" fmla="*/ 905 w 990"/>
                <a:gd name="T37" fmla="*/ 666 h 700"/>
                <a:gd name="T38" fmla="*/ 735 w 990"/>
                <a:gd name="T39" fmla="*/ 535 h 700"/>
                <a:gd name="T40" fmla="*/ 582 w 990"/>
                <a:gd name="T41" fmla="*/ 683 h 700"/>
                <a:gd name="T42" fmla="*/ 580 w 990"/>
                <a:gd name="T43" fmla="*/ 698 h 700"/>
                <a:gd name="T44" fmla="*/ 853 w 990"/>
                <a:gd name="T45" fmla="*/ 327 h 700"/>
                <a:gd name="T46" fmla="*/ 849 w 990"/>
                <a:gd name="T47" fmla="*/ 320 h 700"/>
                <a:gd name="T48" fmla="*/ 640 w 990"/>
                <a:gd name="T49" fmla="*/ 94 h 700"/>
                <a:gd name="T50" fmla="*/ 627 w 990"/>
                <a:gd name="T51" fmla="*/ 87 h 700"/>
                <a:gd name="T52" fmla="*/ 535 w 990"/>
                <a:gd name="T53" fmla="*/ 86 h 700"/>
                <a:gd name="T54" fmla="*/ 535 w 990"/>
                <a:gd name="T55" fmla="*/ 327 h 700"/>
                <a:gd name="T56" fmla="*/ 853 w 990"/>
                <a:gd name="T57" fmla="*/ 327 h 700"/>
                <a:gd name="T58" fmla="*/ 125 w 990"/>
                <a:gd name="T59" fmla="*/ 88 h 700"/>
                <a:gd name="T60" fmla="*/ 138 w 990"/>
                <a:gd name="T61" fmla="*/ 103 h 700"/>
                <a:gd name="T62" fmla="*/ 247 w 990"/>
                <a:gd name="T63" fmla="*/ 212 h 700"/>
                <a:gd name="T64" fmla="*/ 291 w 990"/>
                <a:gd name="T65" fmla="*/ 212 h 700"/>
                <a:gd name="T66" fmla="*/ 403 w 990"/>
                <a:gd name="T67" fmla="*/ 100 h 700"/>
                <a:gd name="T68" fmla="*/ 412 w 990"/>
                <a:gd name="T69" fmla="*/ 88 h 700"/>
                <a:gd name="T70" fmla="*/ 125 w 990"/>
                <a:gd name="T71" fmla="*/ 88 h 700"/>
                <a:gd name="T72" fmla="*/ 410 w 990"/>
                <a:gd name="T73" fmla="*/ 329 h 700"/>
                <a:gd name="T74" fmla="*/ 324 w 990"/>
                <a:gd name="T75" fmla="*/ 240 h 700"/>
                <a:gd name="T76" fmla="*/ 269 w 990"/>
                <a:gd name="T77" fmla="*/ 261 h 700"/>
                <a:gd name="T78" fmla="*/ 211 w 990"/>
                <a:gd name="T79" fmla="*/ 239 h 700"/>
                <a:gd name="T80" fmla="*/ 124 w 990"/>
                <a:gd name="T81" fmla="*/ 324 h 700"/>
                <a:gd name="T82" fmla="*/ 128 w 990"/>
                <a:gd name="T83" fmla="*/ 329 h 700"/>
                <a:gd name="T84" fmla="*/ 410 w 990"/>
                <a:gd name="T85" fmla="*/ 329 h 700"/>
                <a:gd name="T86" fmla="*/ 99 w 990"/>
                <a:gd name="T87" fmla="*/ 297 h 700"/>
                <a:gd name="T88" fmla="*/ 184 w 990"/>
                <a:gd name="T89" fmla="*/ 213 h 700"/>
                <a:gd name="T90" fmla="*/ 99 w 990"/>
                <a:gd name="T91" fmla="*/ 124 h 700"/>
                <a:gd name="T92" fmla="*/ 99 w 990"/>
                <a:gd name="T93" fmla="*/ 297 h 700"/>
                <a:gd name="T94" fmla="*/ 357 w 990"/>
                <a:gd name="T95" fmla="*/ 206 h 700"/>
                <a:gd name="T96" fmla="*/ 438 w 990"/>
                <a:gd name="T97" fmla="*/ 286 h 700"/>
                <a:gd name="T98" fmla="*/ 438 w 990"/>
                <a:gd name="T99" fmla="*/ 124 h 700"/>
                <a:gd name="T100" fmla="*/ 357 w 990"/>
                <a:gd name="T101" fmla="*/ 206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0" h="700">
                  <a:moveTo>
                    <a:pt x="580" y="698"/>
                  </a:moveTo>
                  <a:cubicBezTo>
                    <a:pt x="524" y="698"/>
                    <a:pt x="471" y="697"/>
                    <a:pt x="417" y="698"/>
                  </a:cubicBezTo>
                  <a:cubicBezTo>
                    <a:pt x="402" y="698"/>
                    <a:pt x="405" y="686"/>
                    <a:pt x="403" y="678"/>
                  </a:cubicBezTo>
                  <a:cubicBezTo>
                    <a:pt x="394" y="609"/>
                    <a:pt x="345" y="554"/>
                    <a:pt x="280" y="539"/>
                  </a:cubicBezTo>
                  <a:cubicBezTo>
                    <a:pt x="184" y="518"/>
                    <a:pt x="95" y="577"/>
                    <a:pt x="80" y="674"/>
                  </a:cubicBezTo>
                  <a:cubicBezTo>
                    <a:pt x="77" y="695"/>
                    <a:pt x="70" y="700"/>
                    <a:pt x="51" y="698"/>
                  </a:cubicBezTo>
                  <a:cubicBezTo>
                    <a:pt x="45" y="697"/>
                    <a:pt x="38" y="698"/>
                    <a:pt x="32" y="698"/>
                  </a:cubicBezTo>
                  <a:cubicBezTo>
                    <a:pt x="12" y="696"/>
                    <a:pt x="0" y="685"/>
                    <a:pt x="0" y="666"/>
                  </a:cubicBezTo>
                  <a:cubicBezTo>
                    <a:pt x="0" y="612"/>
                    <a:pt x="1" y="559"/>
                    <a:pt x="1" y="506"/>
                  </a:cubicBezTo>
                  <a:cubicBezTo>
                    <a:pt x="1" y="443"/>
                    <a:pt x="0" y="379"/>
                    <a:pt x="0" y="316"/>
                  </a:cubicBezTo>
                  <a:cubicBezTo>
                    <a:pt x="0" y="225"/>
                    <a:pt x="0" y="133"/>
                    <a:pt x="0" y="42"/>
                  </a:cubicBezTo>
                  <a:cubicBezTo>
                    <a:pt x="0" y="10"/>
                    <a:pt x="10" y="0"/>
                    <a:pt x="42" y="0"/>
                  </a:cubicBezTo>
                  <a:cubicBezTo>
                    <a:pt x="241" y="0"/>
                    <a:pt x="440" y="0"/>
                    <a:pt x="640" y="0"/>
                  </a:cubicBezTo>
                  <a:cubicBezTo>
                    <a:pt x="659" y="0"/>
                    <a:pt x="672" y="6"/>
                    <a:pt x="685" y="20"/>
                  </a:cubicBezTo>
                  <a:cubicBezTo>
                    <a:pt x="778" y="121"/>
                    <a:pt x="872" y="222"/>
                    <a:pt x="966" y="323"/>
                  </a:cubicBezTo>
                  <a:cubicBezTo>
                    <a:pt x="981" y="340"/>
                    <a:pt x="989" y="357"/>
                    <a:pt x="989" y="381"/>
                  </a:cubicBezTo>
                  <a:cubicBezTo>
                    <a:pt x="988" y="471"/>
                    <a:pt x="989" y="561"/>
                    <a:pt x="990" y="650"/>
                  </a:cubicBezTo>
                  <a:cubicBezTo>
                    <a:pt x="990" y="690"/>
                    <a:pt x="982" y="698"/>
                    <a:pt x="943" y="698"/>
                  </a:cubicBezTo>
                  <a:cubicBezTo>
                    <a:pt x="911" y="698"/>
                    <a:pt x="911" y="698"/>
                    <a:pt x="905" y="666"/>
                  </a:cubicBezTo>
                  <a:cubicBezTo>
                    <a:pt x="889" y="586"/>
                    <a:pt x="817" y="531"/>
                    <a:pt x="735" y="535"/>
                  </a:cubicBezTo>
                  <a:cubicBezTo>
                    <a:pt x="656" y="538"/>
                    <a:pt x="589" y="602"/>
                    <a:pt x="582" y="683"/>
                  </a:cubicBezTo>
                  <a:cubicBezTo>
                    <a:pt x="581" y="687"/>
                    <a:pt x="581" y="691"/>
                    <a:pt x="580" y="698"/>
                  </a:cubicBezTo>
                  <a:close/>
                  <a:moveTo>
                    <a:pt x="853" y="327"/>
                  </a:moveTo>
                  <a:cubicBezTo>
                    <a:pt x="851" y="323"/>
                    <a:pt x="850" y="321"/>
                    <a:pt x="849" y="320"/>
                  </a:cubicBezTo>
                  <a:cubicBezTo>
                    <a:pt x="780" y="244"/>
                    <a:pt x="710" y="169"/>
                    <a:pt x="640" y="94"/>
                  </a:cubicBezTo>
                  <a:cubicBezTo>
                    <a:pt x="637" y="91"/>
                    <a:pt x="631" y="87"/>
                    <a:pt x="627" y="87"/>
                  </a:cubicBezTo>
                  <a:cubicBezTo>
                    <a:pt x="596" y="86"/>
                    <a:pt x="566" y="86"/>
                    <a:pt x="535" y="86"/>
                  </a:cubicBezTo>
                  <a:cubicBezTo>
                    <a:pt x="535" y="168"/>
                    <a:pt x="535" y="247"/>
                    <a:pt x="535" y="327"/>
                  </a:cubicBezTo>
                  <a:cubicBezTo>
                    <a:pt x="641" y="327"/>
                    <a:pt x="746" y="327"/>
                    <a:pt x="853" y="327"/>
                  </a:cubicBezTo>
                  <a:close/>
                  <a:moveTo>
                    <a:pt x="125" y="88"/>
                  </a:moveTo>
                  <a:cubicBezTo>
                    <a:pt x="131" y="95"/>
                    <a:pt x="134" y="99"/>
                    <a:pt x="138" y="103"/>
                  </a:cubicBezTo>
                  <a:cubicBezTo>
                    <a:pt x="175" y="140"/>
                    <a:pt x="211" y="176"/>
                    <a:pt x="247" y="212"/>
                  </a:cubicBezTo>
                  <a:cubicBezTo>
                    <a:pt x="264" y="229"/>
                    <a:pt x="274" y="229"/>
                    <a:pt x="291" y="212"/>
                  </a:cubicBezTo>
                  <a:cubicBezTo>
                    <a:pt x="328" y="175"/>
                    <a:pt x="365" y="138"/>
                    <a:pt x="403" y="100"/>
                  </a:cubicBezTo>
                  <a:cubicBezTo>
                    <a:pt x="406" y="97"/>
                    <a:pt x="408" y="93"/>
                    <a:pt x="412" y="88"/>
                  </a:cubicBezTo>
                  <a:cubicBezTo>
                    <a:pt x="316" y="88"/>
                    <a:pt x="222" y="88"/>
                    <a:pt x="125" y="88"/>
                  </a:cubicBezTo>
                  <a:close/>
                  <a:moveTo>
                    <a:pt x="410" y="329"/>
                  </a:moveTo>
                  <a:cubicBezTo>
                    <a:pt x="379" y="296"/>
                    <a:pt x="350" y="267"/>
                    <a:pt x="324" y="240"/>
                  </a:cubicBezTo>
                  <a:cubicBezTo>
                    <a:pt x="305" y="248"/>
                    <a:pt x="287" y="261"/>
                    <a:pt x="269" y="261"/>
                  </a:cubicBezTo>
                  <a:cubicBezTo>
                    <a:pt x="251" y="260"/>
                    <a:pt x="232" y="247"/>
                    <a:pt x="211" y="239"/>
                  </a:cubicBezTo>
                  <a:cubicBezTo>
                    <a:pt x="184" y="265"/>
                    <a:pt x="154" y="295"/>
                    <a:pt x="124" y="324"/>
                  </a:cubicBezTo>
                  <a:cubicBezTo>
                    <a:pt x="125" y="326"/>
                    <a:pt x="127" y="327"/>
                    <a:pt x="128" y="329"/>
                  </a:cubicBezTo>
                  <a:cubicBezTo>
                    <a:pt x="222" y="329"/>
                    <a:pt x="316" y="329"/>
                    <a:pt x="410" y="329"/>
                  </a:cubicBezTo>
                  <a:close/>
                  <a:moveTo>
                    <a:pt x="99" y="297"/>
                  </a:moveTo>
                  <a:cubicBezTo>
                    <a:pt x="131" y="265"/>
                    <a:pt x="160" y="237"/>
                    <a:pt x="184" y="213"/>
                  </a:cubicBezTo>
                  <a:cubicBezTo>
                    <a:pt x="154" y="182"/>
                    <a:pt x="127" y="153"/>
                    <a:pt x="99" y="124"/>
                  </a:cubicBezTo>
                  <a:cubicBezTo>
                    <a:pt x="99" y="179"/>
                    <a:pt x="99" y="235"/>
                    <a:pt x="99" y="297"/>
                  </a:cubicBezTo>
                  <a:close/>
                  <a:moveTo>
                    <a:pt x="357" y="206"/>
                  </a:moveTo>
                  <a:cubicBezTo>
                    <a:pt x="383" y="232"/>
                    <a:pt x="412" y="260"/>
                    <a:pt x="438" y="286"/>
                  </a:cubicBezTo>
                  <a:cubicBezTo>
                    <a:pt x="438" y="235"/>
                    <a:pt x="438" y="179"/>
                    <a:pt x="438" y="124"/>
                  </a:cubicBezTo>
                  <a:cubicBezTo>
                    <a:pt x="410" y="152"/>
                    <a:pt x="382" y="181"/>
                    <a:pt x="357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E713AFD-5223-9C3B-A6F5-4BB5C70EF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675" y="3065463"/>
              <a:ext cx="796925" cy="793750"/>
            </a:xfrm>
            <a:custGeom>
              <a:avLst/>
              <a:gdLst>
                <a:gd name="T0" fmla="*/ 106 w 212"/>
                <a:gd name="T1" fmla="*/ 211 h 211"/>
                <a:gd name="T2" fmla="*/ 1 w 212"/>
                <a:gd name="T3" fmla="*/ 104 h 211"/>
                <a:gd name="T4" fmla="*/ 107 w 212"/>
                <a:gd name="T5" fmla="*/ 0 h 211"/>
                <a:gd name="T6" fmla="*/ 212 w 212"/>
                <a:gd name="T7" fmla="*/ 106 h 211"/>
                <a:gd name="T8" fmla="*/ 106 w 212"/>
                <a:gd name="T9" fmla="*/ 211 h 211"/>
                <a:gd name="T10" fmla="*/ 147 w 212"/>
                <a:gd name="T11" fmla="*/ 105 h 211"/>
                <a:gd name="T12" fmla="*/ 107 w 212"/>
                <a:gd name="T13" fmla="*/ 66 h 211"/>
                <a:gd name="T14" fmla="*/ 67 w 212"/>
                <a:gd name="T15" fmla="*/ 107 h 211"/>
                <a:gd name="T16" fmla="*/ 106 w 212"/>
                <a:gd name="T17" fmla="*/ 146 h 211"/>
                <a:gd name="T18" fmla="*/ 147 w 212"/>
                <a:gd name="T19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1">
                  <a:moveTo>
                    <a:pt x="106" y="211"/>
                  </a:moveTo>
                  <a:cubicBezTo>
                    <a:pt x="47" y="211"/>
                    <a:pt x="0" y="163"/>
                    <a:pt x="1" y="104"/>
                  </a:cubicBezTo>
                  <a:cubicBezTo>
                    <a:pt x="2" y="48"/>
                    <a:pt x="51" y="0"/>
                    <a:pt x="107" y="0"/>
                  </a:cubicBezTo>
                  <a:cubicBezTo>
                    <a:pt x="165" y="1"/>
                    <a:pt x="212" y="49"/>
                    <a:pt x="212" y="106"/>
                  </a:cubicBezTo>
                  <a:cubicBezTo>
                    <a:pt x="211" y="165"/>
                    <a:pt x="165" y="211"/>
                    <a:pt x="106" y="211"/>
                  </a:cubicBezTo>
                  <a:close/>
                  <a:moveTo>
                    <a:pt x="147" y="105"/>
                  </a:moveTo>
                  <a:cubicBezTo>
                    <a:pt x="146" y="84"/>
                    <a:pt x="128" y="66"/>
                    <a:pt x="107" y="66"/>
                  </a:cubicBezTo>
                  <a:cubicBezTo>
                    <a:pt x="84" y="66"/>
                    <a:pt x="66" y="84"/>
                    <a:pt x="67" y="107"/>
                  </a:cubicBezTo>
                  <a:cubicBezTo>
                    <a:pt x="67" y="128"/>
                    <a:pt x="85" y="146"/>
                    <a:pt x="106" y="146"/>
                  </a:cubicBezTo>
                  <a:cubicBezTo>
                    <a:pt x="129" y="146"/>
                    <a:pt x="147" y="128"/>
                    <a:pt x="14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69EA84C-0428-EB1C-547B-8F1C26C62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2138" y="3065463"/>
              <a:ext cx="788987" cy="793750"/>
            </a:xfrm>
            <a:custGeom>
              <a:avLst/>
              <a:gdLst>
                <a:gd name="T0" fmla="*/ 210 w 210"/>
                <a:gd name="T1" fmla="*/ 106 h 211"/>
                <a:gd name="T2" fmla="*/ 105 w 210"/>
                <a:gd name="T3" fmla="*/ 211 h 211"/>
                <a:gd name="T4" fmla="*/ 0 w 210"/>
                <a:gd name="T5" fmla="*/ 106 h 211"/>
                <a:gd name="T6" fmla="*/ 105 w 210"/>
                <a:gd name="T7" fmla="*/ 0 h 211"/>
                <a:gd name="T8" fmla="*/ 210 w 210"/>
                <a:gd name="T9" fmla="*/ 106 h 211"/>
                <a:gd name="T10" fmla="*/ 146 w 210"/>
                <a:gd name="T11" fmla="*/ 107 h 211"/>
                <a:gd name="T12" fmla="*/ 107 w 210"/>
                <a:gd name="T13" fmla="*/ 66 h 211"/>
                <a:gd name="T14" fmla="*/ 66 w 210"/>
                <a:gd name="T15" fmla="*/ 105 h 211"/>
                <a:gd name="T16" fmla="*/ 106 w 210"/>
                <a:gd name="T17" fmla="*/ 146 h 211"/>
                <a:gd name="T18" fmla="*/ 146 w 210"/>
                <a:gd name="T19" fmla="*/ 10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211">
                  <a:moveTo>
                    <a:pt x="210" y="106"/>
                  </a:moveTo>
                  <a:cubicBezTo>
                    <a:pt x="210" y="165"/>
                    <a:pt x="164" y="211"/>
                    <a:pt x="105" y="211"/>
                  </a:cubicBezTo>
                  <a:cubicBezTo>
                    <a:pt x="47" y="211"/>
                    <a:pt x="0" y="164"/>
                    <a:pt x="0" y="106"/>
                  </a:cubicBezTo>
                  <a:cubicBezTo>
                    <a:pt x="0" y="48"/>
                    <a:pt x="48" y="0"/>
                    <a:pt x="105" y="0"/>
                  </a:cubicBezTo>
                  <a:cubicBezTo>
                    <a:pt x="164" y="1"/>
                    <a:pt x="210" y="48"/>
                    <a:pt x="210" y="106"/>
                  </a:cubicBezTo>
                  <a:close/>
                  <a:moveTo>
                    <a:pt x="146" y="107"/>
                  </a:moveTo>
                  <a:cubicBezTo>
                    <a:pt x="146" y="85"/>
                    <a:pt x="129" y="67"/>
                    <a:pt x="107" y="66"/>
                  </a:cubicBezTo>
                  <a:cubicBezTo>
                    <a:pt x="84" y="65"/>
                    <a:pt x="66" y="82"/>
                    <a:pt x="66" y="105"/>
                  </a:cubicBezTo>
                  <a:cubicBezTo>
                    <a:pt x="65" y="128"/>
                    <a:pt x="83" y="146"/>
                    <a:pt x="106" y="146"/>
                  </a:cubicBezTo>
                  <a:cubicBezTo>
                    <a:pt x="127" y="146"/>
                    <a:pt x="145" y="128"/>
                    <a:pt x="146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42894" y="72186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41719C"/>
                </a:solidFill>
              </a:rPr>
              <a:t>You can also split your content</a:t>
            </a:r>
            <a:endParaRPr sz="4400" b="1" dirty="0">
              <a:solidFill>
                <a:srgbClr val="41719C"/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564687" y="1453595"/>
            <a:ext cx="2575200" cy="2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1719C"/>
                </a:solidFill>
              </a:rPr>
              <a:t>White</a:t>
            </a:r>
            <a:endParaRPr b="1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41719C"/>
                </a:solidFill>
              </a:rPr>
              <a:t>Is the color of milk and fresh snow, the color produced by the combination of all the colors of the visible spectrum.</a:t>
            </a:r>
            <a:endParaRPr dirty="0">
              <a:solidFill>
                <a:srgbClr val="41719C"/>
              </a:solidFill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3402380" y="1453595"/>
            <a:ext cx="2575200" cy="2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1719C"/>
                </a:solidFill>
              </a:rPr>
              <a:t>Black</a:t>
            </a:r>
            <a:endParaRPr b="1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41719C"/>
                </a:solidFill>
              </a:rPr>
              <a:t>Is the color of ebony and of outer space. It has been the symbolic color of elegance, solemnity and authority.</a:t>
            </a:r>
            <a:endParaRPr dirty="0">
              <a:solidFill>
                <a:srgbClr val="41719C"/>
              </a:solidFill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4" name="Google Shape;137;p22"/>
          <p:cNvSpPr txBox="1">
            <a:spLocks/>
          </p:cNvSpPr>
          <p:nvPr/>
        </p:nvSpPr>
        <p:spPr>
          <a:xfrm>
            <a:off x="593265" y="3792837"/>
            <a:ext cx="5121822" cy="216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b="1" i="1">
                <a:solidFill>
                  <a:srgbClr val="41719C"/>
                </a:solidFill>
              </a:rPr>
              <a:t>A complex idea can be conveyed with just a single still image, namely making it possible to absorb large amounts of data quickly.</a:t>
            </a:r>
            <a:endParaRPr lang="en-US" b="1" i="1" dirty="0">
              <a:solidFill>
                <a:srgbClr val="41719C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8736" y="698587"/>
            <a:ext cx="9159629" cy="95242"/>
            <a:chOff x="-8736" y="698587"/>
            <a:chExt cx="9159629" cy="95242"/>
          </a:xfrm>
        </p:grpSpPr>
        <p:grpSp>
          <p:nvGrpSpPr>
            <p:cNvPr id="12" name="Grupo 11"/>
            <p:cNvGrpSpPr/>
            <p:nvPr/>
          </p:nvGrpSpPr>
          <p:grpSpPr>
            <a:xfrm>
              <a:off x="2595251" y="700970"/>
              <a:ext cx="3989540" cy="92859"/>
              <a:chOff x="-9444381" y="904537"/>
              <a:chExt cx="6123830" cy="222135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 rot="16200000">
                <a:off x="-5207817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 rot="16200000">
                <a:off x="-3778911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rot="16200000">
                <a:off x="-7833442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 rot="16200000">
                <a:off x="-6534274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" name="Freeform 5"/>
              <p:cNvSpPr>
                <a:spLocks/>
              </p:cNvSpPr>
              <p:nvPr/>
            </p:nvSpPr>
            <p:spPr bwMode="auto">
              <a:xfrm rot="16200000">
                <a:off x="-9208155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-8736" y="698587"/>
              <a:ext cx="2163043" cy="92859"/>
              <a:chOff x="-30508" y="698587"/>
              <a:chExt cx="2163043" cy="92859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6987850" y="698587"/>
              <a:ext cx="2163043" cy="92859"/>
              <a:chOff x="-30508" y="698587"/>
              <a:chExt cx="2163043" cy="92859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grpSp>
        <p:nvGrpSpPr>
          <p:cNvPr id="27" name="Grupo 26"/>
          <p:cNvGrpSpPr/>
          <p:nvPr/>
        </p:nvGrpSpPr>
        <p:grpSpPr>
          <a:xfrm>
            <a:off x="0" y="4975950"/>
            <a:ext cx="9143994" cy="185057"/>
            <a:chOff x="0" y="4975950"/>
            <a:chExt cx="9143994" cy="185057"/>
          </a:xfrm>
        </p:grpSpPr>
        <p:sp>
          <p:nvSpPr>
            <p:cNvPr id="28" name="Rectángulo 27"/>
            <p:cNvSpPr/>
            <p:nvPr/>
          </p:nvSpPr>
          <p:spPr>
            <a:xfrm>
              <a:off x="0" y="4975950"/>
              <a:ext cx="4648200" cy="185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4648200" y="5071436"/>
              <a:ext cx="4495794" cy="89570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4098" name="Picture 2" descr="Free Fotos de stock gratuitas de al aire libre, America, anónimo Stock Photo">
            <a:extLst>
              <a:ext uri="{FF2B5EF4-FFF2-40B4-BE49-F238E27FC236}">
                <a16:creationId xmlns:a16="http://schemas.microsoft.com/office/drawing/2014/main" id="{445495E4-C0D5-46DF-D810-30860DAC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34" y="1436689"/>
            <a:ext cx="2320352" cy="348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6C6570-BF3A-4A26-B827-EE79262D9425}"/>
              </a:ext>
            </a:extLst>
          </p:cNvPr>
          <p:cNvGrpSpPr/>
          <p:nvPr/>
        </p:nvGrpSpPr>
        <p:grpSpPr>
          <a:xfrm>
            <a:off x="544457" y="3831071"/>
            <a:ext cx="1405139" cy="1004121"/>
            <a:chOff x="668191" y="4873645"/>
            <a:chExt cx="1873519" cy="13388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5BD052-A41E-4659-BDA4-C1ABA9D935AC}"/>
              </a:ext>
            </a:extLst>
          </p:cNvPr>
          <p:cNvGrpSpPr/>
          <p:nvPr/>
        </p:nvGrpSpPr>
        <p:grpSpPr>
          <a:xfrm>
            <a:off x="2680436" y="3831071"/>
            <a:ext cx="1405139" cy="1004121"/>
            <a:chOff x="2860414" y="4873645"/>
            <a:chExt cx="1873519" cy="13388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E4721A-0F73-4658-9647-AA86F414A628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CF8989-6FFC-4EE1-BD57-6FAB0ABDFCF0}"/>
              </a:ext>
            </a:extLst>
          </p:cNvPr>
          <p:cNvSpPr txBox="1"/>
          <p:nvPr/>
        </p:nvSpPr>
        <p:spPr>
          <a:xfrm>
            <a:off x="342092" y="2698030"/>
            <a:ext cx="39108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A8CC9-FF04-4AFC-980B-484193265357}"/>
              </a:ext>
            </a:extLst>
          </p:cNvPr>
          <p:cNvSpPr txBox="1"/>
          <p:nvPr/>
        </p:nvSpPr>
        <p:spPr>
          <a:xfrm>
            <a:off x="342092" y="1998349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Professional PPT Presentation</a:t>
            </a:r>
            <a:endParaRPr lang="ko-KR" alt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B338F1-F1AE-4E5E-A167-7DAE25381E0A}"/>
              </a:ext>
            </a:extLst>
          </p:cNvPr>
          <p:cNvGrpSpPr/>
          <p:nvPr/>
        </p:nvGrpSpPr>
        <p:grpSpPr>
          <a:xfrm>
            <a:off x="342092" y="283278"/>
            <a:ext cx="3593855" cy="1419619"/>
            <a:chOff x="4651035" y="1719518"/>
            <a:chExt cx="4791807" cy="18928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BB04BB-202D-40ED-B8F1-59AFB43A77D1}"/>
                </a:ext>
              </a:extLst>
            </p:cNvPr>
            <p:cNvSpPr txBox="1"/>
            <p:nvPr/>
          </p:nvSpPr>
          <p:spPr>
            <a:xfrm>
              <a:off x="5611984" y="1908381"/>
              <a:ext cx="3830858" cy="1046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5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WESOME</a:t>
              </a:r>
              <a:endParaRPr lang="en-US" altLang="ko-KR" sz="4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2A2D9A-00E6-40B6-B7DD-A4C4FC867B16}"/>
                </a:ext>
              </a:extLst>
            </p:cNvPr>
            <p:cNvSpPr txBox="1"/>
            <p:nvPr/>
          </p:nvSpPr>
          <p:spPr>
            <a:xfrm>
              <a:off x="5666752" y="2604345"/>
              <a:ext cx="3776090" cy="861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3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E32211-235D-4562-B15E-5E1B1F301B4D}"/>
                </a:ext>
              </a:extLst>
            </p:cNvPr>
            <p:cNvSpPr txBox="1"/>
            <p:nvPr/>
          </p:nvSpPr>
          <p:spPr>
            <a:xfrm>
              <a:off x="4651035" y="1719518"/>
              <a:ext cx="1021196" cy="18928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625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-15629" y="1600442"/>
            <a:ext cx="9159629" cy="95242"/>
            <a:chOff x="-8736" y="698587"/>
            <a:chExt cx="9159629" cy="95242"/>
          </a:xfrm>
        </p:grpSpPr>
        <p:grpSp>
          <p:nvGrpSpPr>
            <p:cNvPr id="17" name="Grupo 16"/>
            <p:cNvGrpSpPr/>
            <p:nvPr/>
          </p:nvGrpSpPr>
          <p:grpSpPr>
            <a:xfrm>
              <a:off x="2595251" y="700970"/>
              <a:ext cx="3989540" cy="92859"/>
              <a:chOff x="-9444381" y="904537"/>
              <a:chExt cx="6123830" cy="222135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 rot="16200000">
                <a:off x="-5207817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 rot="16200000">
                <a:off x="-3778911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6200000">
                <a:off x="-7833442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" name="Freeform 5"/>
              <p:cNvSpPr>
                <a:spLocks/>
              </p:cNvSpPr>
              <p:nvPr/>
            </p:nvSpPr>
            <p:spPr bwMode="auto">
              <a:xfrm rot="16200000">
                <a:off x="-6534274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6200000">
                <a:off x="-9208155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-8736" y="698587"/>
              <a:ext cx="2163043" cy="92859"/>
              <a:chOff x="-30508" y="698587"/>
              <a:chExt cx="2163043" cy="92859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6987850" y="698587"/>
              <a:ext cx="2163043" cy="92859"/>
              <a:chOff x="-30508" y="698587"/>
              <a:chExt cx="2163043" cy="92859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0" y="4975950"/>
            <a:ext cx="9143994" cy="185057"/>
            <a:chOff x="0" y="4975950"/>
            <a:chExt cx="9143994" cy="185057"/>
          </a:xfrm>
        </p:grpSpPr>
        <p:sp>
          <p:nvSpPr>
            <p:cNvPr id="32" name="Rectángulo 31"/>
            <p:cNvSpPr/>
            <p:nvPr/>
          </p:nvSpPr>
          <p:spPr>
            <a:xfrm>
              <a:off x="0" y="4975950"/>
              <a:ext cx="4648200" cy="185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4648200" y="5071436"/>
              <a:ext cx="4495794" cy="89570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813D67D3-5801-5752-D239-1BA912F2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06" y="1998349"/>
            <a:ext cx="4213287" cy="28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88501" y="148971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1719C"/>
                </a:solidFill>
              </a:rPr>
              <a:t>In two or three columns</a:t>
            </a:r>
            <a:endParaRPr b="1" dirty="0">
              <a:solidFill>
                <a:srgbClr val="41719C"/>
              </a:solidFill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1370837" y="2796457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1719C"/>
                </a:solidFill>
              </a:rPr>
              <a:t>Yellow</a:t>
            </a:r>
            <a:endParaRPr b="1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41719C"/>
                </a:solidFill>
              </a:rPr>
              <a:t>Is the color of gold, butter and ripe lemons. In the spectrum of visible light, yellow is found between green and orange.</a:t>
            </a:r>
            <a:endParaRPr>
              <a:solidFill>
                <a:srgbClr val="41719C"/>
              </a:solidFill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2"/>
          </p:nvPr>
        </p:nvSpPr>
        <p:spPr>
          <a:xfrm>
            <a:off x="3775515" y="2796457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1719C"/>
                </a:solidFill>
              </a:rPr>
              <a:t>Blue</a:t>
            </a:r>
            <a:endParaRPr b="1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41719C"/>
                </a:solidFill>
              </a:rPr>
              <a:t>Is the colour of the clear sky and the deep sea. It is located between violet and green on the optical spectrum.</a:t>
            </a:r>
            <a:endParaRPr>
              <a:solidFill>
                <a:srgbClr val="41719C"/>
              </a:solidFill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3"/>
          </p:nvPr>
        </p:nvSpPr>
        <p:spPr>
          <a:xfrm>
            <a:off x="6180192" y="2796457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1719C"/>
                </a:solidFill>
              </a:rPr>
              <a:t>Red</a:t>
            </a:r>
            <a:endParaRPr b="1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719C"/>
                </a:solidFill>
              </a:rPr>
              <a:t>Is the color of blood, and because of this it has historically been associated with sacrifice, danger and courage. </a:t>
            </a:r>
            <a:endParaRPr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>
              <a:solidFill>
                <a:srgbClr val="41719C"/>
              </a:solidFill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0" y="903514"/>
            <a:ext cx="4648200" cy="185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Rectángulo 45"/>
          <p:cNvSpPr/>
          <p:nvPr/>
        </p:nvSpPr>
        <p:spPr>
          <a:xfrm>
            <a:off x="4648200" y="999000"/>
            <a:ext cx="4495794" cy="89570"/>
          </a:xfrm>
          <a:prstGeom prst="rect">
            <a:avLst/>
          </a:prstGeom>
          <a:solidFill>
            <a:srgbClr val="EB5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2" name="Grupo 11"/>
          <p:cNvGrpSpPr/>
          <p:nvPr/>
        </p:nvGrpSpPr>
        <p:grpSpPr>
          <a:xfrm>
            <a:off x="1800937" y="1877823"/>
            <a:ext cx="915664" cy="568548"/>
            <a:chOff x="5677993" y="1184053"/>
            <a:chExt cx="915664" cy="568548"/>
          </a:xfrm>
          <a:solidFill>
            <a:srgbClr val="EB5F55"/>
          </a:solidFill>
        </p:grpSpPr>
        <p:sp>
          <p:nvSpPr>
            <p:cNvPr id="3" name="Rectángulo redondeado 2"/>
            <p:cNvSpPr/>
            <p:nvPr/>
          </p:nvSpPr>
          <p:spPr>
            <a:xfrm>
              <a:off x="5677995" y="1184055"/>
              <a:ext cx="915662" cy="5685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Triángulo isósceles 10"/>
            <p:cNvSpPr/>
            <p:nvPr/>
          </p:nvSpPr>
          <p:spPr>
            <a:xfrm rot="10800000">
              <a:off x="5677993" y="1184053"/>
              <a:ext cx="915662" cy="398689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4312288" y="1922680"/>
            <a:ext cx="915664" cy="568548"/>
            <a:chOff x="5677993" y="1184053"/>
            <a:chExt cx="915664" cy="568548"/>
          </a:xfrm>
          <a:solidFill>
            <a:srgbClr val="41719C"/>
          </a:solidFill>
        </p:grpSpPr>
        <p:sp>
          <p:nvSpPr>
            <p:cNvPr id="58" name="Rectángulo redondeado 57"/>
            <p:cNvSpPr/>
            <p:nvPr/>
          </p:nvSpPr>
          <p:spPr>
            <a:xfrm>
              <a:off x="5677995" y="1184055"/>
              <a:ext cx="915662" cy="5685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9" name="Triángulo isósceles 58"/>
            <p:cNvSpPr/>
            <p:nvPr/>
          </p:nvSpPr>
          <p:spPr>
            <a:xfrm rot="10800000">
              <a:off x="5677993" y="1184053"/>
              <a:ext cx="915662" cy="398689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6720208" y="1889887"/>
            <a:ext cx="915664" cy="568548"/>
            <a:chOff x="5677993" y="1184053"/>
            <a:chExt cx="915664" cy="568548"/>
          </a:xfrm>
          <a:solidFill>
            <a:srgbClr val="EB5F55"/>
          </a:solidFill>
        </p:grpSpPr>
        <p:sp>
          <p:nvSpPr>
            <p:cNvPr id="61" name="Rectángulo redondeado 60"/>
            <p:cNvSpPr/>
            <p:nvPr/>
          </p:nvSpPr>
          <p:spPr>
            <a:xfrm>
              <a:off x="5677995" y="1184055"/>
              <a:ext cx="915662" cy="5685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Triángulo isósceles 61"/>
            <p:cNvSpPr/>
            <p:nvPr/>
          </p:nvSpPr>
          <p:spPr>
            <a:xfrm rot="10800000">
              <a:off x="5677993" y="1184053"/>
              <a:ext cx="915662" cy="398689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PERSONAL PARA DISTRIBUCIÓN DE CORRESPONDENC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0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2029333" y="2185393"/>
            <a:ext cx="5289302" cy="1018612"/>
            <a:chOff x="4082362" y="1017929"/>
            <a:chExt cx="4797245" cy="1358149"/>
          </a:xfrm>
        </p:grpSpPr>
        <p:sp>
          <p:nvSpPr>
            <p:cNvPr id="521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082362" y="1017929"/>
              <a:ext cx="4777152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latin typeface="Red Hat Display Black" panose="020B0604020202020204" charset="0"/>
                  <a:cs typeface="Arial" pitchFamily="34" charset="0"/>
                </a:rPr>
                <a:t>Section</a:t>
              </a:r>
              <a:r>
                <a:rPr lang="en-US" altLang="ko-KR" sz="5400" dirty="0">
                  <a:solidFill>
                    <a:schemeClr val="bg1"/>
                  </a:solidFill>
                  <a:latin typeface="Red Hat Display Black" panose="020B0604020202020204" charset="0"/>
                  <a:cs typeface="Arial" pitchFamily="34" charset="0"/>
                </a:rPr>
                <a:t> </a:t>
              </a:r>
              <a:r>
                <a:rPr lang="en-US" altLang="ko-KR" sz="5400" b="1" dirty="0">
                  <a:solidFill>
                    <a:schemeClr val="bg1"/>
                  </a:solidFill>
                  <a:latin typeface="Red Hat Display Black" panose="020B0604020202020204" charset="0"/>
                  <a:cs typeface="Arial" pitchFamily="34" charset="0"/>
                </a:rPr>
                <a:t>Break</a:t>
              </a:r>
              <a:endParaRPr lang="ko-KR" altLang="en-US" sz="5400" b="1" dirty="0">
                <a:solidFill>
                  <a:schemeClr val="bg1"/>
                </a:solidFill>
                <a:latin typeface="Red Hat Display Black" panose="020B0604020202020204" charset="0"/>
                <a:cs typeface="Arial" pitchFamily="34" charset="0"/>
              </a:endParaRPr>
            </a:p>
          </p:txBody>
        </p:sp>
        <p:sp>
          <p:nvSpPr>
            <p:cNvPr id="522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102511" y="1965709"/>
              <a:ext cx="4777096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495923" y="496685"/>
            <a:ext cx="5007828" cy="13425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1719C"/>
                </a:solidFill>
              </a:rPr>
              <a:t>A picture is worth a thousand words</a:t>
            </a:r>
            <a:endParaRPr sz="4800" b="1" dirty="0">
              <a:solidFill>
                <a:srgbClr val="41719C"/>
              </a:solidFill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1045691" y="3500373"/>
            <a:ext cx="2246149" cy="17787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 dirty="0"/>
              <a:t>A complex idea can be conveyed with just a single still image, namely making it possible to absorb large amounts of data quickly.</a:t>
            </a:r>
            <a:endParaRPr sz="1600" dirty="0"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" y="1055926"/>
            <a:ext cx="4648200" cy="185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Rectángulo 32"/>
          <p:cNvSpPr/>
          <p:nvPr/>
        </p:nvSpPr>
        <p:spPr>
          <a:xfrm>
            <a:off x="4648206" y="1151412"/>
            <a:ext cx="4495794" cy="89570"/>
          </a:xfrm>
          <a:prstGeom prst="rect">
            <a:avLst/>
          </a:prstGeom>
          <a:solidFill>
            <a:srgbClr val="EB5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2" name="Grupo 41"/>
          <p:cNvGrpSpPr/>
          <p:nvPr/>
        </p:nvGrpSpPr>
        <p:grpSpPr>
          <a:xfrm>
            <a:off x="1555751" y="1955800"/>
            <a:ext cx="1039812" cy="1433513"/>
            <a:chOff x="1555751" y="1955800"/>
            <a:chExt cx="1039812" cy="1433513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712913" y="1955800"/>
              <a:ext cx="733425" cy="493713"/>
            </a:xfrm>
            <a:custGeom>
              <a:avLst/>
              <a:gdLst>
                <a:gd name="T0" fmla="*/ 233 w 469"/>
                <a:gd name="T1" fmla="*/ 316 h 316"/>
                <a:gd name="T2" fmla="*/ 98 w 469"/>
                <a:gd name="T3" fmla="*/ 291 h 316"/>
                <a:gd name="T4" fmla="*/ 43 w 469"/>
                <a:gd name="T5" fmla="*/ 211 h 316"/>
                <a:gd name="T6" fmla="*/ 26 w 469"/>
                <a:gd name="T7" fmla="*/ 170 h 316"/>
                <a:gd name="T8" fmla="*/ 17 w 469"/>
                <a:gd name="T9" fmla="*/ 103 h 316"/>
                <a:gd name="T10" fmla="*/ 122 w 469"/>
                <a:gd name="T11" fmla="*/ 31 h 316"/>
                <a:gd name="T12" fmla="*/ 386 w 469"/>
                <a:gd name="T13" fmla="*/ 50 h 316"/>
                <a:gd name="T14" fmla="*/ 445 w 469"/>
                <a:gd name="T15" fmla="*/ 100 h 316"/>
                <a:gd name="T16" fmla="*/ 437 w 469"/>
                <a:gd name="T17" fmla="*/ 173 h 316"/>
                <a:gd name="T18" fmla="*/ 422 w 469"/>
                <a:gd name="T19" fmla="*/ 207 h 316"/>
                <a:gd name="T20" fmla="*/ 358 w 469"/>
                <a:gd name="T21" fmla="*/ 295 h 316"/>
                <a:gd name="T22" fmla="*/ 304 w 469"/>
                <a:gd name="T23" fmla="*/ 309 h 316"/>
                <a:gd name="T24" fmla="*/ 233 w 469"/>
                <a:gd name="T25" fmla="*/ 316 h 316"/>
                <a:gd name="T26" fmla="*/ 203 w 469"/>
                <a:gd name="T27" fmla="*/ 177 h 316"/>
                <a:gd name="T28" fmla="*/ 201 w 469"/>
                <a:gd name="T29" fmla="*/ 241 h 316"/>
                <a:gd name="T30" fmla="*/ 74 w 469"/>
                <a:gd name="T31" fmla="*/ 241 h 316"/>
                <a:gd name="T32" fmla="*/ 392 w 469"/>
                <a:gd name="T33" fmla="*/ 241 h 316"/>
                <a:gd name="T34" fmla="*/ 264 w 469"/>
                <a:gd name="T35" fmla="*/ 241 h 316"/>
                <a:gd name="T36" fmla="*/ 262 w 469"/>
                <a:gd name="T37" fmla="*/ 177 h 316"/>
                <a:gd name="T38" fmla="*/ 390 w 469"/>
                <a:gd name="T39" fmla="*/ 177 h 316"/>
                <a:gd name="T40" fmla="*/ 81 w 469"/>
                <a:gd name="T41" fmla="*/ 177 h 316"/>
                <a:gd name="T42" fmla="*/ 203 w 469"/>
                <a:gd name="T43" fmla="*/ 17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9" h="316">
                  <a:moveTo>
                    <a:pt x="233" y="316"/>
                  </a:moveTo>
                  <a:cubicBezTo>
                    <a:pt x="187" y="315"/>
                    <a:pt x="141" y="309"/>
                    <a:pt x="98" y="291"/>
                  </a:cubicBezTo>
                  <a:cubicBezTo>
                    <a:pt x="54" y="274"/>
                    <a:pt x="42" y="257"/>
                    <a:pt x="43" y="211"/>
                  </a:cubicBezTo>
                  <a:cubicBezTo>
                    <a:pt x="44" y="193"/>
                    <a:pt x="41" y="181"/>
                    <a:pt x="26" y="170"/>
                  </a:cubicBezTo>
                  <a:cubicBezTo>
                    <a:pt x="2" y="153"/>
                    <a:pt x="0" y="128"/>
                    <a:pt x="17" y="103"/>
                  </a:cubicBezTo>
                  <a:cubicBezTo>
                    <a:pt x="43" y="66"/>
                    <a:pt x="81" y="45"/>
                    <a:pt x="122" y="31"/>
                  </a:cubicBezTo>
                  <a:cubicBezTo>
                    <a:pt x="212" y="0"/>
                    <a:pt x="302" y="4"/>
                    <a:pt x="386" y="50"/>
                  </a:cubicBezTo>
                  <a:cubicBezTo>
                    <a:pt x="408" y="63"/>
                    <a:pt x="428" y="81"/>
                    <a:pt x="445" y="100"/>
                  </a:cubicBezTo>
                  <a:cubicBezTo>
                    <a:pt x="469" y="126"/>
                    <a:pt x="465" y="152"/>
                    <a:pt x="437" y="173"/>
                  </a:cubicBezTo>
                  <a:cubicBezTo>
                    <a:pt x="425" y="183"/>
                    <a:pt x="421" y="193"/>
                    <a:pt x="422" y="207"/>
                  </a:cubicBezTo>
                  <a:cubicBezTo>
                    <a:pt x="422" y="262"/>
                    <a:pt x="410" y="278"/>
                    <a:pt x="358" y="295"/>
                  </a:cubicBezTo>
                  <a:cubicBezTo>
                    <a:pt x="341" y="301"/>
                    <a:pt x="323" y="306"/>
                    <a:pt x="304" y="309"/>
                  </a:cubicBezTo>
                  <a:cubicBezTo>
                    <a:pt x="281" y="313"/>
                    <a:pt x="257" y="314"/>
                    <a:pt x="233" y="316"/>
                  </a:cubicBezTo>
                  <a:close/>
                  <a:moveTo>
                    <a:pt x="203" y="177"/>
                  </a:moveTo>
                  <a:cubicBezTo>
                    <a:pt x="185" y="198"/>
                    <a:pt x="185" y="219"/>
                    <a:pt x="201" y="241"/>
                  </a:cubicBezTo>
                  <a:cubicBezTo>
                    <a:pt x="158" y="241"/>
                    <a:pt x="116" y="241"/>
                    <a:pt x="74" y="241"/>
                  </a:cubicBezTo>
                  <a:cubicBezTo>
                    <a:pt x="144" y="273"/>
                    <a:pt x="331" y="272"/>
                    <a:pt x="392" y="241"/>
                  </a:cubicBezTo>
                  <a:cubicBezTo>
                    <a:pt x="351" y="241"/>
                    <a:pt x="308" y="241"/>
                    <a:pt x="264" y="241"/>
                  </a:cubicBezTo>
                  <a:cubicBezTo>
                    <a:pt x="281" y="219"/>
                    <a:pt x="280" y="197"/>
                    <a:pt x="262" y="177"/>
                  </a:cubicBezTo>
                  <a:cubicBezTo>
                    <a:pt x="305" y="177"/>
                    <a:pt x="347" y="177"/>
                    <a:pt x="390" y="177"/>
                  </a:cubicBezTo>
                  <a:cubicBezTo>
                    <a:pt x="317" y="143"/>
                    <a:pt x="112" y="150"/>
                    <a:pt x="81" y="177"/>
                  </a:cubicBezTo>
                  <a:cubicBezTo>
                    <a:pt x="119" y="177"/>
                    <a:pt x="160" y="177"/>
                    <a:pt x="203" y="177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55751" y="3022600"/>
              <a:ext cx="508000" cy="366713"/>
            </a:xfrm>
            <a:custGeom>
              <a:avLst/>
              <a:gdLst>
                <a:gd name="T0" fmla="*/ 148 w 324"/>
                <a:gd name="T1" fmla="*/ 18 h 235"/>
                <a:gd name="T2" fmla="*/ 115 w 324"/>
                <a:gd name="T3" fmla="*/ 40 h 235"/>
                <a:gd name="T4" fmla="*/ 147 w 324"/>
                <a:gd name="T5" fmla="*/ 68 h 235"/>
                <a:gd name="T6" fmla="*/ 269 w 324"/>
                <a:gd name="T7" fmla="*/ 174 h 235"/>
                <a:gd name="T8" fmla="*/ 324 w 324"/>
                <a:gd name="T9" fmla="*/ 195 h 235"/>
                <a:gd name="T10" fmla="*/ 324 w 324"/>
                <a:gd name="T11" fmla="*/ 235 h 235"/>
                <a:gd name="T12" fmla="*/ 6 w 324"/>
                <a:gd name="T13" fmla="*/ 235 h 235"/>
                <a:gd name="T14" fmla="*/ 22 w 324"/>
                <a:gd name="T15" fmla="*/ 77 h 235"/>
                <a:gd name="T16" fmla="*/ 49 w 324"/>
                <a:gd name="T17" fmla="*/ 46 h 235"/>
                <a:gd name="T18" fmla="*/ 90 w 324"/>
                <a:gd name="T19" fmla="*/ 18 h 235"/>
                <a:gd name="T20" fmla="*/ 148 w 324"/>
                <a:gd name="T21" fmla="*/ 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35">
                  <a:moveTo>
                    <a:pt x="148" y="18"/>
                  </a:moveTo>
                  <a:cubicBezTo>
                    <a:pt x="137" y="25"/>
                    <a:pt x="127" y="32"/>
                    <a:pt x="115" y="40"/>
                  </a:cubicBezTo>
                  <a:cubicBezTo>
                    <a:pt x="126" y="50"/>
                    <a:pt x="136" y="59"/>
                    <a:pt x="147" y="68"/>
                  </a:cubicBezTo>
                  <a:cubicBezTo>
                    <a:pt x="187" y="103"/>
                    <a:pt x="228" y="138"/>
                    <a:pt x="269" y="174"/>
                  </a:cubicBezTo>
                  <a:cubicBezTo>
                    <a:pt x="284" y="188"/>
                    <a:pt x="299" y="202"/>
                    <a:pt x="324" y="195"/>
                  </a:cubicBezTo>
                  <a:cubicBezTo>
                    <a:pt x="324" y="210"/>
                    <a:pt x="324" y="222"/>
                    <a:pt x="324" y="235"/>
                  </a:cubicBezTo>
                  <a:cubicBezTo>
                    <a:pt x="218" y="235"/>
                    <a:pt x="113" y="235"/>
                    <a:pt x="6" y="235"/>
                  </a:cubicBezTo>
                  <a:cubicBezTo>
                    <a:pt x="5" y="182"/>
                    <a:pt x="0" y="128"/>
                    <a:pt x="22" y="77"/>
                  </a:cubicBezTo>
                  <a:cubicBezTo>
                    <a:pt x="27" y="65"/>
                    <a:pt x="39" y="55"/>
                    <a:pt x="49" y="46"/>
                  </a:cubicBezTo>
                  <a:cubicBezTo>
                    <a:pt x="62" y="35"/>
                    <a:pt x="76" y="27"/>
                    <a:pt x="90" y="18"/>
                  </a:cubicBezTo>
                  <a:cubicBezTo>
                    <a:pt x="117" y="0"/>
                    <a:pt x="117" y="1"/>
                    <a:pt x="148" y="18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2090738" y="3036888"/>
              <a:ext cx="504825" cy="352425"/>
            </a:xfrm>
            <a:custGeom>
              <a:avLst/>
              <a:gdLst>
                <a:gd name="T0" fmla="*/ 207 w 322"/>
                <a:gd name="T1" fmla="*/ 40 h 226"/>
                <a:gd name="T2" fmla="*/ 177 w 322"/>
                <a:gd name="T3" fmla="*/ 14 h 226"/>
                <a:gd name="T4" fmla="*/ 178 w 322"/>
                <a:gd name="T5" fmla="*/ 9 h 226"/>
                <a:gd name="T6" fmla="*/ 236 w 322"/>
                <a:gd name="T7" fmla="*/ 8 h 226"/>
                <a:gd name="T8" fmla="*/ 310 w 322"/>
                <a:gd name="T9" fmla="*/ 91 h 226"/>
                <a:gd name="T10" fmla="*/ 322 w 322"/>
                <a:gd name="T11" fmla="*/ 226 h 226"/>
                <a:gd name="T12" fmla="*/ 0 w 322"/>
                <a:gd name="T13" fmla="*/ 226 h 226"/>
                <a:gd name="T14" fmla="*/ 0 w 322"/>
                <a:gd name="T15" fmla="*/ 187 h 226"/>
                <a:gd name="T16" fmla="*/ 74 w 322"/>
                <a:gd name="T17" fmla="*/ 151 h 226"/>
                <a:gd name="T18" fmla="*/ 185 w 322"/>
                <a:gd name="T19" fmla="*/ 59 h 226"/>
                <a:gd name="T20" fmla="*/ 207 w 322"/>
                <a:gd name="T21" fmla="*/ 40 h 226"/>
                <a:gd name="T22" fmla="*/ 100 w 322"/>
                <a:gd name="T23" fmla="*/ 213 h 226"/>
                <a:gd name="T24" fmla="*/ 214 w 322"/>
                <a:gd name="T25" fmla="*/ 213 h 226"/>
                <a:gd name="T26" fmla="*/ 214 w 322"/>
                <a:gd name="T27" fmla="*/ 150 h 226"/>
                <a:gd name="T28" fmla="*/ 100 w 322"/>
                <a:gd name="T29" fmla="*/ 150 h 226"/>
                <a:gd name="T30" fmla="*/ 100 w 322"/>
                <a:gd name="T31" fmla="*/ 213 h 226"/>
                <a:gd name="T32" fmla="*/ 210 w 322"/>
                <a:gd name="T33" fmla="*/ 141 h 226"/>
                <a:gd name="T34" fmla="*/ 104 w 322"/>
                <a:gd name="T35" fmla="*/ 141 h 226"/>
                <a:gd name="T36" fmla="*/ 210 w 322"/>
                <a:gd name="T37" fmla="*/ 14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2" h="226">
                  <a:moveTo>
                    <a:pt x="207" y="40"/>
                  </a:moveTo>
                  <a:cubicBezTo>
                    <a:pt x="196" y="30"/>
                    <a:pt x="187" y="22"/>
                    <a:pt x="177" y="14"/>
                  </a:cubicBezTo>
                  <a:cubicBezTo>
                    <a:pt x="177" y="13"/>
                    <a:pt x="177" y="11"/>
                    <a:pt x="178" y="9"/>
                  </a:cubicBezTo>
                  <a:cubicBezTo>
                    <a:pt x="197" y="8"/>
                    <a:pt x="221" y="0"/>
                    <a:pt x="236" y="8"/>
                  </a:cubicBezTo>
                  <a:cubicBezTo>
                    <a:pt x="270" y="26"/>
                    <a:pt x="304" y="49"/>
                    <a:pt x="310" y="91"/>
                  </a:cubicBezTo>
                  <a:cubicBezTo>
                    <a:pt x="317" y="135"/>
                    <a:pt x="318" y="180"/>
                    <a:pt x="322" y="226"/>
                  </a:cubicBezTo>
                  <a:cubicBezTo>
                    <a:pt x="212" y="226"/>
                    <a:pt x="107" y="226"/>
                    <a:pt x="0" y="226"/>
                  </a:cubicBezTo>
                  <a:cubicBezTo>
                    <a:pt x="0" y="214"/>
                    <a:pt x="0" y="202"/>
                    <a:pt x="0" y="187"/>
                  </a:cubicBezTo>
                  <a:cubicBezTo>
                    <a:pt x="34" y="195"/>
                    <a:pt x="52" y="169"/>
                    <a:pt x="74" y="151"/>
                  </a:cubicBezTo>
                  <a:cubicBezTo>
                    <a:pt x="111" y="120"/>
                    <a:pt x="148" y="90"/>
                    <a:pt x="185" y="59"/>
                  </a:cubicBezTo>
                  <a:cubicBezTo>
                    <a:pt x="192" y="53"/>
                    <a:pt x="199" y="47"/>
                    <a:pt x="207" y="40"/>
                  </a:cubicBezTo>
                  <a:close/>
                  <a:moveTo>
                    <a:pt x="100" y="213"/>
                  </a:moveTo>
                  <a:cubicBezTo>
                    <a:pt x="139" y="213"/>
                    <a:pt x="177" y="213"/>
                    <a:pt x="214" y="213"/>
                  </a:cubicBezTo>
                  <a:cubicBezTo>
                    <a:pt x="214" y="193"/>
                    <a:pt x="214" y="175"/>
                    <a:pt x="214" y="150"/>
                  </a:cubicBezTo>
                  <a:cubicBezTo>
                    <a:pt x="176" y="184"/>
                    <a:pt x="138" y="187"/>
                    <a:pt x="100" y="150"/>
                  </a:cubicBezTo>
                  <a:cubicBezTo>
                    <a:pt x="100" y="175"/>
                    <a:pt x="100" y="193"/>
                    <a:pt x="100" y="213"/>
                  </a:cubicBezTo>
                  <a:close/>
                  <a:moveTo>
                    <a:pt x="210" y="141"/>
                  </a:moveTo>
                  <a:cubicBezTo>
                    <a:pt x="173" y="141"/>
                    <a:pt x="139" y="141"/>
                    <a:pt x="104" y="141"/>
                  </a:cubicBezTo>
                  <a:cubicBezTo>
                    <a:pt x="144" y="175"/>
                    <a:pt x="160" y="175"/>
                    <a:pt x="210" y="141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1752600" y="2413000"/>
              <a:ext cx="646112" cy="474663"/>
            </a:xfrm>
            <a:custGeom>
              <a:avLst/>
              <a:gdLst>
                <a:gd name="T0" fmla="*/ 35 w 412"/>
                <a:gd name="T1" fmla="*/ 15 h 304"/>
                <a:gd name="T2" fmla="*/ 36 w 412"/>
                <a:gd name="T3" fmla="*/ 0 h 304"/>
                <a:gd name="T4" fmla="*/ 375 w 412"/>
                <a:gd name="T5" fmla="*/ 2 h 304"/>
                <a:gd name="T6" fmla="*/ 392 w 412"/>
                <a:gd name="T7" fmla="*/ 16 h 304"/>
                <a:gd name="T8" fmla="*/ 407 w 412"/>
                <a:gd name="T9" fmla="*/ 35 h 304"/>
                <a:gd name="T10" fmla="*/ 383 w 412"/>
                <a:gd name="T11" fmla="*/ 110 h 304"/>
                <a:gd name="T12" fmla="*/ 371 w 412"/>
                <a:gd name="T13" fmla="*/ 129 h 304"/>
                <a:gd name="T14" fmla="*/ 295 w 412"/>
                <a:gd name="T15" fmla="*/ 254 h 304"/>
                <a:gd name="T16" fmla="*/ 82 w 412"/>
                <a:gd name="T17" fmla="*/ 214 h 304"/>
                <a:gd name="T18" fmla="*/ 44 w 412"/>
                <a:gd name="T19" fmla="*/ 129 h 304"/>
                <a:gd name="T20" fmla="*/ 32 w 412"/>
                <a:gd name="T21" fmla="*/ 111 h 304"/>
                <a:gd name="T22" fmla="*/ 5 w 412"/>
                <a:gd name="T23" fmla="*/ 38 h 304"/>
                <a:gd name="T24" fmla="*/ 35 w 412"/>
                <a:gd name="T25" fmla="*/ 15 h 304"/>
                <a:gd name="T26" fmla="*/ 25 w 412"/>
                <a:gd name="T27" fmla="*/ 31 h 304"/>
                <a:gd name="T28" fmla="*/ 37 w 412"/>
                <a:gd name="T29" fmla="*/ 93 h 304"/>
                <a:gd name="T30" fmla="*/ 63 w 412"/>
                <a:gd name="T31" fmla="*/ 134 h 304"/>
                <a:gd name="T32" fmla="*/ 76 w 412"/>
                <a:gd name="T33" fmla="*/ 174 h 304"/>
                <a:gd name="T34" fmla="*/ 314 w 412"/>
                <a:gd name="T35" fmla="*/ 212 h 304"/>
                <a:gd name="T36" fmla="*/ 354 w 412"/>
                <a:gd name="T37" fmla="*/ 125 h 304"/>
                <a:gd name="T38" fmla="*/ 374 w 412"/>
                <a:gd name="T39" fmla="*/ 96 h 304"/>
                <a:gd name="T40" fmla="*/ 387 w 412"/>
                <a:gd name="T41" fmla="*/ 32 h 304"/>
                <a:gd name="T42" fmla="*/ 365 w 412"/>
                <a:gd name="T43" fmla="*/ 39 h 304"/>
                <a:gd name="T44" fmla="*/ 361 w 412"/>
                <a:gd name="T45" fmla="*/ 26 h 304"/>
                <a:gd name="T46" fmla="*/ 53 w 412"/>
                <a:gd name="T47" fmla="*/ 26 h 304"/>
                <a:gd name="T48" fmla="*/ 49 w 412"/>
                <a:gd name="T49" fmla="*/ 42 h 304"/>
                <a:gd name="T50" fmla="*/ 25 w 412"/>
                <a:gd name="T51" fmla="*/ 3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304">
                  <a:moveTo>
                    <a:pt x="35" y="15"/>
                  </a:moveTo>
                  <a:cubicBezTo>
                    <a:pt x="35" y="9"/>
                    <a:pt x="36" y="4"/>
                    <a:pt x="36" y="0"/>
                  </a:cubicBezTo>
                  <a:cubicBezTo>
                    <a:pt x="150" y="51"/>
                    <a:pt x="263" y="52"/>
                    <a:pt x="375" y="2"/>
                  </a:cubicBezTo>
                  <a:cubicBezTo>
                    <a:pt x="380" y="6"/>
                    <a:pt x="386" y="11"/>
                    <a:pt x="392" y="16"/>
                  </a:cubicBezTo>
                  <a:cubicBezTo>
                    <a:pt x="397" y="22"/>
                    <a:pt x="405" y="28"/>
                    <a:pt x="407" y="35"/>
                  </a:cubicBezTo>
                  <a:cubicBezTo>
                    <a:pt x="412" y="64"/>
                    <a:pt x="404" y="89"/>
                    <a:pt x="383" y="110"/>
                  </a:cubicBezTo>
                  <a:cubicBezTo>
                    <a:pt x="377" y="115"/>
                    <a:pt x="373" y="122"/>
                    <a:pt x="371" y="129"/>
                  </a:cubicBezTo>
                  <a:cubicBezTo>
                    <a:pt x="359" y="178"/>
                    <a:pt x="338" y="223"/>
                    <a:pt x="295" y="254"/>
                  </a:cubicBezTo>
                  <a:cubicBezTo>
                    <a:pt x="226" y="304"/>
                    <a:pt x="127" y="287"/>
                    <a:pt x="82" y="214"/>
                  </a:cubicBezTo>
                  <a:cubicBezTo>
                    <a:pt x="65" y="188"/>
                    <a:pt x="57" y="157"/>
                    <a:pt x="44" y="129"/>
                  </a:cubicBezTo>
                  <a:cubicBezTo>
                    <a:pt x="41" y="122"/>
                    <a:pt x="37" y="115"/>
                    <a:pt x="32" y="111"/>
                  </a:cubicBezTo>
                  <a:cubicBezTo>
                    <a:pt x="9" y="91"/>
                    <a:pt x="0" y="67"/>
                    <a:pt x="5" y="38"/>
                  </a:cubicBezTo>
                  <a:cubicBezTo>
                    <a:pt x="8" y="20"/>
                    <a:pt x="14" y="16"/>
                    <a:pt x="35" y="15"/>
                  </a:cubicBezTo>
                  <a:close/>
                  <a:moveTo>
                    <a:pt x="25" y="31"/>
                  </a:moveTo>
                  <a:cubicBezTo>
                    <a:pt x="16" y="52"/>
                    <a:pt x="20" y="85"/>
                    <a:pt x="37" y="93"/>
                  </a:cubicBezTo>
                  <a:cubicBezTo>
                    <a:pt x="57" y="102"/>
                    <a:pt x="58" y="118"/>
                    <a:pt x="63" y="134"/>
                  </a:cubicBezTo>
                  <a:cubicBezTo>
                    <a:pt x="67" y="147"/>
                    <a:pt x="70" y="161"/>
                    <a:pt x="76" y="174"/>
                  </a:cubicBezTo>
                  <a:cubicBezTo>
                    <a:pt x="120" y="279"/>
                    <a:pt x="245" y="300"/>
                    <a:pt x="314" y="212"/>
                  </a:cubicBezTo>
                  <a:cubicBezTo>
                    <a:pt x="333" y="188"/>
                    <a:pt x="343" y="155"/>
                    <a:pt x="354" y="125"/>
                  </a:cubicBezTo>
                  <a:cubicBezTo>
                    <a:pt x="359" y="113"/>
                    <a:pt x="360" y="103"/>
                    <a:pt x="374" y="96"/>
                  </a:cubicBezTo>
                  <a:cubicBezTo>
                    <a:pt x="392" y="86"/>
                    <a:pt x="398" y="51"/>
                    <a:pt x="387" y="32"/>
                  </a:cubicBezTo>
                  <a:cubicBezTo>
                    <a:pt x="380" y="34"/>
                    <a:pt x="372" y="37"/>
                    <a:pt x="365" y="39"/>
                  </a:cubicBezTo>
                  <a:cubicBezTo>
                    <a:pt x="363" y="34"/>
                    <a:pt x="362" y="30"/>
                    <a:pt x="361" y="26"/>
                  </a:cubicBezTo>
                  <a:cubicBezTo>
                    <a:pt x="257" y="64"/>
                    <a:pt x="155" y="63"/>
                    <a:pt x="53" y="26"/>
                  </a:cubicBezTo>
                  <a:cubicBezTo>
                    <a:pt x="52" y="31"/>
                    <a:pt x="51" y="36"/>
                    <a:pt x="49" y="42"/>
                  </a:cubicBezTo>
                  <a:cubicBezTo>
                    <a:pt x="41" y="38"/>
                    <a:pt x="34" y="35"/>
                    <a:pt x="25" y="31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2085975" y="2946400"/>
              <a:ext cx="304800" cy="366713"/>
            </a:xfrm>
            <a:custGeom>
              <a:avLst/>
              <a:gdLst>
                <a:gd name="T0" fmla="*/ 124 w 194"/>
                <a:gd name="T1" fmla="*/ 0 h 234"/>
                <a:gd name="T2" fmla="*/ 194 w 194"/>
                <a:gd name="T3" fmla="*/ 50 h 234"/>
                <a:gd name="T4" fmla="*/ 143 w 194"/>
                <a:gd name="T5" fmla="*/ 60 h 234"/>
                <a:gd name="T6" fmla="*/ 191 w 194"/>
                <a:gd name="T7" fmla="*/ 100 h 234"/>
                <a:gd name="T8" fmla="*/ 172 w 194"/>
                <a:gd name="T9" fmla="*/ 110 h 234"/>
                <a:gd name="T10" fmla="*/ 45 w 194"/>
                <a:gd name="T11" fmla="*/ 216 h 234"/>
                <a:gd name="T12" fmla="*/ 1 w 194"/>
                <a:gd name="T13" fmla="*/ 234 h 234"/>
                <a:gd name="T14" fmla="*/ 57 w 194"/>
                <a:gd name="T15" fmla="*/ 91 h 234"/>
                <a:gd name="T16" fmla="*/ 86 w 194"/>
                <a:gd name="T17" fmla="*/ 128 h 234"/>
                <a:gd name="T18" fmla="*/ 124 w 194"/>
                <a:gd name="T1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234">
                  <a:moveTo>
                    <a:pt x="124" y="0"/>
                  </a:moveTo>
                  <a:cubicBezTo>
                    <a:pt x="147" y="17"/>
                    <a:pt x="169" y="32"/>
                    <a:pt x="194" y="50"/>
                  </a:cubicBezTo>
                  <a:cubicBezTo>
                    <a:pt x="176" y="53"/>
                    <a:pt x="161" y="56"/>
                    <a:pt x="143" y="60"/>
                  </a:cubicBezTo>
                  <a:cubicBezTo>
                    <a:pt x="159" y="73"/>
                    <a:pt x="172" y="84"/>
                    <a:pt x="191" y="100"/>
                  </a:cubicBezTo>
                  <a:cubicBezTo>
                    <a:pt x="184" y="104"/>
                    <a:pt x="177" y="106"/>
                    <a:pt x="172" y="110"/>
                  </a:cubicBezTo>
                  <a:cubicBezTo>
                    <a:pt x="130" y="145"/>
                    <a:pt x="88" y="182"/>
                    <a:pt x="45" y="216"/>
                  </a:cubicBezTo>
                  <a:cubicBezTo>
                    <a:pt x="34" y="224"/>
                    <a:pt x="19" y="227"/>
                    <a:pt x="1" y="234"/>
                  </a:cubicBezTo>
                  <a:cubicBezTo>
                    <a:pt x="0" y="175"/>
                    <a:pt x="39" y="139"/>
                    <a:pt x="57" y="91"/>
                  </a:cubicBezTo>
                  <a:cubicBezTo>
                    <a:pt x="67" y="104"/>
                    <a:pt x="75" y="114"/>
                    <a:pt x="86" y="128"/>
                  </a:cubicBezTo>
                  <a:cubicBezTo>
                    <a:pt x="100" y="82"/>
                    <a:pt x="111" y="43"/>
                    <a:pt x="124" y="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1773238" y="2949575"/>
              <a:ext cx="295275" cy="358775"/>
            </a:xfrm>
            <a:custGeom>
              <a:avLst/>
              <a:gdLst>
                <a:gd name="T0" fmla="*/ 65 w 188"/>
                <a:gd name="T1" fmla="*/ 0 h 229"/>
                <a:gd name="T2" fmla="*/ 101 w 188"/>
                <a:gd name="T3" fmla="*/ 124 h 229"/>
                <a:gd name="T4" fmla="*/ 130 w 188"/>
                <a:gd name="T5" fmla="*/ 87 h 229"/>
                <a:gd name="T6" fmla="*/ 188 w 188"/>
                <a:gd name="T7" fmla="*/ 229 h 229"/>
                <a:gd name="T8" fmla="*/ 153 w 188"/>
                <a:gd name="T9" fmla="*/ 219 h 229"/>
                <a:gd name="T10" fmla="*/ 0 w 188"/>
                <a:gd name="T11" fmla="*/ 88 h 229"/>
                <a:gd name="T12" fmla="*/ 44 w 188"/>
                <a:gd name="T13" fmla="*/ 60 h 229"/>
                <a:gd name="T14" fmla="*/ 7 w 188"/>
                <a:gd name="T15" fmla="*/ 44 h 229"/>
                <a:gd name="T16" fmla="*/ 65 w 188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229">
                  <a:moveTo>
                    <a:pt x="65" y="0"/>
                  </a:moveTo>
                  <a:cubicBezTo>
                    <a:pt x="77" y="41"/>
                    <a:pt x="88" y="80"/>
                    <a:pt x="101" y="124"/>
                  </a:cubicBezTo>
                  <a:cubicBezTo>
                    <a:pt x="111" y="112"/>
                    <a:pt x="119" y="101"/>
                    <a:pt x="130" y="87"/>
                  </a:cubicBezTo>
                  <a:cubicBezTo>
                    <a:pt x="151" y="137"/>
                    <a:pt x="184" y="173"/>
                    <a:pt x="188" y="229"/>
                  </a:cubicBezTo>
                  <a:cubicBezTo>
                    <a:pt x="174" y="225"/>
                    <a:pt x="161" y="226"/>
                    <a:pt x="153" y="219"/>
                  </a:cubicBezTo>
                  <a:cubicBezTo>
                    <a:pt x="102" y="177"/>
                    <a:pt x="52" y="133"/>
                    <a:pt x="0" y="88"/>
                  </a:cubicBezTo>
                  <a:cubicBezTo>
                    <a:pt x="15" y="79"/>
                    <a:pt x="28" y="70"/>
                    <a:pt x="44" y="60"/>
                  </a:cubicBezTo>
                  <a:cubicBezTo>
                    <a:pt x="31" y="54"/>
                    <a:pt x="20" y="50"/>
                    <a:pt x="7" y="44"/>
                  </a:cubicBezTo>
                  <a:cubicBezTo>
                    <a:pt x="26" y="29"/>
                    <a:pt x="44" y="15"/>
                    <a:pt x="65" y="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1895475" y="2843213"/>
              <a:ext cx="149225" cy="252413"/>
            </a:xfrm>
            <a:custGeom>
              <a:avLst/>
              <a:gdLst>
                <a:gd name="T0" fmla="*/ 33 w 95"/>
                <a:gd name="T1" fmla="*/ 0 h 161"/>
                <a:gd name="T2" fmla="*/ 92 w 95"/>
                <a:gd name="T3" fmla="*/ 78 h 161"/>
                <a:gd name="T4" fmla="*/ 92 w 95"/>
                <a:gd name="T5" fmla="*/ 95 h 161"/>
                <a:gd name="T6" fmla="*/ 30 w 95"/>
                <a:gd name="T7" fmla="*/ 161 h 161"/>
                <a:gd name="T8" fmla="*/ 1 w 95"/>
                <a:gd name="T9" fmla="*/ 63 h 161"/>
                <a:gd name="T10" fmla="*/ 8 w 95"/>
                <a:gd name="T11" fmla="*/ 42 h 161"/>
                <a:gd name="T12" fmla="*/ 33 w 95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1">
                  <a:moveTo>
                    <a:pt x="33" y="0"/>
                  </a:moveTo>
                  <a:cubicBezTo>
                    <a:pt x="54" y="28"/>
                    <a:pt x="74" y="53"/>
                    <a:pt x="92" y="78"/>
                  </a:cubicBezTo>
                  <a:cubicBezTo>
                    <a:pt x="95" y="82"/>
                    <a:pt x="95" y="92"/>
                    <a:pt x="92" y="95"/>
                  </a:cubicBezTo>
                  <a:cubicBezTo>
                    <a:pt x="72" y="117"/>
                    <a:pt x="52" y="138"/>
                    <a:pt x="30" y="161"/>
                  </a:cubicBezTo>
                  <a:cubicBezTo>
                    <a:pt x="20" y="127"/>
                    <a:pt x="9" y="95"/>
                    <a:pt x="1" y="63"/>
                  </a:cubicBezTo>
                  <a:cubicBezTo>
                    <a:pt x="0" y="57"/>
                    <a:pt x="5" y="48"/>
                    <a:pt x="8" y="42"/>
                  </a:cubicBezTo>
                  <a:cubicBezTo>
                    <a:pt x="15" y="28"/>
                    <a:pt x="24" y="16"/>
                    <a:pt x="33" y="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2111375" y="2844800"/>
              <a:ext cx="147637" cy="250825"/>
            </a:xfrm>
            <a:custGeom>
              <a:avLst/>
              <a:gdLst>
                <a:gd name="T0" fmla="*/ 64 w 94"/>
                <a:gd name="T1" fmla="*/ 160 h 160"/>
                <a:gd name="T2" fmla="*/ 2 w 94"/>
                <a:gd name="T3" fmla="*/ 94 h 160"/>
                <a:gd name="T4" fmla="*/ 3 w 94"/>
                <a:gd name="T5" fmla="*/ 77 h 160"/>
                <a:gd name="T6" fmla="*/ 62 w 94"/>
                <a:gd name="T7" fmla="*/ 0 h 160"/>
                <a:gd name="T8" fmla="*/ 92 w 94"/>
                <a:gd name="T9" fmla="*/ 52 h 160"/>
                <a:gd name="T10" fmla="*/ 92 w 94"/>
                <a:gd name="T11" fmla="*/ 67 h 160"/>
                <a:gd name="T12" fmla="*/ 64 w 94"/>
                <a:gd name="T1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60">
                  <a:moveTo>
                    <a:pt x="64" y="160"/>
                  </a:moveTo>
                  <a:cubicBezTo>
                    <a:pt x="42" y="136"/>
                    <a:pt x="22" y="115"/>
                    <a:pt x="2" y="94"/>
                  </a:cubicBezTo>
                  <a:cubicBezTo>
                    <a:pt x="0" y="90"/>
                    <a:pt x="0" y="81"/>
                    <a:pt x="3" y="77"/>
                  </a:cubicBezTo>
                  <a:cubicBezTo>
                    <a:pt x="21" y="52"/>
                    <a:pt x="40" y="27"/>
                    <a:pt x="62" y="0"/>
                  </a:cubicBezTo>
                  <a:cubicBezTo>
                    <a:pt x="73" y="18"/>
                    <a:pt x="83" y="35"/>
                    <a:pt x="92" y="52"/>
                  </a:cubicBezTo>
                  <a:cubicBezTo>
                    <a:pt x="94" y="56"/>
                    <a:pt x="93" y="63"/>
                    <a:pt x="92" y="67"/>
                  </a:cubicBezTo>
                  <a:cubicBezTo>
                    <a:pt x="83" y="97"/>
                    <a:pt x="74" y="127"/>
                    <a:pt x="64" y="16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2033588" y="3079750"/>
              <a:ext cx="88900" cy="150813"/>
            </a:xfrm>
            <a:custGeom>
              <a:avLst/>
              <a:gdLst>
                <a:gd name="T0" fmla="*/ 28 w 57"/>
                <a:gd name="T1" fmla="*/ 96 h 96"/>
                <a:gd name="T2" fmla="*/ 4 w 57"/>
                <a:gd name="T3" fmla="*/ 20 h 96"/>
                <a:gd name="T4" fmla="*/ 31 w 57"/>
                <a:gd name="T5" fmla="*/ 4 h 96"/>
                <a:gd name="T6" fmla="*/ 53 w 57"/>
                <a:gd name="T7" fmla="*/ 22 h 96"/>
                <a:gd name="T8" fmla="*/ 28 w 57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8" y="96"/>
                  </a:moveTo>
                  <a:cubicBezTo>
                    <a:pt x="13" y="70"/>
                    <a:pt x="0" y="49"/>
                    <a:pt x="4" y="20"/>
                  </a:cubicBezTo>
                  <a:cubicBezTo>
                    <a:pt x="7" y="0"/>
                    <a:pt x="19" y="5"/>
                    <a:pt x="31" y="4"/>
                  </a:cubicBezTo>
                  <a:cubicBezTo>
                    <a:pt x="44" y="3"/>
                    <a:pt x="50" y="6"/>
                    <a:pt x="53" y="22"/>
                  </a:cubicBezTo>
                  <a:cubicBezTo>
                    <a:pt x="57" y="51"/>
                    <a:pt x="40" y="70"/>
                    <a:pt x="28" y="96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2024063" y="2989263"/>
              <a:ext cx="106362" cy="79375"/>
            </a:xfrm>
            <a:custGeom>
              <a:avLst/>
              <a:gdLst>
                <a:gd name="T0" fmla="*/ 34 w 68"/>
                <a:gd name="T1" fmla="*/ 0 h 51"/>
                <a:gd name="T2" fmla="*/ 53 w 68"/>
                <a:gd name="T3" fmla="*/ 44 h 51"/>
                <a:gd name="T4" fmla="*/ 15 w 68"/>
                <a:gd name="T5" fmla="*/ 45 h 51"/>
                <a:gd name="T6" fmla="*/ 34 w 68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1">
                  <a:moveTo>
                    <a:pt x="34" y="0"/>
                  </a:moveTo>
                  <a:cubicBezTo>
                    <a:pt x="63" y="24"/>
                    <a:pt x="68" y="34"/>
                    <a:pt x="53" y="44"/>
                  </a:cubicBezTo>
                  <a:cubicBezTo>
                    <a:pt x="44" y="50"/>
                    <a:pt x="25" y="51"/>
                    <a:pt x="15" y="45"/>
                  </a:cubicBezTo>
                  <a:cubicBezTo>
                    <a:pt x="0" y="36"/>
                    <a:pt x="4" y="26"/>
                    <a:pt x="34" y="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6" name="Google Shape;137;p22"/>
          <p:cNvSpPr txBox="1">
            <a:spLocks/>
          </p:cNvSpPr>
          <p:nvPr/>
        </p:nvSpPr>
        <p:spPr>
          <a:xfrm>
            <a:off x="3429953" y="3500373"/>
            <a:ext cx="2246149" cy="177876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▸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20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sz="1600"/>
              <a:t>A complex idea can be conveyed with just a single still image, namely making it possible to absorb large amounts of data quickly.</a:t>
            </a:r>
            <a:endParaRPr lang="en-US" sz="1600" dirty="0"/>
          </a:p>
        </p:txBody>
      </p:sp>
      <p:grpSp>
        <p:nvGrpSpPr>
          <p:cNvPr id="47" name="Grupo 46"/>
          <p:cNvGrpSpPr/>
          <p:nvPr/>
        </p:nvGrpSpPr>
        <p:grpSpPr>
          <a:xfrm>
            <a:off x="3940013" y="1955800"/>
            <a:ext cx="1039812" cy="1433513"/>
            <a:chOff x="1555751" y="1955800"/>
            <a:chExt cx="1039812" cy="1433513"/>
          </a:xfrm>
          <a:solidFill>
            <a:srgbClr val="41719C"/>
          </a:solidFill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1712913" y="1955800"/>
              <a:ext cx="733425" cy="493713"/>
            </a:xfrm>
            <a:custGeom>
              <a:avLst/>
              <a:gdLst>
                <a:gd name="T0" fmla="*/ 233 w 469"/>
                <a:gd name="T1" fmla="*/ 316 h 316"/>
                <a:gd name="T2" fmla="*/ 98 w 469"/>
                <a:gd name="T3" fmla="*/ 291 h 316"/>
                <a:gd name="T4" fmla="*/ 43 w 469"/>
                <a:gd name="T5" fmla="*/ 211 h 316"/>
                <a:gd name="T6" fmla="*/ 26 w 469"/>
                <a:gd name="T7" fmla="*/ 170 h 316"/>
                <a:gd name="T8" fmla="*/ 17 w 469"/>
                <a:gd name="T9" fmla="*/ 103 h 316"/>
                <a:gd name="T10" fmla="*/ 122 w 469"/>
                <a:gd name="T11" fmla="*/ 31 h 316"/>
                <a:gd name="T12" fmla="*/ 386 w 469"/>
                <a:gd name="T13" fmla="*/ 50 h 316"/>
                <a:gd name="T14" fmla="*/ 445 w 469"/>
                <a:gd name="T15" fmla="*/ 100 h 316"/>
                <a:gd name="T16" fmla="*/ 437 w 469"/>
                <a:gd name="T17" fmla="*/ 173 h 316"/>
                <a:gd name="T18" fmla="*/ 422 w 469"/>
                <a:gd name="T19" fmla="*/ 207 h 316"/>
                <a:gd name="T20" fmla="*/ 358 w 469"/>
                <a:gd name="T21" fmla="*/ 295 h 316"/>
                <a:gd name="T22" fmla="*/ 304 w 469"/>
                <a:gd name="T23" fmla="*/ 309 h 316"/>
                <a:gd name="T24" fmla="*/ 233 w 469"/>
                <a:gd name="T25" fmla="*/ 316 h 316"/>
                <a:gd name="T26" fmla="*/ 203 w 469"/>
                <a:gd name="T27" fmla="*/ 177 h 316"/>
                <a:gd name="T28" fmla="*/ 201 w 469"/>
                <a:gd name="T29" fmla="*/ 241 h 316"/>
                <a:gd name="T30" fmla="*/ 74 w 469"/>
                <a:gd name="T31" fmla="*/ 241 h 316"/>
                <a:gd name="T32" fmla="*/ 392 w 469"/>
                <a:gd name="T33" fmla="*/ 241 h 316"/>
                <a:gd name="T34" fmla="*/ 264 w 469"/>
                <a:gd name="T35" fmla="*/ 241 h 316"/>
                <a:gd name="T36" fmla="*/ 262 w 469"/>
                <a:gd name="T37" fmla="*/ 177 h 316"/>
                <a:gd name="T38" fmla="*/ 390 w 469"/>
                <a:gd name="T39" fmla="*/ 177 h 316"/>
                <a:gd name="T40" fmla="*/ 81 w 469"/>
                <a:gd name="T41" fmla="*/ 177 h 316"/>
                <a:gd name="T42" fmla="*/ 203 w 469"/>
                <a:gd name="T43" fmla="*/ 17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9" h="316">
                  <a:moveTo>
                    <a:pt x="233" y="316"/>
                  </a:moveTo>
                  <a:cubicBezTo>
                    <a:pt x="187" y="315"/>
                    <a:pt x="141" y="309"/>
                    <a:pt x="98" y="291"/>
                  </a:cubicBezTo>
                  <a:cubicBezTo>
                    <a:pt x="54" y="274"/>
                    <a:pt x="42" y="257"/>
                    <a:pt x="43" y="211"/>
                  </a:cubicBezTo>
                  <a:cubicBezTo>
                    <a:pt x="44" y="193"/>
                    <a:pt x="41" y="181"/>
                    <a:pt x="26" y="170"/>
                  </a:cubicBezTo>
                  <a:cubicBezTo>
                    <a:pt x="2" y="153"/>
                    <a:pt x="0" y="128"/>
                    <a:pt x="17" y="103"/>
                  </a:cubicBezTo>
                  <a:cubicBezTo>
                    <a:pt x="43" y="66"/>
                    <a:pt x="81" y="45"/>
                    <a:pt x="122" y="31"/>
                  </a:cubicBezTo>
                  <a:cubicBezTo>
                    <a:pt x="212" y="0"/>
                    <a:pt x="302" y="4"/>
                    <a:pt x="386" y="50"/>
                  </a:cubicBezTo>
                  <a:cubicBezTo>
                    <a:pt x="408" y="63"/>
                    <a:pt x="428" y="81"/>
                    <a:pt x="445" y="100"/>
                  </a:cubicBezTo>
                  <a:cubicBezTo>
                    <a:pt x="469" y="126"/>
                    <a:pt x="465" y="152"/>
                    <a:pt x="437" y="173"/>
                  </a:cubicBezTo>
                  <a:cubicBezTo>
                    <a:pt x="425" y="183"/>
                    <a:pt x="421" y="193"/>
                    <a:pt x="422" y="207"/>
                  </a:cubicBezTo>
                  <a:cubicBezTo>
                    <a:pt x="422" y="262"/>
                    <a:pt x="410" y="278"/>
                    <a:pt x="358" y="295"/>
                  </a:cubicBezTo>
                  <a:cubicBezTo>
                    <a:pt x="341" y="301"/>
                    <a:pt x="323" y="306"/>
                    <a:pt x="304" y="309"/>
                  </a:cubicBezTo>
                  <a:cubicBezTo>
                    <a:pt x="281" y="313"/>
                    <a:pt x="257" y="314"/>
                    <a:pt x="233" y="316"/>
                  </a:cubicBezTo>
                  <a:close/>
                  <a:moveTo>
                    <a:pt x="203" y="177"/>
                  </a:moveTo>
                  <a:cubicBezTo>
                    <a:pt x="185" y="198"/>
                    <a:pt x="185" y="219"/>
                    <a:pt x="201" y="241"/>
                  </a:cubicBezTo>
                  <a:cubicBezTo>
                    <a:pt x="158" y="241"/>
                    <a:pt x="116" y="241"/>
                    <a:pt x="74" y="241"/>
                  </a:cubicBezTo>
                  <a:cubicBezTo>
                    <a:pt x="144" y="273"/>
                    <a:pt x="331" y="272"/>
                    <a:pt x="392" y="241"/>
                  </a:cubicBezTo>
                  <a:cubicBezTo>
                    <a:pt x="351" y="241"/>
                    <a:pt x="308" y="241"/>
                    <a:pt x="264" y="241"/>
                  </a:cubicBezTo>
                  <a:cubicBezTo>
                    <a:pt x="281" y="219"/>
                    <a:pt x="280" y="197"/>
                    <a:pt x="262" y="177"/>
                  </a:cubicBezTo>
                  <a:cubicBezTo>
                    <a:pt x="305" y="177"/>
                    <a:pt x="347" y="177"/>
                    <a:pt x="390" y="177"/>
                  </a:cubicBezTo>
                  <a:cubicBezTo>
                    <a:pt x="317" y="143"/>
                    <a:pt x="112" y="150"/>
                    <a:pt x="81" y="177"/>
                  </a:cubicBezTo>
                  <a:cubicBezTo>
                    <a:pt x="119" y="177"/>
                    <a:pt x="160" y="177"/>
                    <a:pt x="203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1555751" y="3022600"/>
              <a:ext cx="508000" cy="366713"/>
            </a:xfrm>
            <a:custGeom>
              <a:avLst/>
              <a:gdLst>
                <a:gd name="T0" fmla="*/ 148 w 324"/>
                <a:gd name="T1" fmla="*/ 18 h 235"/>
                <a:gd name="T2" fmla="*/ 115 w 324"/>
                <a:gd name="T3" fmla="*/ 40 h 235"/>
                <a:gd name="T4" fmla="*/ 147 w 324"/>
                <a:gd name="T5" fmla="*/ 68 h 235"/>
                <a:gd name="T6" fmla="*/ 269 w 324"/>
                <a:gd name="T7" fmla="*/ 174 h 235"/>
                <a:gd name="T8" fmla="*/ 324 w 324"/>
                <a:gd name="T9" fmla="*/ 195 h 235"/>
                <a:gd name="T10" fmla="*/ 324 w 324"/>
                <a:gd name="T11" fmla="*/ 235 h 235"/>
                <a:gd name="T12" fmla="*/ 6 w 324"/>
                <a:gd name="T13" fmla="*/ 235 h 235"/>
                <a:gd name="T14" fmla="*/ 22 w 324"/>
                <a:gd name="T15" fmla="*/ 77 h 235"/>
                <a:gd name="T16" fmla="*/ 49 w 324"/>
                <a:gd name="T17" fmla="*/ 46 h 235"/>
                <a:gd name="T18" fmla="*/ 90 w 324"/>
                <a:gd name="T19" fmla="*/ 18 h 235"/>
                <a:gd name="T20" fmla="*/ 148 w 324"/>
                <a:gd name="T21" fmla="*/ 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35">
                  <a:moveTo>
                    <a:pt x="148" y="18"/>
                  </a:moveTo>
                  <a:cubicBezTo>
                    <a:pt x="137" y="25"/>
                    <a:pt x="127" y="32"/>
                    <a:pt x="115" y="40"/>
                  </a:cubicBezTo>
                  <a:cubicBezTo>
                    <a:pt x="126" y="50"/>
                    <a:pt x="136" y="59"/>
                    <a:pt x="147" y="68"/>
                  </a:cubicBezTo>
                  <a:cubicBezTo>
                    <a:pt x="187" y="103"/>
                    <a:pt x="228" y="138"/>
                    <a:pt x="269" y="174"/>
                  </a:cubicBezTo>
                  <a:cubicBezTo>
                    <a:pt x="284" y="188"/>
                    <a:pt x="299" y="202"/>
                    <a:pt x="324" y="195"/>
                  </a:cubicBezTo>
                  <a:cubicBezTo>
                    <a:pt x="324" y="210"/>
                    <a:pt x="324" y="222"/>
                    <a:pt x="324" y="235"/>
                  </a:cubicBezTo>
                  <a:cubicBezTo>
                    <a:pt x="218" y="235"/>
                    <a:pt x="113" y="235"/>
                    <a:pt x="6" y="235"/>
                  </a:cubicBezTo>
                  <a:cubicBezTo>
                    <a:pt x="5" y="182"/>
                    <a:pt x="0" y="128"/>
                    <a:pt x="22" y="77"/>
                  </a:cubicBezTo>
                  <a:cubicBezTo>
                    <a:pt x="27" y="65"/>
                    <a:pt x="39" y="55"/>
                    <a:pt x="49" y="46"/>
                  </a:cubicBezTo>
                  <a:cubicBezTo>
                    <a:pt x="62" y="35"/>
                    <a:pt x="76" y="27"/>
                    <a:pt x="90" y="18"/>
                  </a:cubicBezTo>
                  <a:cubicBezTo>
                    <a:pt x="117" y="0"/>
                    <a:pt x="117" y="1"/>
                    <a:pt x="14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2090738" y="3036888"/>
              <a:ext cx="504825" cy="352425"/>
            </a:xfrm>
            <a:custGeom>
              <a:avLst/>
              <a:gdLst>
                <a:gd name="T0" fmla="*/ 207 w 322"/>
                <a:gd name="T1" fmla="*/ 40 h 226"/>
                <a:gd name="T2" fmla="*/ 177 w 322"/>
                <a:gd name="T3" fmla="*/ 14 h 226"/>
                <a:gd name="T4" fmla="*/ 178 w 322"/>
                <a:gd name="T5" fmla="*/ 9 h 226"/>
                <a:gd name="T6" fmla="*/ 236 w 322"/>
                <a:gd name="T7" fmla="*/ 8 h 226"/>
                <a:gd name="T8" fmla="*/ 310 w 322"/>
                <a:gd name="T9" fmla="*/ 91 h 226"/>
                <a:gd name="T10" fmla="*/ 322 w 322"/>
                <a:gd name="T11" fmla="*/ 226 h 226"/>
                <a:gd name="T12" fmla="*/ 0 w 322"/>
                <a:gd name="T13" fmla="*/ 226 h 226"/>
                <a:gd name="T14" fmla="*/ 0 w 322"/>
                <a:gd name="T15" fmla="*/ 187 h 226"/>
                <a:gd name="T16" fmla="*/ 74 w 322"/>
                <a:gd name="T17" fmla="*/ 151 h 226"/>
                <a:gd name="T18" fmla="*/ 185 w 322"/>
                <a:gd name="T19" fmla="*/ 59 h 226"/>
                <a:gd name="T20" fmla="*/ 207 w 322"/>
                <a:gd name="T21" fmla="*/ 40 h 226"/>
                <a:gd name="T22" fmla="*/ 100 w 322"/>
                <a:gd name="T23" fmla="*/ 213 h 226"/>
                <a:gd name="T24" fmla="*/ 214 w 322"/>
                <a:gd name="T25" fmla="*/ 213 h 226"/>
                <a:gd name="T26" fmla="*/ 214 w 322"/>
                <a:gd name="T27" fmla="*/ 150 h 226"/>
                <a:gd name="T28" fmla="*/ 100 w 322"/>
                <a:gd name="T29" fmla="*/ 150 h 226"/>
                <a:gd name="T30" fmla="*/ 100 w 322"/>
                <a:gd name="T31" fmla="*/ 213 h 226"/>
                <a:gd name="T32" fmla="*/ 210 w 322"/>
                <a:gd name="T33" fmla="*/ 141 h 226"/>
                <a:gd name="T34" fmla="*/ 104 w 322"/>
                <a:gd name="T35" fmla="*/ 141 h 226"/>
                <a:gd name="T36" fmla="*/ 210 w 322"/>
                <a:gd name="T37" fmla="*/ 14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2" h="226">
                  <a:moveTo>
                    <a:pt x="207" y="40"/>
                  </a:moveTo>
                  <a:cubicBezTo>
                    <a:pt x="196" y="30"/>
                    <a:pt x="187" y="22"/>
                    <a:pt x="177" y="14"/>
                  </a:cubicBezTo>
                  <a:cubicBezTo>
                    <a:pt x="177" y="13"/>
                    <a:pt x="177" y="11"/>
                    <a:pt x="178" y="9"/>
                  </a:cubicBezTo>
                  <a:cubicBezTo>
                    <a:pt x="197" y="8"/>
                    <a:pt x="221" y="0"/>
                    <a:pt x="236" y="8"/>
                  </a:cubicBezTo>
                  <a:cubicBezTo>
                    <a:pt x="270" y="26"/>
                    <a:pt x="304" y="49"/>
                    <a:pt x="310" y="91"/>
                  </a:cubicBezTo>
                  <a:cubicBezTo>
                    <a:pt x="317" y="135"/>
                    <a:pt x="318" y="180"/>
                    <a:pt x="322" y="226"/>
                  </a:cubicBezTo>
                  <a:cubicBezTo>
                    <a:pt x="212" y="226"/>
                    <a:pt x="107" y="226"/>
                    <a:pt x="0" y="226"/>
                  </a:cubicBezTo>
                  <a:cubicBezTo>
                    <a:pt x="0" y="214"/>
                    <a:pt x="0" y="202"/>
                    <a:pt x="0" y="187"/>
                  </a:cubicBezTo>
                  <a:cubicBezTo>
                    <a:pt x="34" y="195"/>
                    <a:pt x="52" y="169"/>
                    <a:pt x="74" y="151"/>
                  </a:cubicBezTo>
                  <a:cubicBezTo>
                    <a:pt x="111" y="120"/>
                    <a:pt x="148" y="90"/>
                    <a:pt x="185" y="59"/>
                  </a:cubicBezTo>
                  <a:cubicBezTo>
                    <a:pt x="192" y="53"/>
                    <a:pt x="199" y="47"/>
                    <a:pt x="207" y="40"/>
                  </a:cubicBezTo>
                  <a:close/>
                  <a:moveTo>
                    <a:pt x="100" y="213"/>
                  </a:moveTo>
                  <a:cubicBezTo>
                    <a:pt x="139" y="213"/>
                    <a:pt x="177" y="213"/>
                    <a:pt x="214" y="213"/>
                  </a:cubicBezTo>
                  <a:cubicBezTo>
                    <a:pt x="214" y="193"/>
                    <a:pt x="214" y="175"/>
                    <a:pt x="214" y="150"/>
                  </a:cubicBezTo>
                  <a:cubicBezTo>
                    <a:pt x="176" y="184"/>
                    <a:pt x="138" y="187"/>
                    <a:pt x="100" y="150"/>
                  </a:cubicBezTo>
                  <a:cubicBezTo>
                    <a:pt x="100" y="175"/>
                    <a:pt x="100" y="193"/>
                    <a:pt x="100" y="213"/>
                  </a:cubicBezTo>
                  <a:close/>
                  <a:moveTo>
                    <a:pt x="210" y="141"/>
                  </a:moveTo>
                  <a:cubicBezTo>
                    <a:pt x="173" y="141"/>
                    <a:pt x="139" y="141"/>
                    <a:pt x="104" y="141"/>
                  </a:cubicBezTo>
                  <a:cubicBezTo>
                    <a:pt x="144" y="175"/>
                    <a:pt x="160" y="175"/>
                    <a:pt x="210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1752600" y="2413000"/>
              <a:ext cx="646112" cy="474663"/>
            </a:xfrm>
            <a:custGeom>
              <a:avLst/>
              <a:gdLst>
                <a:gd name="T0" fmla="*/ 35 w 412"/>
                <a:gd name="T1" fmla="*/ 15 h 304"/>
                <a:gd name="T2" fmla="*/ 36 w 412"/>
                <a:gd name="T3" fmla="*/ 0 h 304"/>
                <a:gd name="T4" fmla="*/ 375 w 412"/>
                <a:gd name="T5" fmla="*/ 2 h 304"/>
                <a:gd name="T6" fmla="*/ 392 w 412"/>
                <a:gd name="T7" fmla="*/ 16 h 304"/>
                <a:gd name="T8" fmla="*/ 407 w 412"/>
                <a:gd name="T9" fmla="*/ 35 h 304"/>
                <a:gd name="T10" fmla="*/ 383 w 412"/>
                <a:gd name="T11" fmla="*/ 110 h 304"/>
                <a:gd name="T12" fmla="*/ 371 w 412"/>
                <a:gd name="T13" fmla="*/ 129 h 304"/>
                <a:gd name="T14" fmla="*/ 295 w 412"/>
                <a:gd name="T15" fmla="*/ 254 h 304"/>
                <a:gd name="T16" fmla="*/ 82 w 412"/>
                <a:gd name="T17" fmla="*/ 214 h 304"/>
                <a:gd name="T18" fmla="*/ 44 w 412"/>
                <a:gd name="T19" fmla="*/ 129 h 304"/>
                <a:gd name="T20" fmla="*/ 32 w 412"/>
                <a:gd name="T21" fmla="*/ 111 h 304"/>
                <a:gd name="T22" fmla="*/ 5 w 412"/>
                <a:gd name="T23" fmla="*/ 38 h 304"/>
                <a:gd name="T24" fmla="*/ 35 w 412"/>
                <a:gd name="T25" fmla="*/ 15 h 304"/>
                <a:gd name="T26" fmla="*/ 25 w 412"/>
                <a:gd name="T27" fmla="*/ 31 h 304"/>
                <a:gd name="T28" fmla="*/ 37 w 412"/>
                <a:gd name="T29" fmla="*/ 93 h 304"/>
                <a:gd name="T30" fmla="*/ 63 w 412"/>
                <a:gd name="T31" fmla="*/ 134 h 304"/>
                <a:gd name="T32" fmla="*/ 76 w 412"/>
                <a:gd name="T33" fmla="*/ 174 h 304"/>
                <a:gd name="T34" fmla="*/ 314 w 412"/>
                <a:gd name="T35" fmla="*/ 212 h 304"/>
                <a:gd name="T36" fmla="*/ 354 w 412"/>
                <a:gd name="T37" fmla="*/ 125 h 304"/>
                <a:gd name="T38" fmla="*/ 374 w 412"/>
                <a:gd name="T39" fmla="*/ 96 h 304"/>
                <a:gd name="T40" fmla="*/ 387 w 412"/>
                <a:gd name="T41" fmla="*/ 32 h 304"/>
                <a:gd name="T42" fmla="*/ 365 w 412"/>
                <a:gd name="T43" fmla="*/ 39 h 304"/>
                <a:gd name="T44" fmla="*/ 361 w 412"/>
                <a:gd name="T45" fmla="*/ 26 h 304"/>
                <a:gd name="T46" fmla="*/ 53 w 412"/>
                <a:gd name="T47" fmla="*/ 26 h 304"/>
                <a:gd name="T48" fmla="*/ 49 w 412"/>
                <a:gd name="T49" fmla="*/ 42 h 304"/>
                <a:gd name="T50" fmla="*/ 25 w 412"/>
                <a:gd name="T51" fmla="*/ 3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304">
                  <a:moveTo>
                    <a:pt x="35" y="15"/>
                  </a:moveTo>
                  <a:cubicBezTo>
                    <a:pt x="35" y="9"/>
                    <a:pt x="36" y="4"/>
                    <a:pt x="36" y="0"/>
                  </a:cubicBezTo>
                  <a:cubicBezTo>
                    <a:pt x="150" y="51"/>
                    <a:pt x="263" y="52"/>
                    <a:pt x="375" y="2"/>
                  </a:cubicBezTo>
                  <a:cubicBezTo>
                    <a:pt x="380" y="6"/>
                    <a:pt x="386" y="11"/>
                    <a:pt x="392" y="16"/>
                  </a:cubicBezTo>
                  <a:cubicBezTo>
                    <a:pt x="397" y="22"/>
                    <a:pt x="405" y="28"/>
                    <a:pt x="407" y="35"/>
                  </a:cubicBezTo>
                  <a:cubicBezTo>
                    <a:pt x="412" y="64"/>
                    <a:pt x="404" y="89"/>
                    <a:pt x="383" y="110"/>
                  </a:cubicBezTo>
                  <a:cubicBezTo>
                    <a:pt x="377" y="115"/>
                    <a:pt x="373" y="122"/>
                    <a:pt x="371" y="129"/>
                  </a:cubicBezTo>
                  <a:cubicBezTo>
                    <a:pt x="359" y="178"/>
                    <a:pt x="338" y="223"/>
                    <a:pt x="295" y="254"/>
                  </a:cubicBezTo>
                  <a:cubicBezTo>
                    <a:pt x="226" y="304"/>
                    <a:pt x="127" y="287"/>
                    <a:pt x="82" y="214"/>
                  </a:cubicBezTo>
                  <a:cubicBezTo>
                    <a:pt x="65" y="188"/>
                    <a:pt x="57" y="157"/>
                    <a:pt x="44" y="129"/>
                  </a:cubicBezTo>
                  <a:cubicBezTo>
                    <a:pt x="41" y="122"/>
                    <a:pt x="37" y="115"/>
                    <a:pt x="32" y="111"/>
                  </a:cubicBezTo>
                  <a:cubicBezTo>
                    <a:pt x="9" y="91"/>
                    <a:pt x="0" y="67"/>
                    <a:pt x="5" y="38"/>
                  </a:cubicBezTo>
                  <a:cubicBezTo>
                    <a:pt x="8" y="20"/>
                    <a:pt x="14" y="16"/>
                    <a:pt x="35" y="15"/>
                  </a:cubicBezTo>
                  <a:close/>
                  <a:moveTo>
                    <a:pt x="25" y="31"/>
                  </a:moveTo>
                  <a:cubicBezTo>
                    <a:pt x="16" y="52"/>
                    <a:pt x="20" y="85"/>
                    <a:pt x="37" y="93"/>
                  </a:cubicBezTo>
                  <a:cubicBezTo>
                    <a:pt x="57" y="102"/>
                    <a:pt x="58" y="118"/>
                    <a:pt x="63" y="134"/>
                  </a:cubicBezTo>
                  <a:cubicBezTo>
                    <a:pt x="67" y="147"/>
                    <a:pt x="70" y="161"/>
                    <a:pt x="76" y="174"/>
                  </a:cubicBezTo>
                  <a:cubicBezTo>
                    <a:pt x="120" y="279"/>
                    <a:pt x="245" y="300"/>
                    <a:pt x="314" y="212"/>
                  </a:cubicBezTo>
                  <a:cubicBezTo>
                    <a:pt x="333" y="188"/>
                    <a:pt x="343" y="155"/>
                    <a:pt x="354" y="125"/>
                  </a:cubicBezTo>
                  <a:cubicBezTo>
                    <a:pt x="359" y="113"/>
                    <a:pt x="360" y="103"/>
                    <a:pt x="374" y="96"/>
                  </a:cubicBezTo>
                  <a:cubicBezTo>
                    <a:pt x="392" y="86"/>
                    <a:pt x="398" y="51"/>
                    <a:pt x="387" y="32"/>
                  </a:cubicBezTo>
                  <a:cubicBezTo>
                    <a:pt x="380" y="34"/>
                    <a:pt x="372" y="37"/>
                    <a:pt x="365" y="39"/>
                  </a:cubicBezTo>
                  <a:cubicBezTo>
                    <a:pt x="363" y="34"/>
                    <a:pt x="362" y="30"/>
                    <a:pt x="361" y="26"/>
                  </a:cubicBezTo>
                  <a:cubicBezTo>
                    <a:pt x="257" y="64"/>
                    <a:pt x="155" y="63"/>
                    <a:pt x="53" y="26"/>
                  </a:cubicBezTo>
                  <a:cubicBezTo>
                    <a:pt x="52" y="31"/>
                    <a:pt x="51" y="36"/>
                    <a:pt x="49" y="42"/>
                  </a:cubicBezTo>
                  <a:cubicBezTo>
                    <a:pt x="41" y="38"/>
                    <a:pt x="34" y="35"/>
                    <a:pt x="25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2085975" y="2946400"/>
              <a:ext cx="304800" cy="366713"/>
            </a:xfrm>
            <a:custGeom>
              <a:avLst/>
              <a:gdLst>
                <a:gd name="T0" fmla="*/ 124 w 194"/>
                <a:gd name="T1" fmla="*/ 0 h 234"/>
                <a:gd name="T2" fmla="*/ 194 w 194"/>
                <a:gd name="T3" fmla="*/ 50 h 234"/>
                <a:gd name="T4" fmla="*/ 143 w 194"/>
                <a:gd name="T5" fmla="*/ 60 h 234"/>
                <a:gd name="T6" fmla="*/ 191 w 194"/>
                <a:gd name="T7" fmla="*/ 100 h 234"/>
                <a:gd name="T8" fmla="*/ 172 w 194"/>
                <a:gd name="T9" fmla="*/ 110 h 234"/>
                <a:gd name="T10" fmla="*/ 45 w 194"/>
                <a:gd name="T11" fmla="*/ 216 h 234"/>
                <a:gd name="T12" fmla="*/ 1 w 194"/>
                <a:gd name="T13" fmla="*/ 234 h 234"/>
                <a:gd name="T14" fmla="*/ 57 w 194"/>
                <a:gd name="T15" fmla="*/ 91 h 234"/>
                <a:gd name="T16" fmla="*/ 86 w 194"/>
                <a:gd name="T17" fmla="*/ 128 h 234"/>
                <a:gd name="T18" fmla="*/ 124 w 194"/>
                <a:gd name="T1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234">
                  <a:moveTo>
                    <a:pt x="124" y="0"/>
                  </a:moveTo>
                  <a:cubicBezTo>
                    <a:pt x="147" y="17"/>
                    <a:pt x="169" y="32"/>
                    <a:pt x="194" y="50"/>
                  </a:cubicBezTo>
                  <a:cubicBezTo>
                    <a:pt x="176" y="53"/>
                    <a:pt x="161" y="56"/>
                    <a:pt x="143" y="60"/>
                  </a:cubicBezTo>
                  <a:cubicBezTo>
                    <a:pt x="159" y="73"/>
                    <a:pt x="172" y="84"/>
                    <a:pt x="191" y="100"/>
                  </a:cubicBezTo>
                  <a:cubicBezTo>
                    <a:pt x="184" y="104"/>
                    <a:pt x="177" y="106"/>
                    <a:pt x="172" y="110"/>
                  </a:cubicBezTo>
                  <a:cubicBezTo>
                    <a:pt x="130" y="145"/>
                    <a:pt x="88" y="182"/>
                    <a:pt x="45" y="216"/>
                  </a:cubicBezTo>
                  <a:cubicBezTo>
                    <a:pt x="34" y="224"/>
                    <a:pt x="19" y="227"/>
                    <a:pt x="1" y="234"/>
                  </a:cubicBezTo>
                  <a:cubicBezTo>
                    <a:pt x="0" y="175"/>
                    <a:pt x="39" y="139"/>
                    <a:pt x="57" y="91"/>
                  </a:cubicBezTo>
                  <a:cubicBezTo>
                    <a:pt x="67" y="104"/>
                    <a:pt x="75" y="114"/>
                    <a:pt x="86" y="128"/>
                  </a:cubicBezTo>
                  <a:cubicBezTo>
                    <a:pt x="100" y="82"/>
                    <a:pt x="111" y="43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1773238" y="2949575"/>
              <a:ext cx="295275" cy="358775"/>
            </a:xfrm>
            <a:custGeom>
              <a:avLst/>
              <a:gdLst>
                <a:gd name="T0" fmla="*/ 65 w 188"/>
                <a:gd name="T1" fmla="*/ 0 h 229"/>
                <a:gd name="T2" fmla="*/ 101 w 188"/>
                <a:gd name="T3" fmla="*/ 124 h 229"/>
                <a:gd name="T4" fmla="*/ 130 w 188"/>
                <a:gd name="T5" fmla="*/ 87 h 229"/>
                <a:gd name="T6" fmla="*/ 188 w 188"/>
                <a:gd name="T7" fmla="*/ 229 h 229"/>
                <a:gd name="T8" fmla="*/ 153 w 188"/>
                <a:gd name="T9" fmla="*/ 219 h 229"/>
                <a:gd name="T10" fmla="*/ 0 w 188"/>
                <a:gd name="T11" fmla="*/ 88 h 229"/>
                <a:gd name="T12" fmla="*/ 44 w 188"/>
                <a:gd name="T13" fmla="*/ 60 h 229"/>
                <a:gd name="T14" fmla="*/ 7 w 188"/>
                <a:gd name="T15" fmla="*/ 44 h 229"/>
                <a:gd name="T16" fmla="*/ 65 w 188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229">
                  <a:moveTo>
                    <a:pt x="65" y="0"/>
                  </a:moveTo>
                  <a:cubicBezTo>
                    <a:pt x="77" y="41"/>
                    <a:pt x="88" y="80"/>
                    <a:pt x="101" y="124"/>
                  </a:cubicBezTo>
                  <a:cubicBezTo>
                    <a:pt x="111" y="112"/>
                    <a:pt x="119" y="101"/>
                    <a:pt x="130" y="87"/>
                  </a:cubicBezTo>
                  <a:cubicBezTo>
                    <a:pt x="151" y="137"/>
                    <a:pt x="184" y="173"/>
                    <a:pt x="188" y="229"/>
                  </a:cubicBezTo>
                  <a:cubicBezTo>
                    <a:pt x="174" y="225"/>
                    <a:pt x="161" y="226"/>
                    <a:pt x="153" y="219"/>
                  </a:cubicBezTo>
                  <a:cubicBezTo>
                    <a:pt x="102" y="177"/>
                    <a:pt x="52" y="133"/>
                    <a:pt x="0" y="88"/>
                  </a:cubicBezTo>
                  <a:cubicBezTo>
                    <a:pt x="15" y="79"/>
                    <a:pt x="28" y="70"/>
                    <a:pt x="44" y="60"/>
                  </a:cubicBezTo>
                  <a:cubicBezTo>
                    <a:pt x="31" y="54"/>
                    <a:pt x="20" y="50"/>
                    <a:pt x="7" y="44"/>
                  </a:cubicBezTo>
                  <a:cubicBezTo>
                    <a:pt x="26" y="29"/>
                    <a:pt x="44" y="15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1895475" y="2843213"/>
              <a:ext cx="149225" cy="252413"/>
            </a:xfrm>
            <a:custGeom>
              <a:avLst/>
              <a:gdLst>
                <a:gd name="T0" fmla="*/ 33 w 95"/>
                <a:gd name="T1" fmla="*/ 0 h 161"/>
                <a:gd name="T2" fmla="*/ 92 w 95"/>
                <a:gd name="T3" fmla="*/ 78 h 161"/>
                <a:gd name="T4" fmla="*/ 92 w 95"/>
                <a:gd name="T5" fmla="*/ 95 h 161"/>
                <a:gd name="T6" fmla="*/ 30 w 95"/>
                <a:gd name="T7" fmla="*/ 161 h 161"/>
                <a:gd name="T8" fmla="*/ 1 w 95"/>
                <a:gd name="T9" fmla="*/ 63 h 161"/>
                <a:gd name="T10" fmla="*/ 8 w 95"/>
                <a:gd name="T11" fmla="*/ 42 h 161"/>
                <a:gd name="T12" fmla="*/ 33 w 95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1">
                  <a:moveTo>
                    <a:pt x="33" y="0"/>
                  </a:moveTo>
                  <a:cubicBezTo>
                    <a:pt x="54" y="28"/>
                    <a:pt x="74" y="53"/>
                    <a:pt x="92" y="78"/>
                  </a:cubicBezTo>
                  <a:cubicBezTo>
                    <a:pt x="95" y="82"/>
                    <a:pt x="95" y="92"/>
                    <a:pt x="92" y="95"/>
                  </a:cubicBezTo>
                  <a:cubicBezTo>
                    <a:pt x="72" y="117"/>
                    <a:pt x="52" y="138"/>
                    <a:pt x="30" y="161"/>
                  </a:cubicBezTo>
                  <a:cubicBezTo>
                    <a:pt x="20" y="127"/>
                    <a:pt x="9" y="95"/>
                    <a:pt x="1" y="63"/>
                  </a:cubicBezTo>
                  <a:cubicBezTo>
                    <a:pt x="0" y="57"/>
                    <a:pt x="5" y="48"/>
                    <a:pt x="8" y="42"/>
                  </a:cubicBezTo>
                  <a:cubicBezTo>
                    <a:pt x="15" y="28"/>
                    <a:pt x="24" y="1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2111375" y="2844800"/>
              <a:ext cx="147637" cy="250825"/>
            </a:xfrm>
            <a:custGeom>
              <a:avLst/>
              <a:gdLst>
                <a:gd name="T0" fmla="*/ 64 w 94"/>
                <a:gd name="T1" fmla="*/ 160 h 160"/>
                <a:gd name="T2" fmla="*/ 2 w 94"/>
                <a:gd name="T3" fmla="*/ 94 h 160"/>
                <a:gd name="T4" fmla="*/ 3 w 94"/>
                <a:gd name="T5" fmla="*/ 77 h 160"/>
                <a:gd name="T6" fmla="*/ 62 w 94"/>
                <a:gd name="T7" fmla="*/ 0 h 160"/>
                <a:gd name="T8" fmla="*/ 92 w 94"/>
                <a:gd name="T9" fmla="*/ 52 h 160"/>
                <a:gd name="T10" fmla="*/ 92 w 94"/>
                <a:gd name="T11" fmla="*/ 67 h 160"/>
                <a:gd name="T12" fmla="*/ 64 w 94"/>
                <a:gd name="T1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60">
                  <a:moveTo>
                    <a:pt x="64" y="160"/>
                  </a:moveTo>
                  <a:cubicBezTo>
                    <a:pt x="42" y="136"/>
                    <a:pt x="22" y="115"/>
                    <a:pt x="2" y="94"/>
                  </a:cubicBezTo>
                  <a:cubicBezTo>
                    <a:pt x="0" y="90"/>
                    <a:pt x="0" y="81"/>
                    <a:pt x="3" y="77"/>
                  </a:cubicBezTo>
                  <a:cubicBezTo>
                    <a:pt x="21" y="52"/>
                    <a:pt x="40" y="27"/>
                    <a:pt x="62" y="0"/>
                  </a:cubicBezTo>
                  <a:cubicBezTo>
                    <a:pt x="73" y="18"/>
                    <a:pt x="83" y="35"/>
                    <a:pt x="92" y="52"/>
                  </a:cubicBezTo>
                  <a:cubicBezTo>
                    <a:pt x="94" y="56"/>
                    <a:pt x="93" y="63"/>
                    <a:pt x="92" y="67"/>
                  </a:cubicBezTo>
                  <a:cubicBezTo>
                    <a:pt x="83" y="97"/>
                    <a:pt x="74" y="127"/>
                    <a:pt x="64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2033588" y="3079750"/>
              <a:ext cx="88900" cy="150813"/>
            </a:xfrm>
            <a:custGeom>
              <a:avLst/>
              <a:gdLst>
                <a:gd name="T0" fmla="*/ 28 w 57"/>
                <a:gd name="T1" fmla="*/ 96 h 96"/>
                <a:gd name="T2" fmla="*/ 4 w 57"/>
                <a:gd name="T3" fmla="*/ 20 h 96"/>
                <a:gd name="T4" fmla="*/ 31 w 57"/>
                <a:gd name="T5" fmla="*/ 4 h 96"/>
                <a:gd name="T6" fmla="*/ 53 w 57"/>
                <a:gd name="T7" fmla="*/ 22 h 96"/>
                <a:gd name="T8" fmla="*/ 28 w 57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8" y="96"/>
                  </a:moveTo>
                  <a:cubicBezTo>
                    <a:pt x="13" y="70"/>
                    <a:pt x="0" y="49"/>
                    <a:pt x="4" y="20"/>
                  </a:cubicBezTo>
                  <a:cubicBezTo>
                    <a:pt x="7" y="0"/>
                    <a:pt x="19" y="5"/>
                    <a:pt x="31" y="4"/>
                  </a:cubicBezTo>
                  <a:cubicBezTo>
                    <a:pt x="44" y="3"/>
                    <a:pt x="50" y="6"/>
                    <a:pt x="53" y="22"/>
                  </a:cubicBezTo>
                  <a:cubicBezTo>
                    <a:pt x="57" y="51"/>
                    <a:pt x="40" y="70"/>
                    <a:pt x="28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2024063" y="2989263"/>
              <a:ext cx="106362" cy="79375"/>
            </a:xfrm>
            <a:custGeom>
              <a:avLst/>
              <a:gdLst>
                <a:gd name="T0" fmla="*/ 34 w 68"/>
                <a:gd name="T1" fmla="*/ 0 h 51"/>
                <a:gd name="T2" fmla="*/ 53 w 68"/>
                <a:gd name="T3" fmla="*/ 44 h 51"/>
                <a:gd name="T4" fmla="*/ 15 w 68"/>
                <a:gd name="T5" fmla="*/ 45 h 51"/>
                <a:gd name="T6" fmla="*/ 34 w 68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1">
                  <a:moveTo>
                    <a:pt x="34" y="0"/>
                  </a:moveTo>
                  <a:cubicBezTo>
                    <a:pt x="63" y="24"/>
                    <a:pt x="68" y="34"/>
                    <a:pt x="53" y="44"/>
                  </a:cubicBezTo>
                  <a:cubicBezTo>
                    <a:pt x="44" y="50"/>
                    <a:pt x="25" y="51"/>
                    <a:pt x="15" y="45"/>
                  </a:cubicBezTo>
                  <a:cubicBezTo>
                    <a:pt x="0" y="36"/>
                    <a:pt x="4" y="26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58" name="Google Shape;137;p22"/>
          <p:cNvSpPr txBox="1">
            <a:spLocks/>
          </p:cNvSpPr>
          <p:nvPr/>
        </p:nvSpPr>
        <p:spPr>
          <a:xfrm>
            <a:off x="5814215" y="3440282"/>
            <a:ext cx="2246149" cy="177876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▸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20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sz="1600"/>
              <a:t>A complex idea can be conveyed with just a single still image, namely making it possible to absorb large amounts of data quickly.</a:t>
            </a:r>
            <a:endParaRPr lang="en-US" sz="1600" dirty="0"/>
          </a:p>
        </p:txBody>
      </p:sp>
      <p:grpSp>
        <p:nvGrpSpPr>
          <p:cNvPr id="59" name="Grupo 58"/>
          <p:cNvGrpSpPr/>
          <p:nvPr/>
        </p:nvGrpSpPr>
        <p:grpSpPr>
          <a:xfrm>
            <a:off x="6324275" y="1895709"/>
            <a:ext cx="1039812" cy="1433513"/>
            <a:chOff x="1555751" y="1955800"/>
            <a:chExt cx="1039812" cy="1433513"/>
          </a:xfrm>
        </p:grpSpPr>
        <p:sp>
          <p:nvSpPr>
            <p:cNvPr id="60" name="Freeform 5"/>
            <p:cNvSpPr>
              <a:spLocks noEditPoints="1"/>
            </p:cNvSpPr>
            <p:nvPr/>
          </p:nvSpPr>
          <p:spPr bwMode="auto">
            <a:xfrm>
              <a:off x="1712913" y="1955800"/>
              <a:ext cx="733425" cy="493713"/>
            </a:xfrm>
            <a:custGeom>
              <a:avLst/>
              <a:gdLst>
                <a:gd name="T0" fmla="*/ 233 w 469"/>
                <a:gd name="T1" fmla="*/ 316 h 316"/>
                <a:gd name="T2" fmla="*/ 98 w 469"/>
                <a:gd name="T3" fmla="*/ 291 h 316"/>
                <a:gd name="T4" fmla="*/ 43 w 469"/>
                <a:gd name="T5" fmla="*/ 211 h 316"/>
                <a:gd name="T6" fmla="*/ 26 w 469"/>
                <a:gd name="T7" fmla="*/ 170 h 316"/>
                <a:gd name="T8" fmla="*/ 17 w 469"/>
                <a:gd name="T9" fmla="*/ 103 h 316"/>
                <a:gd name="T10" fmla="*/ 122 w 469"/>
                <a:gd name="T11" fmla="*/ 31 h 316"/>
                <a:gd name="T12" fmla="*/ 386 w 469"/>
                <a:gd name="T13" fmla="*/ 50 h 316"/>
                <a:gd name="T14" fmla="*/ 445 w 469"/>
                <a:gd name="T15" fmla="*/ 100 h 316"/>
                <a:gd name="T16" fmla="*/ 437 w 469"/>
                <a:gd name="T17" fmla="*/ 173 h 316"/>
                <a:gd name="T18" fmla="*/ 422 w 469"/>
                <a:gd name="T19" fmla="*/ 207 h 316"/>
                <a:gd name="T20" fmla="*/ 358 w 469"/>
                <a:gd name="T21" fmla="*/ 295 h 316"/>
                <a:gd name="T22" fmla="*/ 304 w 469"/>
                <a:gd name="T23" fmla="*/ 309 h 316"/>
                <a:gd name="T24" fmla="*/ 233 w 469"/>
                <a:gd name="T25" fmla="*/ 316 h 316"/>
                <a:gd name="T26" fmla="*/ 203 w 469"/>
                <a:gd name="T27" fmla="*/ 177 h 316"/>
                <a:gd name="T28" fmla="*/ 201 w 469"/>
                <a:gd name="T29" fmla="*/ 241 h 316"/>
                <a:gd name="T30" fmla="*/ 74 w 469"/>
                <a:gd name="T31" fmla="*/ 241 h 316"/>
                <a:gd name="T32" fmla="*/ 392 w 469"/>
                <a:gd name="T33" fmla="*/ 241 h 316"/>
                <a:gd name="T34" fmla="*/ 264 w 469"/>
                <a:gd name="T35" fmla="*/ 241 h 316"/>
                <a:gd name="T36" fmla="*/ 262 w 469"/>
                <a:gd name="T37" fmla="*/ 177 h 316"/>
                <a:gd name="T38" fmla="*/ 390 w 469"/>
                <a:gd name="T39" fmla="*/ 177 h 316"/>
                <a:gd name="T40" fmla="*/ 81 w 469"/>
                <a:gd name="T41" fmla="*/ 177 h 316"/>
                <a:gd name="T42" fmla="*/ 203 w 469"/>
                <a:gd name="T43" fmla="*/ 17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9" h="316">
                  <a:moveTo>
                    <a:pt x="233" y="316"/>
                  </a:moveTo>
                  <a:cubicBezTo>
                    <a:pt x="187" y="315"/>
                    <a:pt x="141" y="309"/>
                    <a:pt x="98" y="291"/>
                  </a:cubicBezTo>
                  <a:cubicBezTo>
                    <a:pt x="54" y="274"/>
                    <a:pt x="42" y="257"/>
                    <a:pt x="43" y="211"/>
                  </a:cubicBezTo>
                  <a:cubicBezTo>
                    <a:pt x="44" y="193"/>
                    <a:pt x="41" y="181"/>
                    <a:pt x="26" y="170"/>
                  </a:cubicBezTo>
                  <a:cubicBezTo>
                    <a:pt x="2" y="153"/>
                    <a:pt x="0" y="128"/>
                    <a:pt x="17" y="103"/>
                  </a:cubicBezTo>
                  <a:cubicBezTo>
                    <a:pt x="43" y="66"/>
                    <a:pt x="81" y="45"/>
                    <a:pt x="122" y="31"/>
                  </a:cubicBezTo>
                  <a:cubicBezTo>
                    <a:pt x="212" y="0"/>
                    <a:pt x="302" y="4"/>
                    <a:pt x="386" y="50"/>
                  </a:cubicBezTo>
                  <a:cubicBezTo>
                    <a:pt x="408" y="63"/>
                    <a:pt x="428" y="81"/>
                    <a:pt x="445" y="100"/>
                  </a:cubicBezTo>
                  <a:cubicBezTo>
                    <a:pt x="469" y="126"/>
                    <a:pt x="465" y="152"/>
                    <a:pt x="437" y="173"/>
                  </a:cubicBezTo>
                  <a:cubicBezTo>
                    <a:pt x="425" y="183"/>
                    <a:pt x="421" y="193"/>
                    <a:pt x="422" y="207"/>
                  </a:cubicBezTo>
                  <a:cubicBezTo>
                    <a:pt x="422" y="262"/>
                    <a:pt x="410" y="278"/>
                    <a:pt x="358" y="295"/>
                  </a:cubicBezTo>
                  <a:cubicBezTo>
                    <a:pt x="341" y="301"/>
                    <a:pt x="323" y="306"/>
                    <a:pt x="304" y="309"/>
                  </a:cubicBezTo>
                  <a:cubicBezTo>
                    <a:pt x="281" y="313"/>
                    <a:pt x="257" y="314"/>
                    <a:pt x="233" y="316"/>
                  </a:cubicBezTo>
                  <a:close/>
                  <a:moveTo>
                    <a:pt x="203" y="177"/>
                  </a:moveTo>
                  <a:cubicBezTo>
                    <a:pt x="185" y="198"/>
                    <a:pt x="185" y="219"/>
                    <a:pt x="201" y="241"/>
                  </a:cubicBezTo>
                  <a:cubicBezTo>
                    <a:pt x="158" y="241"/>
                    <a:pt x="116" y="241"/>
                    <a:pt x="74" y="241"/>
                  </a:cubicBezTo>
                  <a:cubicBezTo>
                    <a:pt x="144" y="273"/>
                    <a:pt x="331" y="272"/>
                    <a:pt x="392" y="241"/>
                  </a:cubicBezTo>
                  <a:cubicBezTo>
                    <a:pt x="351" y="241"/>
                    <a:pt x="308" y="241"/>
                    <a:pt x="264" y="241"/>
                  </a:cubicBezTo>
                  <a:cubicBezTo>
                    <a:pt x="281" y="219"/>
                    <a:pt x="280" y="197"/>
                    <a:pt x="262" y="177"/>
                  </a:cubicBezTo>
                  <a:cubicBezTo>
                    <a:pt x="305" y="177"/>
                    <a:pt x="347" y="177"/>
                    <a:pt x="390" y="177"/>
                  </a:cubicBezTo>
                  <a:cubicBezTo>
                    <a:pt x="317" y="143"/>
                    <a:pt x="112" y="150"/>
                    <a:pt x="81" y="177"/>
                  </a:cubicBezTo>
                  <a:cubicBezTo>
                    <a:pt x="119" y="177"/>
                    <a:pt x="160" y="177"/>
                    <a:pt x="203" y="177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555751" y="3022600"/>
              <a:ext cx="508000" cy="366713"/>
            </a:xfrm>
            <a:custGeom>
              <a:avLst/>
              <a:gdLst>
                <a:gd name="T0" fmla="*/ 148 w 324"/>
                <a:gd name="T1" fmla="*/ 18 h 235"/>
                <a:gd name="T2" fmla="*/ 115 w 324"/>
                <a:gd name="T3" fmla="*/ 40 h 235"/>
                <a:gd name="T4" fmla="*/ 147 w 324"/>
                <a:gd name="T5" fmla="*/ 68 h 235"/>
                <a:gd name="T6" fmla="*/ 269 w 324"/>
                <a:gd name="T7" fmla="*/ 174 h 235"/>
                <a:gd name="T8" fmla="*/ 324 w 324"/>
                <a:gd name="T9" fmla="*/ 195 h 235"/>
                <a:gd name="T10" fmla="*/ 324 w 324"/>
                <a:gd name="T11" fmla="*/ 235 h 235"/>
                <a:gd name="T12" fmla="*/ 6 w 324"/>
                <a:gd name="T13" fmla="*/ 235 h 235"/>
                <a:gd name="T14" fmla="*/ 22 w 324"/>
                <a:gd name="T15" fmla="*/ 77 h 235"/>
                <a:gd name="T16" fmla="*/ 49 w 324"/>
                <a:gd name="T17" fmla="*/ 46 h 235"/>
                <a:gd name="T18" fmla="*/ 90 w 324"/>
                <a:gd name="T19" fmla="*/ 18 h 235"/>
                <a:gd name="T20" fmla="*/ 148 w 324"/>
                <a:gd name="T21" fmla="*/ 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35">
                  <a:moveTo>
                    <a:pt x="148" y="18"/>
                  </a:moveTo>
                  <a:cubicBezTo>
                    <a:pt x="137" y="25"/>
                    <a:pt x="127" y="32"/>
                    <a:pt x="115" y="40"/>
                  </a:cubicBezTo>
                  <a:cubicBezTo>
                    <a:pt x="126" y="50"/>
                    <a:pt x="136" y="59"/>
                    <a:pt x="147" y="68"/>
                  </a:cubicBezTo>
                  <a:cubicBezTo>
                    <a:pt x="187" y="103"/>
                    <a:pt x="228" y="138"/>
                    <a:pt x="269" y="174"/>
                  </a:cubicBezTo>
                  <a:cubicBezTo>
                    <a:pt x="284" y="188"/>
                    <a:pt x="299" y="202"/>
                    <a:pt x="324" y="195"/>
                  </a:cubicBezTo>
                  <a:cubicBezTo>
                    <a:pt x="324" y="210"/>
                    <a:pt x="324" y="222"/>
                    <a:pt x="324" y="235"/>
                  </a:cubicBezTo>
                  <a:cubicBezTo>
                    <a:pt x="218" y="235"/>
                    <a:pt x="113" y="235"/>
                    <a:pt x="6" y="235"/>
                  </a:cubicBezTo>
                  <a:cubicBezTo>
                    <a:pt x="5" y="182"/>
                    <a:pt x="0" y="128"/>
                    <a:pt x="22" y="77"/>
                  </a:cubicBezTo>
                  <a:cubicBezTo>
                    <a:pt x="27" y="65"/>
                    <a:pt x="39" y="55"/>
                    <a:pt x="49" y="46"/>
                  </a:cubicBezTo>
                  <a:cubicBezTo>
                    <a:pt x="62" y="35"/>
                    <a:pt x="76" y="27"/>
                    <a:pt x="90" y="18"/>
                  </a:cubicBezTo>
                  <a:cubicBezTo>
                    <a:pt x="117" y="0"/>
                    <a:pt x="117" y="1"/>
                    <a:pt x="148" y="18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7"/>
            <p:cNvSpPr>
              <a:spLocks noEditPoints="1"/>
            </p:cNvSpPr>
            <p:nvPr/>
          </p:nvSpPr>
          <p:spPr bwMode="auto">
            <a:xfrm>
              <a:off x="2090738" y="3036888"/>
              <a:ext cx="504825" cy="352425"/>
            </a:xfrm>
            <a:custGeom>
              <a:avLst/>
              <a:gdLst>
                <a:gd name="T0" fmla="*/ 207 w 322"/>
                <a:gd name="T1" fmla="*/ 40 h 226"/>
                <a:gd name="T2" fmla="*/ 177 w 322"/>
                <a:gd name="T3" fmla="*/ 14 h 226"/>
                <a:gd name="T4" fmla="*/ 178 w 322"/>
                <a:gd name="T5" fmla="*/ 9 h 226"/>
                <a:gd name="T6" fmla="*/ 236 w 322"/>
                <a:gd name="T7" fmla="*/ 8 h 226"/>
                <a:gd name="T8" fmla="*/ 310 w 322"/>
                <a:gd name="T9" fmla="*/ 91 h 226"/>
                <a:gd name="T10" fmla="*/ 322 w 322"/>
                <a:gd name="T11" fmla="*/ 226 h 226"/>
                <a:gd name="T12" fmla="*/ 0 w 322"/>
                <a:gd name="T13" fmla="*/ 226 h 226"/>
                <a:gd name="T14" fmla="*/ 0 w 322"/>
                <a:gd name="T15" fmla="*/ 187 h 226"/>
                <a:gd name="T16" fmla="*/ 74 w 322"/>
                <a:gd name="T17" fmla="*/ 151 h 226"/>
                <a:gd name="T18" fmla="*/ 185 w 322"/>
                <a:gd name="T19" fmla="*/ 59 h 226"/>
                <a:gd name="T20" fmla="*/ 207 w 322"/>
                <a:gd name="T21" fmla="*/ 40 h 226"/>
                <a:gd name="T22" fmla="*/ 100 w 322"/>
                <a:gd name="T23" fmla="*/ 213 h 226"/>
                <a:gd name="T24" fmla="*/ 214 w 322"/>
                <a:gd name="T25" fmla="*/ 213 h 226"/>
                <a:gd name="T26" fmla="*/ 214 w 322"/>
                <a:gd name="T27" fmla="*/ 150 h 226"/>
                <a:gd name="T28" fmla="*/ 100 w 322"/>
                <a:gd name="T29" fmla="*/ 150 h 226"/>
                <a:gd name="T30" fmla="*/ 100 w 322"/>
                <a:gd name="T31" fmla="*/ 213 h 226"/>
                <a:gd name="T32" fmla="*/ 210 w 322"/>
                <a:gd name="T33" fmla="*/ 141 h 226"/>
                <a:gd name="T34" fmla="*/ 104 w 322"/>
                <a:gd name="T35" fmla="*/ 141 h 226"/>
                <a:gd name="T36" fmla="*/ 210 w 322"/>
                <a:gd name="T37" fmla="*/ 14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2" h="226">
                  <a:moveTo>
                    <a:pt x="207" y="40"/>
                  </a:moveTo>
                  <a:cubicBezTo>
                    <a:pt x="196" y="30"/>
                    <a:pt x="187" y="22"/>
                    <a:pt x="177" y="14"/>
                  </a:cubicBezTo>
                  <a:cubicBezTo>
                    <a:pt x="177" y="13"/>
                    <a:pt x="177" y="11"/>
                    <a:pt x="178" y="9"/>
                  </a:cubicBezTo>
                  <a:cubicBezTo>
                    <a:pt x="197" y="8"/>
                    <a:pt x="221" y="0"/>
                    <a:pt x="236" y="8"/>
                  </a:cubicBezTo>
                  <a:cubicBezTo>
                    <a:pt x="270" y="26"/>
                    <a:pt x="304" y="49"/>
                    <a:pt x="310" y="91"/>
                  </a:cubicBezTo>
                  <a:cubicBezTo>
                    <a:pt x="317" y="135"/>
                    <a:pt x="318" y="180"/>
                    <a:pt x="322" y="226"/>
                  </a:cubicBezTo>
                  <a:cubicBezTo>
                    <a:pt x="212" y="226"/>
                    <a:pt x="107" y="226"/>
                    <a:pt x="0" y="226"/>
                  </a:cubicBezTo>
                  <a:cubicBezTo>
                    <a:pt x="0" y="214"/>
                    <a:pt x="0" y="202"/>
                    <a:pt x="0" y="187"/>
                  </a:cubicBezTo>
                  <a:cubicBezTo>
                    <a:pt x="34" y="195"/>
                    <a:pt x="52" y="169"/>
                    <a:pt x="74" y="151"/>
                  </a:cubicBezTo>
                  <a:cubicBezTo>
                    <a:pt x="111" y="120"/>
                    <a:pt x="148" y="90"/>
                    <a:pt x="185" y="59"/>
                  </a:cubicBezTo>
                  <a:cubicBezTo>
                    <a:pt x="192" y="53"/>
                    <a:pt x="199" y="47"/>
                    <a:pt x="207" y="40"/>
                  </a:cubicBezTo>
                  <a:close/>
                  <a:moveTo>
                    <a:pt x="100" y="213"/>
                  </a:moveTo>
                  <a:cubicBezTo>
                    <a:pt x="139" y="213"/>
                    <a:pt x="177" y="213"/>
                    <a:pt x="214" y="213"/>
                  </a:cubicBezTo>
                  <a:cubicBezTo>
                    <a:pt x="214" y="193"/>
                    <a:pt x="214" y="175"/>
                    <a:pt x="214" y="150"/>
                  </a:cubicBezTo>
                  <a:cubicBezTo>
                    <a:pt x="176" y="184"/>
                    <a:pt x="138" y="187"/>
                    <a:pt x="100" y="150"/>
                  </a:cubicBezTo>
                  <a:cubicBezTo>
                    <a:pt x="100" y="175"/>
                    <a:pt x="100" y="193"/>
                    <a:pt x="100" y="213"/>
                  </a:cubicBezTo>
                  <a:close/>
                  <a:moveTo>
                    <a:pt x="210" y="141"/>
                  </a:moveTo>
                  <a:cubicBezTo>
                    <a:pt x="173" y="141"/>
                    <a:pt x="139" y="141"/>
                    <a:pt x="104" y="141"/>
                  </a:cubicBezTo>
                  <a:cubicBezTo>
                    <a:pt x="144" y="175"/>
                    <a:pt x="160" y="175"/>
                    <a:pt x="210" y="141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1752600" y="2413000"/>
              <a:ext cx="646112" cy="474663"/>
            </a:xfrm>
            <a:custGeom>
              <a:avLst/>
              <a:gdLst>
                <a:gd name="T0" fmla="*/ 35 w 412"/>
                <a:gd name="T1" fmla="*/ 15 h 304"/>
                <a:gd name="T2" fmla="*/ 36 w 412"/>
                <a:gd name="T3" fmla="*/ 0 h 304"/>
                <a:gd name="T4" fmla="*/ 375 w 412"/>
                <a:gd name="T5" fmla="*/ 2 h 304"/>
                <a:gd name="T6" fmla="*/ 392 w 412"/>
                <a:gd name="T7" fmla="*/ 16 h 304"/>
                <a:gd name="T8" fmla="*/ 407 w 412"/>
                <a:gd name="T9" fmla="*/ 35 h 304"/>
                <a:gd name="T10" fmla="*/ 383 w 412"/>
                <a:gd name="T11" fmla="*/ 110 h 304"/>
                <a:gd name="T12" fmla="*/ 371 w 412"/>
                <a:gd name="T13" fmla="*/ 129 h 304"/>
                <a:gd name="T14" fmla="*/ 295 w 412"/>
                <a:gd name="T15" fmla="*/ 254 h 304"/>
                <a:gd name="T16" fmla="*/ 82 w 412"/>
                <a:gd name="T17" fmla="*/ 214 h 304"/>
                <a:gd name="T18" fmla="*/ 44 w 412"/>
                <a:gd name="T19" fmla="*/ 129 h 304"/>
                <a:gd name="T20" fmla="*/ 32 w 412"/>
                <a:gd name="T21" fmla="*/ 111 h 304"/>
                <a:gd name="T22" fmla="*/ 5 w 412"/>
                <a:gd name="T23" fmla="*/ 38 h 304"/>
                <a:gd name="T24" fmla="*/ 35 w 412"/>
                <a:gd name="T25" fmla="*/ 15 h 304"/>
                <a:gd name="T26" fmla="*/ 25 w 412"/>
                <a:gd name="T27" fmla="*/ 31 h 304"/>
                <a:gd name="T28" fmla="*/ 37 w 412"/>
                <a:gd name="T29" fmla="*/ 93 h 304"/>
                <a:gd name="T30" fmla="*/ 63 w 412"/>
                <a:gd name="T31" fmla="*/ 134 h 304"/>
                <a:gd name="T32" fmla="*/ 76 w 412"/>
                <a:gd name="T33" fmla="*/ 174 h 304"/>
                <a:gd name="T34" fmla="*/ 314 w 412"/>
                <a:gd name="T35" fmla="*/ 212 h 304"/>
                <a:gd name="T36" fmla="*/ 354 w 412"/>
                <a:gd name="T37" fmla="*/ 125 h 304"/>
                <a:gd name="T38" fmla="*/ 374 w 412"/>
                <a:gd name="T39" fmla="*/ 96 h 304"/>
                <a:gd name="T40" fmla="*/ 387 w 412"/>
                <a:gd name="T41" fmla="*/ 32 h 304"/>
                <a:gd name="T42" fmla="*/ 365 w 412"/>
                <a:gd name="T43" fmla="*/ 39 h 304"/>
                <a:gd name="T44" fmla="*/ 361 w 412"/>
                <a:gd name="T45" fmla="*/ 26 h 304"/>
                <a:gd name="T46" fmla="*/ 53 w 412"/>
                <a:gd name="T47" fmla="*/ 26 h 304"/>
                <a:gd name="T48" fmla="*/ 49 w 412"/>
                <a:gd name="T49" fmla="*/ 42 h 304"/>
                <a:gd name="T50" fmla="*/ 25 w 412"/>
                <a:gd name="T51" fmla="*/ 3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304">
                  <a:moveTo>
                    <a:pt x="35" y="15"/>
                  </a:moveTo>
                  <a:cubicBezTo>
                    <a:pt x="35" y="9"/>
                    <a:pt x="36" y="4"/>
                    <a:pt x="36" y="0"/>
                  </a:cubicBezTo>
                  <a:cubicBezTo>
                    <a:pt x="150" y="51"/>
                    <a:pt x="263" y="52"/>
                    <a:pt x="375" y="2"/>
                  </a:cubicBezTo>
                  <a:cubicBezTo>
                    <a:pt x="380" y="6"/>
                    <a:pt x="386" y="11"/>
                    <a:pt x="392" y="16"/>
                  </a:cubicBezTo>
                  <a:cubicBezTo>
                    <a:pt x="397" y="22"/>
                    <a:pt x="405" y="28"/>
                    <a:pt x="407" y="35"/>
                  </a:cubicBezTo>
                  <a:cubicBezTo>
                    <a:pt x="412" y="64"/>
                    <a:pt x="404" y="89"/>
                    <a:pt x="383" y="110"/>
                  </a:cubicBezTo>
                  <a:cubicBezTo>
                    <a:pt x="377" y="115"/>
                    <a:pt x="373" y="122"/>
                    <a:pt x="371" y="129"/>
                  </a:cubicBezTo>
                  <a:cubicBezTo>
                    <a:pt x="359" y="178"/>
                    <a:pt x="338" y="223"/>
                    <a:pt x="295" y="254"/>
                  </a:cubicBezTo>
                  <a:cubicBezTo>
                    <a:pt x="226" y="304"/>
                    <a:pt x="127" y="287"/>
                    <a:pt x="82" y="214"/>
                  </a:cubicBezTo>
                  <a:cubicBezTo>
                    <a:pt x="65" y="188"/>
                    <a:pt x="57" y="157"/>
                    <a:pt x="44" y="129"/>
                  </a:cubicBezTo>
                  <a:cubicBezTo>
                    <a:pt x="41" y="122"/>
                    <a:pt x="37" y="115"/>
                    <a:pt x="32" y="111"/>
                  </a:cubicBezTo>
                  <a:cubicBezTo>
                    <a:pt x="9" y="91"/>
                    <a:pt x="0" y="67"/>
                    <a:pt x="5" y="38"/>
                  </a:cubicBezTo>
                  <a:cubicBezTo>
                    <a:pt x="8" y="20"/>
                    <a:pt x="14" y="16"/>
                    <a:pt x="35" y="15"/>
                  </a:cubicBezTo>
                  <a:close/>
                  <a:moveTo>
                    <a:pt x="25" y="31"/>
                  </a:moveTo>
                  <a:cubicBezTo>
                    <a:pt x="16" y="52"/>
                    <a:pt x="20" y="85"/>
                    <a:pt x="37" y="93"/>
                  </a:cubicBezTo>
                  <a:cubicBezTo>
                    <a:pt x="57" y="102"/>
                    <a:pt x="58" y="118"/>
                    <a:pt x="63" y="134"/>
                  </a:cubicBezTo>
                  <a:cubicBezTo>
                    <a:pt x="67" y="147"/>
                    <a:pt x="70" y="161"/>
                    <a:pt x="76" y="174"/>
                  </a:cubicBezTo>
                  <a:cubicBezTo>
                    <a:pt x="120" y="279"/>
                    <a:pt x="245" y="300"/>
                    <a:pt x="314" y="212"/>
                  </a:cubicBezTo>
                  <a:cubicBezTo>
                    <a:pt x="333" y="188"/>
                    <a:pt x="343" y="155"/>
                    <a:pt x="354" y="125"/>
                  </a:cubicBezTo>
                  <a:cubicBezTo>
                    <a:pt x="359" y="113"/>
                    <a:pt x="360" y="103"/>
                    <a:pt x="374" y="96"/>
                  </a:cubicBezTo>
                  <a:cubicBezTo>
                    <a:pt x="392" y="86"/>
                    <a:pt x="398" y="51"/>
                    <a:pt x="387" y="32"/>
                  </a:cubicBezTo>
                  <a:cubicBezTo>
                    <a:pt x="380" y="34"/>
                    <a:pt x="372" y="37"/>
                    <a:pt x="365" y="39"/>
                  </a:cubicBezTo>
                  <a:cubicBezTo>
                    <a:pt x="363" y="34"/>
                    <a:pt x="362" y="30"/>
                    <a:pt x="361" y="26"/>
                  </a:cubicBezTo>
                  <a:cubicBezTo>
                    <a:pt x="257" y="64"/>
                    <a:pt x="155" y="63"/>
                    <a:pt x="53" y="26"/>
                  </a:cubicBezTo>
                  <a:cubicBezTo>
                    <a:pt x="52" y="31"/>
                    <a:pt x="51" y="36"/>
                    <a:pt x="49" y="42"/>
                  </a:cubicBezTo>
                  <a:cubicBezTo>
                    <a:pt x="41" y="38"/>
                    <a:pt x="34" y="35"/>
                    <a:pt x="25" y="31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2085975" y="2946400"/>
              <a:ext cx="304800" cy="366713"/>
            </a:xfrm>
            <a:custGeom>
              <a:avLst/>
              <a:gdLst>
                <a:gd name="T0" fmla="*/ 124 w 194"/>
                <a:gd name="T1" fmla="*/ 0 h 234"/>
                <a:gd name="T2" fmla="*/ 194 w 194"/>
                <a:gd name="T3" fmla="*/ 50 h 234"/>
                <a:gd name="T4" fmla="*/ 143 w 194"/>
                <a:gd name="T5" fmla="*/ 60 h 234"/>
                <a:gd name="T6" fmla="*/ 191 w 194"/>
                <a:gd name="T7" fmla="*/ 100 h 234"/>
                <a:gd name="T8" fmla="*/ 172 w 194"/>
                <a:gd name="T9" fmla="*/ 110 h 234"/>
                <a:gd name="T10" fmla="*/ 45 w 194"/>
                <a:gd name="T11" fmla="*/ 216 h 234"/>
                <a:gd name="T12" fmla="*/ 1 w 194"/>
                <a:gd name="T13" fmla="*/ 234 h 234"/>
                <a:gd name="T14" fmla="*/ 57 w 194"/>
                <a:gd name="T15" fmla="*/ 91 h 234"/>
                <a:gd name="T16" fmla="*/ 86 w 194"/>
                <a:gd name="T17" fmla="*/ 128 h 234"/>
                <a:gd name="T18" fmla="*/ 124 w 194"/>
                <a:gd name="T1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234">
                  <a:moveTo>
                    <a:pt x="124" y="0"/>
                  </a:moveTo>
                  <a:cubicBezTo>
                    <a:pt x="147" y="17"/>
                    <a:pt x="169" y="32"/>
                    <a:pt x="194" y="50"/>
                  </a:cubicBezTo>
                  <a:cubicBezTo>
                    <a:pt x="176" y="53"/>
                    <a:pt x="161" y="56"/>
                    <a:pt x="143" y="60"/>
                  </a:cubicBezTo>
                  <a:cubicBezTo>
                    <a:pt x="159" y="73"/>
                    <a:pt x="172" y="84"/>
                    <a:pt x="191" y="100"/>
                  </a:cubicBezTo>
                  <a:cubicBezTo>
                    <a:pt x="184" y="104"/>
                    <a:pt x="177" y="106"/>
                    <a:pt x="172" y="110"/>
                  </a:cubicBezTo>
                  <a:cubicBezTo>
                    <a:pt x="130" y="145"/>
                    <a:pt x="88" y="182"/>
                    <a:pt x="45" y="216"/>
                  </a:cubicBezTo>
                  <a:cubicBezTo>
                    <a:pt x="34" y="224"/>
                    <a:pt x="19" y="227"/>
                    <a:pt x="1" y="234"/>
                  </a:cubicBezTo>
                  <a:cubicBezTo>
                    <a:pt x="0" y="175"/>
                    <a:pt x="39" y="139"/>
                    <a:pt x="57" y="91"/>
                  </a:cubicBezTo>
                  <a:cubicBezTo>
                    <a:pt x="67" y="104"/>
                    <a:pt x="75" y="114"/>
                    <a:pt x="86" y="128"/>
                  </a:cubicBezTo>
                  <a:cubicBezTo>
                    <a:pt x="100" y="82"/>
                    <a:pt x="111" y="43"/>
                    <a:pt x="124" y="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773238" y="2949575"/>
              <a:ext cx="295275" cy="358775"/>
            </a:xfrm>
            <a:custGeom>
              <a:avLst/>
              <a:gdLst>
                <a:gd name="T0" fmla="*/ 65 w 188"/>
                <a:gd name="T1" fmla="*/ 0 h 229"/>
                <a:gd name="T2" fmla="*/ 101 w 188"/>
                <a:gd name="T3" fmla="*/ 124 h 229"/>
                <a:gd name="T4" fmla="*/ 130 w 188"/>
                <a:gd name="T5" fmla="*/ 87 h 229"/>
                <a:gd name="T6" fmla="*/ 188 w 188"/>
                <a:gd name="T7" fmla="*/ 229 h 229"/>
                <a:gd name="T8" fmla="*/ 153 w 188"/>
                <a:gd name="T9" fmla="*/ 219 h 229"/>
                <a:gd name="T10" fmla="*/ 0 w 188"/>
                <a:gd name="T11" fmla="*/ 88 h 229"/>
                <a:gd name="T12" fmla="*/ 44 w 188"/>
                <a:gd name="T13" fmla="*/ 60 h 229"/>
                <a:gd name="T14" fmla="*/ 7 w 188"/>
                <a:gd name="T15" fmla="*/ 44 h 229"/>
                <a:gd name="T16" fmla="*/ 65 w 188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229">
                  <a:moveTo>
                    <a:pt x="65" y="0"/>
                  </a:moveTo>
                  <a:cubicBezTo>
                    <a:pt x="77" y="41"/>
                    <a:pt x="88" y="80"/>
                    <a:pt x="101" y="124"/>
                  </a:cubicBezTo>
                  <a:cubicBezTo>
                    <a:pt x="111" y="112"/>
                    <a:pt x="119" y="101"/>
                    <a:pt x="130" y="87"/>
                  </a:cubicBezTo>
                  <a:cubicBezTo>
                    <a:pt x="151" y="137"/>
                    <a:pt x="184" y="173"/>
                    <a:pt x="188" y="229"/>
                  </a:cubicBezTo>
                  <a:cubicBezTo>
                    <a:pt x="174" y="225"/>
                    <a:pt x="161" y="226"/>
                    <a:pt x="153" y="219"/>
                  </a:cubicBezTo>
                  <a:cubicBezTo>
                    <a:pt x="102" y="177"/>
                    <a:pt x="52" y="133"/>
                    <a:pt x="0" y="88"/>
                  </a:cubicBezTo>
                  <a:cubicBezTo>
                    <a:pt x="15" y="79"/>
                    <a:pt x="28" y="70"/>
                    <a:pt x="44" y="60"/>
                  </a:cubicBezTo>
                  <a:cubicBezTo>
                    <a:pt x="31" y="54"/>
                    <a:pt x="20" y="50"/>
                    <a:pt x="7" y="44"/>
                  </a:cubicBezTo>
                  <a:cubicBezTo>
                    <a:pt x="26" y="29"/>
                    <a:pt x="44" y="15"/>
                    <a:pt x="65" y="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1895475" y="2843213"/>
              <a:ext cx="149225" cy="252413"/>
            </a:xfrm>
            <a:custGeom>
              <a:avLst/>
              <a:gdLst>
                <a:gd name="T0" fmla="*/ 33 w 95"/>
                <a:gd name="T1" fmla="*/ 0 h 161"/>
                <a:gd name="T2" fmla="*/ 92 w 95"/>
                <a:gd name="T3" fmla="*/ 78 h 161"/>
                <a:gd name="T4" fmla="*/ 92 w 95"/>
                <a:gd name="T5" fmla="*/ 95 h 161"/>
                <a:gd name="T6" fmla="*/ 30 w 95"/>
                <a:gd name="T7" fmla="*/ 161 h 161"/>
                <a:gd name="T8" fmla="*/ 1 w 95"/>
                <a:gd name="T9" fmla="*/ 63 h 161"/>
                <a:gd name="T10" fmla="*/ 8 w 95"/>
                <a:gd name="T11" fmla="*/ 42 h 161"/>
                <a:gd name="T12" fmla="*/ 33 w 95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1">
                  <a:moveTo>
                    <a:pt x="33" y="0"/>
                  </a:moveTo>
                  <a:cubicBezTo>
                    <a:pt x="54" y="28"/>
                    <a:pt x="74" y="53"/>
                    <a:pt x="92" y="78"/>
                  </a:cubicBezTo>
                  <a:cubicBezTo>
                    <a:pt x="95" y="82"/>
                    <a:pt x="95" y="92"/>
                    <a:pt x="92" y="95"/>
                  </a:cubicBezTo>
                  <a:cubicBezTo>
                    <a:pt x="72" y="117"/>
                    <a:pt x="52" y="138"/>
                    <a:pt x="30" y="161"/>
                  </a:cubicBezTo>
                  <a:cubicBezTo>
                    <a:pt x="20" y="127"/>
                    <a:pt x="9" y="95"/>
                    <a:pt x="1" y="63"/>
                  </a:cubicBezTo>
                  <a:cubicBezTo>
                    <a:pt x="0" y="57"/>
                    <a:pt x="5" y="48"/>
                    <a:pt x="8" y="42"/>
                  </a:cubicBezTo>
                  <a:cubicBezTo>
                    <a:pt x="15" y="28"/>
                    <a:pt x="24" y="16"/>
                    <a:pt x="33" y="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2111375" y="2844800"/>
              <a:ext cx="147637" cy="250825"/>
            </a:xfrm>
            <a:custGeom>
              <a:avLst/>
              <a:gdLst>
                <a:gd name="T0" fmla="*/ 64 w 94"/>
                <a:gd name="T1" fmla="*/ 160 h 160"/>
                <a:gd name="T2" fmla="*/ 2 w 94"/>
                <a:gd name="T3" fmla="*/ 94 h 160"/>
                <a:gd name="T4" fmla="*/ 3 w 94"/>
                <a:gd name="T5" fmla="*/ 77 h 160"/>
                <a:gd name="T6" fmla="*/ 62 w 94"/>
                <a:gd name="T7" fmla="*/ 0 h 160"/>
                <a:gd name="T8" fmla="*/ 92 w 94"/>
                <a:gd name="T9" fmla="*/ 52 h 160"/>
                <a:gd name="T10" fmla="*/ 92 w 94"/>
                <a:gd name="T11" fmla="*/ 67 h 160"/>
                <a:gd name="T12" fmla="*/ 64 w 94"/>
                <a:gd name="T1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60">
                  <a:moveTo>
                    <a:pt x="64" y="160"/>
                  </a:moveTo>
                  <a:cubicBezTo>
                    <a:pt x="42" y="136"/>
                    <a:pt x="22" y="115"/>
                    <a:pt x="2" y="94"/>
                  </a:cubicBezTo>
                  <a:cubicBezTo>
                    <a:pt x="0" y="90"/>
                    <a:pt x="0" y="81"/>
                    <a:pt x="3" y="77"/>
                  </a:cubicBezTo>
                  <a:cubicBezTo>
                    <a:pt x="21" y="52"/>
                    <a:pt x="40" y="27"/>
                    <a:pt x="62" y="0"/>
                  </a:cubicBezTo>
                  <a:cubicBezTo>
                    <a:pt x="73" y="18"/>
                    <a:pt x="83" y="35"/>
                    <a:pt x="92" y="52"/>
                  </a:cubicBezTo>
                  <a:cubicBezTo>
                    <a:pt x="94" y="56"/>
                    <a:pt x="93" y="63"/>
                    <a:pt x="92" y="67"/>
                  </a:cubicBezTo>
                  <a:cubicBezTo>
                    <a:pt x="83" y="97"/>
                    <a:pt x="74" y="127"/>
                    <a:pt x="64" y="16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2033588" y="3079750"/>
              <a:ext cx="88900" cy="150813"/>
            </a:xfrm>
            <a:custGeom>
              <a:avLst/>
              <a:gdLst>
                <a:gd name="T0" fmla="*/ 28 w 57"/>
                <a:gd name="T1" fmla="*/ 96 h 96"/>
                <a:gd name="T2" fmla="*/ 4 w 57"/>
                <a:gd name="T3" fmla="*/ 20 h 96"/>
                <a:gd name="T4" fmla="*/ 31 w 57"/>
                <a:gd name="T5" fmla="*/ 4 h 96"/>
                <a:gd name="T6" fmla="*/ 53 w 57"/>
                <a:gd name="T7" fmla="*/ 22 h 96"/>
                <a:gd name="T8" fmla="*/ 28 w 57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8" y="96"/>
                  </a:moveTo>
                  <a:cubicBezTo>
                    <a:pt x="13" y="70"/>
                    <a:pt x="0" y="49"/>
                    <a:pt x="4" y="20"/>
                  </a:cubicBezTo>
                  <a:cubicBezTo>
                    <a:pt x="7" y="0"/>
                    <a:pt x="19" y="5"/>
                    <a:pt x="31" y="4"/>
                  </a:cubicBezTo>
                  <a:cubicBezTo>
                    <a:pt x="44" y="3"/>
                    <a:pt x="50" y="6"/>
                    <a:pt x="53" y="22"/>
                  </a:cubicBezTo>
                  <a:cubicBezTo>
                    <a:pt x="57" y="51"/>
                    <a:pt x="40" y="70"/>
                    <a:pt x="28" y="96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2024063" y="2989263"/>
              <a:ext cx="106362" cy="79375"/>
            </a:xfrm>
            <a:custGeom>
              <a:avLst/>
              <a:gdLst>
                <a:gd name="T0" fmla="*/ 34 w 68"/>
                <a:gd name="T1" fmla="*/ 0 h 51"/>
                <a:gd name="T2" fmla="*/ 53 w 68"/>
                <a:gd name="T3" fmla="*/ 44 h 51"/>
                <a:gd name="T4" fmla="*/ 15 w 68"/>
                <a:gd name="T5" fmla="*/ 45 h 51"/>
                <a:gd name="T6" fmla="*/ 34 w 68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1">
                  <a:moveTo>
                    <a:pt x="34" y="0"/>
                  </a:moveTo>
                  <a:cubicBezTo>
                    <a:pt x="63" y="24"/>
                    <a:pt x="68" y="34"/>
                    <a:pt x="53" y="44"/>
                  </a:cubicBezTo>
                  <a:cubicBezTo>
                    <a:pt x="44" y="50"/>
                    <a:pt x="25" y="51"/>
                    <a:pt x="15" y="45"/>
                  </a:cubicBezTo>
                  <a:cubicBezTo>
                    <a:pt x="0" y="36"/>
                    <a:pt x="4" y="26"/>
                    <a:pt x="34" y="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838962" y="50927"/>
            <a:ext cx="7886700" cy="9941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EB5F55"/>
                </a:solidFill>
              </a:rPr>
              <a:t>Use diagrams to </a:t>
            </a:r>
            <a:r>
              <a:rPr lang="en" sz="3600" b="1" dirty="0">
                <a:solidFill>
                  <a:srgbClr val="41719C"/>
                </a:solidFill>
              </a:rPr>
              <a:t>explain your ideas</a:t>
            </a:r>
            <a:endParaRPr sz="3600" b="1" dirty="0">
              <a:solidFill>
                <a:srgbClr val="41719C"/>
              </a:solidFill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3740046" y="1928199"/>
            <a:ext cx="1664100" cy="47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1911219" y="2832213"/>
            <a:ext cx="1664100" cy="478800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 sz="100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5568770" y="2832213"/>
            <a:ext cx="1664100" cy="478800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6483195" y="3666580"/>
            <a:ext cx="1664100" cy="478800"/>
          </a:xfrm>
          <a:prstGeom prst="rect">
            <a:avLst/>
          </a:prstGeom>
          <a:solidFill>
            <a:srgbClr val="4457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4654426" y="3666580"/>
            <a:ext cx="1664100" cy="478800"/>
          </a:xfrm>
          <a:prstGeom prst="rect">
            <a:avLst/>
          </a:prstGeom>
          <a:solidFill>
            <a:srgbClr val="4457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2825644" y="3666580"/>
            <a:ext cx="1664100" cy="478800"/>
          </a:xfrm>
          <a:prstGeom prst="rect">
            <a:avLst/>
          </a:prstGeom>
          <a:solidFill>
            <a:srgbClr val="4457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996875" y="3666580"/>
            <a:ext cx="1664100" cy="478800"/>
          </a:xfrm>
          <a:prstGeom prst="rect">
            <a:avLst/>
          </a:prstGeom>
          <a:solidFill>
            <a:srgbClr val="4457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cxnSp>
        <p:nvCxnSpPr>
          <p:cNvPr id="159" name="Google Shape;159;p24"/>
          <p:cNvCxnSpPr>
            <a:stCxn id="152" idx="2"/>
            <a:endCxn id="154" idx="0"/>
          </p:cNvCxnSpPr>
          <p:nvPr/>
        </p:nvCxnSpPr>
        <p:spPr>
          <a:xfrm rot="-5400000" flipH="1">
            <a:off x="5273946" y="1705149"/>
            <a:ext cx="425100" cy="18288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24"/>
          <p:cNvCxnSpPr>
            <a:stCxn id="153" idx="0"/>
            <a:endCxn id="152" idx="2"/>
          </p:cNvCxnSpPr>
          <p:nvPr/>
        </p:nvCxnSpPr>
        <p:spPr>
          <a:xfrm rot="-5400000">
            <a:off x="3445119" y="1705263"/>
            <a:ext cx="425100" cy="18288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4"/>
          <p:cNvCxnSpPr>
            <a:stCxn id="153" idx="2"/>
            <a:endCxn id="157" idx="0"/>
          </p:cNvCxnSpPr>
          <p:nvPr/>
        </p:nvCxnSpPr>
        <p:spPr>
          <a:xfrm rot="-5400000" flipH="1">
            <a:off x="3022719" y="3031563"/>
            <a:ext cx="355500" cy="9144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24"/>
          <p:cNvCxnSpPr>
            <a:stCxn id="158" idx="0"/>
            <a:endCxn id="153" idx="2"/>
          </p:cNvCxnSpPr>
          <p:nvPr/>
        </p:nvCxnSpPr>
        <p:spPr>
          <a:xfrm rot="-5400000">
            <a:off x="2108375" y="3031630"/>
            <a:ext cx="355500" cy="9144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24"/>
          <p:cNvCxnSpPr>
            <a:stCxn id="154" idx="2"/>
            <a:endCxn id="155" idx="0"/>
          </p:cNvCxnSpPr>
          <p:nvPr/>
        </p:nvCxnSpPr>
        <p:spPr>
          <a:xfrm rot="-5400000" flipH="1">
            <a:off x="6680270" y="3031563"/>
            <a:ext cx="355500" cy="9144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24"/>
          <p:cNvCxnSpPr>
            <a:stCxn id="156" idx="0"/>
            <a:endCxn id="154" idx="2"/>
          </p:cNvCxnSpPr>
          <p:nvPr/>
        </p:nvCxnSpPr>
        <p:spPr>
          <a:xfrm rot="-5400000">
            <a:off x="5765926" y="3031630"/>
            <a:ext cx="355500" cy="9144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Rectángulo 29"/>
          <p:cNvSpPr/>
          <p:nvPr/>
        </p:nvSpPr>
        <p:spPr>
          <a:xfrm>
            <a:off x="0" y="903514"/>
            <a:ext cx="4648200" cy="185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/>
          <p:cNvSpPr/>
          <p:nvPr/>
        </p:nvSpPr>
        <p:spPr>
          <a:xfrm>
            <a:off x="4648200" y="999000"/>
            <a:ext cx="4495794" cy="89570"/>
          </a:xfrm>
          <a:prstGeom prst="rect">
            <a:avLst/>
          </a:prstGeom>
          <a:solidFill>
            <a:srgbClr val="EB5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5850749" y="3367863"/>
            <a:ext cx="267633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5192486" y="1448262"/>
            <a:ext cx="333459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4985239" y="780188"/>
            <a:ext cx="3541840" cy="553998"/>
          </a:xfrm>
          <a:prstGeom prst="rect">
            <a:avLst/>
          </a:prstGeom>
          <a:solidFill>
            <a:srgbClr val="EB5F55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5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5192486" y="1996254"/>
            <a:ext cx="33345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BBEFE-1117-4A2D-8362-EB5026A83C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8" name="Grupo 17"/>
          <p:cNvGrpSpPr/>
          <p:nvPr/>
        </p:nvGrpSpPr>
        <p:grpSpPr>
          <a:xfrm>
            <a:off x="823370" y="1679094"/>
            <a:ext cx="3710853" cy="2648898"/>
            <a:chOff x="3397250" y="2844800"/>
            <a:chExt cx="2457450" cy="175418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441700" y="2844800"/>
              <a:ext cx="1346200" cy="433388"/>
            </a:xfrm>
            <a:custGeom>
              <a:avLst/>
              <a:gdLst>
                <a:gd name="T0" fmla="*/ 0 w 555"/>
                <a:gd name="T1" fmla="*/ 179 h 179"/>
                <a:gd name="T2" fmla="*/ 153 w 555"/>
                <a:gd name="T3" fmla="*/ 78 h 179"/>
                <a:gd name="T4" fmla="*/ 254 w 555"/>
                <a:gd name="T5" fmla="*/ 13 h 179"/>
                <a:gd name="T6" fmla="*/ 299 w 555"/>
                <a:gd name="T7" fmla="*/ 10 h 179"/>
                <a:gd name="T8" fmla="*/ 555 w 555"/>
                <a:gd name="T9" fmla="*/ 179 h 179"/>
                <a:gd name="T10" fmla="*/ 0 w 555"/>
                <a:gd name="T11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179">
                  <a:moveTo>
                    <a:pt x="0" y="179"/>
                  </a:moveTo>
                  <a:cubicBezTo>
                    <a:pt x="54" y="144"/>
                    <a:pt x="104" y="111"/>
                    <a:pt x="153" y="78"/>
                  </a:cubicBezTo>
                  <a:cubicBezTo>
                    <a:pt x="187" y="56"/>
                    <a:pt x="220" y="35"/>
                    <a:pt x="254" y="13"/>
                  </a:cubicBezTo>
                  <a:cubicBezTo>
                    <a:pt x="268" y="3"/>
                    <a:pt x="284" y="0"/>
                    <a:pt x="299" y="10"/>
                  </a:cubicBezTo>
                  <a:cubicBezTo>
                    <a:pt x="383" y="65"/>
                    <a:pt x="467" y="121"/>
                    <a:pt x="555" y="179"/>
                  </a:cubicBezTo>
                  <a:cubicBezTo>
                    <a:pt x="369" y="179"/>
                    <a:pt x="187" y="179"/>
                    <a:pt x="0" y="179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470400" y="3792538"/>
              <a:ext cx="1344613" cy="434975"/>
            </a:xfrm>
            <a:custGeom>
              <a:avLst/>
              <a:gdLst>
                <a:gd name="T0" fmla="*/ 0 w 555"/>
                <a:gd name="T1" fmla="*/ 0 h 179"/>
                <a:gd name="T2" fmla="*/ 555 w 555"/>
                <a:gd name="T3" fmla="*/ 0 h 179"/>
                <a:gd name="T4" fmla="*/ 517 w 555"/>
                <a:gd name="T5" fmla="*/ 25 h 179"/>
                <a:gd name="T6" fmla="*/ 302 w 555"/>
                <a:gd name="T7" fmla="*/ 167 h 179"/>
                <a:gd name="T8" fmla="*/ 253 w 555"/>
                <a:gd name="T9" fmla="*/ 169 h 179"/>
                <a:gd name="T10" fmla="*/ 6 w 555"/>
                <a:gd name="T11" fmla="*/ 7 h 179"/>
                <a:gd name="T12" fmla="*/ 0 w 555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" h="179">
                  <a:moveTo>
                    <a:pt x="0" y="0"/>
                  </a:moveTo>
                  <a:cubicBezTo>
                    <a:pt x="185" y="0"/>
                    <a:pt x="367" y="0"/>
                    <a:pt x="555" y="0"/>
                  </a:cubicBezTo>
                  <a:cubicBezTo>
                    <a:pt x="539" y="11"/>
                    <a:pt x="528" y="18"/>
                    <a:pt x="517" y="25"/>
                  </a:cubicBezTo>
                  <a:cubicBezTo>
                    <a:pt x="445" y="72"/>
                    <a:pt x="373" y="119"/>
                    <a:pt x="302" y="167"/>
                  </a:cubicBezTo>
                  <a:cubicBezTo>
                    <a:pt x="285" y="178"/>
                    <a:pt x="269" y="179"/>
                    <a:pt x="253" y="169"/>
                  </a:cubicBezTo>
                  <a:cubicBezTo>
                    <a:pt x="171" y="115"/>
                    <a:pt x="89" y="61"/>
                    <a:pt x="6" y="7"/>
                  </a:cubicBezTo>
                  <a:cubicBezTo>
                    <a:pt x="5" y="6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486275" y="4260850"/>
              <a:ext cx="1296988" cy="338138"/>
            </a:xfrm>
            <a:custGeom>
              <a:avLst/>
              <a:gdLst>
                <a:gd name="T0" fmla="*/ 0 w 535"/>
                <a:gd name="T1" fmla="*/ 139 h 139"/>
                <a:gd name="T2" fmla="*/ 148 w 535"/>
                <a:gd name="T3" fmla="*/ 42 h 139"/>
                <a:gd name="T4" fmla="*/ 201 w 535"/>
                <a:gd name="T5" fmla="*/ 7 h 139"/>
                <a:gd name="T6" fmla="*/ 229 w 535"/>
                <a:gd name="T7" fmla="*/ 7 h 139"/>
                <a:gd name="T8" fmla="*/ 308 w 535"/>
                <a:gd name="T9" fmla="*/ 8 h 139"/>
                <a:gd name="T10" fmla="*/ 332 w 535"/>
                <a:gd name="T11" fmla="*/ 5 h 139"/>
                <a:gd name="T12" fmla="*/ 528 w 535"/>
                <a:gd name="T13" fmla="*/ 132 h 139"/>
                <a:gd name="T14" fmla="*/ 535 w 535"/>
                <a:gd name="T15" fmla="*/ 135 h 139"/>
                <a:gd name="T16" fmla="*/ 532 w 535"/>
                <a:gd name="T17" fmla="*/ 139 h 139"/>
                <a:gd name="T18" fmla="*/ 0 w 535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5" h="139">
                  <a:moveTo>
                    <a:pt x="0" y="139"/>
                  </a:moveTo>
                  <a:cubicBezTo>
                    <a:pt x="52" y="105"/>
                    <a:pt x="100" y="73"/>
                    <a:pt x="148" y="42"/>
                  </a:cubicBezTo>
                  <a:cubicBezTo>
                    <a:pt x="165" y="30"/>
                    <a:pt x="184" y="20"/>
                    <a:pt x="201" y="7"/>
                  </a:cubicBezTo>
                  <a:cubicBezTo>
                    <a:pt x="211" y="0"/>
                    <a:pt x="218" y="0"/>
                    <a:pt x="229" y="7"/>
                  </a:cubicBezTo>
                  <a:cubicBezTo>
                    <a:pt x="263" y="31"/>
                    <a:pt x="272" y="30"/>
                    <a:pt x="308" y="8"/>
                  </a:cubicBezTo>
                  <a:cubicBezTo>
                    <a:pt x="314" y="4"/>
                    <a:pt x="326" y="2"/>
                    <a:pt x="332" y="5"/>
                  </a:cubicBezTo>
                  <a:cubicBezTo>
                    <a:pt x="398" y="47"/>
                    <a:pt x="463" y="90"/>
                    <a:pt x="528" y="132"/>
                  </a:cubicBezTo>
                  <a:cubicBezTo>
                    <a:pt x="530" y="133"/>
                    <a:pt x="533" y="134"/>
                    <a:pt x="535" y="135"/>
                  </a:cubicBezTo>
                  <a:cubicBezTo>
                    <a:pt x="534" y="136"/>
                    <a:pt x="533" y="138"/>
                    <a:pt x="532" y="139"/>
                  </a:cubicBezTo>
                  <a:cubicBezTo>
                    <a:pt x="357" y="139"/>
                    <a:pt x="181" y="139"/>
                    <a:pt x="0" y="139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468688" y="3709988"/>
              <a:ext cx="908050" cy="338138"/>
            </a:xfrm>
            <a:custGeom>
              <a:avLst/>
              <a:gdLst>
                <a:gd name="T0" fmla="*/ 317 w 375"/>
                <a:gd name="T1" fmla="*/ 1 h 139"/>
                <a:gd name="T2" fmla="*/ 369 w 375"/>
                <a:gd name="T3" fmla="*/ 82 h 139"/>
                <a:gd name="T4" fmla="*/ 368 w 375"/>
                <a:gd name="T5" fmla="*/ 139 h 139"/>
                <a:gd name="T6" fmla="*/ 0 w 375"/>
                <a:gd name="T7" fmla="*/ 139 h 139"/>
                <a:gd name="T8" fmla="*/ 92 w 375"/>
                <a:gd name="T9" fmla="*/ 79 h 139"/>
                <a:gd name="T10" fmla="*/ 202 w 375"/>
                <a:gd name="T11" fmla="*/ 7 h 139"/>
                <a:gd name="T12" fmla="*/ 225 w 375"/>
                <a:gd name="T13" fmla="*/ 6 h 139"/>
                <a:gd name="T14" fmla="*/ 241 w 375"/>
                <a:gd name="T15" fmla="*/ 17 h 139"/>
                <a:gd name="T16" fmla="*/ 294 w 375"/>
                <a:gd name="T17" fmla="*/ 16 h 139"/>
                <a:gd name="T18" fmla="*/ 317 w 375"/>
                <a:gd name="T19" fmla="*/ 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139">
                  <a:moveTo>
                    <a:pt x="317" y="1"/>
                  </a:moveTo>
                  <a:cubicBezTo>
                    <a:pt x="361" y="13"/>
                    <a:pt x="375" y="41"/>
                    <a:pt x="369" y="82"/>
                  </a:cubicBezTo>
                  <a:cubicBezTo>
                    <a:pt x="366" y="100"/>
                    <a:pt x="368" y="119"/>
                    <a:pt x="368" y="139"/>
                  </a:cubicBezTo>
                  <a:cubicBezTo>
                    <a:pt x="246" y="139"/>
                    <a:pt x="125" y="139"/>
                    <a:pt x="0" y="139"/>
                  </a:cubicBezTo>
                  <a:cubicBezTo>
                    <a:pt x="32" y="118"/>
                    <a:pt x="62" y="98"/>
                    <a:pt x="92" y="79"/>
                  </a:cubicBezTo>
                  <a:cubicBezTo>
                    <a:pt x="128" y="55"/>
                    <a:pt x="165" y="31"/>
                    <a:pt x="202" y="7"/>
                  </a:cubicBezTo>
                  <a:cubicBezTo>
                    <a:pt x="210" y="1"/>
                    <a:pt x="217" y="0"/>
                    <a:pt x="225" y="6"/>
                  </a:cubicBezTo>
                  <a:cubicBezTo>
                    <a:pt x="230" y="11"/>
                    <a:pt x="236" y="13"/>
                    <a:pt x="241" y="17"/>
                  </a:cubicBezTo>
                  <a:cubicBezTo>
                    <a:pt x="259" y="31"/>
                    <a:pt x="277" y="30"/>
                    <a:pt x="294" y="16"/>
                  </a:cubicBezTo>
                  <a:cubicBezTo>
                    <a:pt x="302" y="10"/>
                    <a:pt x="311" y="5"/>
                    <a:pt x="317" y="1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397250" y="3322638"/>
              <a:ext cx="509588" cy="666750"/>
            </a:xfrm>
            <a:custGeom>
              <a:avLst/>
              <a:gdLst>
                <a:gd name="T0" fmla="*/ 0 w 210"/>
                <a:gd name="T1" fmla="*/ 275 h 275"/>
                <a:gd name="T2" fmla="*/ 0 w 210"/>
                <a:gd name="T3" fmla="*/ 0 h 275"/>
                <a:gd name="T4" fmla="*/ 210 w 210"/>
                <a:gd name="T5" fmla="*/ 137 h 275"/>
                <a:gd name="T6" fmla="*/ 0 w 210"/>
                <a:gd name="T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275">
                  <a:moveTo>
                    <a:pt x="0" y="275"/>
                  </a:moveTo>
                  <a:cubicBezTo>
                    <a:pt x="0" y="183"/>
                    <a:pt x="0" y="94"/>
                    <a:pt x="0" y="0"/>
                  </a:cubicBezTo>
                  <a:cubicBezTo>
                    <a:pt x="70" y="46"/>
                    <a:pt x="138" y="91"/>
                    <a:pt x="210" y="137"/>
                  </a:cubicBezTo>
                  <a:cubicBezTo>
                    <a:pt x="139" y="183"/>
                    <a:pt x="71" y="228"/>
                    <a:pt x="0" y="275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5349875" y="3870325"/>
              <a:ext cx="504825" cy="665163"/>
            </a:xfrm>
            <a:custGeom>
              <a:avLst/>
              <a:gdLst>
                <a:gd name="T0" fmla="*/ 0 w 208"/>
                <a:gd name="T1" fmla="*/ 137 h 274"/>
                <a:gd name="T2" fmla="*/ 208 w 208"/>
                <a:gd name="T3" fmla="*/ 0 h 274"/>
                <a:gd name="T4" fmla="*/ 208 w 208"/>
                <a:gd name="T5" fmla="*/ 274 h 274"/>
                <a:gd name="T6" fmla="*/ 0 w 208"/>
                <a:gd name="T7" fmla="*/ 13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274">
                  <a:moveTo>
                    <a:pt x="0" y="137"/>
                  </a:moveTo>
                  <a:cubicBezTo>
                    <a:pt x="71" y="90"/>
                    <a:pt x="138" y="46"/>
                    <a:pt x="208" y="0"/>
                  </a:cubicBezTo>
                  <a:cubicBezTo>
                    <a:pt x="208" y="92"/>
                    <a:pt x="208" y="182"/>
                    <a:pt x="208" y="274"/>
                  </a:cubicBezTo>
                  <a:cubicBezTo>
                    <a:pt x="139" y="229"/>
                    <a:pt x="71" y="184"/>
                    <a:pt x="0" y="137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424363" y="3873500"/>
              <a:ext cx="503238" cy="661988"/>
            </a:xfrm>
            <a:custGeom>
              <a:avLst/>
              <a:gdLst>
                <a:gd name="T0" fmla="*/ 208 w 208"/>
                <a:gd name="T1" fmla="*/ 136 h 273"/>
                <a:gd name="T2" fmla="*/ 0 w 208"/>
                <a:gd name="T3" fmla="*/ 273 h 273"/>
                <a:gd name="T4" fmla="*/ 0 w 208"/>
                <a:gd name="T5" fmla="*/ 0 h 273"/>
                <a:gd name="T6" fmla="*/ 208 w 208"/>
                <a:gd name="T7" fmla="*/ 13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273">
                  <a:moveTo>
                    <a:pt x="208" y="136"/>
                  </a:moveTo>
                  <a:cubicBezTo>
                    <a:pt x="138" y="183"/>
                    <a:pt x="70" y="227"/>
                    <a:pt x="0" y="273"/>
                  </a:cubicBezTo>
                  <a:cubicBezTo>
                    <a:pt x="0" y="181"/>
                    <a:pt x="0" y="92"/>
                    <a:pt x="0" y="0"/>
                  </a:cubicBezTo>
                  <a:cubicBezTo>
                    <a:pt x="70" y="45"/>
                    <a:pt x="138" y="90"/>
                    <a:pt x="208" y="136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324350" y="3322638"/>
              <a:ext cx="509588" cy="422275"/>
            </a:xfrm>
            <a:custGeom>
              <a:avLst/>
              <a:gdLst>
                <a:gd name="T0" fmla="*/ 210 w 210"/>
                <a:gd name="T1" fmla="*/ 171 h 174"/>
                <a:gd name="T2" fmla="*/ 57 w 210"/>
                <a:gd name="T3" fmla="*/ 169 h 174"/>
                <a:gd name="T4" fmla="*/ 0 w 210"/>
                <a:gd name="T5" fmla="*/ 138 h 174"/>
                <a:gd name="T6" fmla="*/ 210 w 210"/>
                <a:gd name="T7" fmla="*/ 0 h 174"/>
                <a:gd name="T8" fmla="*/ 210 w 210"/>
                <a:gd name="T9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74">
                  <a:moveTo>
                    <a:pt x="210" y="171"/>
                  </a:moveTo>
                  <a:cubicBezTo>
                    <a:pt x="158" y="171"/>
                    <a:pt x="107" y="174"/>
                    <a:pt x="57" y="169"/>
                  </a:cubicBezTo>
                  <a:cubicBezTo>
                    <a:pt x="38" y="168"/>
                    <a:pt x="21" y="150"/>
                    <a:pt x="0" y="138"/>
                  </a:cubicBezTo>
                  <a:cubicBezTo>
                    <a:pt x="71" y="91"/>
                    <a:pt x="139" y="47"/>
                    <a:pt x="210" y="0"/>
                  </a:cubicBezTo>
                  <a:cubicBezTo>
                    <a:pt x="210" y="58"/>
                    <a:pt x="210" y="113"/>
                    <a:pt x="210" y="171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 idx="4294967295"/>
          </p:nvPr>
        </p:nvSpPr>
        <p:spPr>
          <a:xfrm>
            <a:off x="592667" y="727605"/>
            <a:ext cx="6249988" cy="11604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0" dirty="0">
                <a:solidFill>
                  <a:srgbClr val="4457B5"/>
                </a:solidFill>
              </a:rPr>
              <a:t>Hello!</a:t>
            </a:r>
            <a:endParaRPr sz="12500" dirty="0">
              <a:solidFill>
                <a:srgbClr val="4457B5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4294967295"/>
          </p:nvPr>
        </p:nvSpPr>
        <p:spPr>
          <a:xfrm>
            <a:off x="592667" y="2138892"/>
            <a:ext cx="3495675" cy="1230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I am Jayden Smith</a:t>
            </a: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I am here because I love to give presentations. You can find me at @username</a:t>
            </a:r>
            <a:endParaRPr sz="1600" b="1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6659563" y="866775"/>
            <a:ext cx="153193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516638" y="3209774"/>
            <a:ext cx="32810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n-US" dirty="0"/>
              <a:t>I am here because I love to give presentations. You can find me at @username</a:t>
            </a:r>
            <a:endParaRPr lang="en-US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3390">
            <a:off x="4337749" y="351506"/>
            <a:ext cx="4218383" cy="43078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sldNum" idx="4294967295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 idx="4294967295"/>
          </p:nvPr>
        </p:nvSpPr>
        <p:spPr>
          <a:xfrm>
            <a:off x="557270" y="253018"/>
            <a:ext cx="4754562" cy="1381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1719C"/>
                </a:solidFill>
              </a:rPr>
              <a:t>Want big impact?</a:t>
            </a:r>
            <a:endParaRPr sz="4000" b="1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1719C"/>
                </a:solidFill>
              </a:rPr>
              <a:t>Use big image.</a:t>
            </a:r>
            <a:endParaRPr sz="4000" b="1" dirty="0">
              <a:solidFill>
                <a:srgbClr val="41719C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E53DCAB-B8BF-4771-B7FA-AEB31BCBF8DD}"/>
              </a:ext>
            </a:extLst>
          </p:cNvPr>
          <p:cNvSpPr txBox="1"/>
          <p:nvPr/>
        </p:nvSpPr>
        <p:spPr>
          <a:xfrm>
            <a:off x="557270" y="1634143"/>
            <a:ext cx="31554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41719C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050" dirty="0">
              <a:solidFill>
                <a:srgbClr val="41719C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rgbClr val="41719C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576653" y="3402142"/>
            <a:ext cx="35382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Get a modern PowerPoint  Presentation that is </a:t>
            </a:r>
            <a:r>
              <a:rPr lang="en-US" altLang="ko-KR" dirty="0">
                <a:solidFill>
                  <a:srgbClr val="5F79F6"/>
                </a:solidFill>
                <a:cs typeface="Arial" pitchFamily="34" charset="0"/>
              </a:rPr>
              <a:t>beautifully</a:t>
            </a:r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 designed. I hope and I believe that this Template will your Time, Money and </a:t>
            </a:r>
            <a:r>
              <a:rPr lang="en-US" altLang="ko-KR" dirty="0">
                <a:solidFill>
                  <a:srgbClr val="7030A0"/>
                </a:solidFill>
                <a:cs typeface="Arial" pitchFamily="34" charset="0"/>
              </a:rPr>
              <a:t>Reputation</a:t>
            </a:r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. You can simply impress your audience and add a unique zing and appeal to your </a:t>
            </a:r>
            <a:r>
              <a:rPr lang="en-US" altLang="ko-KR" dirty="0">
                <a:solidFill>
                  <a:srgbClr val="00B0F0"/>
                </a:solidFill>
                <a:cs typeface="Arial" pitchFamily="34" charset="0"/>
              </a:rPr>
              <a:t>Presentations</a:t>
            </a:r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7121" y="4827993"/>
            <a:ext cx="4452757" cy="259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/>
          <p:cNvSpPr/>
          <p:nvPr/>
        </p:nvSpPr>
        <p:spPr>
          <a:xfrm>
            <a:off x="4715321" y="4962144"/>
            <a:ext cx="4306759" cy="125839"/>
          </a:xfrm>
          <a:prstGeom prst="rect">
            <a:avLst/>
          </a:prstGeom>
          <a:solidFill>
            <a:srgbClr val="EB5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08A3DB9-6194-0D1E-8CBC-6B8E8CC02A64}"/>
              </a:ext>
            </a:extLst>
          </p:cNvPr>
          <p:cNvGrpSpPr/>
          <p:nvPr/>
        </p:nvGrpSpPr>
        <p:grpSpPr>
          <a:xfrm>
            <a:off x="4984750" y="533401"/>
            <a:ext cx="3149600" cy="4254499"/>
            <a:chOff x="4984750" y="533401"/>
            <a:chExt cx="3149600" cy="4254499"/>
          </a:xfrm>
          <a:solidFill>
            <a:srgbClr val="41719C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4BD2961-12E6-8FC1-9D81-5AB6EEAB4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0188" y="533401"/>
              <a:ext cx="2676525" cy="3335337"/>
            </a:xfrm>
            <a:custGeom>
              <a:avLst/>
              <a:gdLst>
                <a:gd name="T0" fmla="*/ 298 w 635"/>
                <a:gd name="T1" fmla="*/ 792 h 792"/>
                <a:gd name="T2" fmla="*/ 157 w 635"/>
                <a:gd name="T3" fmla="*/ 608 h 792"/>
                <a:gd name="T4" fmla="*/ 35 w 635"/>
                <a:gd name="T5" fmla="*/ 407 h 792"/>
                <a:gd name="T6" fmla="*/ 47 w 635"/>
                <a:gd name="T7" fmla="*/ 155 h 792"/>
                <a:gd name="T8" fmla="*/ 190 w 635"/>
                <a:gd name="T9" fmla="*/ 28 h 792"/>
                <a:gd name="T10" fmla="*/ 352 w 635"/>
                <a:gd name="T11" fmla="*/ 11 h 792"/>
                <a:gd name="T12" fmla="*/ 559 w 635"/>
                <a:gd name="T13" fmla="*/ 412 h 792"/>
                <a:gd name="T14" fmla="*/ 416 w 635"/>
                <a:gd name="T15" fmla="*/ 640 h 792"/>
                <a:gd name="T16" fmla="*/ 298 w 635"/>
                <a:gd name="T17" fmla="*/ 792 h 792"/>
                <a:gd name="T18" fmla="*/ 297 w 635"/>
                <a:gd name="T19" fmla="*/ 444 h 792"/>
                <a:gd name="T20" fmla="*/ 449 w 635"/>
                <a:gd name="T21" fmla="*/ 294 h 792"/>
                <a:gd name="T22" fmla="*/ 300 w 635"/>
                <a:gd name="T23" fmla="*/ 143 h 792"/>
                <a:gd name="T24" fmla="*/ 148 w 635"/>
                <a:gd name="T25" fmla="*/ 293 h 792"/>
                <a:gd name="T26" fmla="*/ 297 w 635"/>
                <a:gd name="T27" fmla="*/ 44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792">
                  <a:moveTo>
                    <a:pt x="298" y="792"/>
                  </a:moveTo>
                  <a:cubicBezTo>
                    <a:pt x="250" y="729"/>
                    <a:pt x="203" y="669"/>
                    <a:pt x="157" y="608"/>
                  </a:cubicBezTo>
                  <a:cubicBezTo>
                    <a:pt x="109" y="545"/>
                    <a:pt x="66" y="480"/>
                    <a:pt x="35" y="407"/>
                  </a:cubicBezTo>
                  <a:cubicBezTo>
                    <a:pt x="0" y="321"/>
                    <a:pt x="1" y="236"/>
                    <a:pt x="47" y="155"/>
                  </a:cubicBezTo>
                  <a:cubicBezTo>
                    <a:pt x="80" y="97"/>
                    <a:pt x="127" y="54"/>
                    <a:pt x="190" y="28"/>
                  </a:cubicBezTo>
                  <a:cubicBezTo>
                    <a:pt x="243" y="6"/>
                    <a:pt x="298" y="0"/>
                    <a:pt x="352" y="11"/>
                  </a:cubicBezTo>
                  <a:cubicBezTo>
                    <a:pt x="541" y="52"/>
                    <a:pt x="635" y="242"/>
                    <a:pt x="559" y="412"/>
                  </a:cubicBezTo>
                  <a:cubicBezTo>
                    <a:pt x="522" y="495"/>
                    <a:pt x="471" y="568"/>
                    <a:pt x="416" y="640"/>
                  </a:cubicBezTo>
                  <a:cubicBezTo>
                    <a:pt x="378" y="690"/>
                    <a:pt x="339" y="740"/>
                    <a:pt x="298" y="792"/>
                  </a:cubicBezTo>
                  <a:close/>
                  <a:moveTo>
                    <a:pt x="297" y="444"/>
                  </a:moveTo>
                  <a:cubicBezTo>
                    <a:pt x="380" y="445"/>
                    <a:pt x="447" y="379"/>
                    <a:pt x="449" y="294"/>
                  </a:cubicBezTo>
                  <a:cubicBezTo>
                    <a:pt x="450" y="213"/>
                    <a:pt x="382" y="144"/>
                    <a:pt x="300" y="143"/>
                  </a:cubicBezTo>
                  <a:cubicBezTo>
                    <a:pt x="217" y="142"/>
                    <a:pt x="149" y="209"/>
                    <a:pt x="148" y="293"/>
                  </a:cubicBezTo>
                  <a:cubicBezTo>
                    <a:pt x="147" y="375"/>
                    <a:pt x="214" y="443"/>
                    <a:pt x="297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DA09E69-DC71-016F-E0BE-FC02EB33B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750" y="3389313"/>
              <a:ext cx="3149600" cy="1398587"/>
            </a:xfrm>
            <a:custGeom>
              <a:avLst/>
              <a:gdLst>
                <a:gd name="T0" fmla="*/ 388 w 747"/>
                <a:gd name="T1" fmla="*/ 332 h 332"/>
                <a:gd name="T2" fmla="*/ 134 w 747"/>
                <a:gd name="T3" fmla="*/ 287 h 332"/>
                <a:gd name="T4" fmla="*/ 43 w 747"/>
                <a:gd name="T5" fmla="*/ 226 h 332"/>
                <a:gd name="T6" fmla="*/ 43 w 747"/>
                <a:gd name="T7" fmla="*/ 88 h 332"/>
                <a:gd name="T8" fmla="*/ 206 w 747"/>
                <a:gd name="T9" fmla="*/ 5 h 332"/>
                <a:gd name="T10" fmla="*/ 226 w 747"/>
                <a:gd name="T11" fmla="*/ 15 h 332"/>
                <a:gd name="T12" fmla="*/ 327 w 747"/>
                <a:gd name="T13" fmla="*/ 144 h 332"/>
                <a:gd name="T14" fmla="*/ 423 w 747"/>
                <a:gd name="T15" fmla="*/ 145 h 332"/>
                <a:gd name="T16" fmla="*/ 523 w 747"/>
                <a:gd name="T17" fmla="*/ 15 h 332"/>
                <a:gd name="T18" fmla="*/ 552 w 747"/>
                <a:gd name="T19" fmla="*/ 5 h 332"/>
                <a:gd name="T20" fmla="*/ 675 w 747"/>
                <a:gd name="T21" fmla="*/ 60 h 332"/>
                <a:gd name="T22" fmla="*/ 735 w 747"/>
                <a:gd name="T23" fmla="*/ 135 h 332"/>
                <a:gd name="T24" fmla="*/ 698 w 747"/>
                <a:gd name="T25" fmla="*/ 236 h 332"/>
                <a:gd name="T26" fmla="*/ 388 w 747"/>
                <a:gd name="T2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7" h="332">
                  <a:moveTo>
                    <a:pt x="388" y="332"/>
                  </a:moveTo>
                  <a:cubicBezTo>
                    <a:pt x="291" y="331"/>
                    <a:pt x="209" y="321"/>
                    <a:pt x="134" y="287"/>
                  </a:cubicBezTo>
                  <a:cubicBezTo>
                    <a:pt x="101" y="271"/>
                    <a:pt x="69" y="251"/>
                    <a:pt x="43" y="226"/>
                  </a:cubicBezTo>
                  <a:cubicBezTo>
                    <a:pt x="0" y="186"/>
                    <a:pt x="2" y="131"/>
                    <a:pt x="43" y="88"/>
                  </a:cubicBezTo>
                  <a:cubicBezTo>
                    <a:pt x="88" y="41"/>
                    <a:pt x="145" y="19"/>
                    <a:pt x="206" y="5"/>
                  </a:cubicBezTo>
                  <a:cubicBezTo>
                    <a:pt x="212" y="3"/>
                    <a:pt x="222" y="9"/>
                    <a:pt x="226" y="15"/>
                  </a:cubicBezTo>
                  <a:cubicBezTo>
                    <a:pt x="261" y="58"/>
                    <a:pt x="294" y="101"/>
                    <a:pt x="327" y="144"/>
                  </a:cubicBezTo>
                  <a:cubicBezTo>
                    <a:pt x="357" y="182"/>
                    <a:pt x="394" y="182"/>
                    <a:pt x="423" y="145"/>
                  </a:cubicBezTo>
                  <a:cubicBezTo>
                    <a:pt x="456" y="101"/>
                    <a:pt x="490" y="59"/>
                    <a:pt x="523" y="15"/>
                  </a:cubicBezTo>
                  <a:cubicBezTo>
                    <a:pt x="531" y="4"/>
                    <a:pt x="540" y="0"/>
                    <a:pt x="552" y="5"/>
                  </a:cubicBezTo>
                  <a:cubicBezTo>
                    <a:pt x="593" y="23"/>
                    <a:pt x="635" y="40"/>
                    <a:pt x="675" y="60"/>
                  </a:cubicBezTo>
                  <a:cubicBezTo>
                    <a:pt x="706" y="76"/>
                    <a:pt x="722" y="105"/>
                    <a:pt x="735" y="135"/>
                  </a:cubicBezTo>
                  <a:cubicBezTo>
                    <a:pt x="747" y="164"/>
                    <a:pt x="725" y="214"/>
                    <a:pt x="698" y="236"/>
                  </a:cubicBezTo>
                  <a:cubicBezTo>
                    <a:pt x="604" y="316"/>
                    <a:pt x="490" y="327"/>
                    <a:pt x="388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D181A8-1842-4FA6-8C32-9125D49442E8}"/>
              </a:ext>
            </a:extLst>
          </p:cNvPr>
          <p:cNvGrpSpPr/>
          <p:nvPr/>
        </p:nvGrpSpPr>
        <p:grpSpPr>
          <a:xfrm>
            <a:off x="2239121" y="3320378"/>
            <a:ext cx="6025205" cy="965802"/>
            <a:chOff x="3628336" y="3336725"/>
            <a:chExt cx="8033607" cy="128773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A475DE-733B-4FCA-A860-0235399EAF69}"/>
                </a:ext>
              </a:extLst>
            </p:cNvPr>
            <p:cNvGrpSpPr/>
            <p:nvPr/>
          </p:nvGrpSpPr>
          <p:grpSpPr>
            <a:xfrm>
              <a:off x="3628336" y="3376672"/>
              <a:ext cx="4217679" cy="1210040"/>
              <a:chOff x="3866265" y="1442486"/>
              <a:chExt cx="4217679" cy="121004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0D6AF3-3A44-40EC-AB28-B1B7BD394091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A75376-8AC4-4F12-A097-8154380A0245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" name="그룹 112">
              <a:extLst>
                <a:ext uri="{FF2B5EF4-FFF2-40B4-BE49-F238E27FC236}">
                  <a16:creationId xmlns:a16="http://schemas.microsoft.com/office/drawing/2014/main" id="{86944725-AB47-420C-9FB4-FA21DBCF2135}"/>
                </a:ext>
              </a:extLst>
            </p:cNvPr>
            <p:cNvGrpSpPr/>
            <p:nvPr/>
          </p:nvGrpSpPr>
          <p:grpSpPr>
            <a:xfrm>
              <a:off x="8246212" y="3336725"/>
              <a:ext cx="3415731" cy="725786"/>
              <a:chOff x="1832149" y="1840455"/>
              <a:chExt cx="3892424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76" name="Round Same Side Corner Rectangle 8">
                <a:extLst>
                  <a:ext uri="{FF2B5EF4-FFF2-40B4-BE49-F238E27FC236}">
                    <a16:creationId xmlns:a16="http://schemas.microsoft.com/office/drawing/2014/main" id="{6F49FD48-0E20-4CF8-B143-27BC15D4E9EE}"/>
                  </a:ext>
                </a:extLst>
              </p:cNvPr>
              <p:cNvSpPr/>
              <p:nvPr/>
            </p:nvSpPr>
            <p:spPr>
              <a:xfrm>
                <a:off x="1832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" name="Round Same Side Corner Rectangle 8">
                <a:extLst>
                  <a:ext uri="{FF2B5EF4-FFF2-40B4-BE49-F238E27FC236}">
                    <a16:creationId xmlns:a16="http://schemas.microsoft.com/office/drawing/2014/main" id="{C343CDB7-1D36-4B2E-923F-4536A658F502}"/>
                  </a:ext>
                </a:extLst>
              </p:cNvPr>
              <p:cNvSpPr/>
              <p:nvPr/>
            </p:nvSpPr>
            <p:spPr>
              <a:xfrm>
                <a:off x="2229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" name="Round Same Side Corner Rectangle 8">
                <a:extLst>
                  <a:ext uri="{FF2B5EF4-FFF2-40B4-BE49-F238E27FC236}">
                    <a16:creationId xmlns:a16="http://schemas.microsoft.com/office/drawing/2014/main" id="{9B290FCE-897A-4018-82B1-AF560D7133EB}"/>
                  </a:ext>
                </a:extLst>
              </p:cNvPr>
              <p:cNvSpPr/>
              <p:nvPr/>
            </p:nvSpPr>
            <p:spPr>
              <a:xfrm>
                <a:off x="26273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" name="Round Same Side Corner Rectangle 8">
                <a:extLst>
                  <a:ext uri="{FF2B5EF4-FFF2-40B4-BE49-F238E27FC236}">
                    <a16:creationId xmlns:a16="http://schemas.microsoft.com/office/drawing/2014/main" id="{D536C8AE-1E67-41F2-9EF0-278CD8D9166B}"/>
                  </a:ext>
                </a:extLst>
              </p:cNvPr>
              <p:cNvSpPr/>
              <p:nvPr/>
            </p:nvSpPr>
            <p:spPr>
              <a:xfrm>
                <a:off x="30249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" name="Round Same Side Corner Rectangle 8">
                <a:extLst>
                  <a:ext uri="{FF2B5EF4-FFF2-40B4-BE49-F238E27FC236}">
                    <a16:creationId xmlns:a16="http://schemas.microsoft.com/office/drawing/2014/main" id="{7D29C4AB-E5DF-46B8-A9C5-EAF7A5528034}"/>
                  </a:ext>
                </a:extLst>
              </p:cNvPr>
              <p:cNvSpPr/>
              <p:nvPr/>
            </p:nvSpPr>
            <p:spPr>
              <a:xfrm>
                <a:off x="34225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" name="Round Same Side Corner Rectangle 8">
                <a:extLst>
                  <a:ext uri="{FF2B5EF4-FFF2-40B4-BE49-F238E27FC236}">
                    <a16:creationId xmlns:a16="http://schemas.microsoft.com/office/drawing/2014/main" id="{6289079C-D6D6-463C-9648-024644C80E6F}"/>
                  </a:ext>
                </a:extLst>
              </p:cNvPr>
              <p:cNvSpPr/>
              <p:nvPr/>
            </p:nvSpPr>
            <p:spPr>
              <a:xfrm>
                <a:off x="3820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" name="Round Same Side Corner Rectangle 8">
                <a:extLst>
                  <a:ext uri="{FF2B5EF4-FFF2-40B4-BE49-F238E27FC236}">
                    <a16:creationId xmlns:a16="http://schemas.microsoft.com/office/drawing/2014/main" id="{3FC91F76-E768-4C6B-ABAD-E57BCA337CC1}"/>
                  </a:ext>
                </a:extLst>
              </p:cNvPr>
              <p:cNvSpPr/>
              <p:nvPr/>
            </p:nvSpPr>
            <p:spPr>
              <a:xfrm>
                <a:off x="4217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" name="Round Same Side Corner Rectangle 8">
                <a:extLst>
                  <a:ext uri="{FF2B5EF4-FFF2-40B4-BE49-F238E27FC236}">
                    <a16:creationId xmlns:a16="http://schemas.microsoft.com/office/drawing/2014/main" id="{08A87EE9-E87E-4E23-A167-F09887FE0293}"/>
                  </a:ext>
                </a:extLst>
              </p:cNvPr>
              <p:cNvSpPr/>
              <p:nvPr/>
            </p:nvSpPr>
            <p:spPr>
              <a:xfrm>
                <a:off x="461535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" name="Round Same Side Corner Rectangle 8">
                <a:extLst>
                  <a:ext uri="{FF2B5EF4-FFF2-40B4-BE49-F238E27FC236}">
                    <a16:creationId xmlns:a16="http://schemas.microsoft.com/office/drawing/2014/main" id="{1016D7CC-9354-4B88-9FD6-97F73A71DE3B}"/>
                  </a:ext>
                </a:extLst>
              </p:cNvPr>
              <p:cNvSpPr/>
              <p:nvPr/>
            </p:nvSpPr>
            <p:spPr>
              <a:xfrm>
                <a:off x="50129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" name="Round Same Side Corner Rectangle 8">
                <a:extLst>
                  <a:ext uri="{FF2B5EF4-FFF2-40B4-BE49-F238E27FC236}">
                    <a16:creationId xmlns:a16="http://schemas.microsoft.com/office/drawing/2014/main" id="{0E939E11-20AC-4A51-8D49-C6E4421CF061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1440BF9-C9AC-464D-85DB-4F61965BF2ED}"/>
                </a:ext>
              </a:extLst>
            </p:cNvPr>
            <p:cNvSpPr txBox="1"/>
            <p:nvPr/>
          </p:nvSpPr>
          <p:spPr>
            <a:xfrm>
              <a:off x="9517534" y="4255128"/>
              <a:ext cx="87309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50%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021" y="69750"/>
            <a:ext cx="8679898" cy="543185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13CB191-FD5D-4647-91AA-EB0D5CD289C4}"/>
              </a:ext>
            </a:extLst>
          </p:cNvPr>
          <p:cNvGrpSpPr/>
          <p:nvPr/>
        </p:nvGrpSpPr>
        <p:grpSpPr>
          <a:xfrm>
            <a:off x="2239121" y="2203527"/>
            <a:ext cx="6025205" cy="944178"/>
            <a:chOff x="3628336" y="4854369"/>
            <a:chExt cx="8033607" cy="125890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999929B-2832-4E5F-B03F-EED5BFCC2D3A}"/>
                </a:ext>
              </a:extLst>
            </p:cNvPr>
            <p:cNvGrpSpPr/>
            <p:nvPr/>
          </p:nvGrpSpPr>
          <p:grpSpPr>
            <a:xfrm>
              <a:off x="3628336" y="4878800"/>
              <a:ext cx="4217679" cy="1210040"/>
              <a:chOff x="3866265" y="1442486"/>
              <a:chExt cx="4217679" cy="1210040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6E0239C-5871-4C21-A082-C92B7EDDC298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1C245B-4E35-4DB5-8E6D-CA9001718A7D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3" name="그룹 64">
              <a:extLst>
                <a:ext uri="{FF2B5EF4-FFF2-40B4-BE49-F238E27FC236}">
                  <a16:creationId xmlns:a16="http://schemas.microsoft.com/office/drawing/2014/main" id="{7D304D6D-E893-49FD-AD55-FA350AFACA69}"/>
                </a:ext>
              </a:extLst>
            </p:cNvPr>
            <p:cNvGrpSpPr/>
            <p:nvPr/>
          </p:nvGrpSpPr>
          <p:grpSpPr>
            <a:xfrm>
              <a:off x="8246212" y="4854369"/>
              <a:ext cx="3415731" cy="725786"/>
              <a:chOff x="1832149" y="1840455"/>
              <a:chExt cx="3892424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64" name="Round Same Side Corner Rectangle 8">
                <a:extLst>
                  <a:ext uri="{FF2B5EF4-FFF2-40B4-BE49-F238E27FC236}">
                    <a16:creationId xmlns:a16="http://schemas.microsoft.com/office/drawing/2014/main" id="{10A95A73-580E-43B7-8338-88A53AF932DF}"/>
                  </a:ext>
                </a:extLst>
              </p:cNvPr>
              <p:cNvSpPr/>
              <p:nvPr/>
            </p:nvSpPr>
            <p:spPr>
              <a:xfrm>
                <a:off x="1832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" name="Round Same Side Corner Rectangle 8">
                <a:extLst>
                  <a:ext uri="{FF2B5EF4-FFF2-40B4-BE49-F238E27FC236}">
                    <a16:creationId xmlns:a16="http://schemas.microsoft.com/office/drawing/2014/main" id="{C271E70B-35B1-4E84-8141-8D4A2D271A24}"/>
                  </a:ext>
                </a:extLst>
              </p:cNvPr>
              <p:cNvSpPr/>
              <p:nvPr/>
            </p:nvSpPr>
            <p:spPr>
              <a:xfrm>
                <a:off x="2229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" name="Round Same Side Corner Rectangle 8">
                <a:extLst>
                  <a:ext uri="{FF2B5EF4-FFF2-40B4-BE49-F238E27FC236}">
                    <a16:creationId xmlns:a16="http://schemas.microsoft.com/office/drawing/2014/main" id="{35F258BE-6483-4403-8C1F-C8CC592CCEEF}"/>
                  </a:ext>
                </a:extLst>
              </p:cNvPr>
              <p:cNvSpPr/>
              <p:nvPr/>
            </p:nvSpPr>
            <p:spPr>
              <a:xfrm>
                <a:off x="26273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" name="Round Same Side Corner Rectangle 8">
                <a:extLst>
                  <a:ext uri="{FF2B5EF4-FFF2-40B4-BE49-F238E27FC236}">
                    <a16:creationId xmlns:a16="http://schemas.microsoft.com/office/drawing/2014/main" id="{328395C1-11B3-49D1-B21B-1A2C59734C57}"/>
                  </a:ext>
                </a:extLst>
              </p:cNvPr>
              <p:cNvSpPr/>
              <p:nvPr/>
            </p:nvSpPr>
            <p:spPr>
              <a:xfrm>
                <a:off x="30249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Round Same Side Corner Rectangle 8">
                <a:extLst>
                  <a:ext uri="{FF2B5EF4-FFF2-40B4-BE49-F238E27FC236}">
                    <a16:creationId xmlns:a16="http://schemas.microsoft.com/office/drawing/2014/main" id="{7A18CCA3-7F78-4FDC-A042-96F2C5E167C3}"/>
                  </a:ext>
                </a:extLst>
              </p:cNvPr>
              <p:cNvSpPr/>
              <p:nvPr/>
            </p:nvSpPr>
            <p:spPr>
              <a:xfrm>
                <a:off x="34225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Round Same Side Corner Rectangle 8">
                <a:extLst>
                  <a:ext uri="{FF2B5EF4-FFF2-40B4-BE49-F238E27FC236}">
                    <a16:creationId xmlns:a16="http://schemas.microsoft.com/office/drawing/2014/main" id="{41A852CA-2CD2-4AA3-A729-7577C100FE71}"/>
                  </a:ext>
                </a:extLst>
              </p:cNvPr>
              <p:cNvSpPr/>
              <p:nvPr/>
            </p:nvSpPr>
            <p:spPr>
              <a:xfrm>
                <a:off x="3820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0" name="Round Same Side Corner Rectangle 8">
                <a:extLst>
                  <a:ext uri="{FF2B5EF4-FFF2-40B4-BE49-F238E27FC236}">
                    <a16:creationId xmlns:a16="http://schemas.microsoft.com/office/drawing/2014/main" id="{C1D14A48-5951-4C87-901C-9F259EB9C234}"/>
                  </a:ext>
                </a:extLst>
              </p:cNvPr>
              <p:cNvSpPr/>
              <p:nvPr/>
            </p:nvSpPr>
            <p:spPr>
              <a:xfrm>
                <a:off x="4217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" name="Round Same Side Corner Rectangle 8">
                <a:extLst>
                  <a:ext uri="{FF2B5EF4-FFF2-40B4-BE49-F238E27FC236}">
                    <a16:creationId xmlns:a16="http://schemas.microsoft.com/office/drawing/2014/main" id="{3264BA85-A5B7-4184-ACBD-0A6F37C108A7}"/>
                  </a:ext>
                </a:extLst>
              </p:cNvPr>
              <p:cNvSpPr/>
              <p:nvPr/>
            </p:nvSpPr>
            <p:spPr>
              <a:xfrm>
                <a:off x="461535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Round Same Side Corner Rectangle 8">
                <a:extLst>
                  <a:ext uri="{FF2B5EF4-FFF2-40B4-BE49-F238E27FC236}">
                    <a16:creationId xmlns:a16="http://schemas.microsoft.com/office/drawing/2014/main" id="{496F344B-8C85-4A7D-82E3-8157570AFCB7}"/>
                  </a:ext>
                </a:extLst>
              </p:cNvPr>
              <p:cNvSpPr/>
              <p:nvPr/>
            </p:nvSpPr>
            <p:spPr>
              <a:xfrm>
                <a:off x="50129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Round Same Side Corner Rectangle 8">
                <a:extLst>
                  <a:ext uri="{FF2B5EF4-FFF2-40B4-BE49-F238E27FC236}">
                    <a16:creationId xmlns:a16="http://schemas.microsoft.com/office/drawing/2014/main" id="{A9512EA3-F536-408B-A04A-1ECFAFA87561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3921B47-1147-4680-9C3B-F1C2E26CB869}"/>
                </a:ext>
              </a:extLst>
            </p:cNvPr>
            <p:cNvSpPr txBox="1"/>
            <p:nvPr/>
          </p:nvSpPr>
          <p:spPr>
            <a:xfrm>
              <a:off x="9517534" y="5743940"/>
              <a:ext cx="873097" cy="369332"/>
            </a:xfrm>
            <a:prstGeom prst="rect">
              <a:avLst/>
            </a:prstGeom>
            <a:solidFill>
              <a:srgbClr val="41719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70%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D41AA7A-0CAC-4FF2-89C9-5AAE614B4B62}"/>
              </a:ext>
            </a:extLst>
          </p:cNvPr>
          <p:cNvGrpSpPr/>
          <p:nvPr/>
        </p:nvGrpSpPr>
        <p:grpSpPr>
          <a:xfrm>
            <a:off x="2239114" y="1089976"/>
            <a:ext cx="6025212" cy="940878"/>
            <a:chOff x="3628336" y="1852311"/>
            <a:chExt cx="8033616" cy="125450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3E092FB-8024-438A-9343-5F77F7A95490}"/>
                </a:ext>
              </a:extLst>
            </p:cNvPr>
            <p:cNvGrpSpPr/>
            <p:nvPr/>
          </p:nvGrpSpPr>
          <p:grpSpPr>
            <a:xfrm>
              <a:off x="3628336" y="1874543"/>
              <a:ext cx="4217679" cy="1210040"/>
              <a:chOff x="3866265" y="1442486"/>
              <a:chExt cx="4217679" cy="1210040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94656BC-E5FF-4B11-8C3B-7A592F34B633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374992-C4FC-46CC-892D-7C9D5AB2DE83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7" name="그룹 90">
              <a:extLst>
                <a:ext uri="{FF2B5EF4-FFF2-40B4-BE49-F238E27FC236}">
                  <a16:creationId xmlns:a16="http://schemas.microsoft.com/office/drawing/2014/main" id="{FC6D4F60-E806-4071-9939-651752374120}"/>
                </a:ext>
              </a:extLst>
            </p:cNvPr>
            <p:cNvGrpSpPr/>
            <p:nvPr/>
          </p:nvGrpSpPr>
          <p:grpSpPr>
            <a:xfrm>
              <a:off x="8246212" y="1852311"/>
              <a:ext cx="3415740" cy="725786"/>
              <a:chOff x="1832146" y="1840455"/>
              <a:chExt cx="3892427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88" name="Round Same Side Corner Rectangle 8">
                <a:extLst>
                  <a:ext uri="{FF2B5EF4-FFF2-40B4-BE49-F238E27FC236}">
                    <a16:creationId xmlns:a16="http://schemas.microsoft.com/office/drawing/2014/main" id="{1DA58D6F-DCEF-46F6-923B-927B7A546E97}"/>
                  </a:ext>
                </a:extLst>
              </p:cNvPr>
              <p:cNvSpPr/>
              <p:nvPr/>
            </p:nvSpPr>
            <p:spPr>
              <a:xfrm>
                <a:off x="18321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Round Same Side Corner Rectangle 8">
                <a:extLst>
                  <a:ext uri="{FF2B5EF4-FFF2-40B4-BE49-F238E27FC236}">
                    <a16:creationId xmlns:a16="http://schemas.microsoft.com/office/drawing/2014/main" id="{603404BF-9163-46A0-8A4F-2C1EF05160D6}"/>
                  </a:ext>
                </a:extLst>
              </p:cNvPr>
              <p:cNvSpPr/>
              <p:nvPr/>
            </p:nvSpPr>
            <p:spPr>
              <a:xfrm>
                <a:off x="22297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0" name="Round Same Side Corner Rectangle 8">
                <a:extLst>
                  <a:ext uri="{FF2B5EF4-FFF2-40B4-BE49-F238E27FC236}">
                    <a16:creationId xmlns:a16="http://schemas.microsoft.com/office/drawing/2014/main" id="{274910CA-18B3-44BB-BCB3-15F5A32BBF4B}"/>
                  </a:ext>
                </a:extLst>
              </p:cNvPr>
              <p:cNvSpPr/>
              <p:nvPr/>
            </p:nvSpPr>
            <p:spPr>
              <a:xfrm>
                <a:off x="26273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" name="Round Same Side Corner Rectangle 8">
                <a:extLst>
                  <a:ext uri="{FF2B5EF4-FFF2-40B4-BE49-F238E27FC236}">
                    <a16:creationId xmlns:a16="http://schemas.microsoft.com/office/drawing/2014/main" id="{61E70908-44BD-486A-8D35-A94A484EEE64}"/>
                  </a:ext>
                </a:extLst>
              </p:cNvPr>
              <p:cNvSpPr/>
              <p:nvPr/>
            </p:nvSpPr>
            <p:spPr>
              <a:xfrm>
                <a:off x="30249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" name="Round Same Side Corner Rectangle 8">
                <a:extLst>
                  <a:ext uri="{FF2B5EF4-FFF2-40B4-BE49-F238E27FC236}">
                    <a16:creationId xmlns:a16="http://schemas.microsoft.com/office/drawing/2014/main" id="{4329C42A-F63B-453A-85B9-2E6A071501C8}"/>
                  </a:ext>
                </a:extLst>
              </p:cNvPr>
              <p:cNvSpPr/>
              <p:nvPr/>
            </p:nvSpPr>
            <p:spPr>
              <a:xfrm>
                <a:off x="34225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" name="Round Same Side Corner Rectangle 8">
                <a:extLst>
                  <a:ext uri="{FF2B5EF4-FFF2-40B4-BE49-F238E27FC236}">
                    <a16:creationId xmlns:a16="http://schemas.microsoft.com/office/drawing/2014/main" id="{1AD94B8C-5438-4486-B531-9BD6B4DE253A}"/>
                  </a:ext>
                </a:extLst>
              </p:cNvPr>
              <p:cNvSpPr/>
              <p:nvPr/>
            </p:nvSpPr>
            <p:spPr>
              <a:xfrm>
                <a:off x="38201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" name="Round Same Side Corner Rectangle 8">
                <a:extLst>
                  <a:ext uri="{FF2B5EF4-FFF2-40B4-BE49-F238E27FC236}">
                    <a16:creationId xmlns:a16="http://schemas.microsoft.com/office/drawing/2014/main" id="{9E78A31A-1FF9-4D41-B363-7DBEBBE385B2}"/>
                  </a:ext>
                </a:extLst>
              </p:cNvPr>
              <p:cNvSpPr/>
              <p:nvPr/>
            </p:nvSpPr>
            <p:spPr>
              <a:xfrm>
                <a:off x="42177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" name="Round Same Side Corner Rectangle 8">
                <a:extLst>
                  <a:ext uri="{FF2B5EF4-FFF2-40B4-BE49-F238E27FC236}">
                    <a16:creationId xmlns:a16="http://schemas.microsoft.com/office/drawing/2014/main" id="{E78D98BF-BA08-4ED1-9252-6A591CC31995}"/>
                  </a:ext>
                </a:extLst>
              </p:cNvPr>
              <p:cNvSpPr/>
              <p:nvPr/>
            </p:nvSpPr>
            <p:spPr>
              <a:xfrm>
                <a:off x="46153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" name="Round Same Side Corner Rectangle 8">
                <a:extLst>
                  <a:ext uri="{FF2B5EF4-FFF2-40B4-BE49-F238E27FC236}">
                    <a16:creationId xmlns:a16="http://schemas.microsoft.com/office/drawing/2014/main" id="{76B3FB0B-80D2-4AC3-8823-1749DDBCD73E}"/>
                  </a:ext>
                </a:extLst>
              </p:cNvPr>
              <p:cNvSpPr/>
              <p:nvPr/>
            </p:nvSpPr>
            <p:spPr>
              <a:xfrm>
                <a:off x="50129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7" name="Round Same Side Corner Rectangle 8">
                <a:extLst>
                  <a:ext uri="{FF2B5EF4-FFF2-40B4-BE49-F238E27FC236}">
                    <a16:creationId xmlns:a16="http://schemas.microsoft.com/office/drawing/2014/main" id="{D7A57159-BF0A-4C2D-A33B-71CE830283E8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A921725-48F5-4C94-B102-B1EFDDBD88A8}"/>
                </a:ext>
              </a:extLst>
            </p:cNvPr>
            <p:cNvSpPr txBox="1"/>
            <p:nvPr/>
          </p:nvSpPr>
          <p:spPr>
            <a:xfrm>
              <a:off x="9517535" y="2737483"/>
              <a:ext cx="873097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 9"/>
          <p:cNvSpPr>
            <a:spLocks/>
          </p:cNvSpPr>
          <p:nvPr/>
        </p:nvSpPr>
        <p:spPr bwMode="auto">
          <a:xfrm>
            <a:off x="42863" y="5249863"/>
            <a:ext cx="57150" cy="41275"/>
          </a:xfrm>
          <a:custGeom>
            <a:avLst/>
            <a:gdLst>
              <a:gd name="T0" fmla="*/ 8 w 19"/>
              <a:gd name="T1" fmla="*/ 13 h 14"/>
              <a:gd name="T2" fmla="*/ 8 w 19"/>
              <a:gd name="T3" fmla="*/ 6 h 14"/>
              <a:gd name="T4" fmla="*/ 5 w 19"/>
              <a:gd name="T5" fmla="*/ 3 h 14"/>
              <a:gd name="T6" fmla="*/ 3 w 19"/>
              <a:gd name="T7" fmla="*/ 6 h 14"/>
              <a:gd name="T8" fmla="*/ 2 w 19"/>
              <a:gd name="T9" fmla="*/ 14 h 14"/>
              <a:gd name="T10" fmla="*/ 0 w 19"/>
              <a:gd name="T11" fmla="*/ 14 h 14"/>
              <a:gd name="T12" fmla="*/ 0 w 19"/>
              <a:gd name="T13" fmla="*/ 1 h 14"/>
              <a:gd name="T14" fmla="*/ 14 w 19"/>
              <a:gd name="T15" fmla="*/ 1 h 14"/>
              <a:gd name="T16" fmla="*/ 19 w 19"/>
              <a:gd name="T17" fmla="*/ 4 h 14"/>
              <a:gd name="T18" fmla="*/ 19 w 19"/>
              <a:gd name="T19" fmla="*/ 13 h 14"/>
              <a:gd name="T20" fmla="*/ 17 w 19"/>
              <a:gd name="T21" fmla="*/ 14 h 14"/>
              <a:gd name="T22" fmla="*/ 16 w 19"/>
              <a:gd name="T23" fmla="*/ 10 h 14"/>
              <a:gd name="T24" fmla="*/ 13 w 19"/>
              <a:gd name="T25" fmla="*/ 3 h 14"/>
              <a:gd name="T26" fmla="*/ 11 w 19"/>
              <a:gd name="T27" fmla="*/ 10 h 14"/>
              <a:gd name="T28" fmla="*/ 10 w 19"/>
              <a:gd name="T29" fmla="*/ 14 h 14"/>
              <a:gd name="T30" fmla="*/ 8 w 19"/>
              <a:gd name="T31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4">
                <a:moveTo>
                  <a:pt x="8" y="13"/>
                </a:moveTo>
                <a:cubicBezTo>
                  <a:pt x="8" y="11"/>
                  <a:pt x="8" y="9"/>
                  <a:pt x="8" y="6"/>
                </a:cubicBezTo>
                <a:cubicBezTo>
                  <a:pt x="8" y="5"/>
                  <a:pt x="6" y="4"/>
                  <a:pt x="5" y="3"/>
                </a:cubicBezTo>
                <a:cubicBezTo>
                  <a:pt x="5" y="4"/>
                  <a:pt x="3" y="5"/>
                  <a:pt x="3" y="6"/>
                </a:cubicBezTo>
                <a:cubicBezTo>
                  <a:pt x="3" y="8"/>
                  <a:pt x="2" y="11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0"/>
                  <a:pt x="0" y="5"/>
                  <a:pt x="0" y="1"/>
                </a:cubicBezTo>
                <a:cubicBezTo>
                  <a:pt x="5" y="1"/>
                  <a:pt x="10" y="0"/>
                  <a:pt x="14" y="1"/>
                </a:cubicBezTo>
                <a:cubicBezTo>
                  <a:pt x="16" y="1"/>
                  <a:pt x="18" y="3"/>
                  <a:pt x="19" y="4"/>
                </a:cubicBezTo>
                <a:cubicBezTo>
                  <a:pt x="19" y="7"/>
                  <a:pt x="19" y="10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7" y="12"/>
                  <a:pt x="17" y="11"/>
                  <a:pt x="16" y="10"/>
                </a:cubicBezTo>
                <a:cubicBezTo>
                  <a:pt x="15" y="8"/>
                  <a:pt x="14" y="6"/>
                  <a:pt x="13" y="3"/>
                </a:cubicBezTo>
                <a:cubicBezTo>
                  <a:pt x="13" y="6"/>
                  <a:pt x="12" y="8"/>
                  <a:pt x="11" y="10"/>
                </a:cubicBezTo>
                <a:cubicBezTo>
                  <a:pt x="11" y="11"/>
                  <a:pt x="10" y="13"/>
                  <a:pt x="10" y="14"/>
                </a:cubicBezTo>
                <a:cubicBezTo>
                  <a:pt x="9" y="14"/>
                  <a:pt x="9" y="14"/>
                  <a:pt x="8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-120650" y="5249863"/>
            <a:ext cx="39688" cy="41275"/>
          </a:xfrm>
          <a:custGeom>
            <a:avLst/>
            <a:gdLst>
              <a:gd name="T0" fmla="*/ 13 w 13"/>
              <a:gd name="T1" fmla="*/ 8 h 14"/>
              <a:gd name="T2" fmla="*/ 5 w 13"/>
              <a:gd name="T3" fmla="*/ 8 h 14"/>
              <a:gd name="T4" fmla="*/ 4 w 13"/>
              <a:gd name="T5" fmla="*/ 10 h 14"/>
              <a:gd name="T6" fmla="*/ 12 w 13"/>
              <a:gd name="T7" fmla="*/ 11 h 14"/>
              <a:gd name="T8" fmla="*/ 12 w 13"/>
              <a:gd name="T9" fmla="*/ 12 h 14"/>
              <a:gd name="T10" fmla="*/ 6 w 13"/>
              <a:gd name="T11" fmla="*/ 13 h 14"/>
              <a:gd name="T12" fmla="*/ 1 w 13"/>
              <a:gd name="T13" fmla="*/ 6 h 14"/>
              <a:gd name="T14" fmla="*/ 8 w 13"/>
              <a:gd name="T15" fmla="*/ 1 h 14"/>
              <a:gd name="T16" fmla="*/ 13 w 13"/>
              <a:gd name="T17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4">
                <a:moveTo>
                  <a:pt x="13" y="8"/>
                </a:moveTo>
                <a:cubicBezTo>
                  <a:pt x="10" y="8"/>
                  <a:pt x="7" y="8"/>
                  <a:pt x="5" y="8"/>
                </a:cubicBezTo>
                <a:cubicBezTo>
                  <a:pt x="5" y="9"/>
                  <a:pt x="5" y="10"/>
                  <a:pt x="4" y="10"/>
                </a:cubicBezTo>
                <a:cubicBezTo>
                  <a:pt x="7" y="11"/>
                  <a:pt x="9" y="11"/>
                  <a:pt x="12" y="11"/>
                </a:cubicBezTo>
                <a:cubicBezTo>
                  <a:pt x="12" y="11"/>
                  <a:pt x="12" y="12"/>
                  <a:pt x="12" y="12"/>
                </a:cubicBezTo>
                <a:cubicBezTo>
                  <a:pt x="10" y="12"/>
                  <a:pt x="8" y="14"/>
                  <a:pt x="6" y="13"/>
                </a:cubicBezTo>
                <a:cubicBezTo>
                  <a:pt x="3" y="13"/>
                  <a:pt x="0" y="10"/>
                  <a:pt x="1" y="6"/>
                </a:cubicBezTo>
                <a:cubicBezTo>
                  <a:pt x="2" y="4"/>
                  <a:pt x="5" y="1"/>
                  <a:pt x="8" y="1"/>
                </a:cubicBezTo>
                <a:cubicBezTo>
                  <a:pt x="11" y="0"/>
                  <a:pt x="13" y="3"/>
                  <a:pt x="13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-6350" y="5253038"/>
            <a:ext cx="39688" cy="38100"/>
          </a:xfrm>
          <a:custGeom>
            <a:avLst/>
            <a:gdLst>
              <a:gd name="T0" fmla="*/ 7 w 13"/>
              <a:gd name="T1" fmla="*/ 0 h 13"/>
              <a:gd name="T2" fmla="*/ 13 w 13"/>
              <a:gd name="T3" fmla="*/ 7 h 13"/>
              <a:gd name="T4" fmla="*/ 6 w 13"/>
              <a:gd name="T5" fmla="*/ 13 h 13"/>
              <a:gd name="T6" fmla="*/ 0 w 13"/>
              <a:gd name="T7" fmla="*/ 6 h 13"/>
              <a:gd name="T8" fmla="*/ 7 w 13"/>
              <a:gd name="T9" fmla="*/ 0 h 13"/>
              <a:gd name="T10" fmla="*/ 1 w 13"/>
              <a:gd name="T11" fmla="*/ 6 h 13"/>
              <a:gd name="T12" fmla="*/ 6 w 13"/>
              <a:gd name="T13" fmla="*/ 11 h 13"/>
              <a:gd name="T14" fmla="*/ 9 w 13"/>
              <a:gd name="T15" fmla="*/ 6 h 13"/>
              <a:gd name="T16" fmla="*/ 6 w 13"/>
              <a:gd name="T17" fmla="*/ 2 h 13"/>
              <a:gd name="T18" fmla="*/ 1 w 13"/>
              <a:gd name="T19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7" y="0"/>
                </a:moveTo>
                <a:cubicBezTo>
                  <a:pt x="10" y="0"/>
                  <a:pt x="13" y="2"/>
                  <a:pt x="13" y="7"/>
                </a:cubicBezTo>
                <a:cubicBezTo>
                  <a:pt x="12" y="11"/>
                  <a:pt x="10" y="13"/>
                  <a:pt x="6" y="13"/>
                </a:cubicBezTo>
                <a:cubicBezTo>
                  <a:pt x="2" y="13"/>
                  <a:pt x="0" y="10"/>
                  <a:pt x="0" y="6"/>
                </a:cubicBezTo>
                <a:cubicBezTo>
                  <a:pt x="0" y="2"/>
                  <a:pt x="2" y="0"/>
                  <a:pt x="7" y="0"/>
                </a:cubicBezTo>
                <a:close/>
                <a:moveTo>
                  <a:pt x="1" y="6"/>
                </a:moveTo>
                <a:cubicBezTo>
                  <a:pt x="3" y="8"/>
                  <a:pt x="5" y="9"/>
                  <a:pt x="6" y="11"/>
                </a:cubicBezTo>
                <a:cubicBezTo>
                  <a:pt x="7" y="9"/>
                  <a:pt x="9" y="8"/>
                  <a:pt x="9" y="6"/>
                </a:cubicBezTo>
                <a:cubicBezTo>
                  <a:pt x="9" y="5"/>
                  <a:pt x="7" y="4"/>
                  <a:pt x="6" y="2"/>
                </a:cubicBezTo>
                <a:cubicBezTo>
                  <a:pt x="5" y="3"/>
                  <a:pt x="3" y="4"/>
                  <a:pt x="1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-53975" y="5162550"/>
            <a:ext cx="53975" cy="33338"/>
          </a:xfrm>
          <a:custGeom>
            <a:avLst/>
            <a:gdLst>
              <a:gd name="T0" fmla="*/ 16 w 18"/>
              <a:gd name="T1" fmla="*/ 11 h 11"/>
              <a:gd name="T2" fmla="*/ 15 w 18"/>
              <a:gd name="T3" fmla="*/ 5 h 11"/>
              <a:gd name="T4" fmla="*/ 13 w 18"/>
              <a:gd name="T5" fmla="*/ 1 h 11"/>
              <a:gd name="T6" fmla="*/ 10 w 18"/>
              <a:gd name="T7" fmla="*/ 4 h 11"/>
              <a:gd name="T8" fmla="*/ 8 w 18"/>
              <a:gd name="T9" fmla="*/ 11 h 11"/>
              <a:gd name="T10" fmla="*/ 8 w 18"/>
              <a:gd name="T11" fmla="*/ 5 h 11"/>
              <a:gd name="T12" fmla="*/ 5 w 18"/>
              <a:gd name="T13" fmla="*/ 1 h 11"/>
              <a:gd name="T14" fmla="*/ 1 w 18"/>
              <a:gd name="T15" fmla="*/ 5 h 11"/>
              <a:gd name="T16" fmla="*/ 0 w 18"/>
              <a:gd name="T17" fmla="*/ 11 h 11"/>
              <a:gd name="T18" fmla="*/ 0 w 18"/>
              <a:gd name="T19" fmla="*/ 0 h 11"/>
              <a:gd name="T20" fmla="*/ 14 w 18"/>
              <a:gd name="T21" fmla="*/ 0 h 11"/>
              <a:gd name="T22" fmla="*/ 17 w 18"/>
              <a:gd name="T23" fmla="*/ 3 h 11"/>
              <a:gd name="T24" fmla="*/ 17 w 18"/>
              <a:gd name="T25" fmla="*/ 11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16" y="11"/>
                </a:moveTo>
                <a:cubicBezTo>
                  <a:pt x="16" y="9"/>
                  <a:pt x="16" y="7"/>
                  <a:pt x="15" y="5"/>
                </a:cubicBezTo>
                <a:cubicBezTo>
                  <a:pt x="15" y="3"/>
                  <a:pt x="14" y="2"/>
                  <a:pt x="13" y="1"/>
                </a:cubicBezTo>
                <a:cubicBezTo>
                  <a:pt x="12" y="2"/>
                  <a:pt x="10" y="3"/>
                  <a:pt x="10" y="4"/>
                </a:cubicBezTo>
                <a:cubicBezTo>
                  <a:pt x="9" y="6"/>
                  <a:pt x="9" y="9"/>
                  <a:pt x="8" y="11"/>
                </a:cubicBezTo>
                <a:cubicBezTo>
                  <a:pt x="8" y="9"/>
                  <a:pt x="8" y="7"/>
                  <a:pt x="8" y="5"/>
                </a:cubicBezTo>
                <a:cubicBezTo>
                  <a:pt x="7" y="3"/>
                  <a:pt x="6" y="2"/>
                  <a:pt x="5" y="1"/>
                </a:cubicBezTo>
                <a:cubicBezTo>
                  <a:pt x="3" y="2"/>
                  <a:pt x="2" y="3"/>
                  <a:pt x="1" y="5"/>
                </a:cubicBezTo>
                <a:cubicBezTo>
                  <a:pt x="0" y="7"/>
                  <a:pt x="1" y="9"/>
                  <a:pt x="0" y="11"/>
                </a:cubicBezTo>
                <a:cubicBezTo>
                  <a:pt x="0" y="8"/>
                  <a:pt x="0" y="4"/>
                  <a:pt x="0" y="0"/>
                </a:cubicBezTo>
                <a:cubicBezTo>
                  <a:pt x="4" y="0"/>
                  <a:pt x="9" y="0"/>
                  <a:pt x="14" y="0"/>
                </a:cubicBezTo>
                <a:cubicBezTo>
                  <a:pt x="15" y="0"/>
                  <a:pt x="17" y="1"/>
                  <a:pt x="17" y="3"/>
                </a:cubicBezTo>
                <a:cubicBezTo>
                  <a:pt x="18" y="5"/>
                  <a:pt x="17" y="8"/>
                  <a:pt x="17" y="11"/>
                </a:cubicBezTo>
                <a:cubicBezTo>
                  <a:pt x="17" y="11"/>
                  <a:pt x="16" y="11"/>
                  <a:pt x="16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-50800" y="5249863"/>
            <a:ext cx="36513" cy="41275"/>
          </a:xfrm>
          <a:custGeom>
            <a:avLst/>
            <a:gdLst>
              <a:gd name="T0" fmla="*/ 12 w 12"/>
              <a:gd name="T1" fmla="*/ 4 h 14"/>
              <a:gd name="T2" fmla="*/ 4 w 12"/>
              <a:gd name="T3" fmla="*/ 5 h 14"/>
              <a:gd name="T4" fmla="*/ 4 w 12"/>
              <a:gd name="T5" fmla="*/ 10 h 14"/>
              <a:gd name="T6" fmla="*/ 12 w 12"/>
              <a:gd name="T7" fmla="*/ 11 h 14"/>
              <a:gd name="T8" fmla="*/ 6 w 12"/>
              <a:gd name="T9" fmla="*/ 13 h 14"/>
              <a:gd name="T10" fmla="*/ 1 w 12"/>
              <a:gd name="T11" fmla="*/ 8 h 14"/>
              <a:gd name="T12" fmla="*/ 4 w 12"/>
              <a:gd name="T13" fmla="*/ 2 h 14"/>
              <a:gd name="T14" fmla="*/ 12 w 12"/>
              <a:gd name="T15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4">
                <a:moveTo>
                  <a:pt x="12" y="4"/>
                </a:moveTo>
                <a:cubicBezTo>
                  <a:pt x="9" y="4"/>
                  <a:pt x="6" y="5"/>
                  <a:pt x="4" y="5"/>
                </a:cubicBezTo>
                <a:cubicBezTo>
                  <a:pt x="3" y="6"/>
                  <a:pt x="4" y="10"/>
                  <a:pt x="4" y="10"/>
                </a:cubicBezTo>
                <a:cubicBezTo>
                  <a:pt x="6" y="11"/>
                  <a:pt x="9" y="10"/>
                  <a:pt x="12" y="11"/>
                </a:cubicBezTo>
                <a:cubicBezTo>
                  <a:pt x="10" y="12"/>
                  <a:pt x="8" y="14"/>
                  <a:pt x="6" y="13"/>
                </a:cubicBezTo>
                <a:cubicBezTo>
                  <a:pt x="4" y="13"/>
                  <a:pt x="1" y="10"/>
                  <a:pt x="1" y="8"/>
                </a:cubicBezTo>
                <a:cubicBezTo>
                  <a:pt x="0" y="6"/>
                  <a:pt x="2" y="3"/>
                  <a:pt x="4" y="2"/>
                </a:cubicBezTo>
                <a:cubicBezTo>
                  <a:pt x="7" y="0"/>
                  <a:pt x="10" y="1"/>
                  <a:pt x="12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14"/>
          <p:cNvSpPr>
            <a:spLocks noEditPoints="1"/>
          </p:cNvSpPr>
          <p:nvPr/>
        </p:nvSpPr>
        <p:spPr bwMode="auto">
          <a:xfrm>
            <a:off x="-101600" y="5159375"/>
            <a:ext cx="38100" cy="42863"/>
          </a:xfrm>
          <a:custGeom>
            <a:avLst/>
            <a:gdLst>
              <a:gd name="T0" fmla="*/ 13 w 13"/>
              <a:gd name="T1" fmla="*/ 8 h 14"/>
              <a:gd name="T2" fmla="*/ 6 w 13"/>
              <a:gd name="T3" fmla="*/ 13 h 14"/>
              <a:gd name="T4" fmla="*/ 0 w 13"/>
              <a:gd name="T5" fmla="*/ 7 h 14"/>
              <a:gd name="T6" fmla="*/ 6 w 13"/>
              <a:gd name="T7" fmla="*/ 1 h 14"/>
              <a:gd name="T8" fmla="*/ 13 w 13"/>
              <a:gd name="T9" fmla="*/ 8 h 14"/>
              <a:gd name="T10" fmla="*/ 6 w 13"/>
              <a:gd name="T11" fmla="*/ 0 h 14"/>
              <a:gd name="T12" fmla="*/ 2 w 13"/>
              <a:gd name="T13" fmla="*/ 7 h 14"/>
              <a:gd name="T14" fmla="*/ 6 w 13"/>
              <a:gd name="T15" fmla="*/ 12 h 14"/>
              <a:gd name="T16" fmla="*/ 10 w 13"/>
              <a:gd name="T17" fmla="*/ 7 h 14"/>
              <a:gd name="T18" fmla="*/ 6 w 13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4">
                <a:moveTo>
                  <a:pt x="13" y="8"/>
                </a:moveTo>
                <a:cubicBezTo>
                  <a:pt x="11" y="10"/>
                  <a:pt x="9" y="13"/>
                  <a:pt x="6" y="13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2" y="1"/>
                  <a:pt x="6" y="1"/>
                </a:cubicBezTo>
                <a:cubicBezTo>
                  <a:pt x="10" y="1"/>
                  <a:pt x="12" y="3"/>
                  <a:pt x="13" y="8"/>
                </a:cubicBezTo>
                <a:close/>
                <a:moveTo>
                  <a:pt x="6" y="0"/>
                </a:moveTo>
                <a:cubicBezTo>
                  <a:pt x="4" y="3"/>
                  <a:pt x="2" y="5"/>
                  <a:pt x="2" y="7"/>
                </a:cubicBezTo>
                <a:cubicBezTo>
                  <a:pt x="2" y="9"/>
                  <a:pt x="5" y="10"/>
                  <a:pt x="6" y="12"/>
                </a:cubicBezTo>
                <a:cubicBezTo>
                  <a:pt x="7" y="10"/>
                  <a:pt x="10" y="9"/>
                  <a:pt x="10" y="7"/>
                </a:cubicBezTo>
                <a:cubicBezTo>
                  <a:pt x="10" y="5"/>
                  <a:pt x="8" y="3"/>
                  <a:pt x="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15"/>
          <p:cNvSpPr>
            <a:spLocks/>
          </p:cNvSpPr>
          <p:nvPr/>
        </p:nvSpPr>
        <p:spPr bwMode="auto">
          <a:xfrm>
            <a:off x="-3175" y="5257800"/>
            <a:ext cx="23813" cy="28575"/>
          </a:xfrm>
          <a:custGeom>
            <a:avLst/>
            <a:gdLst>
              <a:gd name="T0" fmla="*/ 0 w 8"/>
              <a:gd name="T1" fmla="*/ 4 h 9"/>
              <a:gd name="T2" fmla="*/ 5 w 8"/>
              <a:gd name="T3" fmla="*/ 0 h 9"/>
              <a:gd name="T4" fmla="*/ 8 w 8"/>
              <a:gd name="T5" fmla="*/ 4 h 9"/>
              <a:gd name="T6" fmla="*/ 5 w 8"/>
              <a:gd name="T7" fmla="*/ 9 h 9"/>
              <a:gd name="T8" fmla="*/ 0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0" y="4"/>
                </a:moveTo>
                <a:cubicBezTo>
                  <a:pt x="2" y="2"/>
                  <a:pt x="4" y="1"/>
                  <a:pt x="5" y="0"/>
                </a:cubicBezTo>
                <a:cubicBezTo>
                  <a:pt x="6" y="2"/>
                  <a:pt x="8" y="3"/>
                  <a:pt x="8" y="4"/>
                </a:cubicBezTo>
                <a:cubicBezTo>
                  <a:pt x="8" y="6"/>
                  <a:pt x="6" y="7"/>
                  <a:pt x="5" y="9"/>
                </a:cubicBezTo>
                <a:cubicBezTo>
                  <a:pt x="4" y="7"/>
                  <a:pt x="2" y="6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16"/>
          <p:cNvSpPr>
            <a:spLocks/>
          </p:cNvSpPr>
          <p:nvPr/>
        </p:nvSpPr>
        <p:spPr bwMode="auto">
          <a:xfrm>
            <a:off x="-96837" y="5159375"/>
            <a:ext cx="25400" cy="36513"/>
          </a:xfrm>
          <a:custGeom>
            <a:avLst/>
            <a:gdLst>
              <a:gd name="T0" fmla="*/ 4 w 8"/>
              <a:gd name="T1" fmla="*/ 0 h 12"/>
              <a:gd name="T2" fmla="*/ 8 w 8"/>
              <a:gd name="T3" fmla="*/ 7 h 12"/>
              <a:gd name="T4" fmla="*/ 4 w 8"/>
              <a:gd name="T5" fmla="*/ 12 h 12"/>
              <a:gd name="T6" fmla="*/ 0 w 8"/>
              <a:gd name="T7" fmla="*/ 7 h 12"/>
              <a:gd name="T8" fmla="*/ 4 w 8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">
                <a:moveTo>
                  <a:pt x="4" y="0"/>
                </a:moveTo>
                <a:cubicBezTo>
                  <a:pt x="6" y="3"/>
                  <a:pt x="8" y="5"/>
                  <a:pt x="8" y="7"/>
                </a:cubicBezTo>
                <a:cubicBezTo>
                  <a:pt x="8" y="9"/>
                  <a:pt x="5" y="10"/>
                  <a:pt x="4" y="12"/>
                </a:cubicBezTo>
                <a:cubicBezTo>
                  <a:pt x="3" y="10"/>
                  <a:pt x="0" y="9"/>
                  <a:pt x="0" y="7"/>
                </a:cubicBezTo>
                <a:cubicBezTo>
                  <a:pt x="0" y="5"/>
                  <a:pt x="2" y="3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1" name="Grupo 30"/>
          <p:cNvGrpSpPr/>
          <p:nvPr/>
        </p:nvGrpSpPr>
        <p:grpSpPr>
          <a:xfrm>
            <a:off x="658813" y="1000125"/>
            <a:ext cx="1320800" cy="3895726"/>
            <a:chOff x="658813" y="1000125"/>
            <a:chExt cx="1320800" cy="3895726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58813" y="1354138"/>
              <a:ext cx="1320800" cy="3541713"/>
            </a:xfrm>
            <a:custGeom>
              <a:avLst/>
              <a:gdLst>
                <a:gd name="T0" fmla="*/ 326 w 439"/>
                <a:gd name="T1" fmla="*/ 793 h 1180"/>
                <a:gd name="T2" fmla="*/ 326 w 439"/>
                <a:gd name="T3" fmla="*/ 953 h 1180"/>
                <a:gd name="T4" fmla="*/ 280 w 439"/>
                <a:gd name="T5" fmla="*/ 1178 h 1180"/>
                <a:gd name="T6" fmla="*/ 234 w 439"/>
                <a:gd name="T7" fmla="*/ 925 h 1180"/>
                <a:gd name="T8" fmla="*/ 235 w 439"/>
                <a:gd name="T9" fmla="*/ 793 h 1180"/>
                <a:gd name="T10" fmla="*/ 205 w 439"/>
                <a:gd name="T11" fmla="*/ 799 h 1180"/>
                <a:gd name="T12" fmla="*/ 205 w 439"/>
                <a:gd name="T13" fmla="*/ 1140 h 1180"/>
                <a:gd name="T14" fmla="*/ 113 w 439"/>
                <a:gd name="T15" fmla="*/ 1131 h 1180"/>
                <a:gd name="T16" fmla="*/ 114 w 439"/>
                <a:gd name="T17" fmla="*/ 799 h 1180"/>
                <a:gd name="T18" fmla="*/ 49 w 439"/>
                <a:gd name="T19" fmla="*/ 793 h 1180"/>
                <a:gd name="T20" fmla="*/ 97 w 439"/>
                <a:gd name="T21" fmla="*/ 667 h 1180"/>
                <a:gd name="T22" fmla="*/ 129 w 439"/>
                <a:gd name="T23" fmla="*/ 522 h 1180"/>
                <a:gd name="T24" fmla="*/ 104 w 439"/>
                <a:gd name="T25" fmla="*/ 491 h 1180"/>
                <a:gd name="T26" fmla="*/ 1 w 439"/>
                <a:gd name="T27" fmla="*/ 357 h 1180"/>
                <a:gd name="T28" fmla="*/ 39 w 439"/>
                <a:gd name="T29" fmla="*/ 154 h 1180"/>
                <a:gd name="T30" fmla="*/ 186 w 439"/>
                <a:gd name="T31" fmla="*/ 0 h 1180"/>
                <a:gd name="T32" fmla="*/ 225 w 439"/>
                <a:gd name="T33" fmla="*/ 23 h 1180"/>
                <a:gd name="T34" fmla="*/ 259 w 439"/>
                <a:gd name="T35" fmla="*/ 2 h 1180"/>
                <a:gd name="T36" fmla="*/ 406 w 439"/>
                <a:gd name="T37" fmla="*/ 151 h 1180"/>
                <a:gd name="T38" fmla="*/ 432 w 439"/>
                <a:gd name="T39" fmla="*/ 182 h 1180"/>
                <a:gd name="T40" fmla="*/ 439 w 439"/>
                <a:gd name="T41" fmla="*/ 353 h 1180"/>
                <a:gd name="T42" fmla="*/ 315 w 439"/>
                <a:gd name="T43" fmla="*/ 507 h 1180"/>
                <a:gd name="T44" fmla="*/ 334 w 439"/>
                <a:gd name="T45" fmla="*/ 637 h 1180"/>
                <a:gd name="T46" fmla="*/ 389 w 439"/>
                <a:gd name="T47" fmla="*/ 789 h 1180"/>
                <a:gd name="T48" fmla="*/ 277 w 439"/>
                <a:gd name="T49" fmla="*/ 414 h 1180"/>
                <a:gd name="T50" fmla="*/ 346 w 439"/>
                <a:gd name="T51" fmla="*/ 339 h 1180"/>
                <a:gd name="T52" fmla="*/ 344 w 439"/>
                <a:gd name="T53" fmla="*/ 202 h 1180"/>
                <a:gd name="T54" fmla="*/ 381 w 439"/>
                <a:gd name="T55" fmla="*/ 156 h 1180"/>
                <a:gd name="T56" fmla="*/ 86 w 439"/>
                <a:gd name="T57" fmla="*/ 171 h 1180"/>
                <a:gd name="T58" fmla="*/ 93 w 439"/>
                <a:gd name="T59" fmla="*/ 337 h 1180"/>
                <a:gd name="T60" fmla="*/ 140 w 439"/>
                <a:gd name="T61" fmla="*/ 395 h 1180"/>
                <a:gd name="T62" fmla="*/ 277 w 439"/>
                <a:gd name="T63" fmla="*/ 414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9" h="1180">
                  <a:moveTo>
                    <a:pt x="390" y="793"/>
                  </a:moveTo>
                  <a:cubicBezTo>
                    <a:pt x="368" y="793"/>
                    <a:pt x="348" y="793"/>
                    <a:pt x="326" y="793"/>
                  </a:cubicBezTo>
                  <a:cubicBezTo>
                    <a:pt x="326" y="796"/>
                    <a:pt x="326" y="798"/>
                    <a:pt x="326" y="800"/>
                  </a:cubicBezTo>
                  <a:cubicBezTo>
                    <a:pt x="326" y="851"/>
                    <a:pt x="326" y="902"/>
                    <a:pt x="326" y="953"/>
                  </a:cubicBezTo>
                  <a:cubicBezTo>
                    <a:pt x="326" y="1012"/>
                    <a:pt x="326" y="1071"/>
                    <a:pt x="326" y="1131"/>
                  </a:cubicBezTo>
                  <a:cubicBezTo>
                    <a:pt x="327" y="1157"/>
                    <a:pt x="306" y="1178"/>
                    <a:pt x="280" y="1178"/>
                  </a:cubicBezTo>
                  <a:cubicBezTo>
                    <a:pt x="255" y="1178"/>
                    <a:pt x="234" y="1157"/>
                    <a:pt x="234" y="1132"/>
                  </a:cubicBezTo>
                  <a:cubicBezTo>
                    <a:pt x="234" y="1063"/>
                    <a:pt x="234" y="994"/>
                    <a:pt x="234" y="925"/>
                  </a:cubicBezTo>
                  <a:cubicBezTo>
                    <a:pt x="234" y="883"/>
                    <a:pt x="234" y="841"/>
                    <a:pt x="235" y="799"/>
                  </a:cubicBezTo>
                  <a:cubicBezTo>
                    <a:pt x="235" y="797"/>
                    <a:pt x="235" y="795"/>
                    <a:pt x="235" y="793"/>
                  </a:cubicBezTo>
                  <a:cubicBezTo>
                    <a:pt x="225" y="793"/>
                    <a:pt x="215" y="793"/>
                    <a:pt x="205" y="793"/>
                  </a:cubicBezTo>
                  <a:cubicBezTo>
                    <a:pt x="205" y="795"/>
                    <a:pt x="205" y="797"/>
                    <a:pt x="205" y="799"/>
                  </a:cubicBezTo>
                  <a:cubicBezTo>
                    <a:pt x="205" y="903"/>
                    <a:pt x="205" y="1007"/>
                    <a:pt x="205" y="1111"/>
                  </a:cubicBezTo>
                  <a:cubicBezTo>
                    <a:pt x="205" y="1121"/>
                    <a:pt x="206" y="1131"/>
                    <a:pt x="205" y="1140"/>
                  </a:cubicBezTo>
                  <a:cubicBezTo>
                    <a:pt x="200" y="1164"/>
                    <a:pt x="179" y="1180"/>
                    <a:pt x="155" y="1178"/>
                  </a:cubicBezTo>
                  <a:cubicBezTo>
                    <a:pt x="131" y="1175"/>
                    <a:pt x="113" y="1156"/>
                    <a:pt x="113" y="1131"/>
                  </a:cubicBezTo>
                  <a:cubicBezTo>
                    <a:pt x="113" y="1061"/>
                    <a:pt x="113" y="991"/>
                    <a:pt x="113" y="921"/>
                  </a:cubicBezTo>
                  <a:cubicBezTo>
                    <a:pt x="113" y="881"/>
                    <a:pt x="114" y="840"/>
                    <a:pt x="114" y="799"/>
                  </a:cubicBezTo>
                  <a:cubicBezTo>
                    <a:pt x="114" y="797"/>
                    <a:pt x="114" y="796"/>
                    <a:pt x="114" y="793"/>
                  </a:cubicBezTo>
                  <a:cubicBezTo>
                    <a:pt x="92" y="793"/>
                    <a:pt x="71" y="793"/>
                    <a:pt x="49" y="793"/>
                  </a:cubicBezTo>
                  <a:cubicBezTo>
                    <a:pt x="52" y="785"/>
                    <a:pt x="55" y="778"/>
                    <a:pt x="57" y="771"/>
                  </a:cubicBezTo>
                  <a:cubicBezTo>
                    <a:pt x="71" y="736"/>
                    <a:pt x="85" y="702"/>
                    <a:pt x="97" y="667"/>
                  </a:cubicBezTo>
                  <a:cubicBezTo>
                    <a:pt x="105" y="644"/>
                    <a:pt x="110" y="620"/>
                    <a:pt x="115" y="597"/>
                  </a:cubicBezTo>
                  <a:cubicBezTo>
                    <a:pt x="120" y="572"/>
                    <a:pt x="125" y="547"/>
                    <a:pt x="129" y="522"/>
                  </a:cubicBezTo>
                  <a:cubicBezTo>
                    <a:pt x="130" y="520"/>
                    <a:pt x="129" y="518"/>
                    <a:pt x="128" y="517"/>
                  </a:cubicBezTo>
                  <a:cubicBezTo>
                    <a:pt x="120" y="508"/>
                    <a:pt x="111" y="500"/>
                    <a:pt x="104" y="491"/>
                  </a:cubicBezTo>
                  <a:cubicBezTo>
                    <a:pt x="74" y="458"/>
                    <a:pt x="44" y="425"/>
                    <a:pt x="14" y="391"/>
                  </a:cubicBezTo>
                  <a:cubicBezTo>
                    <a:pt x="5" y="382"/>
                    <a:pt x="0" y="370"/>
                    <a:pt x="1" y="357"/>
                  </a:cubicBezTo>
                  <a:cubicBezTo>
                    <a:pt x="2" y="304"/>
                    <a:pt x="2" y="252"/>
                    <a:pt x="4" y="199"/>
                  </a:cubicBezTo>
                  <a:cubicBezTo>
                    <a:pt x="4" y="177"/>
                    <a:pt x="15" y="163"/>
                    <a:pt x="39" y="154"/>
                  </a:cubicBezTo>
                  <a:cubicBezTo>
                    <a:pt x="37" y="153"/>
                    <a:pt x="35" y="152"/>
                    <a:pt x="33" y="150"/>
                  </a:cubicBezTo>
                  <a:cubicBezTo>
                    <a:pt x="84" y="100"/>
                    <a:pt x="135" y="51"/>
                    <a:pt x="186" y="0"/>
                  </a:cubicBezTo>
                  <a:cubicBezTo>
                    <a:pt x="195" y="7"/>
                    <a:pt x="206" y="15"/>
                    <a:pt x="217" y="23"/>
                  </a:cubicBezTo>
                  <a:cubicBezTo>
                    <a:pt x="220" y="26"/>
                    <a:pt x="222" y="26"/>
                    <a:pt x="225" y="23"/>
                  </a:cubicBezTo>
                  <a:cubicBezTo>
                    <a:pt x="234" y="16"/>
                    <a:pt x="243" y="9"/>
                    <a:pt x="252" y="2"/>
                  </a:cubicBezTo>
                  <a:cubicBezTo>
                    <a:pt x="255" y="0"/>
                    <a:pt x="256" y="0"/>
                    <a:pt x="259" y="2"/>
                  </a:cubicBezTo>
                  <a:cubicBezTo>
                    <a:pt x="307" y="51"/>
                    <a:pt x="356" y="100"/>
                    <a:pt x="405" y="149"/>
                  </a:cubicBezTo>
                  <a:cubicBezTo>
                    <a:pt x="405" y="150"/>
                    <a:pt x="405" y="150"/>
                    <a:pt x="406" y="151"/>
                  </a:cubicBezTo>
                  <a:cubicBezTo>
                    <a:pt x="403" y="152"/>
                    <a:pt x="400" y="154"/>
                    <a:pt x="397" y="156"/>
                  </a:cubicBezTo>
                  <a:cubicBezTo>
                    <a:pt x="413" y="159"/>
                    <a:pt x="425" y="167"/>
                    <a:pt x="432" y="182"/>
                  </a:cubicBezTo>
                  <a:cubicBezTo>
                    <a:pt x="434" y="188"/>
                    <a:pt x="436" y="194"/>
                    <a:pt x="436" y="201"/>
                  </a:cubicBezTo>
                  <a:cubicBezTo>
                    <a:pt x="437" y="251"/>
                    <a:pt x="438" y="302"/>
                    <a:pt x="439" y="353"/>
                  </a:cubicBezTo>
                  <a:cubicBezTo>
                    <a:pt x="439" y="371"/>
                    <a:pt x="434" y="386"/>
                    <a:pt x="421" y="399"/>
                  </a:cubicBezTo>
                  <a:cubicBezTo>
                    <a:pt x="385" y="434"/>
                    <a:pt x="350" y="471"/>
                    <a:pt x="315" y="507"/>
                  </a:cubicBezTo>
                  <a:cubicBezTo>
                    <a:pt x="310" y="512"/>
                    <a:pt x="309" y="516"/>
                    <a:pt x="310" y="523"/>
                  </a:cubicBezTo>
                  <a:cubicBezTo>
                    <a:pt x="318" y="561"/>
                    <a:pt x="326" y="599"/>
                    <a:pt x="334" y="637"/>
                  </a:cubicBezTo>
                  <a:cubicBezTo>
                    <a:pt x="341" y="671"/>
                    <a:pt x="357" y="702"/>
                    <a:pt x="368" y="735"/>
                  </a:cubicBezTo>
                  <a:cubicBezTo>
                    <a:pt x="375" y="753"/>
                    <a:pt x="382" y="771"/>
                    <a:pt x="389" y="789"/>
                  </a:cubicBezTo>
                  <a:cubicBezTo>
                    <a:pt x="390" y="790"/>
                    <a:pt x="390" y="791"/>
                    <a:pt x="390" y="793"/>
                  </a:cubicBezTo>
                  <a:close/>
                  <a:moveTo>
                    <a:pt x="277" y="414"/>
                  </a:moveTo>
                  <a:cubicBezTo>
                    <a:pt x="300" y="391"/>
                    <a:pt x="322" y="368"/>
                    <a:pt x="344" y="344"/>
                  </a:cubicBezTo>
                  <a:cubicBezTo>
                    <a:pt x="346" y="343"/>
                    <a:pt x="346" y="341"/>
                    <a:pt x="346" y="339"/>
                  </a:cubicBezTo>
                  <a:cubicBezTo>
                    <a:pt x="346" y="326"/>
                    <a:pt x="347" y="314"/>
                    <a:pt x="346" y="301"/>
                  </a:cubicBezTo>
                  <a:cubicBezTo>
                    <a:pt x="346" y="268"/>
                    <a:pt x="345" y="235"/>
                    <a:pt x="344" y="202"/>
                  </a:cubicBezTo>
                  <a:cubicBezTo>
                    <a:pt x="344" y="180"/>
                    <a:pt x="358" y="162"/>
                    <a:pt x="379" y="157"/>
                  </a:cubicBezTo>
                  <a:cubicBezTo>
                    <a:pt x="380" y="157"/>
                    <a:pt x="380" y="156"/>
                    <a:pt x="381" y="156"/>
                  </a:cubicBezTo>
                  <a:cubicBezTo>
                    <a:pt x="276" y="156"/>
                    <a:pt x="171" y="156"/>
                    <a:pt x="68" y="156"/>
                  </a:cubicBezTo>
                  <a:cubicBezTo>
                    <a:pt x="74" y="160"/>
                    <a:pt x="80" y="165"/>
                    <a:pt x="86" y="171"/>
                  </a:cubicBezTo>
                  <a:cubicBezTo>
                    <a:pt x="95" y="181"/>
                    <a:pt x="96" y="194"/>
                    <a:pt x="96" y="208"/>
                  </a:cubicBezTo>
                  <a:cubicBezTo>
                    <a:pt x="95" y="251"/>
                    <a:pt x="94" y="294"/>
                    <a:pt x="93" y="337"/>
                  </a:cubicBezTo>
                  <a:cubicBezTo>
                    <a:pt x="93" y="340"/>
                    <a:pt x="94" y="343"/>
                    <a:pt x="96" y="345"/>
                  </a:cubicBezTo>
                  <a:cubicBezTo>
                    <a:pt x="111" y="362"/>
                    <a:pt x="126" y="378"/>
                    <a:pt x="140" y="395"/>
                  </a:cubicBezTo>
                  <a:cubicBezTo>
                    <a:pt x="147" y="402"/>
                    <a:pt x="153" y="409"/>
                    <a:pt x="160" y="416"/>
                  </a:cubicBezTo>
                  <a:cubicBezTo>
                    <a:pt x="193" y="388"/>
                    <a:pt x="242" y="387"/>
                    <a:pt x="277" y="414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3275" y="1000125"/>
              <a:ext cx="1031875" cy="387350"/>
            </a:xfrm>
            <a:custGeom>
              <a:avLst/>
              <a:gdLst>
                <a:gd name="T0" fmla="*/ 0 w 343"/>
                <a:gd name="T1" fmla="*/ 0 h 129"/>
                <a:gd name="T2" fmla="*/ 343 w 343"/>
                <a:gd name="T3" fmla="*/ 0 h 129"/>
                <a:gd name="T4" fmla="*/ 172 w 343"/>
                <a:gd name="T5" fmla="*/ 129 h 129"/>
                <a:gd name="T6" fmla="*/ 0 w 343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3" h="129">
                  <a:moveTo>
                    <a:pt x="0" y="0"/>
                  </a:moveTo>
                  <a:cubicBezTo>
                    <a:pt x="115" y="0"/>
                    <a:pt x="228" y="0"/>
                    <a:pt x="343" y="0"/>
                  </a:cubicBezTo>
                  <a:cubicBezTo>
                    <a:pt x="286" y="44"/>
                    <a:pt x="229" y="86"/>
                    <a:pt x="172" y="129"/>
                  </a:cubicBezTo>
                  <a:cubicBezTo>
                    <a:pt x="115" y="86"/>
                    <a:pt x="58" y="44"/>
                    <a:pt x="0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42950" y="1012825"/>
              <a:ext cx="439738" cy="752475"/>
            </a:xfrm>
            <a:custGeom>
              <a:avLst/>
              <a:gdLst>
                <a:gd name="T0" fmla="*/ 0 w 146"/>
                <a:gd name="T1" fmla="*/ 251 h 251"/>
                <a:gd name="T2" fmla="*/ 0 w 146"/>
                <a:gd name="T3" fmla="*/ 243 h 251"/>
                <a:gd name="T4" fmla="*/ 1 w 146"/>
                <a:gd name="T5" fmla="*/ 134 h 251"/>
                <a:gd name="T6" fmla="*/ 0 w 146"/>
                <a:gd name="T7" fmla="*/ 15 h 251"/>
                <a:gd name="T8" fmla="*/ 6 w 146"/>
                <a:gd name="T9" fmla="*/ 0 h 251"/>
                <a:gd name="T10" fmla="*/ 146 w 146"/>
                <a:gd name="T11" fmla="*/ 105 h 251"/>
                <a:gd name="T12" fmla="*/ 0 w 146"/>
                <a:gd name="T1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251">
                  <a:moveTo>
                    <a:pt x="0" y="251"/>
                  </a:moveTo>
                  <a:cubicBezTo>
                    <a:pt x="0" y="248"/>
                    <a:pt x="0" y="245"/>
                    <a:pt x="0" y="243"/>
                  </a:cubicBezTo>
                  <a:cubicBezTo>
                    <a:pt x="0" y="207"/>
                    <a:pt x="1" y="171"/>
                    <a:pt x="1" y="134"/>
                  </a:cubicBezTo>
                  <a:cubicBezTo>
                    <a:pt x="1" y="94"/>
                    <a:pt x="0" y="54"/>
                    <a:pt x="0" y="15"/>
                  </a:cubicBezTo>
                  <a:cubicBezTo>
                    <a:pt x="0" y="9"/>
                    <a:pt x="1" y="4"/>
                    <a:pt x="6" y="0"/>
                  </a:cubicBezTo>
                  <a:cubicBezTo>
                    <a:pt x="53" y="35"/>
                    <a:pt x="100" y="70"/>
                    <a:pt x="146" y="105"/>
                  </a:cubicBezTo>
                  <a:cubicBezTo>
                    <a:pt x="97" y="154"/>
                    <a:pt x="49" y="202"/>
                    <a:pt x="0" y="251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58913" y="1012825"/>
              <a:ext cx="436563" cy="752475"/>
            </a:xfrm>
            <a:custGeom>
              <a:avLst/>
              <a:gdLst>
                <a:gd name="T0" fmla="*/ 145 w 145"/>
                <a:gd name="T1" fmla="*/ 251 h 251"/>
                <a:gd name="T2" fmla="*/ 0 w 145"/>
                <a:gd name="T3" fmla="*/ 106 h 251"/>
                <a:gd name="T4" fmla="*/ 139 w 145"/>
                <a:gd name="T5" fmla="*/ 0 h 251"/>
                <a:gd name="T6" fmla="*/ 145 w 145"/>
                <a:gd name="T7" fmla="*/ 14 h 251"/>
                <a:gd name="T8" fmla="*/ 145 w 145"/>
                <a:gd name="T9" fmla="*/ 77 h 251"/>
                <a:gd name="T10" fmla="*/ 145 w 145"/>
                <a:gd name="T11" fmla="*/ 246 h 251"/>
                <a:gd name="T12" fmla="*/ 145 w 145"/>
                <a:gd name="T1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1">
                  <a:moveTo>
                    <a:pt x="145" y="251"/>
                  </a:moveTo>
                  <a:cubicBezTo>
                    <a:pt x="96" y="202"/>
                    <a:pt x="48" y="154"/>
                    <a:pt x="0" y="106"/>
                  </a:cubicBezTo>
                  <a:cubicBezTo>
                    <a:pt x="46" y="71"/>
                    <a:pt x="92" y="36"/>
                    <a:pt x="139" y="0"/>
                  </a:cubicBezTo>
                  <a:cubicBezTo>
                    <a:pt x="144" y="4"/>
                    <a:pt x="145" y="9"/>
                    <a:pt x="145" y="14"/>
                  </a:cubicBezTo>
                  <a:cubicBezTo>
                    <a:pt x="145" y="35"/>
                    <a:pt x="145" y="56"/>
                    <a:pt x="145" y="77"/>
                  </a:cubicBezTo>
                  <a:cubicBezTo>
                    <a:pt x="145" y="133"/>
                    <a:pt x="145" y="190"/>
                    <a:pt x="145" y="246"/>
                  </a:cubicBezTo>
                  <a:cubicBezTo>
                    <a:pt x="145" y="247"/>
                    <a:pt x="145" y="249"/>
                    <a:pt x="145" y="251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1038225" y="1920875"/>
              <a:ext cx="565150" cy="565150"/>
            </a:xfrm>
            <a:custGeom>
              <a:avLst/>
              <a:gdLst>
                <a:gd name="T0" fmla="*/ 188 w 188"/>
                <a:gd name="T1" fmla="*/ 94 h 188"/>
                <a:gd name="T2" fmla="*/ 94 w 188"/>
                <a:gd name="T3" fmla="*/ 188 h 188"/>
                <a:gd name="T4" fmla="*/ 0 w 188"/>
                <a:gd name="T5" fmla="*/ 95 h 188"/>
                <a:gd name="T6" fmla="*/ 94 w 188"/>
                <a:gd name="T7" fmla="*/ 0 h 188"/>
                <a:gd name="T8" fmla="*/ 188 w 188"/>
                <a:gd name="T9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7" y="148"/>
                    <a:pt x="146" y="188"/>
                    <a:pt x="94" y="188"/>
                  </a:cubicBezTo>
                  <a:cubicBezTo>
                    <a:pt x="41" y="188"/>
                    <a:pt x="0" y="148"/>
                    <a:pt x="0" y="95"/>
                  </a:cubicBezTo>
                  <a:cubicBezTo>
                    <a:pt x="0" y="41"/>
                    <a:pt x="41" y="0"/>
                    <a:pt x="94" y="0"/>
                  </a:cubicBezTo>
                  <a:cubicBezTo>
                    <a:pt x="147" y="0"/>
                    <a:pt x="188" y="41"/>
                    <a:pt x="188" y="94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704850" y="94398"/>
            <a:ext cx="7886700" cy="9941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1719C"/>
                </a:solidFill>
              </a:rPr>
              <a:t>And tables to compare data</a:t>
            </a:r>
            <a:endParaRPr sz="4000" b="1" dirty="0">
              <a:solidFill>
                <a:srgbClr val="41719C"/>
              </a:solidFill>
            </a:endParaRPr>
          </a:p>
        </p:txBody>
      </p:sp>
      <p:graphicFrame>
        <p:nvGraphicFramePr>
          <p:cNvPr id="170" name="Google Shape;170;p25"/>
          <p:cNvGraphicFramePr/>
          <p:nvPr>
            <p:extLst>
              <p:ext uri="{D42A27DB-BD31-4B8C-83A1-F6EECF244321}">
                <p14:modId xmlns:p14="http://schemas.microsoft.com/office/powerpoint/2010/main" val="3475837808"/>
              </p:ext>
            </p:extLst>
          </p:nvPr>
        </p:nvGraphicFramePr>
        <p:xfrm>
          <a:off x="701294" y="1512175"/>
          <a:ext cx="7756900" cy="2718300"/>
        </p:xfrm>
        <a:graphic>
          <a:graphicData uri="http://schemas.openxmlformats.org/drawingml/2006/table">
            <a:tbl>
              <a:tblPr>
                <a:noFill/>
                <a:tableStyleId>{DCF86B52-6440-4B21-BFC4-9BCF36ACD055}</a:tableStyleId>
              </a:tblPr>
              <a:tblGrid>
                <a:gridCol w="102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A</a:t>
                      </a:r>
                      <a:endParaRPr sz="1100"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B</a:t>
                      </a:r>
                      <a:endParaRPr sz="1100"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C</a:t>
                      </a:r>
                      <a:endParaRPr sz="11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Yellow</a:t>
                      </a:r>
                      <a:endParaRPr sz="11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10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20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7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Blue</a:t>
                      </a:r>
                      <a:endParaRPr sz="1100"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30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15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10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Orange</a:t>
                      </a:r>
                      <a:endParaRPr sz="11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5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24</a:t>
                      </a:r>
                      <a:endParaRPr sz="1500"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16</a:t>
                      </a:r>
                      <a:endParaRPr sz="1500"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6" name="Rectángulo 105"/>
          <p:cNvSpPr/>
          <p:nvPr/>
        </p:nvSpPr>
        <p:spPr>
          <a:xfrm>
            <a:off x="0" y="903514"/>
            <a:ext cx="4648200" cy="185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7" name="Rectángulo 106"/>
          <p:cNvSpPr/>
          <p:nvPr/>
        </p:nvSpPr>
        <p:spPr>
          <a:xfrm>
            <a:off x="4648200" y="999000"/>
            <a:ext cx="4495794" cy="89570"/>
          </a:xfrm>
          <a:prstGeom prst="rect">
            <a:avLst/>
          </a:prstGeom>
          <a:solidFill>
            <a:srgbClr val="EB5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451C4DAF-B1C2-41A9-8C7E-A80C8E1F74C4}"/>
              </a:ext>
            </a:extLst>
          </p:cNvPr>
          <p:cNvSpPr/>
          <p:nvPr/>
        </p:nvSpPr>
        <p:spPr>
          <a:xfrm>
            <a:off x="7011264" y="4401492"/>
            <a:ext cx="3297602" cy="540479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000" b="1" dirty="0">
                <a:solidFill>
                  <a:srgbClr val="41719C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D8B84A00-EE2C-42CF-B829-4EA6131C03D6}"/>
              </a:ext>
            </a:extLst>
          </p:cNvPr>
          <p:cNvSpPr/>
          <p:nvPr/>
        </p:nvSpPr>
        <p:spPr>
          <a:xfrm>
            <a:off x="4812456" y="3716196"/>
            <a:ext cx="3297603" cy="540479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000" b="1" dirty="0">
                <a:solidFill>
                  <a:srgbClr val="41719C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EE893-5D09-483B-8320-695D4CD7641A}"/>
              </a:ext>
            </a:extLst>
          </p:cNvPr>
          <p:cNvSpPr txBox="1"/>
          <p:nvPr/>
        </p:nvSpPr>
        <p:spPr>
          <a:xfrm>
            <a:off x="197392" y="169117"/>
            <a:ext cx="4773619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ALLPPT</a:t>
            </a:r>
            <a:r>
              <a:rPr lang="en-GB" altLang="ko-KR" sz="2800" b="1" dirty="0">
                <a:solidFill>
                  <a:srgbClr val="41719C"/>
                </a:solidFill>
                <a:cs typeface="Arial" pitchFamily="34" charset="0"/>
              </a:rPr>
              <a:t> </a:t>
            </a:r>
          </a:p>
          <a:p>
            <a:r>
              <a:rPr lang="en-GB" altLang="ko-KR" sz="2800" b="1" dirty="0">
                <a:solidFill>
                  <a:srgbClr val="41719C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b="1" dirty="0">
                <a:solidFill>
                  <a:srgbClr val="41719C"/>
                </a:solidFill>
                <a:cs typeface="Arial" pitchFamily="34" charset="0"/>
              </a:rPr>
              <a:t>Clean Text </a:t>
            </a:r>
            <a:r>
              <a:rPr lang="en-GB" altLang="ko-KR" sz="28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Slide</a:t>
            </a:r>
            <a:r>
              <a:rPr lang="en-GB" altLang="ko-KR" sz="2800" b="1" dirty="0">
                <a:solidFill>
                  <a:srgbClr val="41719C"/>
                </a:solidFill>
                <a:cs typeface="Arial" pitchFamily="34" charset="0"/>
              </a:rPr>
              <a:t> for your  </a:t>
            </a:r>
            <a:r>
              <a:rPr lang="en-GB" altLang="ko-KR" sz="2800" b="1" dirty="0">
                <a:solidFill>
                  <a:srgbClr val="00B0F0"/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3DCAB-B8BF-4771-B7FA-AEB31BCBF8DD}"/>
              </a:ext>
            </a:extLst>
          </p:cNvPr>
          <p:cNvSpPr txBox="1"/>
          <p:nvPr/>
        </p:nvSpPr>
        <p:spPr>
          <a:xfrm>
            <a:off x="7011264" y="323006"/>
            <a:ext cx="18442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05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E53DCAB-B8BF-4771-B7FA-AEB31BCBF8DD}"/>
              </a:ext>
            </a:extLst>
          </p:cNvPr>
          <p:cNvSpPr txBox="1"/>
          <p:nvPr/>
        </p:nvSpPr>
        <p:spPr>
          <a:xfrm>
            <a:off x="4791563" y="323005"/>
            <a:ext cx="18442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05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82" y="2296161"/>
            <a:ext cx="3547591" cy="2484949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0" y="4958443"/>
            <a:ext cx="4648200" cy="185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Rectángulo 35"/>
          <p:cNvSpPr/>
          <p:nvPr/>
        </p:nvSpPr>
        <p:spPr>
          <a:xfrm>
            <a:off x="4648200" y="5053929"/>
            <a:ext cx="4495794" cy="89570"/>
          </a:xfrm>
          <a:prstGeom prst="rect">
            <a:avLst/>
          </a:prstGeom>
          <a:solidFill>
            <a:srgbClr val="EB5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0" y="182725"/>
            <a:ext cx="5428527" cy="826375"/>
          </a:xfrm>
          <a:prstGeom prst="roundRect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067853" y="389643"/>
            <a:ext cx="8679898" cy="54318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70979B-A9E2-4C95-BBEC-A4169CCF87DD}"/>
              </a:ext>
            </a:extLst>
          </p:cNvPr>
          <p:cNvGrpSpPr/>
          <p:nvPr/>
        </p:nvGrpSpPr>
        <p:grpSpPr>
          <a:xfrm>
            <a:off x="689863" y="1332359"/>
            <a:ext cx="3426353" cy="2096685"/>
            <a:chOff x="1395848" y="3256486"/>
            <a:chExt cx="2952327" cy="27955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030D9F-CF0E-4AC6-B4C7-8839802C34FA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You can simply impress your audience.</a:t>
              </a:r>
              <a:r>
                <a:rPr lang="en-US" altLang="ko-KR" sz="900" dirty="0">
                  <a:solidFill>
                    <a:schemeClr val="tx1"/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BF645B-B56B-40C4-AAC6-4509299E1809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/>
                  </a:solidFill>
                </a:rPr>
                <a:t>Add Contents Title</a:t>
              </a:r>
              <a:endParaRPr lang="ko-KR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B34A43-0A0F-4D21-B394-82D2132B17D3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900" dirty="0">
                  <a:solidFill>
                    <a:schemeClr val="tx1"/>
                  </a:solidFill>
                </a:rPr>
                <a:t>Get a modern PowerPoint</a:t>
              </a:r>
            </a:p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900" dirty="0">
                  <a:solidFill>
                    <a:schemeClr val="tx1"/>
                  </a:solidFill>
                </a:rPr>
                <a:t>Get a modern PowerPoint</a:t>
              </a:r>
            </a:p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900" dirty="0">
                  <a:solidFill>
                    <a:schemeClr val="tx1"/>
                  </a:solidFill>
                </a:rPr>
                <a:t>Get a modern PowerPoint</a:t>
              </a:r>
            </a:p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900" dirty="0">
                  <a:solidFill>
                    <a:schemeClr val="tx1"/>
                  </a:solidFill>
                </a:rPr>
                <a:t>Get a modern PowerPoint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3A47D0-95A7-4E5B-9A57-2FF7CAC6C35D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/>
                  </a:solidFill>
                </a:rPr>
                <a:t>Add Contents Title</a:t>
              </a:r>
              <a:endParaRPr lang="ko-KR" altLang="en-US" sz="105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29">
            <a:extLst>
              <a:ext uri="{FF2B5EF4-FFF2-40B4-BE49-F238E27FC236}">
                <a16:creationId xmlns:a16="http://schemas.microsoft.com/office/drawing/2014/main" id="{4BB34A43-0A0F-4D21-B394-82D2132B17D3}"/>
              </a:ext>
            </a:extLst>
          </p:cNvPr>
          <p:cNvSpPr txBox="1"/>
          <p:nvPr/>
        </p:nvSpPr>
        <p:spPr>
          <a:xfrm>
            <a:off x="689863" y="3607612"/>
            <a:ext cx="342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4BB34A43-0A0F-4D21-B394-82D2132B17D3}"/>
              </a:ext>
            </a:extLst>
          </p:cNvPr>
          <p:cNvSpPr txBox="1"/>
          <p:nvPr/>
        </p:nvSpPr>
        <p:spPr>
          <a:xfrm>
            <a:off x="2606074" y="2782712"/>
            <a:ext cx="342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4BB34A43-0A0F-4D21-B394-82D2132B17D3}"/>
              </a:ext>
            </a:extLst>
          </p:cNvPr>
          <p:cNvSpPr txBox="1"/>
          <p:nvPr/>
        </p:nvSpPr>
        <p:spPr>
          <a:xfrm>
            <a:off x="2606073" y="3601252"/>
            <a:ext cx="342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01" y="1216018"/>
            <a:ext cx="3678750" cy="34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ctrTitle" idx="4294967295"/>
          </p:nvPr>
        </p:nvSpPr>
        <p:spPr>
          <a:xfrm>
            <a:off x="902497" y="528595"/>
            <a:ext cx="7213600" cy="9699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b="1" dirty="0">
                <a:solidFill>
                  <a:srgbClr val="41719C"/>
                </a:solidFill>
              </a:rPr>
              <a:t>89,526,124</a:t>
            </a:r>
            <a:endParaRPr sz="11500" b="1" dirty="0">
              <a:solidFill>
                <a:srgbClr val="41719C"/>
              </a:solidFill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4294967295"/>
          </p:nvPr>
        </p:nvSpPr>
        <p:spPr>
          <a:xfrm>
            <a:off x="990600" y="1791431"/>
            <a:ext cx="3076575" cy="3381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Whoa! That’s a big number, aren’t you proud?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72030D9F-CF0E-4AC6-B4C7-8839802C34FA}"/>
              </a:ext>
            </a:extLst>
          </p:cNvPr>
          <p:cNvSpPr txBox="1"/>
          <p:nvPr/>
        </p:nvSpPr>
        <p:spPr>
          <a:xfrm>
            <a:off x="902497" y="2471503"/>
            <a:ext cx="342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>
                <a:solidFill>
                  <a:schemeClr val="tx1"/>
                </a:solidFill>
              </a:rPr>
              <a:t>You can simply impress your audience.</a:t>
            </a:r>
            <a:r>
              <a:rPr lang="en-US" altLang="ko-KR" sz="900" dirty="0">
                <a:solidFill>
                  <a:schemeClr val="tx1"/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72030D9F-CF0E-4AC6-B4C7-8839802C34FA}"/>
              </a:ext>
            </a:extLst>
          </p:cNvPr>
          <p:cNvSpPr txBox="1"/>
          <p:nvPr/>
        </p:nvSpPr>
        <p:spPr>
          <a:xfrm>
            <a:off x="902496" y="3428083"/>
            <a:ext cx="342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>
                <a:solidFill>
                  <a:schemeClr val="tx1"/>
                </a:solidFill>
              </a:rPr>
              <a:t>You can simply impress your audience.</a:t>
            </a:r>
            <a:r>
              <a:rPr lang="en-US" altLang="ko-KR" sz="900" dirty="0">
                <a:solidFill>
                  <a:schemeClr val="tx1"/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004" y="1960499"/>
            <a:ext cx="2418562" cy="241127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71DDD31-8A71-4CFD-A92A-526F63CA9133}"/>
              </a:ext>
            </a:extLst>
          </p:cNvPr>
          <p:cNvSpPr txBox="1"/>
          <p:nvPr/>
        </p:nvSpPr>
        <p:spPr>
          <a:xfrm>
            <a:off x="596637" y="1194527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4F4E5C-FC89-4D6F-9CF0-3F173ECD7241}"/>
              </a:ext>
            </a:extLst>
          </p:cNvPr>
          <p:cNvSpPr txBox="1"/>
          <p:nvPr/>
        </p:nvSpPr>
        <p:spPr>
          <a:xfrm>
            <a:off x="1473624" y="1148364"/>
            <a:ext cx="4203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A76E1883-5378-46C1-8B5A-6C44B67A4031}"/>
              </a:ext>
            </a:extLst>
          </p:cNvPr>
          <p:cNvSpPr>
            <a:spLocks noChangeAspect="1"/>
          </p:cNvSpPr>
          <p:nvPr/>
        </p:nvSpPr>
        <p:spPr>
          <a:xfrm>
            <a:off x="766014" y="2311025"/>
            <a:ext cx="314000" cy="3166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445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rgbClr val="1C1C1B"/>
              </a:solidFill>
            </a:endParaRPr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90C7C4B3-C0C4-47B1-B09D-BD58BF32F6E0}"/>
              </a:ext>
            </a:extLst>
          </p:cNvPr>
          <p:cNvSpPr/>
          <p:nvPr/>
        </p:nvSpPr>
        <p:spPr>
          <a:xfrm>
            <a:off x="766038" y="4133489"/>
            <a:ext cx="313949" cy="24115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445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C3182EFF-0C72-4087-ACA0-0703F598B282}"/>
              </a:ext>
            </a:extLst>
          </p:cNvPr>
          <p:cNvSpPr/>
          <p:nvPr/>
        </p:nvSpPr>
        <p:spPr>
          <a:xfrm>
            <a:off x="774923" y="3252771"/>
            <a:ext cx="296178" cy="2555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445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E2790F-04FC-4CD2-8715-AA6F76F85916}"/>
              </a:ext>
            </a:extLst>
          </p:cNvPr>
          <p:cNvGrpSpPr/>
          <p:nvPr/>
        </p:nvGrpSpPr>
        <p:grpSpPr>
          <a:xfrm>
            <a:off x="1210356" y="2147519"/>
            <a:ext cx="1945655" cy="666718"/>
            <a:chOff x="2113657" y="4283314"/>
            <a:chExt cx="3647460" cy="8889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F02F97-6AE4-4F8D-B87B-2997FAB9B86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50E585-2EA6-4F03-9922-526C397DC89A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CE5E57-EF97-441E-8379-E1BE0B599C15}"/>
              </a:ext>
            </a:extLst>
          </p:cNvPr>
          <p:cNvGrpSpPr/>
          <p:nvPr/>
        </p:nvGrpSpPr>
        <p:grpSpPr>
          <a:xfrm>
            <a:off x="1210356" y="3039884"/>
            <a:ext cx="1945655" cy="666718"/>
            <a:chOff x="2113657" y="4283314"/>
            <a:chExt cx="3647460" cy="88895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CEC976-C383-4590-9D7C-3364FEA3B8D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5072B8-A53E-42A7-A3CB-8E640082D964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58FC4B0-9462-4117-895A-678D7DD0C912}"/>
              </a:ext>
            </a:extLst>
          </p:cNvPr>
          <p:cNvGrpSpPr/>
          <p:nvPr/>
        </p:nvGrpSpPr>
        <p:grpSpPr>
          <a:xfrm>
            <a:off x="1210356" y="3932249"/>
            <a:ext cx="1945655" cy="666718"/>
            <a:chOff x="2113657" y="4283314"/>
            <a:chExt cx="3647460" cy="88895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1962ECC-CE76-48AF-BAB9-3573B454266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0B9E23-4538-4537-AF32-E913F46C65FC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0312" y="252355"/>
            <a:ext cx="8679898" cy="543185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41719C"/>
                </a:solidFill>
              </a:rPr>
              <a:t>Free Template One Now</a:t>
            </a:r>
            <a:endParaRPr lang="es-PE" sz="4000" b="1" dirty="0">
              <a:solidFill>
                <a:srgbClr val="41719C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920" y="2018924"/>
            <a:ext cx="3972052" cy="28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ctrTitle" idx="4294967295"/>
          </p:nvPr>
        </p:nvSpPr>
        <p:spPr>
          <a:xfrm>
            <a:off x="482138" y="1242064"/>
            <a:ext cx="4318000" cy="8302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u="sng" dirty="0">
                <a:solidFill>
                  <a:srgbClr val="41719C"/>
                </a:solidFill>
              </a:rPr>
              <a:t>89,526,124$</a:t>
            </a:r>
            <a:endParaRPr sz="6000" b="1" u="sng" dirty="0">
              <a:solidFill>
                <a:srgbClr val="41719C"/>
              </a:solidFill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4294967295"/>
          </p:nvPr>
        </p:nvSpPr>
        <p:spPr>
          <a:xfrm>
            <a:off x="482138" y="2046489"/>
            <a:ext cx="4318000" cy="428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That’s a lot of money</a:t>
            </a:r>
            <a:endParaRPr dirty="0"/>
          </a:p>
        </p:txBody>
      </p:sp>
      <p:sp>
        <p:nvSpPr>
          <p:cNvPr id="201" name="Google Shape;201;p28"/>
          <p:cNvSpPr txBox="1">
            <a:spLocks noGrp="1"/>
          </p:cNvSpPr>
          <p:nvPr>
            <p:ph type="ctrTitle" idx="4294967295"/>
          </p:nvPr>
        </p:nvSpPr>
        <p:spPr>
          <a:xfrm>
            <a:off x="482138" y="3611189"/>
            <a:ext cx="4318000" cy="8302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u="sng" dirty="0">
                <a:solidFill>
                  <a:srgbClr val="41719C"/>
                </a:solidFill>
              </a:rPr>
              <a:t>100%</a:t>
            </a:r>
            <a:endParaRPr sz="6000" b="1" u="sng" dirty="0">
              <a:solidFill>
                <a:srgbClr val="41719C"/>
              </a:solidFill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4294967295"/>
          </p:nvPr>
        </p:nvSpPr>
        <p:spPr>
          <a:xfrm>
            <a:off x="482138" y="4382364"/>
            <a:ext cx="4318000" cy="428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Total success!</a:t>
            </a:r>
            <a:endParaRPr dirty="0"/>
          </a:p>
        </p:txBody>
      </p:sp>
      <p:sp>
        <p:nvSpPr>
          <p:cNvPr id="203" name="Google Shape;203;p28"/>
          <p:cNvSpPr txBox="1">
            <a:spLocks noGrp="1"/>
          </p:cNvSpPr>
          <p:nvPr>
            <p:ph type="ctrTitle" idx="4294967295"/>
          </p:nvPr>
        </p:nvSpPr>
        <p:spPr>
          <a:xfrm>
            <a:off x="482138" y="2418314"/>
            <a:ext cx="4318000" cy="8302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u="sng" dirty="0">
                <a:solidFill>
                  <a:srgbClr val="41719C"/>
                </a:solidFill>
              </a:rPr>
              <a:t>185,244 users</a:t>
            </a:r>
            <a:endParaRPr sz="6000" b="1" u="sng" dirty="0">
              <a:solidFill>
                <a:srgbClr val="41719C"/>
              </a:solidFill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4294967295"/>
          </p:nvPr>
        </p:nvSpPr>
        <p:spPr>
          <a:xfrm>
            <a:off x="482138" y="3239364"/>
            <a:ext cx="4318000" cy="428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And a lot of users</a:t>
            </a:r>
            <a:endParaRPr dirty="0"/>
          </a:p>
        </p:txBody>
      </p:sp>
      <p:sp>
        <p:nvSpPr>
          <p:cNvPr id="33" name="Marcador de texto 1"/>
          <p:cNvSpPr txBox="1">
            <a:spLocks/>
          </p:cNvSpPr>
          <p:nvPr/>
        </p:nvSpPr>
        <p:spPr>
          <a:xfrm>
            <a:off x="326814" y="341691"/>
            <a:ext cx="8679898" cy="543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800" b="1" dirty="0">
                <a:solidFill>
                  <a:srgbClr val="41719C"/>
                </a:solidFill>
              </a:rPr>
              <a:t>Free Template One Now</a:t>
            </a:r>
            <a:endParaRPr lang="es-PE" sz="4800" b="1" dirty="0">
              <a:solidFill>
                <a:srgbClr val="41719C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193" y="1895302"/>
            <a:ext cx="3105634" cy="29156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redondeado 39"/>
          <p:cNvSpPr/>
          <p:nvPr/>
        </p:nvSpPr>
        <p:spPr>
          <a:xfrm>
            <a:off x="14844" y="29349"/>
            <a:ext cx="3867205" cy="826375"/>
          </a:xfrm>
          <a:prstGeom prst="roundRect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644" y="129767"/>
            <a:ext cx="8678862" cy="6302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252616" y="1339352"/>
            <a:ext cx="8684771" cy="3676401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rgbClr val="4457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rgbClr val="5F79F6"/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rgbClr val="4457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rgbClr val="5F79F6"/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rgbClr val="5F79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rgbClr val="5F79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890949"/>
              <a:chOff x="6457218" y="1772816"/>
              <a:chExt cx="2291246" cy="8909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890949"/>
              <a:chOff x="6889266" y="3284984"/>
              <a:chExt cx="1998238" cy="89094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890949"/>
              <a:chOff x="6673242" y="5020022"/>
              <a:chExt cx="2291246" cy="89094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890949"/>
              <a:chOff x="467544" y="1749941"/>
              <a:chExt cx="2291246" cy="8909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890949"/>
              <a:chOff x="242744" y="3314387"/>
              <a:chExt cx="2011990" cy="89094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890949"/>
              <a:chOff x="251520" y="4998238"/>
              <a:chExt cx="2291246" cy="89094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996725" y="3433018"/>
              <a:ext cx="581918" cy="67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525854" y="3433018"/>
              <a:ext cx="593192" cy="67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145" y="2167575"/>
            <a:ext cx="2075890" cy="19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402335" y="202355"/>
            <a:ext cx="7886700" cy="9941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rgbClr val="41719C"/>
                </a:solidFill>
              </a:rPr>
              <a:t>Our process is easy</a:t>
            </a:r>
            <a:endParaRPr sz="6600" b="1" dirty="0">
              <a:solidFill>
                <a:srgbClr val="41719C"/>
              </a:solidFill>
            </a:endParaRPr>
          </a:p>
        </p:txBody>
      </p:sp>
      <p:grpSp>
        <p:nvGrpSpPr>
          <p:cNvPr id="213" name="Google Shape;213;p29"/>
          <p:cNvGrpSpPr/>
          <p:nvPr/>
        </p:nvGrpSpPr>
        <p:grpSpPr>
          <a:xfrm>
            <a:off x="5981384" y="1342830"/>
            <a:ext cx="2283908" cy="3978235"/>
            <a:chOff x="5632317" y="1189775"/>
            <a:chExt cx="3305700" cy="5393486"/>
          </a:xfrm>
        </p:grpSpPr>
        <p:sp>
          <p:nvSpPr>
            <p:cNvPr id="214" name="Google Shape;214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417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bg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3</a:t>
              </a:r>
              <a:endParaRPr dirty="0">
                <a:solidFill>
                  <a:schemeClr val="bg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  <p:sp>
          <p:nvSpPr>
            <p:cNvPr id="215" name="Google Shape;215;p29"/>
            <p:cNvSpPr txBox="1"/>
            <p:nvPr/>
          </p:nvSpPr>
          <p:spPr>
            <a:xfrm>
              <a:off x="6249904" y="3967560"/>
              <a:ext cx="2236199" cy="2615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1719C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ipsum dolor sit amet, consectetur adipiscing elit. Duis sit amet odio vel purus bibendum luctus. Morbi iaculis dapibus tristique.</a:t>
              </a:r>
              <a:endParaRPr sz="1200" dirty="0">
                <a:solidFill>
                  <a:srgbClr val="41719C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</p:grpSp>
      <p:grpSp>
        <p:nvGrpSpPr>
          <p:cNvPr id="216" name="Google Shape;216;p29"/>
          <p:cNvGrpSpPr/>
          <p:nvPr/>
        </p:nvGrpSpPr>
        <p:grpSpPr>
          <a:xfrm>
            <a:off x="402335" y="1342981"/>
            <a:ext cx="4138359" cy="3978084"/>
            <a:chOff x="-2442728" y="1189979"/>
            <a:chExt cx="5989809" cy="5393282"/>
          </a:xfrm>
        </p:grpSpPr>
        <p:sp>
          <p:nvSpPr>
            <p:cNvPr id="217" name="Google Shape;217;p29"/>
            <p:cNvSpPr/>
            <p:nvPr/>
          </p:nvSpPr>
          <p:spPr>
            <a:xfrm>
              <a:off x="-2442728" y="1189979"/>
              <a:ext cx="5989809" cy="669000"/>
            </a:xfrm>
            <a:prstGeom prst="homePlate">
              <a:avLst>
                <a:gd name="adj" fmla="val 50000"/>
              </a:avLst>
            </a:prstGeom>
            <a:solidFill>
              <a:srgbClr val="EB5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                  Lorem 1</a:t>
              </a:r>
              <a:endParaRPr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  <p:sp>
          <p:nvSpPr>
            <p:cNvPr id="218" name="Google Shape;218;p29"/>
            <p:cNvSpPr txBox="1"/>
            <p:nvPr/>
          </p:nvSpPr>
          <p:spPr>
            <a:xfrm>
              <a:off x="552176" y="3967561"/>
              <a:ext cx="2236201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1719C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ipsum dolor sit amet, consectetur adipiscing elit. Duis sit amet odio vel purus bibendum luctus. Morbi iaculis dapibus tristique.</a:t>
              </a:r>
              <a:endParaRPr sz="1200" dirty="0">
                <a:solidFill>
                  <a:srgbClr val="41719C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</p:grpSp>
      <p:grpSp>
        <p:nvGrpSpPr>
          <p:cNvPr id="219" name="Google Shape;219;p29"/>
          <p:cNvGrpSpPr/>
          <p:nvPr/>
        </p:nvGrpSpPr>
        <p:grpSpPr>
          <a:xfrm>
            <a:off x="4124167" y="1342830"/>
            <a:ext cx="2283908" cy="2569098"/>
            <a:chOff x="2944204" y="1189775"/>
            <a:chExt cx="3305700" cy="3483050"/>
          </a:xfrm>
        </p:grpSpPr>
        <p:sp>
          <p:nvSpPr>
            <p:cNvPr id="220" name="Google Shape;220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2</a:t>
              </a:r>
              <a:endParaRPr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  <p:sp>
          <p:nvSpPr>
            <p:cNvPr id="221" name="Google Shape;221;p29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1719C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ipsum dolor sit amet, consectetur adipiscing elit. Duis sit amet odio vel purus bibendum luctus. Morbi iaculis dapibus tristique.</a:t>
              </a:r>
              <a:endParaRPr sz="1200" dirty="0">
                <a:solidFill>
                  <a:srgbClr val="41719C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6" y="2209106"/>
            <a:ext cx="1720559" cy="21440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881" y="2026874"/>
            <a:ext cx="1181377" cy="11742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231" y="2137822"/>
            <a:ext cx="1251122" cy="9525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953" y="3346217"/>
            <a:ext cx="1432328" cy="1423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2076834" y="399789"/>
            <a:ext cx="5289302" cy="1018612"/>
            <a:chOff x="4082362" y="1017929"/>
            <a:chExt cx="4797245" cy="13581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082362" y="1017929"/>
              <a:ext cx="4777152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rgbClr val="41719C"/>
                  </a:solidFill>
                  <a:latin typeface="Red Hat Display Black" panose="020B0604020202020204" charset="0"/>
                  <a:cs typeface="Arial" pitchFamily="34" charset="0"/>
                </a:rPr>
                <a:t>Section</a:t>
              </a:r>
              <a:r>
                <a:rPr lang="en-US" altLang="ko-KR" sz="5400" dirty="0">
                  <a:solidFill>
                    <a:srgbClr val="41719C"/>
                  </a:solidFill>
                  <a:latin typeface="Red Hat Display Black" panose="020B0604020202020204" charset="0"/>
                  <a:cs typeface="Arial" pitchFamily="34" charset="0"/>
                </a:rPr>
                <a:t> </a:t>
              </a:r>
              <a:r>
                <a:rPr lang="en-US" altLang="ko-KR" sz="5400" b="1" dirty="0">
                  <a:solidFill>
                    <a:srgbClr val="41719C"/>
                  </a:solidFill>
                  <a:latin typeface="Red Hat Display Black" panose="020B0604020202020204" charset="0"/>
                  <a:cs typeface="Arial" pitchFamily="34" charset="0"/>
                </a:rPr>
                <a:t>Break</a:t>
              </a:r>
              <a:endParaRPr lang="ko-KR" altLang="en-US" sz="5400" b="1" dirty="0">
                <a:solidFill>
                  <a:srgbClr val="41719C"/>
                </a:solidFill>
                <a:latin typeface="Red Hat Display Black" panose="020B060402020202020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102511" y="1965709"/>
              <a:ext cx="4777096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6169224" y="2571897"/>
            <a:ext cx="24141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n-US" sz="1100" dirty="0"/>
              <a:t>I am here because I love to give presentations. You can find me at @username</a:t>
            </a:r>
            <a:endParaRPr lang="en-US" sz="1100" b="1" dirty="0"/>
          </a:p>
        </p:txBody>
      </p:sp>
      <p:sp>
        <p:nvSpPr>
          <p:cNvPr id="32" name="Rectángulo 31"/>
          <p:cNvSpPr/>
          <p:nvPr/>
        </p:nvSpPr>
        <p:spPr>
          <a:xfrm>
            <a:off x="6169224" y="3187450"/>
            <a:ext cx="24141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n-US" sz="1100" dirty="0"/>
              <a:t>I am here because I love to give presentations. You can find me at @username</a:t>
            </a:r>
            <a:endParaRPr lang="en-US" sz="1100" b="1" dirty="0"/>
          </a:p>
        </p:txBody>
      </p:sp>
      <p:grpSp>
        <p:nvGrpSpPr>
          <p:cNvPr id="33" name="Grupo 32"/>
          <p:cNvGrpSpPr/>
          <p:nvPr/>
        </p:nvGrpSpPr>
        <p:grpSpPr>
          <a:xfrm>
            <a:off x="0" y="4975950"/>
            <a:ext cx="9143994" cy="185057"/>
            <a:chOff x="0" y="4975950"/>
            <a:chExt cx="9143994" cy="185057"/>
          </a:xfrm>
        </p:grpSpPr>
        <p:sp>
          <p:nvSpPr>
            <p:cNvPr id="34" name="Rectángulo 33"/>
            <p:cNvSpPr/>
            <p:nvPr/>
          </p:nvSpPr>
          <p:spPr>
            <a:xfrm>
              <a:off x="0" y="4975950"/>
              <a:ext cx="4648200" cy="185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4648200" y="5071436"/>
              <a:ext cx="4495794" cy="89570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0" y="1418401"/>
            <a:ext cx="9159629" cy="95242"/>
            <a:chOff x="-8736" y="698587"/>
            <a:chExt cx="9159629" cy="95242"/>
          </a:xfrm>
        </p:grpSpPr>
        <p:grpSp>
          <p:nvGrpSpPr>
            <p:cNvPr id="37" name="Grupo 36"/>
            <p:cNvGrpSpPr/>
            <p:nvPr/>
          </p:nvGrpSpPr>
          <p:grpSpPr>
            <a:xfrm>
              <a:off x="2595251" y="700970"/>
              <a:ext cx="3989540" cy="92859"/>
              <a:chOff x="-9444381" y="904537"/>
              <a:chExt cx="6123830" cy="222135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 rot="16200000">
                <a:off x="-5207817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 rot="16200000">
                <a:off x="-3778911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8" name="Freeform 5"/>
              <p:cNvSpPr>
                <a:spLocks/>
              </p:cNvSpPr>
              <p:nvPr/>
            </p:nvSpPr>
            <p:spPr bwMode="auto">
              <a:xfrm rot="16200000">
                <a:off x="-7833442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9" name="Freeform 5"/>
              <p:cNvSpPr>
                <a:spLocks/>
              </p:cNvSpPr>
              <p:nvPr/>
            </p:nvSpPr>
            <p:spPr bwMode="auto">
              <a:xfrm rot="16200000">
                <a:off x="-6534274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0" name="Freeform 5"/>
              <p:cNvSpPr>
                <a:spLocks/>
              </p:cNvSpPr>
              <p:nvPr/>
            </p:nvSpPr>
            <p:spPr bwMode="auto">
              <a:xfrm rot="16200000">
                <a:off x="-9208155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-8736" y="698587"/>
              <a:ext cx="2163043" cy="92859"/>
              <a:chOff x="-30508" y="698587"/>
              <a:chExt cx="2163043" cy="92859"/>
            </a:xfrm>
          </p:grpSpPr>
          <p:sp>
            <p:nvSpPr>
              <p:cNvPr id="43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6987850" y="698587"/>
              <a:ext cx="2163043" cy="92859"/>
              <a:chOff x="-30508" y="698587"/>
              <a:chExt cx="2163043" cy="92859"/>
            </a:xfrm>
          </p:grpSpPr>
          <p:sp>
            <p:nvSpPr>
              <p:cNvPr id="40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pic>
        <p:nvPicPr>
          <p:cNvPr id="29" name="Picture 2" descr="Free Fotos de stock gratuitas de adentro, angulo alto, arreglo Stock Photo">
            <a:extLst>
              <a:ext uri="{FF2B5EF4-FFF2-40B4-BE49-F238E27FC236}">
                <a16:creationId xmlns:a16="http://schemas.microsoft.com/office/drawing/2014/main" id="{E8FC1F6B-09A2-12E0-5B07-2DCF58759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0" y="1992238"/>
            <a:ext cx="4468834" cy="275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8"/>
          <p:cNvSpPr txBox="1">
            <a:spLocks noGrp="1"/>
          </p:cNvSpPr>
          <p:nvPr>
            <p:ph type="title" idx="4294967295"/>
          </p:nvPr>
        </p:nvSpPr>
        <p:spPr>
          <a:xfrm>
            <a:off x="2551907" y="210345"/>
            <a:ext cx="3954462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5400" b="1" dirty="0">
                <a:solidFill>
                  <a:srgbClr val="41719C"/>
                </a:solidFill>
              </a:rPr>
              <a:t>Choose the tone</a:t>
            </a:r>
            <a:endParaRPr sz="5400" b="1" dirty="0">
              <a:solidFill>
                <a:srgbClr val="41719C"/>
              </a:solidFill>
            </a:endParaRPr>
          </a:p>
        </p:txBody>
      </p:sp>
      <p:sp>
        <p:nvSpPr>
          <p:cNvPr id="1147" name="Google Shape;1147;p28"/>
          <p:cNvSpPr txBox="1">
            <a:spLocks noGrp="1"/>
          </p:cNvSpPr>
          <p:nvPr>
            <p:ph type="title" idx="4294967295"/>
          </p:nvPr>
        </p:nvSpPr>
        <p:spPr>
          <a:xfrm>
            <a:off x="1337469" y="3008083"/>
            <a:ext cx="2428875" cy="441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41719C"/>
                </a:solidFill>
              </a:rPr>
              <a:t>Formal</a:t>
            </a:r>
            <a:endParaRPr b="1" dirty="0">
              <a:solidFill>
                <a:srgbClr val="41719C"/>
              </a:solidFill>
            </a:endParaRPr>
          </a:p>
        </p:txBody>
      </p:sp>
      <p:sp>
        <p:nvSpPr>
          <p:cNvPr id="1148" name="Google Shape;1148;p28"/>
          <p:cNvSpPr txBox="1">
            <a:spLocks noGrp="1"/>
          </p:cNvSpPr>
          <p:nvPr>
            <p:ph type="title" idx="4294967295"/>
          </p:nvPr>
        </p:nvSpPr>
        <p:spPr>
          <a:xfrm>
            <a:off x="5857196" y="3008083"/>
            <a:ext cx="2428875" cy="441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41719C"/>
                </a:solidFill>
              </a:rPr>
              <a:t>Informal</a:t>
            </a:r>
            <a:endParaRPr b="1" dirty="0">
              <a:solidFill>
                <a:srgbClr val="41719C"/>
              </a:solidFill>
            </a:endParaRPr>
          </a:p>
        </p:txBody>
      </p:sp>
      <p:sp>
        <p:nvSpPr>
          <p:cNvPr id="1149" name="Google Shape;1149;p28"/>
          <p:cNvSpPr txBox="1">
            <a:spLocks noGrp="1"/>
          </p:cNvSpPr>
          <p:nvPr>
            <p:ph type="subTitle" idx="4294967295"/>
          </p:nvPr>
        </p:nvSpPr>
        <p:spPr>
          <a:xfrm>
            <a:off x="829470" y="3548352"/>
            <a:ext cx="3444875" cy="1112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>
                <a:solidFill>
                  <a:srgbClr val="41719C"/>
                </a:solidFill>
              </a:rPr>
              <a:t>If you are using a presentation to defend your thesis, it’s better to choose a formal tone.</a:t>
            </a:r>
            <a:endParaRPr dirty="0">
              <a:solidFill>
                <a:srgbClr val="41719C"/>
              </a:solidFill>
            </a:endParaRPr>
          </a:p>
        </p:txBody>
      </p:sp>
      <p:sp>
        <p:nvSpPr>
          <p:cNvPr id="1150" name="Google Shape;1150;p28"/>
          <p:cNvSpPr txBox="1">
            <a:spLocks noGrp="1"/>
          </p:cNvSpPr>
          <p:nvPr>
            <p:ph type="subTitle" idx="4294967295"/>
          </p:nvPr>
        </p:nvSpPr>
        <p:spPr>
          <a:xfrm>
            <a:off x="5290215" y="3548352"/>
            <a:ext cx="3446462" cy="1112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>
                <a:solidFill>
                  <a:srgbClr val="41719C"/>
                </a:solidFill>
              </a:rPr>
              <a:t>If you’re going to show your project to your classmates, a dynamic and funny approach could be better.</a:t>
            </a:r>
            <a:endParaRPr dirty="0">
              <a:solidFill>
                <a:srgbClr val="41719C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01" y="1717184"/>
            <a:ext cx="2020010" cy="9965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007" y="1364099"/>
            <a:ext cx="1676878" cy="135369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0" y="6372"/>
            <a:ext cx="6295832" cy="826375"/>
          </a:xfrm>
          <a:prstGeom prst="roundRect">
            <a:avLst/>
          </a:prstGeom>
          <a:solidFill>
            <a:srgbClr val="EB5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227013" y="109366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/>
                </a:solidFill>
              </a:rPr>
              <a:t>Let’s review some concepts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2"/>
          </p:nvPr>
        </p:nvSpPr>
        <p:spPr>
          <a:xfrm>
            <a:off x="706006" y="3531094"/>
            <a:ext cx="2176800" cy="11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41719C"/>
                </a:solidFill>
              </a:rPr>
              <a:t>Yellow</a:t>
            </a:r>
            <a:endParaRPr sz="1500" b="1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 dirty="0">
                <a:solidFill>
                  <a:srgbClr val="41719C"/>
                </a:solidFill>
              </a:rPr>
              <a:t>Is the color of gold, butter and ripe lemons. In the spectrum of visible light, yellow is found bet and orange.</a:t>
            </a:r>
            <a:endParaRPr sz="1100" dirty="0">
              <a:solidFill>
                <a:srgbClr val="41719C"/>
              </a:solidFill>
            </a:endParaRPr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3"/>
          </p:nvPr>
        </p:nvSpPr>
        <p:spPr>
          <a:xfrm>
            <a:off x="3567882" y="3531094"/>
            <a:ext cx="2176800" cy="11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41719C"/>
                </a:solidFill>
              </a:rPr>
              <a:t>Blue</a:t>
            </a:r>
            <a:endParaRPr sz="1500" b="1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 dirty="0">
                <a:solidFill>
                  <a:srgbClr val="41719C"/>
                </a:solidFill>
              </a:rPr>
              <a:t>Is the colour of the clear sky and the deep sea. It is located between violet and green on the optical spectrum.</a:t>
            </a:r>
            <a:endParaRPr sz="1100" dirty="0">
              <a:solidFill>
                <a:srgbClr val="41719C"/>
              </a:solidFill>
            </a:endParaRPr>
          </a:p>
        </p:txBody>
      </p:sp>
      <p:sp>
        <p:nvSpPr>
          <p:cNvPr id="251" name="Freeform 39"/>
          <p:cNvSpPr>
            <a:spLocks/>
          </p:cNvSpPr>
          <p:nvPr/>
        </p:nvSpPr>
        <p:spPr bwMode="auto">
          <a:xfrm>
            <a:off x="1233488" y="1273175"/>
            <a:ext cx="468313" cy="444500"/>
          </a:xfrm>
          <a:custGeom>
            <a:avLst/>
            <a:gdLst>
              <a:gd name="T0" fmla="*/ 3 w 33"/>
              <a:gd name="T1" fmla="*/ 19 h 32"/>
              <a:gd name="T2" fmla="*/ 2 w 33"/>
              <a:gd name="T3" fmla="*/ 12 h 32"/>
              <a:gd name="T4" fmla="*/ 21 w 33"/>
              <a:gd name="T5" fmla="*/ 4 h 32"/>
              <a:gd name="T6" fmla="*/ 29 w 33"/>
              <a:gd name="T7" fmla="*/ 24 h 32"/>
              <a:gd name="T8" fmla="*/ 26 w 33"/>
              <a:gd name="T9" fmla="*/ 26 h 32"/>
              <a:gd name="T10" fmla="*/ 23 w 33"/>
              <a:gd name="T11" fmla="*/ 29 h 32"/>
              <a:gd name="T12" fmla="*/ 18 w 33"/>
              <a:gd name="T13" fmla="*/ 32 h 32"/>
              <a:gd name="T14" fmla="*/ 3 w 33"/>
              <a:gd name="T15" fmla="*/ 26 h 32"/>
              <a:gd name="T16" fmla="*/ 3 w 33"/>
              <a:gd name="T17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32">
                <a:moveTo>
                  <a:pt x="3" y="19"/>
                </a:moveTo>
                <a:cubicBezTo>
                  <a:pt x="0" y="17"/>
                  <a:pt x="1" y="14"/>
                  <a:pt x="2" y="12"/>
                </a:cubicBezTo>
                <a:cubicBezTo>
                  <a:pt x="5" y="4"/>
                  <a:pt x="14" y="0"/>
                  <a:pt x="21" y="4"/>
                </a:cubicBezTo>
                <a:cubicBezTo>
                  <a:pt x="29" y="7"/>
                  <a:pt x="33" y="16"/>
                  <a:pt x="29" y="24"/>
                </a:cubicBezTo>
                <a:cubicBezTo>
                  <a:pt x="28" y="25"/>
                  <a:pt x="27" y="25"/>
                  <a:pt x="26" y="26"/>
                </a:cubicBezTo>
                <a:cubicBezTo>
                  <a:pt x="25" y="27"/>
                  <a:pt x="24" y="28"/>
                  <a:pt x="23" y="29"/>
                </a:cubicBezTo>
                <a:cubicBezTo>
                  <a:pt x="22" y="30"/>
                  <a:pt x="20" y="31"/>
                  <a:pt x="18" y="32"/>
                </a:cubicBezTo>
                <a:cubicBezTo>
                  <a:pt x="12" y="32"/>
                  <a:pt x="7" y="30"/>
                  <a:pt x="3" y="26"/>
                </a:cubicBezTo>
                <a:cubicBezTo>
                  <a:pt x="1" y="23"/>
                  <a:pt x="1" y="21"/>
                  <a:pt x="3" y="19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2" name="Freeform 40"/>
          <p:cNvSpPr>
            <a:spLocks/>
          </p:cNvSpPr>
          <p:nvPr/>
        </p:nvSpPr>
        <p:spPr bwMode="auto">
          <a:xfrm>
            <a:off x="1658938" y="2940050"/>
            <a:ext cx="269875" cy="609600"/>
          </a:xfrm>
          <a:custGeom>
            <a:avLst/>
            <a:gdLst>
              <a:gd name="T0" fmla="*/ 9 w 19"/>
              <a:gd name="T1" fmla="*/ 16 h 44"/>
              <a:gd name="T2" fmla="*/ 3 w 19"/>
              <a:gd name="T3" fmla="*/ 18 h 44"/>
              <a:gd name="T4" fmla="*/ 0 w 19"/>
              <a:gd name="T5" fmla="*/ 16 h 44"/>
              <a:gd name="T6" fmla="*/ 4 w 19"/>
              <a:gd name="T7" fmla="*/ 9 h 44"/>
              <a:gd name="T8" fmla="*/ 11 w 19"/>
              <a:gd name="T9" fmla="*/ 2 h 44"/>
              <a:gd name="T10" fmla="*/ 17 w 19"/>
              <a:gd name="T11" fmla="*/ 0 h 44"/>
              <a:gd name="T12" fmla="*/ 18 w 19"/>
              <a:gd name="T13" fmla="*/ 4 h 44"/>
              <a:gd name="T14" fmla="*/ 19 w 19"/>
              <a:gd name="T15" fmla="*/ 40 h 44"/>
              <a:gd name="T16" fmla="*/ 14 w 19"/>
              <a:gd name="T17" fmla="*/ 44 h 44"/>
              <a:gd name="T18" fmla="*/ 9 w 19"/>
              <a:gd name="T19" fmla="*/ 40 h 44"/>
              <a:gd name="T20" fmla="*/ 9 w 19"/>
              <a:gd name="T21" fmla="*/ 1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44">
                <a:moveTo>
                  <a:pt x="9" y="16"/>
                </a:moveTo>
                <a:cubicBezTo>
                  <a:pt x="7" y="17"/>
                  <a:pt x="5" y="18"/>
                  <a:pt x="3" y="18"/>
                </a:cubicBezTo>
                <a:cubicBezTo>
                  <a:pt x="1" y="19"/>
                  <a:pt x="0" y="19"/>
                  <a:pt x="0" y="16"/>
                </a:cubicBezTo>
                <a:cubicBezTo>
                  <a:pt x="0" y="13"/>
                  <a:pt x="0" y="10"/>
                  <a:pt x="4" y="9"/>
                </a:cubicBezTo>
                <a:cubicBezTo>
                  <a:pt x="6" y="7"/>
                  <a:pt x="9" y="5"/>
                  <a:pt x="11" y="2"/>
                </a:cubicBezTo>
                <a:cubicBezTo>
                  <a:pt x="13" y="0"/>
                  <a:pt x="15" y="0"/>
                  <a:pt x="17" y="0"/>
                </a:cubicBezTo>
                <a:cubicBezTo>
                  <a:pt x="18" y="1"/>
                  <a:pt x="18" y="3"/>
                  <a:pt x="18" y="4"/>
                </a:cubicBezTo>
                <a:cubicBezTo>
                  <a:pt x="19" y="16"/>
                  <a:pt x="18" y="28"/>
                  <a:pt x="19" y="40"/>
                </a:cubicBezTo>
                <a:cubicBezTo>
                  <a:pt x="19" y="43"/>
                  <a:pt x="17" y="44"/>
                  <a:pt x="14" y="44"/>
                </a:cubicBezTo>
                <a:cubicBezTo>
                  <a:pt x="11" y="44"/>
                  <a:pt x="9" y="44"/>
                  <a:pt x="9" y="40"/>
                </a:cubicBezTo>
                <a:cubicBezTo>
                  <a:pt x="10" y="32"/>
                  <a:pt x="9" y="24"/>
                  <a:pt x="9" y="16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3" name="Freeform 41"/>
          <p:cNvSpPr>
            <a:spLocks noEditPoints="1"/>
          </p:cNvSpPr>
          <p:nvPr/>
        </p:nvSpPr>
        <p:spPr bwMode="auto">
          <a:xfrm>
            <a:off x="2070101" y="1384300"/>
            <a:ext cx="241300" cy="250825"/>
          </a:xfrm>
          <a:custGeom>
            <a:avLst/>
            <a:gdLst>
              <a:gd name="T0" fmla="*/ 17 w 17"/>
              <a:gd name="T1" fmla="*/ 9 h 18"/>
              <a:gd name="T2" fmla="*/ 9 w 17"/>
              <a:gd name="T3" fmla="*/ 18 h 18"/>
              <a:gd name="T4" fmla="*/ 0 w 17"/>
              <a:gd name="T5" fmla="*/ 10 h 18"/>
              <a:gd name="T6" fmla="*/ 9 w 17"/>
              <a:gd name="T7" fmla="*/ 1 h 18"/>
              <a:gd name="T8" fmla="*/ 17 w 17"/>
              <a:gd name="T9" fmla="*/ 9 h 18"/>
              <a:gd name="T10" fmla="*/ 8 w 17"/>
              <a:gd name="T11" fmla="*/ 4 h 18"/>
              <a:gd name="T12" fmla="*/ 5 w 17"/>
              <a:gd name="T13" fmla="*/ 9 h 18"/>
              <a:gd name="T14" fmla="*/ 9 w 17"/>
              <a:gd name="T15" fmla="*/ 12 h 18"/>
              <a:gd name="T16" fmla="*/ 12 w 17"/>
              <a:gd name="T17" fmla="*/ 9 h 18"/>
              <a:gd name="T18" fmla="*/ 8 w 17"/>
              <a:gd name="T19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8">
                <a:moveTo>
                  <a:pt x="17" y="9"/>
                </a:moveTo>
                <a:cubicBezTo>
                  <a:pt x="17" y="14"/>
                  <a:pt x="13" y="18"/>
                  <a:pt x="9" y="18"/>
                </a:cubicBezTo>
                <a:cubicBezTo>
                  <a:pt x="4" y="18"/>
                  <a:pt x="0" y="14"/>
                  <a:pt x="0" y="10"/>
                </a:cubicBezTo>
                <a:cubicBezTo>
                  <a:pt x="0" y="4"/>
                  <a:pt x="3" y="1"/>
                  <a:pt x="9" y="1"/>
                </a:cubicBezTo>
                <a:cubicBezTo>
                  <a:pt x="13" y="0"/>
                  <a:pt x="17" y="4"/>
                  <a:pt x="17" y="9"/>
                </a:cubicBezTo>
                <a:close/>
                <a:moveTo>
                  <a:pt x="8" y="4"/>
                </a:moveTo>
                <a:cubicBezTo>
                  <a:pt x="7" y="7"/>
                  <a:pt x="5" y="8"/>
                  <a:pt x="5" y="9"/>
                </a:cubicBezTo>
                <a:cubicBezTo>
                  <a:pt x="6" y="10"/>
                  <a:pt x="7" y="12"/>
                  <a:pt x="9" y="12"/>
                </a:cubicBezTo>
                <a:cubicBezTo>
                  <a:pt x="10" y="12"/>
                  <a:pt x="12" y="10"/>
                  <a:pt x="12" y="9"/>
                </a:cubicBezTo>
                <a:cubicBezTo>
                  <a:pt x="12" y="8"/>
                  <a:pt x="10" y="7"/>
                  <a:pt x="8" y="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4" name="Freeform 42"/>
          <p:cNvSpPr>
            <a:spLocks noEditPoints="1"/>
          </p:cNvSpPr>
          <p:nvPr/>
        </p:nvSpPr>
        <p:spPr bwMode="auto">
          <a:xfrm>
            <a:off x="2070101" y="1981200"/>
            <a:ext cx="241300" cy="236538"/>
          </a:xfrm>
          <a:custGeom>
            <a:avLst/>
            <a:gdLst>
              <a:gd name="T0" fmla="*/ 0 w 17"/>
              <a:gd name="T1" fmla="*/ 8 h 17"/>
              <a:gd name="T2" fmla="*/ 8 w 17"/>
              <a:gd name="T3" fmla="*/ 0 h 17"/>
              <a:gd name="T4" fmla="*/ 17 w 17"/>
              <a:gd name="T5" fmla="*/ 8 h 17"/>
              <a:gd name="T6" fmla="*/ 8 w 17"/>
              <a:gd name="T7" fmla="*/ 17 h 17"/>
              <a:gd name="T8" fmla="*/ 0 w 17"/>
              <a:gd name="T9" fmla="*/ 8 h 17"/>
              <a:gd name="T10" fmla="*/ 13 w 17"/>
              <a:gd name="T11" fmla="*/ 8 h 17"/>
              <a:gd name="T12" fmla="*/ 8 w 17"/>
              <a:gd name="T13" fmla="*/ 5 h 17"/>
              <a:gd name="T14" fmla="*/ 5 w 17"/>
              <a:gd name="T15" fmla="*/ 8 h 17"/>
              <a:gd name="T16" fmla="*/ 9 w 17"/>
              <a:gd name="T17" fmla="*/ 11 h 17"/>
              <a:gd name="T18" fmla="*/ 13 w 17"/>
              <a:gd name="T1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7">
                <a:moveTo>
                  <a:pt x="0" y="8"/>
                </a:moveTo>
                <a:cubicBezTo>
                  <a:pt x="0" y="3"/>
                  <a:pt x="4" y="0"/>
                  <a:pt x="8" y="0"/>
                </a:cubicBezTo>
                <a:cubicBezTo>
                  <a:pt x="13" y="0"/>
                  <a:pt x="17" y="3"/>
                  <a:pt x="17" y="8"/>
                </a:cubicBezTo>
                <a:cubicBezTo>
                  <a:pt x="17" y="13"/>
                  <a:pt x="13" y="17"/>
                  <a:pt x="8" y="17"/>
                </a:cubicBezTo>
                <a:cubicBezTo>
                  <a:pt x="3" y="17"/>
                  <a:pt x="0" y="13"/>
                  <a:pt x="0" y="8"/>
                </a:cubicBezTo>
                <a:close/>
                <a:moveTo>
                  <a:pt x="13" y="8"/>
                </a:moveTo>
                <a:cubicBezTo>
                  <a:pt x="11" y="7"/>
                  <a:pt x="10" y="5"/>
                  <a:pt x="8" y="5"/>
                </a:cubicBezTo>
                <a:cubicBezTo>
                  <a:pt x="7" y="5"/>
                  <a:pt x="6" y="7"/>
                  <a:pt x="5" y="8"/>
                </a:cubicBezTo>
                <a:cubicBezTo>
                  <a:pt x="6" y="9"/>
                  <a:pt x="7" y="11"/>
                  <a:pt x="9" y="11"/>
                </a:cubicBezTo>
                <a:cubicBezTo>
                  <a:pt x="10" y="11"/>
                  <a:pt x="11" y="10"/>
                  <a:pt x="13" y="8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5" name="Freeform 43"/>
          <p:cNvSpPr>
            <a:spLocks noEditPoints="1"/>
          </p:cNvSpPr>
          <p:nvPr/>
        </p:nvSpPr>
        <p:spPr bwMode="auto">
          <a:xfrm>
            <a:off x="1333501" y="2551113"/>
            <a:ext cx="241300" cy="249238"/>
          </a:xfrm>
          <a:custGeom>
            <a:avLst/>
            <a:gdLst>
              <a:gd name="T0" fmla="*/ 17 w 17"/>
              <a:gd name="T1" fmla="*/ 9 h 18"/>
              <a:gd name="T2" fmla="*/ 8 w 17"/>
              <a:gd name="T3" fmla="*/ 18 h 18"/>
              <a:gd name="T4" fmla="*/ 0 w 17"/>
              <a:gd name="T5" fmla="*/ 9 h 18"/>
              <a:gd name="T6" fmla="*/ 8 w 17"/>
              <a:gd name="T7" fmla="*/ 1 h 18"/>
              <a:gd name="T8" fmla="*/ 17 w 17"/>
              <a:gd name="T9" fmla="*/ 9 h 18"/>
              <a:gd name="T10" fmla="*/ 8 w 17"/>
              <a:gd name="T11" fmla="*/ 13 h 18"/>
              <a:gd name="T12" fmla="*/ 9 w 17"/>
              <a:gd name="T13" fmla="*/ 13 h 18"/>
              <a:gd name="T14" fmla="*/ 12 w 17"/>
              <a:gd name="T15" fmla="*/ 9 h 18"/>
              <a:gd name="T16" fmla="*/ 8 w 17"/>
              <a:gd name="T17" fmla="*/ 6 h 18"/>
              <a:gd name="T18" fmla="*/ 5 w 17"/>
              <a:gd name="T19" fmla="*/ 9 h 18"/>
              <a:gd name="T20" fmla="*/ 8 w 17"/>
              <a:gd name="T21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18">
                <a:moveTo>
                  <a:pt x="17" y="9"/>
                </a:moveTo>
                <a:cubicBezTo>
                  <a:pt x="17" y="14"/>
                  <a:pt x="13" y="18"/>
                  <a:pt x="8" y="18"/>
                </a:cubicBezTo>
                <a:cubicBezTo>
                  <a:pt x="4" y="18"/>
                  <a:pt x="0" y="14"/>
                  <a:pt x="0" y="9"/>
                </a:cubicBezTo>
                <a:cubicBezTo>
                  <a:pt x="0" y="5"/>
                  <a:pt x="3" y="1"/>
                  <a:pt x="8" y="1"/>
                </a:cubicBezTo>
                <a:cubicBezTo>
                  <a:pt x="13" y="0"/>
                  <a:pt x="17" y="4"/>
                  <a:pt x="17" y="9"/>
                </a:cubicBezTo>
                <a:close/>
                <a:moveTo>
                  <a:pt x="8" y="13"/>
                </a:moveTo>
                <a:cubicBezTo>
                  <a:pt x="8" y="13"/>
                  <a:pt x="9" y="13"/>
                  <a:pt x="9" y="13"/>
                </a:cubicBezTo>
                <a:cubicBezTo>
                  <a:pt x="10" y="12"/>
                  <a:pt x="12" y="10"/>
                  <a:pt x="12" y="9"/>
                </a:cubicBezTo>
                <a:cubicBezTo>
                  <a:pt x="11" y="8"/>
                  <a:pt x="10" y="6"/>
                  <a:pt x="8" y="6"/>
                </a:cubicBezTo>
                <a:cubicBezTo>
                  <a:pt x="7" y="6"/>
                  <a:pt x="5" y="8"/>
                  <a:pt x="5" y="9"/>
                </a:cubicBezTo>
                <a:cubicBezTo>
                  <a:pt x="5" y="10"/>
                  <a:pt x="7" y="12"/>
                  <a:pt x="8" y="1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6" name="Freeform 44"/>
          <p:cNvSpPr>
            <a:spLocks noEditPoints="1"/>
          </p:cNvSpPr>
          <p:nvPr/>
        </p:nvSpPr>
        <p:spPr bwMode="auto">
          <a:xfrm>
            <a:off x="2070101" y="2551113"/>
            <a:ext cx="241300" cy="249238"/>
          </a:xfrm>
          <a:custGeom>
            <a:avLst/>
            <a:gdLst>
              <a:gd name="T0" fmla="*/ 0 w 17"/>
              <a:gd name="T1" fmla="*/ 9 h 18"/>
              <a:gd name="T2" fmla="*/ 9 w 17"/>
              <a:gd name="T3" fmla="*/ 0 h 18"/>
              <a:gd name="T4" fmla="*/ 17 w 17"/>
              <a:gd name="T5" fmla="*/ 9 h 18"/>
              <a:gd name="T6" fmla="*/ 8 w 17"/>
              <a:gd name="T7" fmla="*/ 18 h 18"/>
              <a:gd name="T8" fmla="*/ 0 w 17"/>
              <a:gd name="T9" fmla="*/ 9 h 18"/>
              <a:gd name="T10" fmla="*/ 9 w 17"/>
              <a:gd name="T11" fmla="*/ 14 h 18"/>
              <a:gd name="T12" fmla="*/ 12 w 17"/>
              <a:gd name="T13" fmla="*/ 9 h 18"/>
              <a:gd name="T14" fmla="*/ 8 w 17"/>
              <a:gd name="T15" fmla="*/ 6 h 18"/>
              <a:gd name="T16" fmla="*/ 5 w 17"/>
              <a:gd name="T17" fmla="*/ 9 h 18"/>
              <a:gd name="T18" fmla="*/ 9 w 17"/>
              <a:gd name="T19" fmla="*/ 1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8">
                <a:moveTo>
                  <a:pt x="0" y="9"/>
                </a:moveTo>
                <a:cubicBezTo>
                  <a:pt x="0" y="4"/>
                  <a:pt x="4" y="0"/>
                  <a:pt x="9" y="0"/>
                </a:cubicBezTo>
                <a:cubicBezTo>
                  <a:pt x="13" y="1"/>
                  <a:pt x="17" y="5"/>
                  <a:pt x="17" y="9"/>
                </a:cubicBezTo>
                <a:cubicBezTo>
                  <a:pt x="17" y="14"/>
                  <a:pt x="13" y="18"/>
                  <a:pt x="8" y="18"/>
                </a:cubicBezTo>
                <a:cubicBezTo>
                  <a:pt x="3" y="18"/>
                  <a:pt x="0" y="14"/>
                  <a:pt x="0" y="9"/>
                </a:cubicBezTo>
                <a:close/>
                <a:moveTo>
                  <a:pt x="9" y="14"/>
                </a:moveTo>
                <a:cubicBezTo>
                  <a:pt x="10" y="12"/>
                  <a:pt x="12" y="10"/>
                  <a:pt x="12" y="9"/>
                </a:cubicBezTo>
                <a:cubicBezTo>
                  <a:pt x="11" y="8"/>
                  <a:pt x="10" y="6"/>
                  <a:pt x="8" y="6"/>
                </a:cubicBezTo>
                <a:cubicBezTo>
                  <a:pt x="7" y="6"/>
                  <a:pt x="5" y="8"/>
                  <a:pt x="5" y="9"/>
                </a:cubicBezTo>
                <a:cubicBezTo>
                  <a:pt x="5" y="11"/>
                  <a:pt x="7" y="12"/>
                  <a:pt x="9" y="1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7" name="Freeform 45"/>
          <p:cNvSpPr>
            <a:spLocks noEditPoints="1"/>
          </p:cNvSpPr>
          <p:nvPr/>
        </p:nvSpPr>
        <p:spPr bwMode="auto">
          <a:xfrm>
            <a:off x="1333501" y="1981200"/>
            <a:ext cx="241300" cy="236538"/>
          </a:xfrm>
          <a:custGeom>
            <a:avLst/>
            <a:gdLst>
              <a:gd name="T0" fmla="*/ 9 w 17"/>
              <a:gd name="T1" fmla="*/ 1 h 17"/>
              <a:gd name="T2" fmla="*/ 9 w 17"/>
              <a:gd name="T3" fmla="*/ 0 h 17"/>
              <a:gd name="T4" fmla="*/ 17 w 17"/>
              <a:gd name="T5" fmla="*/ 9 h 17"/>
              <a:gd name="T6" fmla="*/ 8 w 17"/>
              <a:gd name="T7" fmla="*/ 17 h 17"/>
              <a:gd name="T8" fmla="*/ 0 w 17"/>
              <a:gd name="T9" fmla="*/ 10 h 17"/>
              <a:gd name="T10" fmla="*/ 9 w 17"/>
              <a:gd name="T11" fmla="*/ 1 h 17"/>
              <a:gd name="T12" fmla="*/ 8 w 17"/>
              <a:gd name="T13" fmla="*/ 12 h 17"/>
              <a:gd name="T14" fmla="*/ 9 w 17"/>
              <a:gd name="T15" fmla="*/ 12 h 17"/>
              <a:gd name="T16" fmla="*/ 12 w 17"/>
              <a:gd name="T17" fmla="*/ 8 h 17"/>
              <a:gd name="T18" fmla="*/ 8 w 17"/>
              <a:gd name="T19" fmla="*/ 5 h 17"/>
              <a:gd name="T20" fmla="*/ 5 w 17"/>
              <a:gd name="T21" fmla="*/ 8 h 17"/>
              <a:gd name="T22" fmla="*/ 8 w 17"/>
              <a:gd name="T23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17">
                <a:moveTo>
                  <a:pt x="9" y="1"/>
                </a:moveTo>
                <a:cubicBezTo>
                  <a:pt x="9" y="1"/>
                  <a:pt x="9" y="1"/>
                  <a:pt x="9" y="0"/>
                </a:cubicBezTo>
                <a:cubicBezTo>
                  <a:pt x="14" y="1"/>
                  <a:pt x="17" y="4"/>
                  <a:pt x="17" y="9"/>
                </a:cubicBezTo>
                <a:cubicBezTo>
                  <a:pt x="16" y="14"/>
                  <a:pt x="13" y="17"/>
                  <a:pt x="8" y="17"/>
                </a:cubicBezTo>
                <a:cubicBezTo>
                  <a:pt x="4" y="17"/>
                  <a:pt x="0" y="13"/>
                  <a:pt x="0" y="10"/>
                </a:cubicBezTo>
                <a:cubicBezTo>
                  <a:pt x="0" y="5"/>
                  <a:pt x="3" y="2"/>
                  <a:pt x="9" y="1"/>
                </a:cubicBezTo>
                <a:close/>
                <a:moveTo>
                  <a:pt x="8" y="12"/>
                </a:moveTo>
                <a:cubicBezTo>
                  <a:pt x="8" y="12"/>
                  <a:pt x="9" y="12"/>
                  <a:pt x="9" y="12"/>
                </a:cubicBezTo>
                <a:cubicBezTo>
                  <a:pt x="10" y="11"/>
                  <a:pt x="12" y="9"/>
                  <a:pt x="12" y="8"/>
                </a:cubicBezTo>
                <a:cubicBezTo>
                  <a:pt x="11" y="7"/>
                  <a:pt x="9" y="6"/>
                  <a:pt x="8" y="5"/>
                </a:cubicBezTo>
                <a:cubicBezTo>
                  <a:pt x="7" y="6"/>
                  <a:pt x="5" y="7"/>
                  <a:pt x="5" y="8"/>
                </a:cubicBezTo>
                <a:cubicBezTo>
                  <a:pt x="5" y="9"/>
                  <a:pt x="7" y="11"/>
                  <a:pt x="8" y="1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0" name="Freeform 49"/>
          <p:cNvSpPr>
            <a:spLocks noEditPoints="1"/>
          </p:cNvSpPr>
          <p:nvPr/>
        </p:nvSpPr>
        <p:spPr bwMode="auto">
          <a:xfrm>
            <a:off x="4184650" y="2927350"/>
            <a:ext cx="604837" cy="620713"/>
          </a:xfrm>
          <a:custGeom>
            <a:avLst/>
            <a:gdLst>
              <a:gd name="T0" fmla="*/ 36 w 43"/>
              <a:gd name="T1" fmla="*/ 44 h 45"/>
              <a:gd name="T2" fmla="*/ 31 w 43"/>
              <a:gd name="T3" fmla="*/ 40 h 45"/>
              <a:gd name="T4" fmla="*/ 19 w 43"/>
              <a:gd name="T5" fmla="*/ 32 h 45"/>
              <a:gd name="T6" fmla="*/ 13 w 43"/>
              <a:gd name="T7" fmla="*/ 36 h 45"/>
              <a:gd name="T8" fmla="*/ 12 w 43"/>
              <a:gd name="T9" fmla="*/ 39 h 45"/>
              <a:gd name="T10" fmla="*/ 5 w 43"/>
              <a:gd name="T11" fmla="*/ 44 h 45"/>
              <a:gd name="T12" fmla="*/ 2 w 43"/>
              <a:gd name="T13" fmla="*/ 39 h 45"/>
              <a:gd name="T14" fmla="*/ 13 w 43"/>
              <a:gd name="T15" fmla="*/ 10 h 45"/>
              <a:gd name="T16" fmla="*/ 15 w 43"/>
              <a:gd name="T17" fmla="*/ 5 h 45"/>
              <a:gd name="T18" fmla="*/ 22 w 43"/>
              <a:gd name="T19" fmla="*/ 0 h 45"/>
              <a:gd name="T20" fmla="*/ 27 w 43"/>
              <a:gd name="T21" fmla="*/ 3 h 45"/>
              <a:gd name="T22" fmla="*/ 41 w 43"/>
              <a:gd name="T23" fmla="*/ 38 h 45"/>
              <a:gd name="T24" fmla="*/ 36 w 43"/>
              <a:gd name="T25" fmla="*/ 44 h 45"/>
              <a:gd name="T26" fmla="*/ 21 w 43"/>
              <a:gd name="T27" fmla="*/ 14 h 45"/>
              <a:gd name="T28" fmla="*/ 18 w 43"/>
              <a:gd name="T29" fmla="*/ 23 h 45"/>
              <a:gd name="T30" fmla="*/ 25 w 43"/>
              <a:gd name="T31" fmla="*/ 23 h 45"/>
              <a:gd name="T32" fmla="*/ 21 w 43"/>
              <a:gd name="T33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45">
                <a:moveTo>
                  <a:pt x="36" y="44"/>
                </a:moveTo>
                <a:cubicBezTo>
                  <a:pt x="34" y="45"/>
                  <a:pt x="32" y="43"/>
                  <a:pt x="31" y="40"/>
                </a:cubicBezTo>
                <a:cubicBezTo>
                  <a:pt x="28" y="32"/>
                  <a:pt x="28" y="32"/>
                  <a:pt x="19" y="32"/>
                </a:cubicBezTo>
                <a:cubicBezTo>
                  <a:pt x="16" y="32"/>
                  <a:pt x="14" y="32"/>
                  <a:pt x="13" y="36"/>
                </a:cubicBezTo>
                <a:cubicBezTo>
                  <a:pt x="13" y="37"/>
                  <a:pt x="12" y="38"/>
                  <a:pt x="12" y="39"/>
                </a:cubicBezTo>
                <a:cubicBezTo>
                  <a:pt x="11" y="43"/>
                  <a:pt x="9" y="45"/>
                  <a:pt x="5" y="44"/>
                </a:cubicBezTo>
                <a:cubicBezTo>
                  <a:pt x="1" y="44"/>
                  <a:pt x="0" y="43"/>
                  <a:pt x="2" y="39"/>
                </a:cubicBezTo>
                <a:cubicBezTo>
                  <a:pt x="5" y="30"/>
                  <a:pt x="9" y="20"/>
                  <a:pt x="13" y="10"/>
                </a:cubicBezTo>
                <a:cubicBezTo>
                  <a:pt x="14" y="9"/>
                  <a:pt x="15" y="7"/>
                  <a:pt x="15" y="5"/>
                </a:cubicBezTo>
                <a:cubicBezTo>
                  <a:pt x="16" y="1"/>
                  <a:pt x="18" y="0"/>
                  <a:pt x="22" y="0"/>
                </a:cubicBezTo>
                <a:cubicBezTo>
                  <a:pt x="24" y="0"/>
                  <a:pt x="26" y="1"/>
                  <a:pt x="27" y="3"/>
                </a:cubicBezTo>
                <a:cubicBezTo>
                  <a:pt x="31" y="15"/>
                  <a:pt x="36" y="26"/>
                  <a:pt x="41" y="38"/>
                </a:cubicBezTo>
                <a:cubicBezTo>
                  <a:pt x="43" y="43"/>
                  <a:pt x="42" y="44"/>
                  <a:pt x="36" y="44"/>
                </a:cubicBezTo>
                <a:close/>
                <a:moveTo>
                  <a:pt x="21" y="14"/>
                </a:moveTo>
                <a:cubicBezTo>
                  <a:pt x="20" y="18"/>
                  <a:pt x="19" y="20"/>
                  <a:pt x="18" y="23"/>
                </a:cubicBezTo>
                <a:cubicBezTo>
                  <a:pt x="20" y="23"/>
                  <a:pt x="22" y="23"/>
                  <a:pt x="25" y="23"/>
                </a:cubicBezTo>
                <a:cubicBezTo>
                  <a:pt x="24" y="20"/>
                  <a:pt x="23" y="18"/>
                  <a:pt x="21" y="1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1" name="Freeform 50"/>
          <p:cNvSpPr>
            <a:spLocks/>
          </p:cNvSpPr>
          <p:nvPr/>
        </p:nvSpPr>
        <p:spPr bwMode="auto">
          <a:xfrm>
            <a:off x="3902076" y="1301750"/>
            <a:ext cx="422275" cy="412750"/>
          </a:xfrm>
          <a:custGeom>
            <a:avLst/>
            <a:gdLst>
              <a:gd name="T0" fmla="*/ 15 w 30"/>
              <a:gd name="T1" fmla="*/ 1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1"/>
                </a:moveTo>
                <a:cubicBezTo>
                  <a:pt x="23" y="0"/>
                  <a:pt x="30" y="7"/>
                  <a:pt x="30" y="15"/>
                </a:cubicBezTo>
                <a:cubicBezTo>
                  <a:pt x="30" y="23"/>
                  <a:pt x="23" y="30"/>
                  <a:pt x="15" y="30"/>
                </a:cubicBezTo>
                <a:cubicBezTo>
                  <a:pt x="7" y="30"/>
                  <a:pt x="0" y="23"/>
                  <a:pt x="0" y="15"/>
                </a:cubicBezTo>
                <a:cubicBezTo>
                  <a:pt x="0" y="8"/>
                  <a:pt x="7" y="0"/>
                  <a:pt x="15" y="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2" name="Freeform 51"/>
          <p:cNvSpPr>
            <a:spLocks noEditPoints="1"/>
          </p:cNvSpPr>
          <p:nvPr/>
        </p:nvSpPr>
        <p:spPr bwMode="auto">
          <a:xfrm>
            <a:off x="4719638" y="1384300"/>
            <a:ext cx="252412" cy="247650"/>
          </a:xfrm>
          <a:custGeom>
            <a:avLst/>
            <a:gdLst>
              <a:gd name="T0" fmla="*/ 9 w 18"/>
              <a:gd name="T1" fmla="*/ 18 h 18"/>
              <a:gd name="T2" fmla="*/ 1 w 18"/>
              <a:gd name="T3" fmla="*/ 9 h 18"/>
              <a:gd name="T4" fmla="*/ 9 w 18"/>
              <a:gd name="T5" fmla="*/ 1 h 18"/>
              <a:gd name="T6" fmla="*/ 18 w 18"/>
              <a:gd name="T7" fmla="*/ 9 h 18"/>
              <a:gd name="T8" fmla="*/ 9 w 18"/>
              <a:gd name="T9" fmla="*/ 18 h 18"/>
              <a:gd name="T10" fmla="*/ 13 w 18"/>
              <a:gd name="T11" fmla="*/ 10 h 18"/>
              <a:gd name="T12" fmla="*/ 13 w 18"/>
              <a:gd name="T13" fmla="*/ 9 h 18"/>
              <a:gd name="T14" fmla="*/ 9 w 18"/>
              <a:gd name="T15" fmla="*/ 6 h 18"/>
              <a:gd name="T16" fmla="*/ 6 w 18"/>
              <a:gd name="T17" fmla="*/ 9 h 18"/>
              <a:gd name="T18" fmla="*/ 9 w 18"/>
              <a:gd name="T19" fmla="*/ 12 h 18"/>
              <a:gd name="T20" fmla="*/ 13 w 18"/>
              <a:gd name="T21" fmla="*/ 1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8">
                <a:moveTo>
                  <a:pt x="9" y="18"/>
                </a:moveTo>
                <a:cubicBezTo>
                  <a:pt x="4" y="18"/>
                  <a:pt x="0" y="14"/>
                  <a:pt x="1" y="9"/>
                </a:cubicBezTo>
                <a:cubicBezTo>
                  <a:pt x="1" y="4"/>
                  <a:pt x="4" y="0"/>
                  <a:pt x="9" y="1"/>
                </a:cubicBezTo>
                <a:cubicBezTo>
                  <a:pt x="14" y="1"/>
                  <a:pt x="18" y="5"/>
                  <a:pt x="18" y="9"/>
                </a:cubicBezTo>
                <a:cubicBezTo>
                  <a:pt x="18" y="14"/>
                  <a:pt x="14" y="18"/>
                  <a:pt x="9" y="18"/>
                </a:cubicBezTo>
                <a:close/>
                <a:moveTo>
                  <a:pt x="13" y="10"/>
                </a:moveTo>
                <a:cubicBezTo>
                  <a:pt x="13" y="10"/>
                  <a:pt x="13" y="9"/>
                  <a:pt x="13" y="9"/>
                </a:cubicBezTo>
                <a:cubicBezTo>
                  <a:pt x="12" y="8"/>
                  <a:pt x="10" y="6"/>
                  <a:pt x="9" y="6"/>
                </a:cubicBezTo>
                <a:cubicBezTo>
                  <a:pt x="8" y="6"/>
                  <a:pt x="6" y="8"/>
                  <a:pt x="6" y="9"/>
                </a:cubicBezTo>
                <a:cubicBezTo>
                  <a:pt x="6" y="10"/>
                  <a:pt x="8" y="12"/>
                  <a:pt x="9" y="12"/>
                </a:cubicBezTo>
                <a:cubicBezTo>
                  <a:pt x="10" y="12"/>
                  <a:pt x="12" y="11"/>
                  <a:pt x="13" y="1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3" name="Freeform 52"/>
          <p:cNvSpPr>
            <a:spLocks noEditPoints="1"/>
          </p:cNvSpPr>
          <p:nvPr/>
        </p:nvSpPr>
        <p:spPr bwMode="auto">
          <a:xfrm>
            <a:off x="4719638" y="1976438"/>
            <a:ext cx="252412" cy="234950"/>
          </a:xfrm>
          <a:custGeom>
            <a:avLst/>
            <a:gdLst>
              <a:gd name="T0" fmla="*/ 9 w 18"/>
              <a:gd name="T1" fmla="*/ 17 h 17"/>
              <a:gd name="T2" fmla="*/ 0 w 18"/>
              <a:gd name="T3" fmla="*/ 8 h 17"/>
              <a:gd name="T4" fmla="*/ 9 w 18"/>
              <a:gd name="T5" fmla="*/ 0 h 17"/>
              <a:gd name="T6" fmla="*/ 18 w 18"/>
              <a:gd name="T7" fmla="*/ 8 h 17"/>
              <a:gd name="T8" fmla="*/ 9 w 18"/>
              <a:gd name="T9" fmla="*/ 17 h 17"/>
              <a:gd name="T10" fmla="*/ 10 w 18"/>
              <a:gd name="T11" fmla="*/ 5 h 17"/>
              <a:gd name="T12" fmla="*/ 9 w 18"/>
              <a:gd name="T13" fmla="*/ 4 h 17"/>
              <a:gd name="T14" fmla="*/ 6 w 18"/>
              <a:gd name="T15" fmla="*/ 8 h 17"/>
              <a:gd name="T16" fmla="*/ 9 w 18"/>
              <a:gd name="T17" fmla="*/ 11 h 17"/>
              <a:gd name="T18" fmla="*/ 12 w 18"/>
              <a:gd name="T19" fmla="*/ 8 h 17"/>
              <a:gd name="T20" fmla="*/ 10 w 18"/>
              <a:gd name="T2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7">
                <a:moveTo>
                  <a:pt x="9" y="17"/>
                </a:moveTo>
                <a:cubicBezTo>
                  <a:pt x="4" y="17"/>
                  <a:pt x="1" y="13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4" y="0"/>
                  <a:pt x="18" y="3"/>
                  <a:pt x="18" y="8"/>
                </a:cubicBezTo>
                <a:cubicBezTo>
                  <a:pt x="18" y="13"/>
                  <a:pt x="14" y="17"/>
                  <a:pt x="9" y="17"/>
                </a:cubicBezTo>
                <a:close/>
                <a:moveTo>
                  <a:pt x="10" y="5"/>
                </a:moveTo>
                <a:cubicBezTo>
                  <a:pt x="10" y="5"/>
                  <a:pt x="9" y="4"/>
                  <a:pt x="9" y="4"/>
                </a:cubicBezTo>
                <a:cubicBezTo>
                  <a:pt x="8" y="6"/>
                  <a:pt x="6" y="7"/>
                  <a:pt x="6" y="8"/>
                </a:cubicBezTo>
                <a:cubicBezTo>
                  <a:pt x="6" y="9"/>
                  <a:pt x="8" y="11"/>
                  <a:pt x="9" y="11"/>
                </a:cubicBezTo>
                <a:cubicBezTo>
                  <a:pt x="10" y="12"/>
                  <a:pt x="12" y="10"/>
                  <a:pt x="12" y="8"/>
                </a:cubicBezTo>
                <a:cubicBezTo>
                  <a:pt x="12" y="7"/>
                  <a:pt x="11" y="6"/>
                  <a:pt x="10" y="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4" name="Freeform 53"/>
          <p:cNvSpPr>
            <a:spLocks noEditPoints="1"/>
          </p:cNvSpPr>
          <p:nvPr/>
        </p:nvSpPr>
        <p:spPr bwMode="auto">
          <a:xfrm>
            <a:off x="3986213" y="2541588"/>
            <a:ext cx="254000" cy="249238"/>
          </a:xfrm>
          <a:custGeom>
            <a:avLst/>
            <a:gdLst>
              <a:gd name="T0" fmla="*/ 9 w 18"/>
              <a:gd name="T1" fmla="*/ 18 h 18"/>
              <a:gd name="T2" fmla="*/ 0 w 18"/>
              <a:gd name="T3" fmla="*/ 9 h 18"/>
              <a:gd name="T4" fmla="*/ 9 w 18"/>
              <a:gd name="T5" fmla="*/ 0 h 18"/>
              <a:gd name="T6" fmla="*/ 18 w 18"/>
              <a:gd name="T7" fmla="*/ 9 h 18"/>
              <a:gd name="T8" fmla="*/ 9 w 18"/>
              <a:gd name="T9" fmla="*/ 18 h 18"/>
              <a:gd name="T10" fmla="*/ 8 w 18"/>
              <a:gd name="T11" fmla="*/ 13 h 18"/>
              <a:gd name="T12" fmla="*/ 10 w 18"/>
              <a:gd name="T13" fmla="*/ 13 h 18"/>
              <a:gd name="T14" fmla="*/ 12 w 18"/>
              <a:gd name="T15" fmla="*/ 9 h 18"/>
              <a:gd name="T16" fmla="*/ 9 w 18"/>
              <a:gd name="T17" fmla="*/ 6 h 18"/>
              <a:gd name="T18" fmla="*/ 6 w 18"/>
              <a:gd name="T19" fmla="*/ 9 h 18"/>
              <a:gd name="T20" fmla="*/ 8 w 18"/>
              <a:gd name="T21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8">
                <a:moveTo>
                  <a:pt x="9" y="18"/>
                </a:moveTo>
                <a:cubicBezTo>
                  <a:pt x="4" y="18"/>
                  <a:pt x="0" y="14"/>
                  <a:pt x="0" y="9"/>
                </a:cubicBezTo>
                <a:cubicBezTo>
                  <a:pt x="0" y="4"/>
                  <a:pt x="5" y="0"/>
                  <a:pt x="9" y="0"/>
                </a:cubicBezTo>
                <a:cubicBezTo>
                  <a:pt x="14" y="0"/>
                  <a:pt x="18" y="4"/>
                  <a:pt x="18" y="9"/>
                </a:cubicBezTo>
                <a:cubicBezTo>
                  <a:pt x="18" y="14"/>
                  <a:pt x="14" y="18"/>
                  <a:pt x="9" y="18"/>
                </a:cubicBezTo>
                <a:close/>
                <a:moveTo>
                  <a:pt x="8" y="13"/>
                </a:moveTo>
                <a:cubicBezTo>
                  <a:pt x="9" y="13"/>
                  <a:pt x="9" y="13"/>
                  <a:pt x="10" y="13"/>
                </a:cubicBezTo>
                <a:cubicBezTo>
                  <a:pt x="11" y="12"/>
                  <a:pt x="12" y="10"/>
                  <a:pt x="12" y="9"/>
                </a:cubicBezTo>
                <a:cubicBezTo>
                  <a:pt x="12" y="8"/>
                  <a:pt x="10" y="6"/>
                  <a:pt x="9" y="6"/>
                </a:cubicBezTo>
                <a:cubicBezTo>
                  <a:pt x="8" y="6"/>
                  <a:pt x="6" y="8"/>
                  <a:pt x="6" y="9"/>
                </a:cubicBezTo>
                <a:cubicBezTo>
                  <a:pt x="6" y="10"/>
                  <a:pt x="7" y="12"/>
                  <a:pt x="8" y="1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5" name="Freeform 54"/>
          <p:cNvSpPr>
            <a:spLocks noEditPoints="1"/>
          </p:cNvSpPr>
          <p:nvPr/>
        </p:nvSpPr>
        <p:spPr bwMode="auto">
          <a:xfrm>
            <a:off x="3986213" y="1976438"/>
            <a:ext cx="254000" cy="234950"/>
          </a:xfrm>
          <a:custGeom>
            <a:avLst/>
            <a:gdLst>
              <a:gd name="T0" fmla="*/ 9 w 18"/>
              <a:gd name="T1" fmla="*/ 17 h 17"/>
              <a:gd name="T2" fmla="*/ 0 w 18"/>
              <a:gd name="T3" fmla="*/ 8 h 17"/>
              <a:gd name="T4" fmla="*/ 9 w 18"/>
              <a:gd name="T5" fmla="*/ 0 h 17"/>
              <a:gd name="T6" fmla="*/ 18 w 18"/>
              <a:gd name="T7" fmla="*/ 8 h 17"/>
              <a:gd name="T8" fmla="*/ 9 w 18"/>
              <a:gd name="T9" fmla="*/ 17 h 17"/>
              <a:gd name="T10" fmla="*/ 14 w 18"/>
              <a:gd name="T11" fmla="*/ 8 h 17"/>
              <a:gd name="T12" fmla="*/ 9 w 18"/>
              <a:gd name="T13" fmla="*/ 5 h 17"/>
              <a:gd name="T14" fmla="*/ 6 w 18"/>
              <a:gd name="T15" fmla="*/ 8 h 17"/>
              <a:gd name="T16" fmla="*/ 9 w 18"/>
              <a:gd name="T17" fmla="*/ 11 h 17"/>
              <a:gd name="T18" fmla="*/ 14 w 18"/>
              <a:gd name="T1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7">
                <a:moveTo>
                  <a:pt x="9" y="17"/>
                </a:moveTo>
                <a:cubicBezTo>
                  <a:pt x="4" y="17"/>
                  <a:pt x="0" y="13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4" y="0"/>
                  <a:pt x="18" y="4"/>
                  <a:pt x="18" y="8"/>
                </a:cubicBezTo>
                <a:cubicBezTo>
                  <a:pt x="18" y="13"/>
                  <a:pt x="14" y="17"/>
                  <a:pt x="9" y="17"/>
                </a:cubicBezTo>
                <a:close/>
                <a:moveTo>
                  <a:pt x="14" y="8"/>
                </a:moveTo>
                <a:cubicBezTo>
                  <a:pt x="12" y="7"/>
                  <a:pt x="11" y="5"/>
                  <a:pt x="9" y="5"/>
                </a:cubicBezTo>
                <a:cubicBezTo>
                  <a:pt x="7" y="5"/>
                  <a:pt x="6" y="6"/>
                  <a:pt x="6" y="8"/>
                </a:cubicBezTo>
                <a:cubicBezTo>
                  <a:pt x="6" y="9"/>
                  <a:pt x="8" y="11"/>
                  <a:pt x="9" y="11"/>
                </a:cubicBezTo>
                <a:cubicBezTo>
                  <a:pt x="10" y="11"/>
                  <a:pt x="12" y="10"/>
                  <a:pt x="14" y="8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6" name="Freeform 55"/>
          <p:cNvSpPr>
            <a:spLocks noEditPoints="1"/>
          </p:cNvSpPr>
          <p:nvPr/>
        </p:nvSpPr>
        <p:spPr bwMode="auto">
          <a:xfrm>
            <a:off x="4733925" y="2541588"/>
            <a:ext cx="238125" cy="249238"/>
          </a:xfrm>
          <a:custGeom>
            <a:avLst/>
            <a:gdLst>
              <a:gd name="T0" fmla="*/ 0 w 17"/>
              <a:gd name="T1" fmla="*/ 9 h 18"/>
              <a:gd name="T2" fmla="*/ 8 w 17"/>
              <a:gd name="T3" fmla="*/ 0 h 18"/>
              <a:gd name="T4" fmla="*/ 17 w 17"/>
              <a:gd name="T5" fmla="*/ 9 h 18"/>
              <a:gd name="T6" fmla="*/ 8 w 17"/>
              <a:gd name="T7" fmla="*/ 18 h 18"/>
              <a:gd name="T8" fmla="*/ 0 w 17"/>
              <a:gd name="T9" fmla="*/ 9 h 18"/>
              <a:gd name="T10" fmla="*/ 4 w 17"/>
              <a:gd name="T11" fmla="*/ 9 h 18"/>
              <a:gd name="T12" fmla="*/ 4 w 17"/>
              <a:gd name="T13" fmla="*/ 10 h 18"/>
              <a:gd name="T14" fmla="*/ 8 w 17"/>
              <a:gd name="T15" fmla="*/ 12 h 18"/>
              <a:gd name="T16" fmla="*/ 11 w 17"/>
              <a:gd name="T17" fmla="*/ 9 h 18"/>
              <a:gd name="T18" fmla="*/ 8 w 17"/>
              <a:gd name="T19" fmla="*/ 6 h 18"/>
              <a:gd name="T20" fmla="*/ 4 w 17"/>
              <a:gd name="T21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18">
                <a:moveTo>
                  <a:pt x="0" y="9"/>
                </a:moveTo>
                <a:cubicBezTo>
                  <a:pt x="0" y="5"/>
                  <a:pt x="3" y="0"/>
                  <a:pt x="8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14"/>
                  <a:pt x="13" y="18"/>
                  <a:pt x="8" y="18"/>
                </a:cubicBezTo>
                <a:cubicBezTo>
                  <a:pt x="3" y="18"/>
                  <a:pt x="0" y="14"/>
                  <a:pt x="0" y="9"/>
                </a:cubicBezTo>
                <a:close/>
                <a:moveTo>
                  <a:pt x="4" y="9"/>
                </a:moveTo>
                <a:cubicBezTo>
                  <a:pt x="4" y="9"/>
                  <a:pt x="4" y="10"/>
                  <a:pt x="4" y="10"/>
                </a:cubicBezTo>
                <a:cubicBezTo>
                  <a:pt x="6" y="11"/>
                  <a:pt x="7" y="13"/>
                  <a:pt x="8" y="12"/>
                </a:cubicBezTo>
                <a:cubicBezTo>
                  <a:pt x="9" y="12"/>
                  <a:pt x="11" y="10"/>
                  <a:pt x="11" y="9"/>
                </a:cubicBezTo>
                <a:cubicBezTo>
                  <a:pt x="11" y="8"/>
                  <a:pt x="9" y="6"/>
                  <a:pt x="8" y="6"/>
                </a:cubicBezTo>
                <a:cubicBezTo>
                  <a:pt x="7" y="6"/>
                  <a:pt x="6" y="8"/>
                  <a:pt x="4" y="9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81" y="2800351"/>
            <a:ext cx="1867500" cy="1721250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7207134" y="685800"/>
            <a:ext cx="648393" cy="1672438"/>
          </a:xfrm>
          <a:prstGeom prst="downArrow">
            <a:avLst/>
          </a:prstGeom>
          <a:solidFill>
            <a:srgbClr val="4171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redondeado 40"/>
          <p:cNvSpPr/>
          <p:nvPr/>
        </p:nvSpPr>
        <p:spPr>
          <a:xfrm>
            <a:off x="1549964" y="0"/>
            <a:ext cx="5428527" cy="826375"/>
          </a:xfrm>
          <a:prstGeom prst="roundRect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1" name="Google Shape;341;p40"/>
          <p:cNvSpPr txBox="1">
            <a:spLocks noGrp="1"/>
          </p:cNvSpPr>
          <p:nvPr>
            <p:ph type="title"/>
          </p:nvPr>
        </p:nvSpPr>
        <p:spPr>
          <a:xfrm>
            <a:off x="320877" y="-83899"/>
            <a:ext cx="7886700" cy="9941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Timeline</a:t>
            </a:r>
            <a:endParaRPr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43" name="Google Shape;343;p40"/>
          <p:cNvSpPr/>
          <p:nvPr/>
        </p:nvSpPr>
        <p:spPr>
          <a:xfrm>
            <a:off x="7726836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tx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DEC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4" name="Google Shape;344;p40"/>
          <p:cNvSpPr/>
          <p:nvPr/>
        </p:nvSpPr>
        <p:spPr>
          <a:xfrm>
            <a:off x="7082835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tx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NOV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5" name="Google Shape;345;p40"/>
          <p:cNvSpPr/>
          <p:nvPr/>
        </p:nvSpPr>
        <p:spPr>
          <a:xfrm>
            <a:off x="6438833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tx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OCT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6" name="Google Shape;346;p40"/>
          <p:cNvSpPr/>
          <p:nvPr/>
        </p:nvSpPr>
        <p:spPr>
          <a:xfrm>
            <a:off x="5794832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SEP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7" name="Google Shape;347;p40"/>
          <p:cNvSpPr/>
          <p:nvPr/>
        </p:nvSpPr>
        <p:spPr>
          <a:xfrm>
            <a:off x="5150831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AUG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8" name="Google Shape;348;p40"/>
          <p:cNvSpPr/>
          <p:nvPr/>
        </p:nvSpPr>
        <p:spPr>
          <a:xfrm>
            <a:off x="4506829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JUL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9" name="Google Shape;349;p40"/>
          <p:cNvSpPr/>
          <p:nvPr/>
        </p:nvSpPr>
        <p:spPr>
          <a:xfrm>
            <a:off x="3862828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5F79F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JUN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0" name="Google Shape;350;p40"/>
          <p:cNvSpPr/>
          <p:nvPr/>
        </p:nvSpPr>
        <p:spPr>
          <a:xfrm>
            <a:off x="3218826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5F79F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MAY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1" name="Google Shape;351;p40"/>
          <p:cNvSpPr/>
          <p:nvPr/>
        </p:nvSpPr>
        <p:spPr>
          <a:xfrm>
            <a:off x="2574825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5F79F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APR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2" name="Google Shape;352;p40"/>
          <p:cNvSpPr/>
          <p:nvPr/>
        </p:nvSpPr>
        <p:spPr>
          <a:xfrm>
            <a:off x="1930823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41719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MAR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3" name="Google Shape;353;p40"/>
          <p:cNvSpPr/>
          <p:nvPr/>
        </p:nvSpPr>
        <p:spPr>
          <a:xfrm>
            <a:off x="1286822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41719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FEB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4" name="Google Shape;354;p40"/>
          <p:cNvSpPr/>
          <p:nvPr/>
        </p:nvSpPr>
        <p:spPr>
          <a:xfrm>
            <a:off x="642820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41719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JAN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5" name="Google Shape;355;p40"/>
          <p:cNvSpPr/>
          <p:nvPr/>
        </p:nvSpPr>
        <p:spPr>
          <a:xfrm>
            <a:off x="180093" y="2527350"/>
            <a:ext cx="6216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6" name="Google Shape;356;p40"/>
          <p:cNvCxnSpPr/>
          <p:nvPr/>
        </p:nvCxnSpPr>
        <p:spPr>
          <a:xfrm rot="10800000">
            <a:off x="930281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7" name="Google Shape;357;p40"/>
          <p:cNvSpPr txBox="1"/>
          <p:nvPr/>
        </p:nvSpPr>
        <p:spPr>
          <a:xfrm>
            <a:off x="890258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58" name="Google Shape;358;p40"/>
          <p:cNvCxnSpPr/>
          <p:nvPr/>
        </p:nvCxnSpPr>
        <p:spPr>
          <a:xfrm rot="10800000">
            <a:off x="2219325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9" name="Google Shape;359;p40"/>
          <p:cNvSpPr txBox="1"/>
          <p:nvPr/>
        </p:nvSpPr>
        <p:spPr>
          <a:xfrm>
            <a:off x="2180772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0" name="Google Shape;360;p40"/>
          <p:cNvCxnSpPr/>
          <p:nvPr/>
        </p:nvCxnSpPr>
        <p:spPr>
          <a:xfrm rot="10800000">
            <a:off x="3508369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1" name="Google Shape;361;p40"/>
          <p:cNvSpPr txBox="1"/>
          <p:nvPr/>
        </p:nvSpPr>
        <p:spPr>
          <a:xfrm>
            <a:off x="3471286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2" name="Google Shape;362;p40"/>
          <p:cNvCxnSpPr/>
          <p:nvPr/>
        </p:nvCxnSpPr>
        <p:spPr>
          <a:xfrm rot="10800000">
            <a:off x="4797412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3" name="Google Shape;363;p40"/>
          <p:cNvSpPr txBox="1"/>
          <p:nvPr/>
        </p:nvSpPr>
        <p:spPr>
          <a:xfrm>
            <a:off x="4761800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4" name="Google Shape;364;p40"/>
          <p:cNvCxnSpPr/>
          <p:nvPr/>
        </p:nvCxnSpPr>
        <p:spPr>
          <a:xfrm rot="10800000">
            <a:off x="6086456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5" name="Google Shape;365;p40"/>
          <p:cNvSpPr txBox="1"/>
          <p:nvPr/>
        </p:nvSpPr>
        <p:spPr>
          <a:xfrm>
            <a:off x="6052314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6" name="Google Shape;366;p40"/>
          <p:cNvCxnSpPr/>
          <p:nvPr/>
        </p:nvCxnSpPr>
        <p:spPr>
          <a:xfrm rot="10800000">
            <a:off x="7375500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7" name="Google Shape;367;p40"/>
          <p:cNvSpPr txBox="1"/>
          <p:nvPr/>
        </p:nvSpPr>
        <p:spPr>
          <a:xfrm>
            <a:off x="7342827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8" name="Google Shape;368;p40"/>
          <p:cNvCxnSpPr/>
          <p:nvPr/>
        </p:nvCxnSpPr>
        <p:spPr>
          <a:xfrm rot="10800000">
            <a:off x="1584702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9" name="Google Shape;369;p40"/>
          <p:cNvSpPr txBox="1"/>
          <p:nvPr/>
        </p:nvSpPr>
        <p:spPr>
          <a:xfrm>
            <a:off x="1516272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0" name="Google Shape;370;p40"/>
          <p:cNvCxnSpPr/>
          <p:nvPr/>
        </p:nvCxnSpPr>
        <p:spPr>
          <a:xfrm rot="10800000">
            <a:off x="2873746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1" name="Google Shape;371;p40"/>
          <p:cNvSpPr txBox="1"/>
          <p:nvPr/>
        </p:nvSpPr>
        <p:spPr>
          <a:xfrm>
            <a:off x="2814254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2" name="Google Shape;372;p40"/>
          <p:cNvCxnSpPr/>
          <p:nvPr/>
        </p:nvCxnSpPr>
        <p:spPr>
          <a:xfrm rot="10800000">
            <a:off x="4162790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3" name="Google Shape;373;p40"/>
          <p:cNvSpPr txBox="1"/>
          <p:nvPr/>
        </p:nvSpPr>
        <p:spPr>
          <a:xfrm>
            <a:off x="4112235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4" name="Google Shape;374;p40"/>
          <p:cNvCxnSpPr/>
          <p:nvPr/>
        </p:nvCxnSpPr>
        <p:spPr>
          <a:xfrm rot="10800000">
            <a:off x="5451833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5" name="Google Shape;375;p40"/>
          <p:cNvSpPr txBox="1"/>
          <p:nvPr/>
        </p:nvSpPr>
        <p:spPr>
          <a:xfrm>
            <a:off x="5410216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6" name="Google Shape;376;p40"/>
          <p:cNvCxnSpPr/>
          <p:nvPr/>
        </p:nvCxnSpPr>
        <p:spPr>
          <a:xfrm rot="10800000">
            <a:off x="6740877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7" name="Google Shape;377;p40"/>
          <p:cNvSpPr txBox="1"/>
          <p:nvPr/>
        </p:nvSpPr>
        <p:spPr>
          <a:xfrm>
            <a:off x="6708198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8" name="Google Shape;378;p40"/>
          <p:cNvCxnSpPr/>
          <p:nvPr/>
        </p:nvCxnSpPr>
        <p:spPr>
          <a:xfrm rot="10800000">
            <a:off x="8029921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9" name="Google Shape;379;p40"/>
          <p:cNvSpPr txBox="1"/>
          <p:nvPr/>
        </p:nvSpPr>
        <p:spPr>
          <a:xfrm>
            <a:off x="7993053" y="3419550"/>
            <a:ext cx="100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-15551"/>
            <a:ext cx="5162550" cy="798512"/>
          </a:xfrm>
          <a:prstGeom prst="rect">
            <a:avLst/>
          </a:prstGeom>
          <a:solidFill>
            <a:srgbClr val="EB5F55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3062562" y="1727036"/>
            <a:ext cx="5811610" cy="2171934"/>
            <a:chOff x="2758233" y="2195314"/>
            <a:chExt cx="8527991" cy="31871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3C7C5-B3DB-4A21-A820-7ADB398FCD5C}"/>
                </a:ext>
              </a:extLst>
            </p:cNvPr>
            <p:cNvSpPr/>
            <p:nvPr/>
          </p:nvSpPr>
          <p:spPr>
            <a:xfrm>
              <a:off x="2758233" y="2195314"/>
              <a:ext cx="8527991" cy="983754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3C5CBE-A699-4A4E-967A-72D11504D3D6}"/>
                </a:ext>
              </a:extLst>
            </p:cNvPr>
            <p:cNvSpPr/>
            <p:nvPr/>
          </p:nvSpPr>
          <p:spPr>
            <a:xfrm>
              <a:off x="3294270" y="3275434"/>
              <a:ext cx="7991954" cy="983754"/>
            </a:xfrm>
            <a:prstGeom prst="rect">
              <a:avLst/>
            </a:prstGeom>
            <a:solidFill>
              <a:srgbClr val="417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A45EB3-2D74-4ABE-A32D-3DBB3C3D0BF9}"/>
                </a:ext>
              </a:extLst>
            </p:cNvPr>
            <p:cNvSpPr/>
            <p:nvPr/>
          </p:nvSpPr>
          <p:spPr>
            <a:xfrm>
              <a:off x="3663426" y="4355554"/>
              <a:ext cx="7622798" cy="983754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B6C751-F668-43C8-9987-8F3C01A43B3E}"/>
                </a:ext>
              </a:extLst>
            </p:cNvPr>
            <p:cNvGrpSpPr/>
            <p:nvPr/>
          </p:nvGrpSpPr>
          <p:grpSpPr>
            <a:xfrm>
              <a:off x="4770102" y="2248878"/>
              <a:ext cx="5781459" cy="961407"/>
              <a:chOff x="4139952" y="2279699"/>
              <a:chExt cx="4032448" cy="96140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5F43C6-8E35-4045-A55D-B275CDDBD465}"/>
                  </a:ext>
                </a:extLst>
              </p:cNvPr>
              <p:cNvSpPr txBox="1"/>
              <p:nvPr/>
            </p:nvSpPr>
            <p:spPr>
              <a:xfrm>
                <a:off x="4145035" y="2495912"/>
                <a:ext cx="4027365" cy="74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9C927E-5201-43EA-93CB-DB7827AE7C97}"/>
                  </a:ext>
                </a:extLst>
              </p:cNvPr>
              <p:cNvSpPr txBox="1"/>
              <p:nvPr/>
            </p:nvSpPr>
            <p:spPr>
              <a:xfrm>
                <a:off x="4139952" y="2279699"/>
                <a:ext cx="1714550" cy="338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571749-B3A0-4672-BF54-7FD1C73DCAE5}"/>
                </a:ext>
              </a:extLst>
            </p:cNvPr>
            <p:cNvGrpSpPr/>
            <p:nvPr/>
          </p:nvGrpSpPr>
          <p:grpSpPr>
            <a:xfrm>
              <a:off x="4770102" y="3334948"/>
              <a:ext cx="5781459" cy="961407"/>
              <a:chOff x="4145035" y="3376042"/>
              <a:chExt cx="4032448" cy="96140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0BC805-84B3-462E-860C-949464B13C26}"/>
                  </a:ext>
                </a:extLst>
              </p:cNvPr>
              <p:cNvSpPr txBox="1"/>
              <p:nvPr/>
            </p:nvSpPr>
            <p:spPr>
              <a:xfrm>
                <a:off x="4150118" y="3592255"/>
                <a:ext cx="4027365" cy="74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FDA5EA-62C9-43E6-A863-60D78B311E9D}"/>
                  </a:ext>
                </a:extLst>
              </p:cNvPr>
              <p:cNvSpPr txBox="1"/>
              <p:nvPr/>
            </p:nvSpPr>
            <p:spPr>
              <a:xfrm>
                <a:off x="4145035" y="3376042"/>
                <a:ext cx="1714550" cy="338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79C9267-31F6-435B-981C-0B59679E52E6}"/>
                </a:ext>
              </a:extLst>
            </p:cNvPr>
            <p:cNvGrpSpPr/>
            <p:nvPr/>
          </p:nvGrpSpPr>
          <p:grpSpPr>
            <a:xfrm>
              <a:off x="4770102" y="4421016"/>
              <a:ext cx="5781459" cy="961407"/>
              <a:chOff x="4150118" y="4472385"/>
              <a:chExt cx="4032448" cy="96140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982FAE-708E-48FA-87EE-FF5D659C6EBC}"/>
                  </a:ext>
                </a:extLst>
              </p:cNvPr>
              <p:cNvSpPr txBox="1"/>
              <p:nvPr/>
            </p:nvSpPr>
            <p:spPr>
              <a:xfrm>
                <a:off x="4155201" y="4688598"/>
                <a:ext cx="4027365" cy="74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6D2559-6565-4A03-866B-6A276F126644}"/>
                  </a:ext>
                </a:extLst>
              </p:cNvPr>
              <p:cNvSpPr txBox="1"/>
              <p:nvPr/>
            </p:nvSpPr>
            <p:spPr>
              <a:xfrm>
                <a:off x="4150118" y="4472385"/>
                <a:ext cx="1714550" cy="33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1" name="Lágrima 30"/>
          <p:cNvSpPr/>
          <p:nvPr/>
        </p:nvSpPr>
        <p:spPr>
          <a:xfrm rot="10800000">
            <a:off x="188837" y="2215924"/>
            <a:ext cx="2759225" cy="2759225"/>
          </a:xfrm>
          <a:prstGeom prst="teardrop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37A45EB3-2D74-4ABE-A32D-3DBB3C3D0BF9}"/>
              </a:ext>
            </a:extLst>
          </p:cNvPr>
          <p:cNvSpPr/>
          <p:nvPr/>
        </p:nvSpPr>
        <p:spPr>
          <a:xfrm>
            <a:off x="3941046" y="3921275"/>
            <a:ext cx="4959051" cy="670403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F0982FAE-708E-48FA-87EE-FF5D659C6EBC}"/>
              </a:ext>
            </a:extLst>
          </p:cNvPr>
          <p:cNvSpPr txBox="1"/>
          <p:nvPr/>
        </p:nvSpPr>
        <p:spPr>
          <a:xfrm>
            <a:off x="4464492" y="4113229"/>
            <a:ext cx="39349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photos..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8D6D2559-6565-4A03-866B-6A276F126644}"/>
              </a:ext>
            </a:extLst>
          </p:cNvPr>
          <p:cNvSpPr txBox="1"/>
          <p:nvPr/>
        </p:nvSpPr>
        <p:spPr>
          <a:xfrm>
            <a:off x="4459526" y="3965885"/>
            <a:ext cx="1675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Contents_Here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12593" y="2522470"/>
            <a:ext cx="1870075" cy="1844674"/>
          </a:xfrm>
          <a:custGeom>
            <a:avLst/>
            <a:gdLst>
              <a:gd name="T0" fmla="*/ 247 w 496"/>
              <a:gd name="T1" fmla="*/ 489 h 489"/>
              <a:gd name="T2" fmla="*/ 33 w 496"/>
              <a:gd name="T3" fmla="*/ 489 h 489"/>
              <a:gd name="T4" fmla="*/ 0 w 496"/>
              <a:gd name="T5" fmla="*/ 456 h 489"/>
              <a:gd name="T6" fmla="*/ 0 w 496"/>
              <a:gd name="T7" fmla="*/ 208 h 489"/>
              <a:gd name="T8" fmla="*/ 16 w 496"/>
              <a:gd name="T9" fmla="*/ 174 h 489"/>
              <a:gd name="T10" fmla="*/ 229 w 496"/>
              <a:gd name="T11" fmla="*/ 11 h 489"/>
              <a:gd name="T12" fmla="*/ 268 w 496"/>
              <a:gd name="T13" fmla="*/ 11 h 489"/>
              <a:gd name="T14" fmla="*/ 483 w 496"/>
              <a:gd name="T15" fmla="*/ 177 h 489"/>
              <a:gd name="T16" fmla="*/ 495 w 496"/>
              <a:gd name="T17" fmla="*/ 202 h 489"/>
              <a:gd name="T18" fmla="*/ 496 w 496"/>
              <a:gd name="T19" fmla="*/ 462 h 489"/>
              <a:gd name="T20" fmla="*/ 465 w 496"/>
              <a:gd name="T21" fmla="*/ 489 h 489"/>
              <a:gd name="T22" fmla="*/ 247 w 496"/>
              <a:gd name="T23" fmla="*/ 489 h 489"/>
              <a:gd name="T24" fmla="*/ 170 w 496"/>
              <a:gd name="T25" fmla="*/ 330 h 489"/>
              <a:gd name="T26" fmla="*/ 91 w 496"/>
              <a:gd name="T27" fmla="*/ 391 h 489"/>
              <a:gd name="T28" fmla="*/ 27 w 496"/>
              <a:gd name="T29" fmla="*/ 441 h 489"/>
              <a:gd name="T30" fmla="*/ 21 w 496"/>
              <a:gd name="T31" fmla="*/ 465 h 489"/>
              <a:gd name="T32" fmla="*/ 46 w 496"/>
              <a:gd name="T33" fmla="*/ 468 h 489"/>
              <a:gd name="T34" fmla="*/ 54 w 496"/>
              <a:gd name="T35" fmla="*/ 462 h 489"/>
              <a:gd name="T36" fmla="*/ 226 w 496"/>
              <a:gd name="T37" fmla="*/ 329 h 489"/>
              <a:gd name="T38" fmla="*/ 270 w 496"/>
              <a:gd name="T39" fmla="*/ 328 h 489"/>
              <a:gd name="T40" fmla="*/ 447 w 496"/>
              <a:gd name="T41" fmla="*/ 465 h 489"/>
              <a:gd name="T42" fmla="*/ 475 w 496"/>
              <a:gd name="T43" fmla="*/ 465 h 489"/>
              <a:gd name="T44" fmla="*/ 468 w 496"/>
              <a:gd name="T45" fmla="*/ 439 h 489"/>
              <a:gd name="T46" fmla="*/ 409 w 496"/>
              <a:gd name="T47" fmla="*/ 394 h 489"/>
              <a:gd name="T48" fmla="*/ 328 w 496"/>
              <a:gd name="T49" fmla="*/ 331 h 489"/>
              <a:gd name="T50" fmla="*/ 346 w 496"/>
              <a:gd name="T51" fmla="*/ 316 h 489"/>
              <a:gd name="T52" fmla="*/ 468 w 496"/>
              <a:gd name="T53" fmla="*/ 222 h 489"/>
              <a:gd name="T54" fmla="*/ 469 w 496"/>
              <a:gd name="T55" fmla="*/ 190 h 489"/>
              <a:gd name="T56" fmla="*/ 446 w 496"/>
              <a:gd name="T57" fmla="*/ 196 h 489"/>
              <a:gd name="T58" fmla="*/ 313 w 496"/>
              <a:gd name="T59" fmla="*/ 299 h 489"/>
              <a:gd name="T60" fmla="*/ 286 w 496"/>
              <a:gd name="T61" fmla="*/ 299 h 489"/>
              <a:gd name="T62" fmla="*/ 211 w 496"/>
              <a:gd name="T63" fmla="*/ 299 h 489"/>
              <a:gd name="T64" fmla="*/ 185 w 496"/>
              <a:gd name="T65" fmla="*/ 299 h 489"/>
              <a:gd name="T66" fmla="*/ 96 w 496"/>
              <a:gd name="T67" fmla="*/ 231 h 489"/>
              <a:gd name="T68" fmla="*/ 45 w 496"/>
              <a:gd name="T69" fmla="*/ 193 h 489"/>
              <a:gd name="T70" fmla="*/ 22 w 496"/>
              <a:gd name="T71" fmla="*/ 194 h 489"/>
              <a:gd name="T72" fmla="*/ 26 w 496"/>
              <a:gd name="T73" fmla="*/ 219 h 489"/>
              <a:gd name="T74" fmla="*/ 36 w 496"/>
              <a:gd name="T75" fmla="*/ 227 h 489"/>
              <a:gd name="T76" fmla="*/ 170 w 496"/>
              <a:gd name="T77" fmla="*/ 33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6" h="489">
                <a:moveTo>
                  <a:pt x="247" y="489"/>
                </a:moveTo>
                <a:cubicBezTo>
                  <a:pt x="176" y="489"/>
                  <a:pt x="105" y="489"/>
                  <a:pt x="33" y="489"/>
                </a:cubicBezTo>
                <a:cubicBezTo>
                  <a:pt x="7" y="489"/>
                  <a:pt x="0" y="482"/>
                  <a:pt x="0" y="456"/>
                </a:cubicBezTo>
                <a:cubicBezTo>
                  <a:pt x="0" y="374"/>
                  <a:pt x="0" y="291"/>
                  <a:pt x="0" y="208"/>
                </a:cubicBezTo>
                <a:cubicBezTo>
                  <a:pt x="0" y="194"/>
                  <a:pt x="4" y="183"/>
                  <a:pt x="16" y="174"/>
                </a:cubicBezTo>
                <a:cubicBezTo>
                  <a:pt x="87" y="120"/>
                  <a:pt x="158" y="66"/>
                  <a:pt x="229" y="11"/>
                </a:cubicBezTo>
                <a:cubicBezTo>
                  <a:pt x="242" y="0"/>
                  <a:pt x="255" y="1"/>
                  <a:pt x="268" y="11"/>
                </a:cubicBezTo>
                <a:cubicBezTo>
                  <a:pt x="340" y="67"/>
                  <a:pt x="412" y="121"/>
                  <a:pt x="483" y="177"/>
                </a:cubicBezTo>
                <a:cubicBezTo>
                  <a:pt x="490" y="183"/>
                  <a:pt x="495" y="194"/>
                  <a:pt x="495" y="202"/>
                </a:cubicBezTo>
                <a:cubicBezTo>
                  <a:pt x="496" y="289"/>
                  <a:pt x="496" y="376"/>
                  <a:pt x="496" y="462"/>
                </a:cubicBezTo>
                <a:cubicBezTo>
                  <a:pt x="496" y="483"/>
                  <a:pt x="488" y="489"/>
                  <a:pt x="465" y="489"/>
                </a:cubicBezTo>
                <a:cubicBezTo>
                  <a:pt x="393" y="489"/>
                  <a:pt x="320" y="489"/>
                  <a:pt x="247" y="489"/>
                </a:cubicBezTo>
                <a:close/>
                <a:moveTo>
                  <a:pt x="170" y="330"/>
                </a:moveTo>
                <a:cubicBezTo>
                  <a:pt x="142" y="352"/>
                  <a:pt x="116" y="371"/>
                  <a:pt x="91" y="391"/>
                </a:cubicBezTo>
                <a:cubicBezTo>
                  <a:pt x="70" y="407"/>
                  <a:pt x="47" y="423"/>
                  <a:pt x="27" y="441"/>
                </a:cubicBezTo>
                <a:cubicBezTo>
                  <a:pt x="22" y="446"/>
                  <a:pt x="23" y="457"/>
                  <a:pt x="21" y="465"/>
                </a:cubicBezTo>
                <a:cubicBezTo>
                  <a:pt x="29" y="466"/>
                  <a:pt x="38" y="468"/>
                  <a:pt x="46" y="468"/>
                </a:cubicBezTo>
                <a:cubicBezTo>
                  <a:pt x="49" y="468"/>
                  <a:pt x="51" y="464"/>
                  <a:pt x="54" y="462"/>
                </a:cubicBezTo>
                <a:cubicBezTo>
                  <a:pt x="112" y="418"/>
                  <a:pt x="170" y="374"/>
                  <a:pt x="226" y="329"/>
                </a:cubicBezTo>
                <a:cubicBezTo>
                  <a:pt x="243" y="315"/>
                  <a:pt x="253" y="315"/>
                  <a:pt x="270" y="328"/>
                </a:cubicBezTo>
                <a:cubicBezTo>
                  <a:pt x="328" y="375"/>
                  <a:pt x="388" y="420"/>
                  <a:pt x="447" y="465"/>
                </a:cubicBezTo>
                <a:cubicBezTo>
                  <a:pt x="456" y="473"/>
                  <a:pt x="466" y="476"/>
                  <a:pt x="475" y="465"/>
                </a:cubicBezTo>
                <a:cubicBezTo>
                  <a:pt x="484" y="454"/>
                  <a:pt x="477" y="446"/>
                  <a:pt x="468" y="439"/>
                </a:cubicBezTo>
                <a:cubicBezTo>
                  <a:pt x="448" y="423"/>
                  <a:pt x="429" y="409"/>
                  <a:pt x="409" y="394"/>
                </a:cubicBezTo>
                <a:cubicBezTo>
                  <a:pt x="383" y="373"/>
                  <a:pt x="356" y="352"/>
                  <a:pt x="328" y="331"/>
                </a:cubicBezTo>
                <a:cubicBezTo>
                  <a:pt x="335" y="325"/>
                  <a:pt x="340" y="320"/>
                  <a:pt x="346" y="316"/>
                </a:cubicBezTo>
                <a:cubicBezTo>
                  <a:pt x="387" y="284"/>
                  <a:pt x="427" y="253"/>
                  <a:pt x="468" y="222"/>
                </a:cubicBezTo>
                <a:cubicBezTo>
                  <a:pt x="482" y="210"/>
                  <a:pt x="483" y="194"/>
                  <a:pt x="469" y="190"/>
                </a:cubicBezTo>
                <a:cubicBezTo>
                  <a:pt x="463" y="188"/>
                  <a:pt x="452" y="192"/>
                  <a:pt x="446" y="196"/>
                </a:cubicBezTo>
                <a:cubicBezTo>
                  <a:pt x="401" y="230"/>
                  <a:pt x="357" y="264"/>
                  <a:pt x="313" y="299"/>
                </a:cubicBezTo>
                <a:cubicBezTo>
                  <a:pt x="303" y="307"/>
                  <a:pt x="296" y="307"/>
                  <a:pt x="286" y="299"/>
                </a:cubicBezTo>
                <a:cubicBezTo>
                  <a:pt x="252" y="273"/>
                  <a:pt x="243" y="273"/>
                  <a:pt x="211" y="299"/>
                </a:cubicBezTo>
                <a:cubicBezTo>
                  <a:pt x="201" y="307"/>
                  <a:pt x="194" y="307"/>
                  <a:pt x="185" y="299"/>
                </a:cubicBezTo>
                <a:cubicBezTo>
                  <a:pt x="156" y="276"/>
                  <a:pt x="126" y="254"/>
                  <a:pt x="96" y="231"/>
                </a:cubicBezTo>
                <a:cubicBezTo>
                  <a:pt x="79" y="218"/>
                  <a:pt x="63" y="204"/>
                  <a:pt x="45" y="193"/>
                </a:cubicBezTo>
                <a:cubicBezTo>
                  <a:pt x="40" y="189"/>
                  <a:pt x="30" y="193"/>
                  <a:pt x="22" y="194"/>
                </a:cubicBezTo>
                <a:cubicBezTo>
                  <a:pt x="23" y="202"/>
                  <a:pt x="23" y="211"/>
                  <a:pt x="26" y="219"/>
                </a:cubicBezTo>
                <a:cubicBezTo>
                  <a:pt x="27" y="222"/>
                  <a:pt x="33" y="224"/>
                  <a:pt x="36" y="227"/>
                </a:cubicBezTo>
                <a:cubicBezTo>
                  <a:pt x="80" y="261"/>
                  <a:pt x="124" y="295"/>
                  <a:pt x="170" y="3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42" name="Grupo 141"/>
          <p:cNvGrpSpPr/>
          <p:nvPr/>
        </p:nvGrpSpPr>
        <p:grpSpPr>
          <a:xfrm>
            <a:off x="0" y="4975950"/>
            <a:ext cx="9143994" cy="185057"/>
            <a:chOff x="0" y="4975950"/>
            <a:chExt cx="9143994" cy="185057"/>
          </a:xfrm>
        </p:grpSpPr>
        <p:sp>
          <p:nvSpPr>
            <p:cNvPr id="143" name="Rectángulo 142"/>
            <p:cNvSpPr/>
            <p:nvPr/>
          </p:nvSpPr>
          <p:spPr>
            <a:xfrm>
              <a:off x="0" y="4975950"/>
              <a:ext cx="4648200" cy="185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4" name="Rectángulo 143"/>
            <p:cNvSpPr/>
            <p:nvPr/>
          </p:nvSpPr>
          <p:spPr>
            <a:xfrm>
              <a:off x="4648200" y="5071436"/>
              <a:ext cx="4495794" cy="89570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45" name="Grupo 144"/>
          <p:cNvGrpSpPr/>
          <p:nvPr/>
        </p:nvGrpSpPr>
        <p:grpSpPr>
          <a:xfrm>
            <a:off x="-14748" y="782508"/>
            <a:ext cx="9159629" cy="95242"/>
            <a:chOff x="-8736" y="698587"/>
            <a:chExt cx="9159629" cy="95242"/>
          </a:xfrm>
        </p:grpSpPr>
        <p:grpSp>
          <p:nvGrpSpPr>
            <p:cNvPr id="146" name="Grupo 145"/>
            <p:cNvGrpSpPr/>
            <p:nvPr/>
          </p:nvGrpSpPr>
          <p:grpSpPr>
            <a:xfrm>
              <a:off x="2595251" y="700970"/>
              <a:ext cx="3989540" cy="92859"/>
              <a:chOff x="-9444381" y="904537"/>
              <a:chExt cx="6123830" cy="222135"/>
            </a:xfrm>
          </p:grpSpPr>
          <p:sp>
            <p:nvSpPr>
              <p:cNvPr id="155" name="Freeform 5"/>
              <p:cNvSpPr>
                <a:spLocks/>
              </p:cNvSpPr>
              <p:nvPr/>
            </p:nvSpPr>
            <p:spPr bwMode="auto">
              <a:xfrm rot="16200000">
                <a:off x="-5207817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6" name="Freeform 5"/>
              <p:cNvSpPr>
                <a:spLocks/>
              </p:cNvSpPr>
              <p:nvPr/>
            </p:nvSpPr>
            <p:spPr bwMode="auto">
              <a:xfrm rot="16200000">
                <a:off x="-3778911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7" name="Freeform 5"/>
              <p:cNvSpPr>
                <a:spLocks/>
              </p:cNvSpPr>
              <p:nvPr/>
            </p:nvSpPr>
            <p:spPr bwMode="auto">
              <a:xfrm rot="16200000">
                <a:off x="-7833442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8" name="Freeform 5"/>
              <p:cNvSpPr>
                <a:spLocks/>
              </p:cNvSpPr>
              <p:nvPr/>
            </p:nvSpPr>
            <p:spPr bwMode="auto">
              <a:xfrm rot="16200000">
                <a:off x="-6534274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9" name="Freeform 5"/>
              <p:cNvSpPr>
                <a:spLocks/>
              </p:cNvSpPr>
              <p:nvPr/>
            </p:nvSpPr>
            <p:spPr bwMode="auto">
              <a:xfrm rot="16200000">
                <a:off x="-9208155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47" name="Grupo 146"/>
            <p:cNvGrpSpPr/>
            <p:nvPr/>
          </p:nvGrpSpPr>
          <p:grpSpPr>
            <a:xfrm>
              <a:off x="-8736" y="698587"/>
              <a:ext cx="2163043" cy="92859"/>
              <a:chOff x="-30508" y="698587"/>
              <a:chExt cx="2163043" cy="92859"/>
            </a:xfrm>
          </p:grpSpPr>
          <p:sp>
            <p:nvSpPr>
              <p:cNvPr id="152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3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4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48" name="Grupo 147"/>
            <p:cNvGrpSpPr/>
            <p:nvPr/>
          </p:nvGrpSpPr>
          <p:grpSpPr>
            <a:xfrm>
              <a:off x="6987850" y="698587"/>
              <a:ext cx="2163043" cy="92859"/>
              <a:chOff x="-30508" y="698587"/>
              <a:chExt cx="2163043" cy="92859"/>
            </a:xfrm>
          </p:grpSpPr>
          <p:sp>
            <p:nvSpPr>
              <p:cNvPr id="149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0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1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251" y="74817"/>
            <a:ext cx="8679898" cy="54318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EB5F55"/>
                </a:solidFill>
              </a:rPr>
              <a:t>Infographic Style</a:t>
            </a:r>
          </a:p>
        </p:txBody>
      </p:sp>
      <p:grpSp>
        <p:nvGrpSpPr>
          <p:cNvPr id="14" name="그룹 42">
            <a:extLst>
              <a:ext uri="{FF2B5EF4-FFF2-40B4-BE49-F238E27FC236}">
                <a16:creationId xmlns:a16="http://schemas.microsoft.com/office/drawing/2014/main" id="{2C0CF28E-A92D-4C71-9DF7-129896AA60C4}"/>
              </a:ext>
            </a:extLst>
          </p:cNvPr>
          <p:cNvGrpSpPr/>
          <p:nvPr/>
        </p:nvGrpSpPr>
        <p:grpSpPr>
          <a:xfrm>
            <a:off x="684382" y="3860176"/>
            <a:ext cx="3172805" cy="731766"/>
            <a:chOff x="2279575" y="5092585"/>
            <a:chExt cx="4230407" cy="9756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619971-F93D-4BB4-B086-170D002A478C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38554"/>
            </a:xfrm>
            <a:prstGeom prst="rect">
              <a:avLst/>
            </a:prstGeom>
            <a:solidFill>
              <a:srgbClr val="EB5F5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05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87B1F6-F3BB-425E-9263-8698F7FFC78B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41">
            <a:extLst>
              <a:ext uri="{FF2B5EF4-FFF2-40B4-BE49-F238E27FC236}">
                <a16:creationId xmlns:a16="http://schemas.microsoft.com/office/drawing/2014/main" id="{0B5233BA-FAB0-41CF-A667-6F09D5EBAFDB}"/>
              </a:ext>
            </a:extLst>
          </p:cNvPr>
          <p:cNvGrpSpPr/>
          <p:nvPr/>
        </p:nvGrpSpPr>
        <p:grpSpPr>
          <a:xfrm>
            <a:off x="5274079" y="3860176"/>
            <a:ext cx="3172805" cy="731766"/>
            <a:chOff x="7032103" y="5083387"/>
            <a:chExt cx="4230407" cy="97568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AC6541-FDE5-446F-8A43-414DCD409792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38554"/>
            </a:xfrm>
            <a:prstGeom prst="rect">
              <a:avLst/>
            </a:prstGeom>
            <a:solidFill>
              <a:srgbClr val="EB5F5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05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1E03C8-8079-4615-BAE7-3EFA7924B2E2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E69B8F-C80D-4F19-A07A-2888724D62B8}"/>
              </a:ext>
            </a:extLst>
          </p:cNvPr>
          <p:cNvGrpSpPr/>
          <p:nvPr/>
        </p:nvGrpSpPr>
        <p:grpSpPr>
          <a:xfrm>
            <a:off x="872764" y="876567"/>
            <a:ext cx="1972394" cy="2762010"/>
            <a:chOff x="593073" y="1033157"/>
            <a:chExt cx="2629858" cy="36826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C44352-FB18-4C49-89AD-6EB9C7C245A4}"/>
                </a:ext>
              </a:extLst>
            </p:cNvPr>
            <p:cNvSpPr txBox="1"/>
            <p:nvPr/>
          </p:nvSpPr>
          <p:spPr>
            <a:xfrm>
              <a:off x="758628" y="1033157"/>
              <a:ext cx="5907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41719C"/>
                  </a:solidFill>
                  <a:cs typeface="Arial" pitchFamily="34" charset="0"/>
                </a:rPr>
                <a:t>Q</a:t>
              </a:r>
              <a:endParaRPr lang="ko-KR" altLang="en-US" sz="3000" b="1" dirty="0">
                <a:solidFill>
                  <a:srgbClr val="41719C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8EA1F6-FAD9-4072-8B4E-73908B8C645D}"/>
                </a:ext>
              </a:extLst>
            </p:cNvPr>
            <p:cNvSpPr txBox="1"/>
            <p:nvPr/>
          </p:nvSpPr>
          <p:spPr>
            <a:xfrm>
              <a:off x="758628" y="2977633"/>
              <a:ext cx="5907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41719C"/>
                  </a:solidFill>
                  <a:cs typeface="Arial" pitchFamily="34" charset="0"/>
                </a:rPr>
                <a:t>A</a:t>
              </a:r>
              <a:endParaRPr lang="ko-KR" altLang="en-US" sz="3000" b="1" dirty="0">
                <a:solidFill>
                  <a:srgbClr val="41719C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AE9AFDE-AD61-4FE7-95F4-78D9F9DE0DC9}"/>
                </a:ext>
              </a:extLst>
            </p:cNvPr>
            <p:cNvGrpSpPr/>
            <p:nvPr/>
          </p:nvGrpSpPr>
          <p:grpSpPr>
            <a:xfrm>
              <a:off x="593073" y="1835556"/>
              <a:ext cx="2629858" cy="927040"/>
              <a:chOff x="6372200" y="1720413"/>
              <a:chExt cx="2160240" cy="92704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109234-C10A-42C1-AAC2-9F2F6661CB58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94C65C-2BC9-4301-91A5-901CE546CBF9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6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A60EC4-4E1F-4078-BE71-68B3461B190A}"/>
                </a:ext>
              </a:extLst>
            </p:cNvPr>
            <p:cNvGrpSpPr/>
            <p:nvPr/>
          </p:nvGrpSpPr>
          <p:grpSpPr>
            <a:xfrm>
              <a:off x="593073" y="3788797"/>
              <a:ext cx="2629858" cy="927040"/>
              <a:chOff x="6372200" y="1720413"/>
              <a:chExt cx="2160240" cy="92704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DDA02B-9702-4B20-8E72-C41633F87BC3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09FC61-6DC0-46B2-8A15-558EAEC6BF8D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6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82CCCC-99E3-49B0-AB67-B7D4859A5891}"/>
              </a:ext>
            </a:extLst>
          </p:cNvPr>
          <p:cNvGrpSpPr/>
          <p:nvPr/>
        </p:nvGrpSpPr>
        <p:grpSpPr>
          <a:xfrm>
            <a:off x="6297620" y="876567"/>
            <a:ext cx="1972394" cy="2762010"/>
            <a:chOff x="8969073" y="2328740"/>
            <a:chExt cx="2629858" cy="36826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471B11-714F-4AC8-86FB-015D0649E0F9}"/>
                </a:ext>
              </a:extLst>
            </p:cNvPr>
            <p:cNvSpPr txBox="1"/>
            <p:nvPr/>
          </p:nvSpPr>
          <p:spPr>
            <a:xfrm>
              <a:off x="10815238" y="2328740"/>
              <a:ext cx="5907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000" b="1" dirty="0">
                  <a:solidFill>
                    <a:srgbClr val="41719C"/>
                  </a:solidFill>
                  <a:cs typeface="Arial" pitchFamily="34" charset="0"/>
                </a:rPr>
                <a:t>Q</a:t>
              </a:r>
              <a:endParaRPr lang="ko-KR" altLang="en-US" sz="3000" b="1" dirty="0">
                <a:solidFill>
                  <a:srgbClr val="41719C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3653F4-ED18-4965-AB10-706C9E931909}"/>
                </a:ext>
              </a:extLst>
            </p:cNvPr>
            <p:cNvSpPr txBox="1"/>
            <p:nvPr/>
          </p:nvSpPr>
          <p:spPr>
            <a:xfrm>
              <a:off x="10815238" y="4273216"/>
              <a:ext cx="5907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000" b="1" dirty="0">
                  <a:solidFill>
                    <a:srgbClr val="41719C"/>
                  </a:solidFill>
                  <a:cs typeface="Arial" pitchFamily="34" charset="0"/>
                </a:rPr>
                <a:t>A</a:t>
              </a:r>
              <a:endParaRPr lang="ko-KR" altLang="en-US" sz="3000" b="1" dirty="0">
                <a:solidFill>
                  <a:srgbClr val="41719C"/>
                </a:solidFill>
                <a:cs typeface="Arial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DED5344-D776-4CF0-ADBD-40691E2E3436}"/>
                </a:ext>
              </a:extLst>
            </p:cNvPr>
            <p:cNvGrpSpPr/>
            <p:nvPr/>
          </p:nvGrpSpPr>
          <p:grpSpPr>
            <a:xfrm>
              <a:off x="8969073" y="3131138"/>
              <a:ext cx="2629858" cy="927040"/>
              <a:chOff x="6372200" y="1720413"/>
              <a:chExt cx="2160240" cy="92704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AF7761-1414-4588-91B6-5A3673277176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48BA46-AF2A-4634-81AF-1788E246D0CE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38555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77DDC2C-D2A3-4DAB-B017-C193B1ACFF0F}"/>
                </a:ext>
              </a:extLst>
            </p:cNvPr>
            <p:cNvGrpSpPr/>
            <p:nvPr/>
          </p:nvGrpSpPr>
          <p:grpSpPr>
            <a:xfrm>
              <a:off x="8969073" y="5084380"/>
              <a:ext cx="2629858" cy="927040"/>
              <a:chOff x="6372200" y="1720413"/>
              <a:chExt cx="2160240" cy="92704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8594-B2A0-4608-BAB9-D0D6CF604E5F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488EBF-5D29-4AFE-B882-4B7E6C435496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38555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6" name="Freeform 5"/>
          <p:cNvSpPr>
            <a:spLocks/>
          </p:cNvSpPr>
          <p:nvPr/>
        </p:nvSpPr>
        <p:spPr bwMode="auto">
          <a:xfrm>
            <a:off x="3497263" y="2181225"/>
            <a:ext cx="428625" cy="11112"/>
          </a:xfrm>
          <a:custGeom>
            <a:avLst/>
            <a:gdLst>
              <a:gd name="T0" fmla="*/ 10 w 114"/>
              <a:gd name="T1" fmla="*/ 0 h 3"/>
              <a:gd name="T2" fmla="*/ 114 w 114"/>
              <a:gd name="T3" fmla="*/ 0 h 3"/>
              <a:gd name="T4" fmla="*/ 5 w 114"/>
              <a:gd name="T5" fmla="*/ 0 h 3"/>
              <a:gd name="T6" fmla="*/ 0 w 114"/>
              <a:gd name="T7" fmla="*/ 3 h 3"/>
              <a:gd name="T8" fmla="*/ 10 w 11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3">
                <a:moveTo>
                  <a:pt x="10" y="0"/>
                </a:moveTo>
                <a:cubicBezTo>
                  <a:pt x="45" y="0"/>
                  <a:pt x="79" y="0"/>
                  <a:pt x="114" y="0"/>
                </a:cubicBezTo>
                <a:cubicBezTo>
                  <a:pt x="77" y="0"/>
                  <a:pt x="41" y="0"/>
                  <a:pt x="5" y="0"/>
                </a:cubicBezTo>
                <a:cubicBezTo>
                  <a:pt x="2" y="0"/>
                  <a:pt x="1" y="1"/>
                  <a:pt x="0" y="3"/>
                </a:cubicBezTo>
                <a:cubicBezTo>
                  <a:pt x="1" y="0"/>
                  <a:pt x="4" y="0"/>
                  <a:pt x="10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3019426" y="885826"/>
            <a:ext cx="2949574" cy="2760662"/>
          </a:xfrm>
          <a:custGeom>
            <a:avLst/>
            <a:gdLst>
              <a:gd name="T0" fmla="*/ 686 w 784"/>
              <a:gd name="T1" fmla="*/ 444 h 733"/>
              <a:gd name="T2" fmla="*/ 642 w 784"/>
              <a:gd name="T3" fmla="*/ 510 h 733"/>
              <a:gd name="T4" fmla="*/ 511 w 784"/>
              <a:gd name="T5" fmla="*/ 422 h 733"/>
              <a:gd name="T6" fmla="*/ 687 w 784"/>
              <a:gd name="T7" fmla="*/ 398 h 733"/>
              <a:gd name="T8" fmla="*/ 488 w 784"/>
              <a:gd name="T9" fmla="*/ 124 h 733"/>
              <a:gd name="T10" fmla="*/ 209 w 784"/>
              <a:gd name="T11" fmla="*/ 82 h 733"/>
              <a:gd name="T12" fmla="*/ 222 w 784"/>
              <a:gd name="T13" fmla="*/ 1 h 733"/>
              <a:gd name="T14" fmla="*/ 4 w 784"/>
              <a:gd name="T15" fmla="*/ 87 h 733"/>
              <a:gd name="T16" fmla="*/ 109 w 784"/>
              <a:gd name="T17" fmla="*/ 284 h 733"/>
              <a:gd name="T18" fmla="*/ 142 w 784"/>
              <a:gd name="T19" fmla="*/ 223 h 733"/>
              <a:gd name="T20" fmla="*/ 276 w 784"/>
              <a:gd name="T21" fmla="*/ 311 h 733"/>
              <a:gd name="T22" fmla="*/ 100 w 784"/>
              <a:gd name="T23" fmla="*/ 335 h 733"/>
              <a:gd name="T24" fmla="*/ 113 w 784"/>
              <a:gd name="T25" fmla="*/ 608 h 733"/>
              <a:gd name="T26" fmla="*/ 486 w 784"/>
              <a:gd name="T27" fmla="*/ 609 h 733"/>
              <a:gd name="T28" fmla="*/ 572 w 784"/>
              <a:gd name="T29" fmla="*/ 671 h 733"/>
              <a:gd name="T30" fmla="*/ 570 w 784"/>
              <a:gd name="T31" fmla="*/ 731 h 733"/>
              <a:gd name="T32" fmla="*/ 780 w 784"/>
              <a:gd name="T33" fmla="*/ 647 h 733"/>
              <a:gd name="T34" fmla="*/ 140 w 784"/>
              <a:gd name="T35" fmla="*/ 192 h 733"/>
              <a:gd name="T36" fmla="*/ 54 w 784"/>
              <a:gd name="T37" fmla="*/ 136 h 733"/>
              <a:gd name="T38" fmla="*/ 192 w 784"/>
              <a:gd name="T39" fmla="*/ 37 h 733"/>
              <a:gd name="T40" fmla="*/ 174 w 784"/>
              <a:gd name="T41" fmla="*/ 79 h 733"/>
              <a:gd name="T42" fmla="*/ 276 w 784"/>
              <a:gd name="T43" fmla="*/ 148 h 733"/>
              <a:gd name="T44" fmla="*/ 471 w 784"/>
              <a:gd name="T45" fmla="*/ 587 h 733"/>
              <a:gd name="T46" fmla="*/ 125 w 784"/>
              <a:gd name="T47" fmla="*/ 591 h 733"/>
              <a:gd name="T48" fmla="*/ 126 w 784"/>
              <a:gd name="T49" fmla="*/ 357 h 733"/>
              <a:gd name="T50" fmla="*/ 128 w 784"/>
              <a:gd name="T51" fmla="*/ 342 h 733"/>
              <a:gd name="T52" fmla="*/ 274 w 784"/>
              <a:gd name="T53" fmla="*/ 342 h 733"/>
              <a:gd name="T54" fmla="*/ 277 w 784"/>
              <a:gd name="T55" fmla="*/ 345 h 733"/>
              <a:gd name="T56" fmla="*/ 294 w 784"/>
              <a:gd name="T57" fmla="*/ 359 h 733"/>
              <a:gd name="T58" fmla="*/ 302 w 784"/>
              <a:gd name="T59" fmla="*/ 362 h 733"/>
              <a:gd name="T60" fmla="*/ 302 w 784"/>
              <a:gd name="T61" fmla="*/ 156 h 733"/>
              <a:gd name="T62" fmla="*/ 651 w 784"/>
              <a:gd name="T63" fmla="*/ 146 h 733"/>
              <a:gd name="T64" fmla="*/ 654 w 784"/>
              <a:gd name="T65" fmla="*/ 388 h 733"/>
              <a:gd name="T66" fmla="*/ 321 w 784"/>
              <a:gd name="T67" fmla="*/ 388 h 733"/>
              <a:gd name="T68" fmla="*/ 309 w 784"/>
              <a:gd name="T69" fmla="*/ 389 h 733"/>
              <a:gd name="T70" fmla="*/ 292 w 784"/>
              <a:gd name="T71" fmla="*/ 399 h 733"/>
              <a:gd name="T72" fmla="*/ 281 w 784"/>
              <a:gd name="T73" fmla="*/ 404 h 733"/>
              <a:gd name="T74" fmla="*/ 277 w 784"/>
              <a:gd name="T75" fmla="*/ 406 h 733"/>
              <a:gd name="T76" fmla="*/ 372 w 784"/>
              <a:gd name="T77" fmla="*/ 416 h 733"/>
              <a:gd name="T78" fmla="*/ 302 w 784"/>
              <a:gd name="T79" fmla="*/ 463 h 733"/>
              <a:gd name="T80" fmla="*/ 148 w 784"/>
              <a:gd name="T81" fmla="*/ 378 h 733"/>
              <a:gd name="T82" fmla="*/ 228 w 784"/>
              <a:gd name="T83" fmla="*/ 444 h 733"/>
              <a:gd name="T84" fmla="*/ 153 w 784"/>
              <a:gd name="T85" fmla="*/ 532 h 733"/>
              <a:gd name="T86" fmla="*/ 207 w 784"/>
              <a:gd name="T87" fmla="*/ 500 h 733"/>
              <a:gd name="T88" fmla="*/ 296 w 784"/>
              <a:gd name="T89" fmla="*/ 492 h 733"/>
              <a:gd name="T90" fmla="*/ 363 w 784"/>
              <a:gd name="T91" fmla="*/ 463 h 733"/>
              <a:gd name="T92" fmla="*/ 451 w 784"/>
              <a:gd name="T93" fmla="*/ 554 h 733"/>
              <a:gd name="T94" fmla="*/ 419 w 784"/>
              <a:gd name="T95" fmla="*/ 477 h 733"/>
              <a:gd name="T96" fmla="*/ 415 w 784"/>
              <a:gd name="T97" fmla="*/ 417 h 733"/>
              <a:gd name="T98" fmla="*/ 484 w 784"/>
              <a:gd name="T99" fmla="*/ 420 h 733"/>
              <a:gd name="T100" fmla="*/ 488 w 784"/>
              <a:gd name="T101" fmla="*/ 568 h 733"/>
              <a:gd name="T102" fmla="*/ 747 w 784"/>
              <a:gd name="T103" fmla="*/ 647 h 733"/>
              <a:gd name="T104" fmla="*/ 603 w 784"/>
              <a:gd name="T105" fmla="*/ 669 h 733"/>
              <a:gd name="T106" fmla="*/ 516 w 784"/>
              <a:gd name="T107" fmla="*/ 594 h 733"/>
              <a:gd name="T108" fmla="*/ 511 w 784"/>
              <a:gd name="T109" fmla="*/ 480 h 733"/>
              <a:gd name="T110" fmla="*/ 666 w 784"/>
              <a:gd name="T111" fmla="*/ 532 h 733"/>
              <a:gd name="T112" fmla="*/ 748 w 784"/>
              <a:gd name="T113" fmla="*/ 641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4" h="733">
                <a:moveTo>
                  <a:pt x="780" y="647"/>
                </a:moveTo>
                <a:cubicBezTo>
                  <a:pt x="753" y="583"/>
                  <a:pt x="726" y="519"/>
                  <a:pt x="699" y="454"/>
                </a:cubicBezTo>
                <a:cubicBezTo>
                  <a:pt x="696" y="448"/>
                  <a:pt x="693" y="444"/>
                  <a:pt x="686" y="444"/>
                </a:cubicBezTo>
                <a:cubicBezTo>
                  <a:pt x="678" y="444"/>
                  <a:pt x="675" y="448"/>
                  <a:pt x="672" y="454"/>
                </a:cubicBezTo>
                <a:cubicBezTo>
                  <a:pt x="664" y="472"/>
                  <a:pt x="655" y="490"/>
                  <a:pt x="647" y="508"/>
                </a:cubicBezTo>
                <a:cubicBezTo>
                  <a:pt x="646" y="511"/>
                  <a:pt x="645" y="512"/>
                  <a:pt x="642" y="510"/>
                </a:cubicBezTo>
                <a:cubicBezTo>
                  <a:pt x="600" y="491"/>
                  <a:pt x="557" y="471"/>
                  <a:pt x="515" y="452"/>
                </a:cubicBezTo>
                <a:cubicBezTo>
                  <a:pt x="512" y="450"/>
                  <a:pt x="511" y="449"/>
                  <a:pt x="511" y="446"/>
                </a:cubicBezTo>
                <a:cubicBezTo>
                  <a:pt x="511" y="438"/>
                  <a:pt x="512" y="430"/>
                  <a:pt x="511" y="422"/>
                </a:cubicBezTo>
                <a:cubicBezTo>
                  <a:pt x="511" y="416"/>
                  <a:pt x="513" y="415"/>
                  <a:pt x="518" y="415"/>
                </a:cubicBezTo>
                <a:cubicBezTo>
                  <a:pt x="568" y="415"/>
                  <a:pt x="619" y="415"/>
                  <a:pt x="670" y="415"/>
                </a:cubicBezTo>
                <a:cubicBezTo>
                  <a:pt x="682" y="415"/>
                  <a:pt x="687" y="411"/>
                  <a:pt x="687" y="398"/>
                </a:cubicBezTo>
                <a:cubicBezTo>
                  <a:pt x="687" y="313"/>
                  <a:pt x="687" y="227"/>
                  <a:pt x="687" y="142"/>
                </a:cubicBezTo>
                <a:cubicBezTo>
                  <a:pt x="687" y="129"/>
                  <a:pt x="682" y="124"/>
                  <a:pt x="669" y="124"/>
                </a:cubicBezTo>
                <a:cubicBezTo>
                  <a:pt x="609" y="124"/>
                  <a:pt x="548" y="124"/>
                  <a:pt x="488" y="124"/>
                </a:cubicBezTo>
                <a:cubicBezTo>
                  <a:pt x="427" y="124"/>
                  <a:pt x="367" y="124"/>
                  <a:pt x="306" y="125"/>
                </a:cubicBezTo>
                <a:cubicBezTo>
                  <a:pt x="302" y="125"/>
                  <a:pt x="298" y="124"/>
                  <a:pt x="295" y="122"/>
                </a:cubicBezTo>
                <a:cubicBezTo>
                  <a:pt x="266" y="109"/>
                  <a:pt x="237" y="95"/>
                  <a:pt x="209" y="82"/>
                </a:cubicBezTo>
                <a:cubicBezTo>
                  <a:pt x="204" y="80"/>
                  <a:pt x="204" y="79"/>
                  <a:pt x="206" y="75"/>
                </a:cubicBezTo>
                <a:cubicBezTo>
                  <a:pt x="214" y="57"/>
                  <a:pt x="223" y="39"/>
                  <a:pt x="231" y="21"/>
                </a:cubicBezTo>
                <a:cubicBezTo>
                  <a:pt x="235" y="12"/>
                  <a:pt x="231" y="2"/>
                  <a:pt x="222" y="1"/>
                </a:cubicBezTo>
                <a:cubicBezTo>
                  <a:pt x="218" y="0"/>
                  <a:pt x="215" y="1"/>
                  <a:pt x="212" y="2"/>
                </a:cubicBezTo>
                <a:cubicBezTo>
                  <a:pt x="146" y="23"/>
                  <a:pt x="80" y="44"/>
                  <a:pt x="15" y="65"/>
                </a:cubicBezTo>
                <a:cubicBezTo>
                  <a:pt x="3" y="69"/>
                  <a:pt x="0" y="75"/>
                  <a:pt x="4" y="87"/>
                </a:cubicBezTo>
                <a:cubicBezTo>
                  <a:pt x="23" y="131"/>
                  <a:pt x="41" y="174"/>
                  <a:pt x="60" y="218"/>
                </a:cubicBezTo>
                <a:cubicBezTo>
                  <a:pt x="68" y="239"/>
                  <a:pt x="77" y="259"/>
                  <a:pt x="86" y="280"/>
                </a:cubicBezTo>
                <a:cubicBezTo>
                  <a:pt x="90" y="290"/>
                  <a:pt x="102" y="292"/>
                  <a:pt x="109" y="284"/>
                </a:cubicBezTo>
                <a:cubicBezTo>
                  <a:pt x="110" y="283"/>
                  <a:pt x="111" y="280"/>
                  <a:pt x="112" y="278"/>
                </a:cubicBezTo>
                <a:cubicBezTo>
                  <a:pt x="121" y="260"/>
                  <a:pt x="129" y="243"/>
                  <a:pt x="137" y="225"/>
                </a:cubicBezTo>
                <a:cubicBezTo>
                  <a:pt x="138" y="222"/>
                  <a:pt x="139" y="221"/>
                  <a:pt x="142" y="223"/>
                </a:cubicBezTo>
                <a:cubicBezTo>
                  <a:pt x="185" y="243"/>
                  <a:pt x="228" y="262"/>
                  <a:pt x="272" y="282"/>
                </a:cubicBezTo>
                <a:cubicBezTo>
                  <a:pt x="275" y="284"/>
                  <a:pt x="276" y="285"/>
                  <a:pt x="276" y="289"/>
                </a:cubicBezTo>
                <a:cubicBezTo>
                  <a:pt x="275" y="296"/>
                  <a:pt x="275" y="303"/>
                  <a:pt x="276" y="311"/>
                </a:cubicBezTo>
                <a:cubicBezTo>
                  <a:pt x="276" y="316"/>
                  <a:pt x="275" y="317"/>
                  <a:pt x="269" y="317"/>
                </a:cubicBezTo>
                <a:cubicBezTo>
                  <a:pt x="219" y="317"/>
                  <a:pt x="168" y="317"/>
                  <a:pt x="117" y="317"/>
                </a:cubicBezTo>
                <a:cubicBezTo>
                  <a:pt x="105" y="317"/>
                  <a:pt x="100" y="322"/>
                  <a:pt x="100" y="335"/>
                </a:cubicBezTo>
                <a:cubicBezTo>
                  <a:pt x="100" y="420"/>
                  <a:pt x="100" y="506"/>
                  <a:pt x="100" y="592"/>
                </a:cubicBezTo>
                <a:cubicBezTo>
                  <a:pt x="100" y="593"/>
                  <a:pt x="100" y="594"/>
                  <a:pt x="100" y="595"/>
                </a:cubicBezTo>
                <a:cubicBezTo>
                  <a:pt x="101" y="602"/>
                  <a:pt x="106" y="608"/>
                  <a:pt x="113" y="608"/>
                </a:cubicBezTo>
                <a:cubicBezTo>
                  <a:pt x="115" y="608"/>
                  <a:pt x="118" y="608"/>
                  <a:pt x="120" y="608"/>
                </a:cubicBezTo>
                <a:cubicBezTo>
                  <a:pt x="240" y="608"/>
                  <a:pt x="359" y="608"/>
                  <a:pt x="479" y="608"/>
                </a:cubicBezTo>
                <a:cubicBezTo>
                  <a:pt x="481" y="608"/>
                  <a:pt x="484" y="608"/>
                  <a:pt x="486" y="609"/>
                </a:cubicBezTo>
                <a:cubicBezTo>
                  <a:pt x="516" y="624"/>
                  <a:pt x="547" y="638"/>
                  <a:pt x="577" y="651"/>
                </a:cubicBezTo>
                <a:cubicBezTo>
                  <a:pt x="580" y="653"/>
                  <a:pt x="580" y="654"/>
                  <a:pt x="579" y="656"/>
                </a:cubicBezTo>
                <a:cubicBezTo>
                  <a:pt x="577" y="661"/>
                  <a:pt x="574" y="666"/>
                  <a:pt x="572" y="671"/>
                </a:cubicBezTo>
                <a:cubicBezTo>
                  <a:pt x="566" y="684"/>
                  <a:pt x="560" y="698"/>
                  <a:pt x="553" y="711"/>
                </a:cubicBezTo>
                <a:cubicBezTo>
                  <a:pt x="551" y="717"/>
                  <a:pt x="550" y="723"/>
                  <a:pt x="555" y="727"/>
                </a:cubicBezTo>
                <a:cubicBezTo>
                  <a:pt x="559" y="732"/>
                  <a:pt x="564" y="733"/>
                  <a:pt x="570" y="731"/>
                </a:cubicBezTo>
                <a:cubicBezTo>
                  <a:pt x="571" y="731"/>
                  <a:pt x="572" y="731"/>
                  <a:pt x="573" y="730"/>
                </a:cubicBezTo>
                <a:cubicBezTo>
                  <a:pt x="639" y="709"/>
                  <a:pt x="705" y="689"/>
                  <a:pt x="770" y="668"/>
                </a:cubicBezTo>
                <a:cubicBezTo>
                  <a:pt x="781" y="664"/>
                  <a:pt x="784" y="657"/>
                  <a:pt x="780" y="647"/>
                </a:cubicBezTo>
                <a:close/>
                <a:moveTo>
                  <a:pt x="276" y="249"/>
                </a:moveTo>
                <a:cubicBezTo>
                  <a:pt x="276" y="254"/>
                  <a:pt x="276" y="254"/>
                  <a:pt x="270" y="252"/>
                </a:cubicBezTo>
                <a:cubicBezTo>
                  <a:pt x="227" y="232"/>
                  <a:pt x="184" y="212"/>
                  <a:pt x="140" y="192"/>
                </a:cubicBezTo>
                <a:cubicBezTo>
                  <a:pt x="130" y="187"/>
                  <a:pt x="123" y="190"/>
                  <a:pt x="119" y="200"/>
                </a:cubicBezTo>
                <a:cubicBezTo>
                  <a:pt x="112" y="214"/>
                  <a:pt x="106" y="227"/>
                  <a:pt x="99" y="242"/>
                </a:cubicBezTo>
                <a:cubicBezTo>
                  <a:pt x="84" y="206"/>
                  <a:pt x="69" y="171"/>
                  <a:pt x="54" y="136"/>
                </a:cubicBezTo>
                <a:cubicBezTo>
                  <a:pt x="48" y="121"/>
                  <a:pt x="42" y="106"/>
                  <a:pt x="35" y="91"/>
                </a:cubicBezTo>
                <a:cubicBezTo>
                  <a:pt x="34" y="89"/>
                  <a:pt x="34" y="87"/>
                  <a:pt x="37" y="86"/>
                </a:cubicBezTo>
                <a:cubicBezTo>
                  <a:pt x="89" y="70"/>
                  <a:pt x="141" y="53"/>
                  <a:pt x="192" y="37"/>
                </a:cubicBezTo>
                <a:cubicBezTo>
                  <a:pt x="193" y="37"/>
                  <a:pt x="193" y="37"/>
                  <a:pt x="194" y="37"/>
                </a:cubicBezTo>
                <a:cubicBezTo>
                  <a:pt x="191" y="42"/>
                  <a:pt x="189" y="47"/>
                  <a:pt x="187" y="52"/>
                </a:cubicBezTo>
                <a:cubicBezTo>
                  <a:pt x="183" y="61"/>
                  <a:pt x="178" y="70"/>
                  <a:pt x="174" y="79"/>
                </a:cubicBezTo>
                <a:cubicBezTo>
                  <a:pt x="170" y="88"/>
                  <a:pt x="173" y="95"/>
                  <a:pt x="182" y="99"/>
                </a:cubicBezTo>
                <a:cubicBezTo>
                  <a:pt x="211" y="113"/>
                  <a:pt x="241" y="127"/>
                  <a:pt x="270" y="140"/>
                </a:cubicBezTo>
                <a:cubicBezTo>
                  <a:pt x="274" y="142"/>
                  <a:pt x="276" y="144"/>
                  <a:pt x="276" y="148"/>
                </a:cubicBezTo>
                <a:cubicBezTo>
                  <a:pt x="276" y="182"/>
                  <a:pt x="276" y="215"/>
                  <a:pt x="276" y="249"/>
                </a:cubicBezTo>
                <a:close/>
                <a:moveTo>
                  <a:pt x="477" y="588"/>
                </a:moveTo>
                <a:cubicBezTo>
                  <a:pt x="475" y="587"/>
                  <a:pt x="473" y="587"/>
                  <a:pt x="471" y="587"/>
                </a:cubicBezTo>
                <a:cubicBezTo>
                  <a:pt x="360" y="587"/>
                  <a:pt x="248" y="587"/>
                  <a:pt x="137" y="587"/>
                </a:cubicBezTo>
                <a:cubicBezTo>
                  <a:pt x="134" y="587"/>
                  <a:pt x="131" y="586"/>
                  <a:pt x="129" y="590"/>
                </a:cubicBezTo>
                <a:cubicBezTo>
                  <a:pt x="128" y="591"/>
                  <a:pt x="127" y="591"/>
                  <a:pt x="125" y="591"/>
                </a:cubicBezTo>
                <a:cubicBezTo>
                  <a:pt x="124" y="590"/>
                  <a:pt x="124" y="589"/>
                  <a:pt x="124" y="588"/>
                </a:cubicBezTo>
                <a:cubicBezTo>
                  <a:pt x="125" y="582"/>
                  <a:pt x="126" y="576"/>
                  <a:pt x="126" y="570"/>
                </a:cubicBezTo>
                <a:cubicBezTo>
                  <a:pt x="126" y="499"/>
                  <a:pt x="126" y="428"/>
                  <a:pt x="126" y="357"/>
                </a:cubicBezTo>
                <a:cubicBezTo>
                  <a:pt x="126" y="353"/>
                  <a:pt x="126" y="348"/>
                  <a:pt x="126" y="343"/>
                </a:cubicBezTo>
                <a:cubicBezTo>
                  <a:pt x="126" y="342"/>
                  <a:pt x="125" y="342"/>
                  <a:pt x="126" y="341"/>
                </a:cubicBezTo>
                <a:cubicBezTo>
                  <a:pt x="127" y="340"/>
                  <a:pt x="128" y="341"/>
                  <a:pt x="128" y="342"/>
                </a:cubicBezTo>
                <a:cubicBezTo>
                  <a:pt x="129" y="345"/>
                  <a:pt x="131" y="344"/>
                  <a:pt x="133" y="344"/>
                </a:cubicBezTo>
                <a:cubicBezTo>
                  <a:pt x="178" y="344"/>
                  <a:pt x="224" y="344"/>
                  <a:pt x="269" y="344"/>
                </a:cubicBezTo>
                <a:cubicBezTo>
                  <a:pt x="271" y="344"/>
                  <a:pt x="273" y="344"/>
                  <a:pt x="274" y="342"/>
                </a:cubicBezTo>
                <a:cubicBezTo>
                  <a:pt x="275" y="340"/>
                  <a:pt x="277" y="339"/>
                  <a:pt x="279" y="341"/>
                </a:cubicBezTo>
                <a:cubicBezTo>
                  <a:pt x="281" y="342"/>
                  <a:pt x="278" y="343"/>
                  <a:pt x="278" y="344"/>
                </a:cubicBezTo>
                <a:cubicBezTo>
                  <a:pt x="278" y="344"/>
                  <a:pt x="277" y="345"/>
                  <a:pt x="277" y="345"/>
                </a:cubicBezTo>
                <a:cubicBezTo>
                  <a:pt x="279" y="349"/>
                  <a:pt x="281" y="353"/>
                  <a:pt x="282" y="357"/>
                </a:cubicBezTo>
                <a:cubicBezTo>
                  <a:pt x="283" y="359"/>
                  <a:pt x="286" y="359"/>
                  <a:pt x="289" y="359"/>
                </a:cubicBezTo>
                <a:cubicBezTo>
                  <a:pt x="290" y="359"/>
                  <a:pt x="292" y="359"/>
                  <a:pt x="294" y="359"/>
                </a:cubicBezTo>
                <a:cubicBezTo>
                  <a:pt x="297" y="358"/>
                  <a:pt x="300" y="357"/>
                  <a:pt x="299" y="362"/>
                </a:cubicBezTo>
                <a:cubicBezTo>
                  <a:pt x="298" y="363"/>
                  <a:pt x="299" y="365"/>
                  <a:pt x="300" y="365"/>
                </a:cubicBezTo>
                <a:cubicBezTo>
                  <a:pt x="302" y="365"/>
                  <a:pt x="302" y="363"/>
                  <a:pt x="302" y="362"/>
                </a:cubicBezTo>
                <a:cubicBezTo>
                  <a:pt x="302" y="361"/>
                  <a:pt x="302" y="360"/>
                  <a:pt x="302" y="359"/>
                </a:cubicBezTo>
                <a:cubicBezTo>
                  <a:pt x="302" y="292"/>
                  <a:pt x="302" y="225"/>
                  <a:pt x="302" y="158"/>
                </a:cubicBezTo>
                <a:cubicBezTo>
                  <a:pt x="302" y="157"/>
                  <a:pt x="302" y="156"/>
                  <a:pt x="302" y="156"/>
                </a:cubicBezTo>
                <a:cubicBezTo>
                  <a:pt x="302" y="149"/>
                  <a:pt x="303" y="147"/>
                  <a:pt x="310" y="146"/>
                </a:cubicBezTo>
                <a:cubicBezTo>
                  <a:pt x="311" y="146"/>
                  <a:pt x="313" y="146"/>
                  <a:pt x="314" y="146"/>
                </a:cubicBezTo>
                <a:cubicBezTo>
                  <a:pt x="426" y="146"/>
                  <a:pt x="539" y="146"/>
                  <a:pt x="651" y="146"/>
                </a:cubicBezTo>
                <a:cubicBezTo>
                  <a:pt x="655" y="146"/>
                  <a:pt x="660" y="145"/>
                  <a:pt x="660" y="152"/>
                </a:cubicBezTo>
                <a:cubicBezTo>
                  <a:pt x="660" y="229"/>
                  <a:pt x="660" y="305"/>
                  <a:pt x="660" y="382"/>
                </a:cubicBezTo>
                <a:cubicBezTo>
                  <a:pt x="660" y="387"/>
                  <a:pt x="658" y="388"/>
                  <a:pt x="654" y="388"/>
                </a:cubicBezTo>
                <a:cubicBezTo>
                  <a:pt x="610" y="388"/>
                  <a:pt x="567" y="388"/>
                  <a:pt x="524" y="388"/>
                </a:cubicBezTo>
                <a:cubicBezTo>
                  <a:pt x="467" y="388"/>
                  <a:pt x="410" y="388"/>
                  <a:pt x="354" y="388"/>
                </a:cubicBezTo>
                <a:cubicBezTo>
                  <a:pt x="343" y="389"/>
                  <a:pt x="332" y="388"/>
                  <a:pt x="321" y="388"/>
                </a:cubicBezTo>
                <a:cubicBezTo>
                  <a:pt x="319" y="388"/>
                  <a:pt x="317" y="388"/>
                  <a:pt x="315" y="389"/>
                </a:cubicBezTo>
                <a:cubicBezTo>
                  <a:pt x="315" y="389"/>
                  <a:pt x="314" y="389"/>
                  <a:pt x="314" y="389"/>
                </a:cubicBezTo>
                <a:cubicBezTo>
                  <a:pt x="313" y="389"/>
                  <a:pt x="312" y="393"/>
                  <a:pt x="309" y="389"/>
                </a:cubicBezTo>
                <a:cubicBezTo>
                  <a:pt x="308" y="388"/>
                  <a:pt x="307" y="390"/>
                  <a:pt x="307" y="391"/>
                </a:cubicBezTo>
                <a:cubicBezTo>
                  <a:pt x="306" y="395"/>
                  <a:pt x="303" y="396"/>
                  <a:pt x="300" y="395"/>
                </a:cubicBezTo>
                <a:cubicBezTo>
                  <a:pt x="297" y="395"/>
                  <a:pt x="294" y="396"/>
                  <a:pt x="292" y="399"/>
                </a:cubicBezTo>
                <a:cubicBezTo>
                  <a:pt x="291" y="401"/>
                  <a:pt x="289" y="401"/>
                  <a:pt x="289" y="400"/>
                </a:cubicBezTo>
                <a:cubicBezTo>
                  <a:pt x="288" y="396"/>
                  <a:pt x="283" y="395"/>
                  <a:pt x="282" y="392"/>
                </a:cubicBezTo>
                <a:cubicBezTo>
                  <a:pt x="282" y="396"/>
                  <a:pt x="280" y="400"/>
                  <a:pt x="281" y="404"/>
                </a:cubicBezTo>
                <a:cubicBezTo>
                  <a:pt x="282" y="405"/>
                  <a:pt x="283" y="406"/>
                  <a:pt x="281" y="407"/>
                </a:cubicBezTo>
                <a:cubicBezTo>
                  <a:pt x="279" y="409"/>
                  <a:pt x="279" y="406"/>
                  <a:pt x="278" y="406"/>
                </a:cubicBezTo>
                <a:cubicBezTo>
                  <a:pt x="278" y="405"/>
                  <a:pt x="277" y="406"/>
                  <a:pt x="277" y="406"/>
                </a:cubicBezTo>
                <a:cubicBezTo>
                  <a:pt x="279" y="413"/>
                  <a:pt x="283" y="415"/>
                  <a:pt x="291" y="415"/>
                </a:cubicBezTo>
                <a:cubicBezTo>
                  <a:pt x="317" y="415"/>
                  <a:pt x="343" y="415"/>
                  <a:pt x="369" y="415"/>
                </a:cubicBezTo>
                <a:cubicBezTo>
                  <a:pt x="370" y="415"/>
                  <a:pt x="370" y="415"/>
                  <a:pt x="372" y="416"/>
                </a:cubicBezTo>
                <a:cubicBezTo>
                  <a:pt x="361" y="424"/>
                  <a:pt x="352" y="431"/>
                  <a:pt x="342" y="439"/>
                </a:cubicBezTo>
                <a:cubicBezTo>
                  <a:pt x="331" y="447"/>
                  <a:pt x="320" y="455"/>
                  <a:pt x="309" y="463"/>
                </a:cubicBezTo>
                <a:cubicBezTo>
                  <a:pt x="306" y="465"/>
                  <a:pt x="305" y="465"/>
                  <a:pt x="302" y="463"/>
                </a:cubicBezTo>
                <a:cubicBezTo>
                  <a:pt x="258" y="432"/>
                  <a:pt x="215" y="400"/>
                  <a:pt x="171" y="368"/>
                </a:cubicBezTo>
                <a:cubicBezTo>
                  <a:pt x="166" y="364"/>
                  <a:pt x="160" y="363"/>
                  <a:pt x="154" y="366"/>
                </a:cubicBezTo>
                <a:cubicBezTo>
                  <a:pt x="150" y="368"/>
                  <a:pt x="147" y="373"/>
                  <a:pt x="148" y="378"/>
                </a:cubicBezTo>
                <a:cubicBezTo>
                  <a:pt x="148" y="383"/>
                  <a:pt x="151" y="387"/>
                  <a:pt x="155" y="390"/>
                </a:cubicBezTo>
                <a:cubicBezTo>
                  <a:pt x="178" y="406"/>
                  <a:pt x="201" y="423"/>
                  <a:pt x="224" y="440"/>
                </a:cubicBezTo>
                <a:cubicBezTo>
                  <a:pt x="225" y="441"/>
                  <a:pt x="227" y="442"/>
                  <a:pt x="228" y="444"/>
                </a:cubicBezTo>
                <a:cubicBezTo>
                  <a:pt x="215" y="452"/>
                  <a:pt x="204" y="461"/>
                  <a:pt x="194" y="473"/>
                </a:cubicBezTo>
                <a:cubicBezTo>
                  <a:pt x="181" y="489"/>
                  <a:pt x="171" y="506"/>
                  <a:pt x="159" y="523"/>
                </a:cubicBezTo>
                <a:cubicBezTo>
                  <a:pt x="157" y="526"/>
                  <a:pt x="155" y="529"/>
                  <a:pt x="153" y="532"/>
                </a:cubicBezTo>
                <a:cubicBezTo>
                  <a:pt x="148" y="540"/>
                  <a:pt x="150" y="548"/>
                  <a:pt x="156" y="552"/>
                </a:cubicBezTo>
                <a:cubicBezTo>
                  <a:pt x="163" y="557"/>
                  <a:pt x="171" y="555"/>
                  <a:pt x="176" y="547"/>
                </a:cubicBezTo>
                <a:cubicBezTo>
                  <a:pt x="186" y="531"/>
                  <a:pt x="197" y="516"/>
                  <a:pt x="207" y="500"/>
                </a:cubicBezTo>
                <a:cubicBezTo>
                  <a:pt x="218" y="485"/>
                  <a:pt x="231" y="472"/>
                  <a:pt x="248" y="463"/>
                </a:cubicBezTo>
                <a:cubicBezTo>
                  <a:pt x="251" y="461"/>
                  <a:pt x="253" y="461"/>
                  <a:pt x="256" y="463"/>
                </a:cubicBezTo>
                <a:cubicBezTo>
                  <a:pt x="269" y="473"/>
                  <a:pt x="283" y="483"/>
                  <a:pt x="296" y="492"/>
                </a:cubicBezTo>
                <a:cubicBezTo>
                  <a:pt x="303" y="497"/>
                  <a:pt x="308" y="497"/>
                  <a:pt x="315" y="492"/>
                </a:cubicBezTo>
                <a:cubicBezTo>
                  <a:pt x="328" y="483"/>
                  <a:pt x="341" y="473"/>
                  <a:pt x="353" y="463"/>
                </a:cubicBezTo>
                <a:cubicBezTo>
                  <a:pt x="357" y="461"/>
                  <a:pt x="359" y="461"/>
                  <a:pt x="363" y="463"/>
                </a:cubicBezTo>
                <a:cubicBezTo>
                  <a:pt x="382" y="474"/>
                  <a:pt x="397" y="489"/>
                  <a:pt x="409" y="508"/>
                </a:cubicBezTo>
                <a:cubicBezTo>
                  <a:pt x="418" y="521"/>
                  <a:pt x="427" y="535"/>
                  <a:pt x="437" y="548"/>
                </a:cubicBezTo>
                <a:cubicBezTo>
                  <a:pt x="440" y="553"/>
                  <a:pt x="445" y="556"/>
                  <a:pt x="451" y="554"/>
                </a:cubicBezTo>
                <a:cubicBezTo>
                  <a:pt x="457" y="553"/>
                  <a:pt x="460" y="549"/>
                  <a:pt x="461" y="543"/>
                </a:cubicBezTo>
                <a:cubicBezTo>
                  <a:pt x="462" y="540"/>
                  <a:pt x="461" y="536"/>
                  <a:pt x="459" y="534"/>
                </a:cubicBezTo>
                <a:cubicBezTo>
                  <a:pt x="446" y="515"/>
                  <a:pt x="433" y="495"/>
                  <a:pt x="419" y="477"/>
                </a:cubicBezTo>
                <a:cubicBezTo>
                  <a:pt x="410" y="464"/>
                  <a:pt x="398" y="454"/>
                  <a:pt x="385" y="445"/>
                </a:cubicBezTo>
                <a:cubicBezTo>
                  <a:pt x="382" y="443"/>
                  <a:pt x="382" y="442"/>
                  <a:pt x="385" y="440"/>
                </a:cubicBezTo>
                <a:cubicBezTo>
                  <a:pt x="395" y="433"/>
                  <a:pt x="405" y="425"/>
                  <a:pt x="415" y="417"/>
                </a:cubicBezTo>
                <a:cubicBezTo>
                  <a:pt x="417" y="416"/>
                  <a:pt x="419" y="415"/>
                  <a:pt x="421" y="415"/>
                </a:cubicBezTo>
                <a:cubicBezTo>
                  <a:pt x="441" y="415"/>
                  <a:pt x="460" y="416"/>
                  <a:pt x="480" y="415"/>
                </a:cubicBezTo>
                <a:cubicBezTo>
                  <a:pt x="484" y="415"/>
                  <a:pt x="484" y="417"/>
                  <a:pt x="484" y="420"/>
                </a:cubicBezTo>
                <a:cubicBezTo>
                  <a:pt x="484" y="446"/>
                  <a:pt x="485" y="471"/>
                  <a:pt x="485" y="497"/>
                </a:cubicBezTo>
                <a:cubicBezTo>
                  <a:pt x="488" y="498"/>
                  <a:pt x="488" y="501"/>
                  <a:pt x="488" y="504"/>
                </a:cubicBezTo>
                <a:cubicBezTo>
                  <a:pt x="488" y="525"/>
                  <a:pt x="488" y="547"/>
                  <a:pt x="488" y="568"/>
                </a:cubicBezTo>
                <a:cubicBezTo>
                  <a:pt x="488" y="571"/>
                  <a:pt x="488" y="574"/>
                  <a:pt x="489" y="577"/>
                </a:cubicBezTo>
                <a:cubicBezTo>
                  <a:pt x="490" y="585"/>
                  <a:pt x="484" y="590"/>
                  <a:pt x="477" y="588"/>
                </a:cubicBezTo>
                <a:close/>
                <a:moveTo>
                  <a:pt x="747" y="647"/>
                </a:moveTo>
                <a:cubicBezTo>
                  <a:pt x="695" y="663"/>
                  <a:pt x="644" y="679"/>
                  <a:pt x="593" y="696"/>
                </a:cubicBezTo>
                <a:cubicBezTo>
                  <a:pt x="592" y="696"/>
                  <a:pt x="592" y="696"/>
                  <a:pt x="590" y="696"/>
                </a:cubicBezTo>
                <a:cubicBezTo>
                  <a:pt x="595" y="687"/>
                  <a:pt x="599" y="678"/>
                  <a:pt x="603" y="669"/>
                </a:cubicBezTo>
                <a:cubicBezTo>
                  <a:pt x="605" y="664"/>
                  <a:pt x="607" y="659"/>
                  <a:pt x="610" y="654"/>
                </a:cubicBezTo>
                <a:cubicBezTo>
                  <a:pt x="614" y="645"/>
                  <a:pt x="611" y="637"/>
                  <a:pt x="602" y="633"/>
                </a:cubicBezTo>
                <a:cubicBezTo>
                  <a:pt x="573" y="620"/>
                  <a:pt x="545" y="607"/>
                  <a:pt x="516" y="594"/>
                </a:cubicBezTo>
                <a:cubicBezTo>
                  <a:pt x="512" y="592"/>
                  <a:pt x="511" y="590"/>
                  <a:pt x="511" y="586"/>
                </a:cubicBezTo>
                <a:cubicBezTo>
                  <a:pt x="511" y="553"/>
                  <a:pt x="511" y="519"/>
                  <a:pt x="511" y="485"/>
                </a:cubicBezTo>
                <a:cubicBezTo>
                  <a:pt x="511" y="484"/>
                  <a:pt x="511" y="482"/>
                  <a:pt x="511" y="480"/>
                </a:cubicBezTo>
                <a:cubicBezTo>
                  <a:pt x="519" y="483"/>
                  <a:pt x="526" y="486"/>
                  <a:pt x="533" y="490"/>
                </a:cubicBezTo>
                <a:cubicBezTo>
                  <a:pt x="570" y="507"/>
                  <a:pt x="607" y="524"/>
                  <a:pt x="644" y="541"/>
                </a:cubicBezTo>
                <a:cubicBezTo>
                  <a:pt x="654" y="546"/>
                  <a:pt x="661" y="543"/>
                  <a:pt x="666" y="532"/>
                </a:cubicBezTo>
                <a:cubicBezTo>
                  <a:pt x="672" y="519"/>
                  <a:pt x="678" y="505"/>
                  <a:pt x="685" y="491"/>
                </a:cubicBezTo>
                <a:cubicBezTo>
                  <a:pt x="692" y="509"/>
                  <a:pt x="700" y="526"/>
                  <a:pt x="707" y="543"/>
                </a:cubicBezTo>
                <a:cubicBezTo>
                  <a:pt x="721" y="576"/>
                  <a:pt x="735" y="608"/>
                  <a:pt x="748" y="641"/>
                </a:cubicBezTo>
                <a:cubicBezTo>
                  <a:pt x="749" y="644"/>
                  <a:pt x="751" y="646"/>
                  <a:pt x="747" y="647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230688" y="1522413"/>
            <a:ext cx="1193800" cy="735012"/>
          </a:xfrm>
          <a:custGeom>
            <a:avLst/>
            <a:gdLst>
              <a:gd name="T0" fmla="*/ 234 w 317"/>
              <a:gd name="T1" fmla="*/ 81 h 195"/>
              <a:gd name="T2" fmla="*/ 298 w 317"/>
              <a:gd name="T3" fmla="*/ 151 h 195"/>
              <a:gd name="T4" fmla="*/ 312 w 317"/>
              <a:gd name="T5" fmla="*/ 170 h 195"/>
              <a:gd name="T6" fmla="*/ 309 w 317"/>
              <a:gd name="T7" fmla="*/ 190 h 195"/>
              <a:gd name="T8" fmla="*/ 290 w 317"/>
              <a:gd name="T9" fmla="*/ 186 h 195"/>
              <a:gd name="T10" fmla="*/ 254 w 317"/>
              <a:gd name="T11" fmla="*/ 135 h 195"/>
              <a:gd name="T12" fmla="*/ 215 w 317"/>
              <a:gd name="T13" fmla="*/ 100 h 195"/>
              <a:gd name="T14" fmla="*/ 208 w 317"/>
              <a:gd name="T15" fmla="*/ 101 h 195"/>
              <a:gd name="T16" fmla="*/ 169 w 317"/>
              <a:gd name="T17" fmla="*/ 130 h 195"/>
              <a:gd name="T18" fmla="*/ 150 w 317"/>
              <a:gd name="T19" fmla="*/ 130 h 195"/>
              <a:gd name="T20" fmla="*/ 109 w 317"/>
              <a:gd name="T21" fmla="*/ 101 h 195"/>
              <a:gd name="T22" fmla="*/ 102 w 317"/>
              <a:gd name="T23" fmla="*/ 101 h 195"/>
              <a:gd name="T24" fmla="*/ 59 w 317"/>
              <a:gd name="T25" fmla="*/ 140 h 195"/>
              <a:gd name="T26" fmla="*/ 29 w 317"/>
              <a:gd name="T27" fmla="*/ 185 h 195"/>
              <a:gd name="T28" fmla="*/ 9 w 317"/>
              <a:gd name="T29" fmla="*/ 190 h 195"/>
              <a:gd name="T30" fmla="*/ 7 w 317"/>
              <a:gd name="T31" fmla="*/ 170 h 195"/>
              <a:gd name="T32" fmla="*/ 37 w 317"/>
              <a:gd name="T33" fmla="*/ 124 h 195"/>
              <a:gd name="T34" fmla="*/ 78 w 317"/>
              <a:gd name="T35" fmla="*/ 84 h 195"/>
              <a:gd name="T36" fmla="*/ 78 w 317"/>
              <a:gd name="T37" fmla="*/ 79 h 195"/>
              <a:gd name="T38" fmla="*/ 8 w 317"/>
              <a:gd name="T39" fmla="*/ 28 h 195"/>
              <a:gd name="T40" fmla="*/ 1 w 317"/>
              <a:gd name="T41" fmla="*/ 19 h 195"/>
              <a:gd name="T42" fmla="*/ 6 w 317"/>
              <a:gd name="T43" fmla="*/ 5 h 195"/>
              <a:gd name="T44" fmla="*/ 23 w 317"/>
              <a:gd name="T45" fmla="*/ 5 h 195"/>
              <a:gd name="T46" fmla="*/ 94 w 317"/>
              <a:gd name="T47" fmla="*/ 57 h 195"/>
              <a:gd name="T48" fmla="*/ 156 w 317"/>
              <a:gd name="T49" fmla="*/ 102 h 195"/>
              <a:gd name="T50" fmla="*/ 163 w 317"/>
              <a:gd name="T51" fmla="*/ 101 h 195"/>
              <a:gd name="T52" fmla="*/ 289 w 317"/>
              <a:gd name="T53" fmla="*/ 6 h 195"/>
              <a:gd name="T54" fmla="*/ 309 w 317"/>
              <a:gd name="T55" fmla="*/ 8 h 195"/>
              <a:gd name="T56" fmla="*/ 306 w 317"/>
              <a:gd name="T57" fmla="*/ 27 h 195"/>
              <a:gd name="T58" fmla="*/ 304 w 317"/>
              <a:gd name="T59" fmla="*/ 29 h 195"/>
              <a:gd name="T60" fmla="*/ 238 w 317"/>
              <a:gd name="T61" fmla="*/ 78 h 195"/>
              <a:gd name="T62" fmla="*/ 234 w 317"/>
              <a:gd name="T63" fmla="*/ 8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7" h="195">
                <a:moveTo>
                  <a:pt x="234" y="81"/>
                </a:moveTo>
                <a:cubicBezTo>
                  <a:pt x="264" y="97"/>
                  <a:pt x="280" y="125"/>
                  <a:pt x="298" y="151"/>
                </a:cubicBezTo>
                <a:cubicBezTo>
                  <a:pt x="303" y="157"/>
                  <a:pt x="307" y="164"/>
                  <a:pt x="312" y="170"/>
                </a:cubicBezTo>
                <a:cubicBezTo>
                  <a:pt x="317" y="177"/>
                  <a:pt x="315" y="186"/>
                  <a:pt x="309" y="190"/>
                </a:cubicBezTo>
                <a:cubicBezTo>
                  <a:pt x="303" y="195"/>
                  <a:pt x="295" y="193"/>
                  <a:pt x="290" y="186"/>
                </a:cubicBezTo>
                <a:cubicBezTo>
                  <a:pt x="278" y="169"/>
                  <a:pt x="266" y="152"/>
                  <a:pt x="254" y="135"/>
                </a:cubicBezTo>
                <a:cubicBezTo>
                  <a:pt x="244" y="120"/>
                  <a:pt x="231" y="109"/>
                  <a:pt x="215" y="100"/>
                </a:cubicBezTo>
                <a:cubicBezTo>
                  <a:pt x="212" y="99"/>
                  <a:pt x="210" y="99"/>
                  <a:pt x="208" y="101"/>
                </a:cubicBezTo>
                <a:cubicBezTo>
                  <a:pt x="195" y="111"/>
                  <a:pt x="182" y="120"/>
                  <a:pt x="169" y="130"/>
                </a:cubicBezTo>
                <a:cubicBezTo>
                  <a:pt x="162" y="136"/>
                  <a:pt x="157" y="136"/>
                  <a:pt x="150" y="130"/>
                </a:cubicBezTo>
                <a:cubicBezTo>
                  <a:pt x="136" y="121"/>
                  <a:pt x="123" y="111"/>
                  <a:pt x="109" y="101"/>
                </a:cubicBezTo>
                <a:cubicBezTo>
                  <a:pt x="107" y="99"/>
                  <a:pt x="105" y="99"/>
                  <a:pt x="102" y="101"/>
                </a:cubicBezTo>
                <a:cubicBezTo>
                  <a:pt x="84" y="110"/>
                  <a:pt x="70" y="123"/>
                  <a:pt x="59" y="140"/>
                </a:cubicBezTo>
                <a:cubicBezTo>
                  <a:pt x="49" y="155"/>
                  <a:pt x="39" y="170"/>
                  <a:pt x="29" y="185"/>
                </a:cubicBezTo>
                <a:cubicBezTo>
                  <a:pt x="24" y="193"/>
                  <a:pt x="16" y="195"/>
                  <a:pt x="9" y="190"/>
                </a:cubicBezTo>
                <a:cubicBezTo>
                  <a:pt x="3" y="185"/>
                  <a:pt x="2" y="178"/>
                  <a:pt x="7" y="170"/>
                </a:cubicBezTo>
                <a:cubicBezTo>
                  <a:pt x="17" y="155"/>
                  <a:pt x="27" y="139"/>
                  <a:pt x="37" y="124"/>
                </a:cubicBezTo>
                <a:cubicBezTo>
                  <a:pt x="48" y="108"/>
                  <a:pt x="62" y="95"/>
                  <a:pt x="78" y="84"/>
                </a:cubicBezTo>
                <a:cubicBezTo>
                  <a:pt x="81" y="82"/>
                  <a:pt x="82" y="81"/>
                  <a:pt x="78" y="79"/>
                </a:cubicBezTo>
                <a:cubicBezTo>
                  <a:pt x="55" y="62"/>
                  <a:pt x="31" y="45"/>
                  <a:pt x="8" y="28"/>
                </a:cubicBezTo>
                <a:cubicBezTo>
                  <a:pt x="5" y="25"/>
                  <a:pt x="2" y="23"/>
                  <a:pt x="1" y="19"/>
                </a:cubicBezTo>
                <a:cubicBezTo>
                  <a:pt x="0" y="13"/>
                  <a:pt x="2" y="8"/>
                  <a:pt x="6" y="5"/>
                </a:cubicBezTo>
                <a:cubicBezTo>
                  <a:pt x="11" y="1"/>
                  <a:pt x="17" y="1"/>
                  <a:pt x="23" y="5"/>
                </a:cubicBezTo>
                <a:cubicBezTo>
                  <a:pt x="47" y="22"/>
                  <a:pt x="70" y="40"/>
                  <a:pt x="94" y="57"/>
                </a:cubicBezTo>
                <a:cubicBezTo>
                  <a:pt x="115" y="72"/>
                  <a:pt x="135" y="87"/>
                  <a:pt x="156" y="102"/>
                </a:cubicBezTo>
                <a:cubicBezTo>
                  <a:pt x="159" y="104"/>
                  <a:pt x="160" y="103"/>
                  <a:pt x="163" y="101"/>
                </a:cubicBezTo>
                <a:cubicBezTo>
                  <a:pt x="205" y="69"/>
                  <a:pt x="247" y="37"/>
                  <a:pt x="289" y="6"/>
                </a:cubicBezTo>
                <a:cubicBezTo>
                  <a:pt x="296" y="0"/>
                  <a:pt x="305" y="1"/>
                  <a:pt x="309" y="8"/>
                </a:cubicBezTo>
                <a:cubicBezTo>
                  <a:pt x="314" y="14"/>
                  <a:pt x="313" y="22"/>
                  <a:pt x="306" y="27"/>
                </a:cubicBezTo>
                <a:cubicBezTo>
                  <a:pt x="305" y="28"/>
                  <a:pt x="304" y="28"/>
                  <a:pt x="304" y="29"/>
                </a:cubicBezTo>
                <a:cubicBezTo>
                  <a:pt x="282" y="45"/>
                  <a:pt x="260" y="62"/>
                  <a:pt x="238" y="78"/>
                </a:cubicBezTo>
                <a:cubicBezTo>
                  <a:pt x="237" y="79"/>
                  <a:pt x="236" y="80"/>
                  <a:pt x="234" y="8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103688" y="2241550"/>
            <a:ext cx="25400" cy="15875"/>
          </a:xfrm>
          <a:custGeom>
            <a:avLst/>
            <a:gdLst>
              <a:gd name="T0" fmla="*/ 0 w 7"/>
              <a:gd name="T1" fmla="*/ 4 h 4"/>
              <a:gd name="T2" fmla="*/ 7 w 7"/>
              <a:gd name="T3" fmla="*/ 0 h 4"/>
              <a:gd name="T4" fmla="*/ 0 w 7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0" y="4"/>
                </a:moveTo>
                <a:cubicBezTo>
                  <a:pt x="2" y="1"/>
                  <a:pt x="4" y="0"/>
                  <a:pt x="7" y="0"/>
                </a:cubicBezTo>
                <a:cubicBezTo>
                  <a:pt x="5" y="3"/>
                  <a:pt x="3" y="3"/>
                  <a:pt x="0" y="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076700" y="2257425"/>
            <a:ext cx="14287" cy="19050"/>
          </a:xfrm>
          <a:custGeom>
            <a:avLst/>
            <a:gdLst>
              <a:gd name="T0" fmla="*/ 1 w 4"/>
              <a:gd name="T1" fmla="*/ 5 h 5"/>
              <a:gd name="T2" fmla="*/ 2 w 4"/>
              <a:gd name="T3" fmla="*/ 0 h 5"/>
              <a:gd name="T4" fmla="*/ 3 w 4"/>
              <a:gd name="T5" fmla="*/ 1 h 5"/>
              <a:gd name="T6" fmla="*/ 1 w 4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1" y="5"/>
                </a:moveTo>
                <a:cubicBezTo>
                  <a:pt x="0" y="3"/>
                  <a:pt x="0" y="1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4" y="3"/>
                  <a:pt x="2" y="3"/>
                  <a:pt x="1" y="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46" name="Grupo 45"/>
          <p:cNvGrpSpPr/>
          <p:nvPr/>
        </p:nvGrpSpPr>
        <p:grpSpPr>
          <a:xfrm>
            <a:off x="0" y="4975950"/>
            <a:ext cx="9143994" cy="185057"/>
            <a:chOff x="0" y="4975950"/>
            <a:chExt cx="9143994" cy="185057"/>
          </a:xfrm>
        </p:grpSpPr>
        <p:sp>
          <p:nvSpPr>
            <p:cNvPr id="47" name="Rectángulo 46"/>
            <p:cNvSpPr/>
            <p:nvPr/>
          </p:nvSpPr>
          <p:spPr>
            <a:xfrm>
              <a:off x="0" y="4975950"/>
              <a:ext cx="4648200" cy="185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4648200" y="5071436"/>
              <a:ext cx="4495794" cy="89570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-15635" y="735462"/>
            <a:ext cx="9159629" cy="95242"/>
            <a:chOff x="-8736" y="698587"/>
            <a:chExt cx="9159629" cy="95242"/>
          </a:xfrm>
        </p:grpSpPr>
        <p:grpSp>
          <p:nvGrpSpPr>
            <p:cNvPr id="50" name="Grupo 49"/>
            <p:cNvGrpSpPr/>
            <p:nvPr/>
          </p:nvGrpSpPr>
          <p:grpSpPr>
            <a:xfrm>
              <a:off x="2595251" y="700970"/>
              <a:ext cx="3989540" cy="92859"/>
              <a:chOff x="-9444381" y="904537"/>
              <a:chExt cx="6123830" cy="222135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6200000">
                <a:off x="-5207817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" name="Freeform 5"/>
              <p:cNvSpPr>
                <a:spLocks/>
              </p:cNvSpPr>
              <p:nvPr/>
            </p:nvSpPr>
            <p:spPr bwMode="auto">
              <a:xfrm rot="16200000">
                <a:off x="-3778911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" name="Freeform 5"/>
              <p:cNvSpPr>
                <a:spLocks/>
              </p:cNvSpPr>
              <p:nvPr/>
            </p:nvSpPr>
            <p:spPr bwMode="auto">
              <a:xfrm rot="16200000">
                <a:off x="-7833442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6200000">
                <a:off x="-6534274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6200000">
                <a:off x="-9208155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-8736" y="698587"/>
              <a:ext cx="2163043" cy="92859"/>
              <a:chOff x="-30508" y="698587"/>
              <a:chExt cx="2163043" cy="92859"/>
            </a:xfrm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7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8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52" name="Grupo 51"/>
            <p:cNvGrpSpPr/>
            <p:nvPr/>
          </p:nvGrpSpPr>
          <p:grpSpPr>
            <a:xfrm>
              <a:off x="6987850" y="698587"/>
              <a:ext cx="2163043" cy="92859"/>
              <a:chOff x="-30508" y="698587"/>
              <a:chExt cx="2163043" cy="92859"/>
            </a:xfrm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ctrTitle" idx="4294967295"/>
          </p:nvPr>
        </p:nvSpPr>
        <p:spPr>
          <a:xfrm>
            <a:off x="1471574" y="2766635"/>
            <a:ext cx="6249988" cy="11588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 b="1" dirty="0">
                <a:solidFill>
                  <a:srgbClr val="41719C"/>
                </a:solidFill>
              </a:rPr>
              <a:t>Thanks!</a:t>
            </a:r>
            <a:endParaRPr sz="11000" b="1" dirty="0">
              <a:solidFill>
                <a:srgbClr val="41719C"/>
              </a:solidFill>
            </a:endParaRPr>
          </a:p>
        </p:txBody>
      </p:sp>
      <p:sp>
        <p:nvSpPr>
          <p:cNvPr id="29" name="Google Shape;228;p30"/>
          <p:cNvSpPr txBox="1">
            <a:spLocks/>
          </p:cNvSpPr>
          <p:nvPr/>
        </p:nvSpPr>
        <p:spPr>
          <a:xfrm>
            <a:off x="1622398" y="3935985"/>
            <a:ext cx="5862621" cy="6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sz="1800" dirty="0"/>
              <a:t>Is the color of gold, butter and ripe lemons. In the spectrum of visible light, yellow is found bet and orange.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31" y="483690"/>
            <a:ext cx="2776275" cy="211366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090AAF8-853D-62A1-0ED6-FE958184D8F6}"/>
              </a:ext>
            </a:extLst>
          </p:cNvPr>
          <p:cNvSpPr txBox="1">
            <a:spLocks/>
          </p:cNvSpPr>
          <p:nvPr/>
        </p:nvSpPr>
        <p:spPr>
          <a:xfrm>
            <a:off x="2498841" y="4490170"/>
            <a:ext cx="4109734" cy="4420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www.plantillaspower-point.com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506663"/>
            <a:ext cx="8678863" cy="93345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891567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8"/>
          <p:cNvSpPr txBox="1">
            <a:spLocks noGrp="1"/>
          </p:cNvSpPr>
          <p:nvPr>
            <p:ph type="title"/>
          </p:nvPr>
        </p:nvSpPr>
        <p:spPr>
          <a:xfrm>
            <a:off x="482346" y="0"/>
            <a:ext cx="7886700" cy="9941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B5F55"/>
                </a:solidFill>
              </a:rPr>
              <a:t>Recursos Editables</a:t>
            </a:r>
            <a:endParaRPr dirty="0">
              <a:solidFill>
                <a:srgbClr val="EB5F55"/>
              </a:solidFill>
            </a:endParaRPr>
          </a:p>
        </p:txBody>
      </p:sp>
      <p:sp>
        <p:nvSpPr>
          <p:cNvPr id="621" name="Google Shape;621;p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82" y="994172"/>
            <a:ext cx="3662314" cy="37138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83" y="1166176"/>
            <a:ext cx="3470176" cy="33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70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8"/>
          <p:cNvSpPr txBox="1">
            <a:spLocks noGrp="1"/>
          </p:cNvSpPr>
          <p:nvPr>
            <p:ph type="title"/>
          </p:nvPr>
        </p:nvSpPr>
        <p:spPr>
          <a:xfrm>
            <a:off x="482346" y="0"/>
            <a:ext cx="7886700" cy="9941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B5F55"/>
                </a:solidFill>
              </a:rPr>
              <a:t>Recursos Editables</a:t>
            </a:r>
            <a:endParaRPr dirty="0">
              <a:solidFill>
                <a:srgbClr val="EB5F55"/>
              </a:solidFill>
            </a:endParaRPr>
          </a:p>
        </p:txBody>
      </p:sp>
      <p:sp>
        <p:nvSpPr>
          <p:cNvPr id="621" name="Google Shape;621;p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46" y="1241267"/>
            <a:ext cx="4603221" cy="31896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935B71-8C23-DEC7-B823-80508CC8B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406" y="1361836"/>
            <a:ext cx="3120640" cy="31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2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8"/>
          <p:cNvSpPr txBox="1">
            <a:spLocks noGrp="1"/>
          </p:cNvSpPr>
          <p:nvPr>
            <p:ph type="title"/>
          </p:nvPr>
        </p:nvSpPr>
        <p:spPr>
          <a:xfrm>
            <a:off x="482346" y="0"/>
            <a:ext cx="7886700" cy="9941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B5F55"/>
                </a:solidFill>
              </a:rPr>
              <a:t>Recursos Editables</a:t>
            </a:r>
            <a:endParaRPr dirty="0">
              <a:solidFill>
                <a:srgbClr val="EB5F55"/>
              </a:solidFill>
            </a:endParaRPr>
          </a:p>
        </p:txBody>
      </p:sp>
      <p:sp>
        <p:nvSpPr>
          <p:cNvPr id="621" name="Google Shape;621;p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571" y="994172"/>
            <a:ext cx="2216250" cy="189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796" y="2571750"/>
            <a:ext cx="2441250" cy="171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661" y="3085922"/>
            <a:ext cx="663769" cy="19551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EBEEEF-6315-1ABF-9A8A-ED7173058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072" y="2197245"/>
            <a:ext cx="2214749" cy="22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o 116"/>
          <p:cNvGrpSpPr/>
          <p:nvPr/>
        </p:nvGrpSpPr>
        <p:grpSpPr>
          <a:xfrm>
            <a:off x="-8736" y="698587"/>
            <a:ext cx="9159629" cy="95242"/>
            <a:chOff x="-8736" y="698587"/>
            <a:chExt cx="9159629" cy="95242"/>
          </a:xfrm>
        </p:grpSpPr>
        <p:grpSp>
          <p:nvGrpSpPr>
            <p:cNvPr id="118" name="Grupo 117"/>
            <p:cNvGrpSpPr/>
            <p:nvPr/>
          </p:nvGrpSpPr>
          <p:grpSpPr>
            <a:xfrm>
              <a:off x="2595251" y="700970"/>
              <a:ext cx="3989540" cy="92859"/>
              <a:chOff x="-9444381" y="904537"/>
              <a:chExt cx="6123830" cy="222135"/>
            </a:xfrm>
          </p:grpSpPr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 rot="16200000">
                <a:off x="-5207817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8" name="Freeform 5"/>
              <p:cNvSpPr>
                <a:spLocks/>
              </p:cNvSpPr>
              <p:nvPr/>
            </p:nvSpPr>
            <p:spPr bwMode="auto">
              <a:xfrm rot="16200000">
                <a:off x="-3778911" y="668311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9" name="Freeform 5"/>
              <p:cNvSpPr>
                <a:spLocks/>
              </p:cNvSpPr>
              <p:nvPr/>
            </p:nvSpPr>
            <p:spPr bwMode="auto">
              <a:xfrm rot="16200000">
                <a:off x="-7833442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 rot="16200000">
                <a:off x="-6534274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1" name="Freeform 5"/>
              <p:cNvSpPr>
                <a:spLocks/>
              </p:cNvSpPr>
              <p:nvPr/>
            </p:nvSpPr>
            <p:spPr bwMode="auto">
              <a:xfrm rot="16200000">
                <a:off x="-9208155" y="668312"/>
                <a:ext cx="222134" cy="694586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19" name="Grupo 118"/>
            <p:cNvGrpSpPr/>
            <p:nvPr/>
          </p:nvGrpSpPr>
          <p:grpSpPr>
            <a:xfrm>
              <a:off x="-8736" y="698587"/>
              <a:ext cx="2163043" cy="92859"/>
              <a:chOff x="-30508" y="698587"/>
              <a:chExt cx="2163043" cy="92859"/>
            </a:xfrm>
          </p:grpSpPr>
          <p:sp>
            <p:nvSpPr>
              <p:cNvPr id="124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5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6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20" name="Grupo 119"/>
            <p:cNvGrpSpPr/>
            <p:nvPr/>
          </p:nvGrpSpPr>
          <p:grpSpPr>
            <a:xfrm>
              <a:off x="6987850" y="698587"/>
              <a:ext cx="2163043" cy="92859"/>
              <a:chOff x="-30508" y="698587"/>
              <a:chExt cx="2163043" cy="92859"/>
            </a:xfrm>
          </p:grpSpPr>
          <p:sp>
            <p:nvSpPr>
              <p:cNvPr id="121" name="Freeform 5"/>
              <p:cNvSpPr>
                <a:spLocks/>
              </p:cNvSpPr>
              <p:nvPr/>
            </p:nvSpPr>
            <p:spPr bwMode="auto">
              <a:xfrm rot="16200000">
                <a:off x="1859852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" name="Freeform 5"/>
              <p:cNvSpPr>
                <a:spLocks/>
              </p:cNvSpPr>
              <p:nvPr/>
            </p:nvSpPr>
            <p:spPr bwMode="auto">
              <a:xfrm rot="16200000">
                <a:off x="149316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" name="Freeform 5"/>
              <p:cNvSpPr>
                <a:spLocks/>
              </p:cNvSpPr>
              <p:nvPr/>
            </p:nvSpPr>
            <p:spPr bwMode="auto">
              <a:xfrm rot="16200000">
                <a:off x="995695" y="518763"/>
                <a:ext cx="92859" cy="452507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881" name="Google Shape;881;p26"/>
          <p:cNvSpPr txBox="1">
            <a:spLocks noGrp="1"/>
          </p:cNvSpPr>
          <p:nvPr>
            <p:ph type="title"/>
          </p:nvPr>
        </p:nvSpPr>
        <p:spPr>
          <a:xfrm>
            <a:off x="2823000" y="2411594"/>
            <a:ext cx="6321000" cy="4572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2000" b="1" dirty="0">
                <a:solidFill>
                  <a:srgbClr val="41719C"/>
                </a:solidFill>
              </a:rPr>
              <a:t>Whoa!</a:t>
            </a:r>
            <a:endParaRPr sz="12000" b="1" dirty="0">
              <a:solidFill>
                <a:srgbClr val="41719C"/>
              </a:solidFill>
            </a:endParaRPr>
          </a:p>
        </p:txBody>
      </p:sp>
      <p:sp>
        <p:nvSpPr>
          <p:cNvPr id="883" name="Google Shape;883;p26"/>
          <p:cNvSpPr/>
          <p:nvPr/>
        </p:nvSpPr>
        <p:spPr>
          <a:xfrm>
            <a:off x="6678078" y="5741708"/>
            <a:ext cx="245736" cy="3579"/>
          </a:xfrm>
          <a:custGeom>
            <a:avLst/>
            <a:gdLst/>
            <a:ahLst/>
            <a:cxnLst/>
            <a:rect l="l" t="t" r="r" b="b"/>
            <a:pathLst>
              <a:path w="6867" h="100" extrusionOk="0">
                <a:moveTo>
                  <a:pt x="0" y="50"/>
                </a:moveTo>
                <a:lnTo>
                  <a:pt x="0" y="50"/>
                </a:lnTo>
                <a:cubicBezTo>
                  <a:pt x="422" y="99"/>
                  <a:pt x="880" y="99"/>
                  <a:pt x="1289" y="99"/>
                </a:cubicBezTo>
                <a:cubicBezTo>
                  <a:pt x="880" y="99"/>
                  <a:pt x="422" y="99"/>
                  <a:pt x="0" y="50"/>
                </a:cubicBezTo>
                <a:close/>
                <a:moveTo>
                  <a:pt x="6867" y="0"/>
                </a:moveTo>
                <a:cubicBezTo>
                  <a:pt x="6768" y="50"/>
                  <a:pt x="6718" y="50"/>
                  <a:pt x="6668" y="50"/>
                </a:cubicBezTo>
                <a:cubicBezTo>
                  <a:pt x="6718" y="50"/>
                  <a:pt x="6768" y="50"/>
                  <a:pt x="6867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94;p17"/>
          <p:cNvSpPr txBox="1">
            <a:spLocks/>
          </p:cNvSpPr>
          <p:nvPr/>
        </p:nvSpPr>
        <p:spPr>
          <a:xfrm>
            <a:off x="3407255" y="3331956"/>
            <a:ext cx="4858200" cy="102628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Tx/>
            </a:pPr>
            <a:r>
              <a:rPr lang="en-US" sz="2000" dirty="0"/>
              <a:t>Quotations are commonly printed as a means of inspiration and to invoke philosophical thoughts from the reader.</a:t>
            </a:r>
          </a:p>
        </p:txBody>
      </p:sp>
      <p:grpSp>
        <p:nvGrpSpPr>
          <p:cNvPr id="114" name="Grupo 113"/>
          <p:cNvGrpSpPr/>
          <p:nvPr/>
        </p:nvGrpSpPr>
        <p:grpSpPr>
          <a:xfrm>
            <a:off x="0" y="4975950"/>
            <a:ext cx="9143994" cy="185057"/>
            <a:chOff x="0" y="4975950"/>
            <a:chExt cx="9143994" cy="185057"/>
          </a:xfrm>
        </p:grpSpPr>
        <p:sp>
          <p:nvSpPr>
            <p:cNvPr id="115" name="Rectángulo 114"/>
            <p:cNvSpPr/>
            <p:nvPr/>
          </p:nvSpPr>
          <p:spPr>
            <a:xfrm>
              <a:off x="0" y="4975950"/>
              <a:ext cx="4648200" cy="185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6" name="Rectángulo 115"/>
            <p:cNvSpPr/>
            <p:nvPr/>
          </p:nvSpPr>
          <p:spPr>
            <a:xfrm>
              <a:off x="4648200" y="5071436"/>
              <a:ext cx="4495794" cy="89570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2050" name="Picture 2" descr="Free Fotos de stock gratuitas de anticuado, blanco, carta Stock Photo">
            <a:extLst>
              <a:ext uri="{FF2B5EF4-FFF2-40B4-BE49-F238E27FC236}">
                <a16:creationId xmlns:a16="http://schemas.microsoft.com/office/drawing/2014/main" id="{248F8EF6-42DB-C765-6504-FE70C343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2" y="1209444"/>
            <a:ext cx="2561619" cy="360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03CE988-A957-66BD-3FEB-F7B076892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80A0065A-8117-550D-9783-D731CDA537AB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48F4C202-4518-1148-61A7-1B5D9704E891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E2212FC9-573B-DA76-A846-5F89352D5B39}"/>
              </a:ext>
            </a:extLst>
          </p:cNvPr>
          <p:cNvSpPr/>
          <p:nvPr/>
        </p:nvSpPr>
        <p:spPr>
          <a:xfrm>
            <a:off x="4585617" y="3390154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dirty="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1CF386-60C4-2B41-4E71-C728B57560B6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56B9814A-D6A5-4CB6-6D62-A9AA1EDD4A8F}"/>
              </a:ext>
            </a:extLst>
          </p:cNvPr>
          <p:cNvSpPr/>
          <p:nvPr/>
        </p:nvSpPr>
        <p:spPr>
          <a:xfrm flipH="1">
            <a:off x="3950270" y="3481431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6628A86-A485-E685-7285-1A89608B830E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3A0E9E1C-F990-931B-F7B2-6E8CEAE24541}"/>
              </a:ext>
            </a:extLst>
          </p:cNvPr>
          <p:cNvSpPr/>
          <p:nvPr/>
        </p:nvSpPr>
        <p:spPr>
          <a:xfrm>
            <a:off x="8297775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D8EB2F1-7372-6C6A-33E1-7B22AF00CFEA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C066F16-1B95-B22F-26D7-076031D4FF9C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5CB27D6A-B16C-AF5A-74A0-A887618FF006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4C5F8E3F-EA15-15C8-893D-FB8A9289830B}"/>
              </a:ext>
            </a:extLst>
          </p:cNvPr>
          <p:cNvSpPr/>
          <p:nvPr/>
        </p:nvSpPr>
        <p:spPr>
          <a:xfrm rot="16200000">
            <a:off x="6394019" y="1102960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DE0D3CC9-CE71-C929-3C29-FAE8D4A14E85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62CB1707-10F8-6A82-4EBE-F9772D88F468}"/>
              </a:ext>
            </a:extLst>
          </p:cNvPr>
          <p:cNvSpPr/>
          <p:nvPr/>
        </p:nvSpPr>
        <p:spPr>
          <a:xfrm>
            <a:off x="5779310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FF9785AB-D1C6-693D-1593-02DA7BAD6EE4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6813ED7-44BD-5521-8DB7-4C62D693D963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E3A841BB-9A18-FE75-7D89-C99037CBF79E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F58F82C8-FF64-3B79-4023-6398CC5FD863}"/>
              </a:ext>
            </a:extLst>
          </p:cNvPr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2D208F64-EF5F-3B35-344A-7BC59FD6AD9A}"/>
              </a:ext>
            </a:extLst>
          </p:cNvPr>
          <p:cNvSpPr/>
          <p:nvPr/>
        </p:nvSpPr>
        <p:spPr>
          <a:xfrm>
            <a:off x="8199616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02F8D32D-E91F-9EAD-AF39-B5F580C6B4AC}"/>
              </a:ext>
            </a:extLst>
          </p:cNvPr>
          <p:cNvSpPr>
            <a:spLocks noChangeAspect="1"/>
          </p:cNvSpPr>
          <p:nvPr/>
        </p:nvSpPr>
        <p:spPr>
          <a:xfrm>
            <a:off x="702260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A1F13DFA-EE39-49BD-E272-FE4E1AE08D09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459C2147-C825-6562-253C-1B380841E903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3499BF60-EF7F-FAD0-C507-2415214A7CB1}"/>
              </a:ext>
            </a:extLst>
          </p:cNvPr>
          <p:cNvSpPr>
            <a:spLocks noChangeAspect="1"/>
          </p:cNvSpPr>
          <p:nvPr/>
        </p:nvSpPr>
        <p:spPr>
          <a:xfrm>
            <a:off x="8335168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D9CDC893-3048-15F9-89CA-9E4AEBCFD5E6}"/>
              </a:ext>
            </a:extLst>
          </p:cNvPr>
          <p:cNvSpPr/>
          <p:nvPr/>
        </p:nvSpPr>
        <p:spPr>
          <a:xfrm>
            <a:off x="3263397" y="1109078"/>
            <a:ext cx="453184" cy="46235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92C4AD89-A1AA-EB95-5C70-10EE5F8A4DC0}"/>
              </a:ext>
            </a:extLst>
          </p:cNvPr>
          <p:cNvGrpSpPr/>
          <p:nvPr/>
        </p:nvGrpSpPr>
        <p:grpSpPr>
          <a:xfrm>
            <a:off x="7025860" y="4064925"/>
            <a:ext cx="303110" cy="420181"/>
            <a:chOff x="-38860325" y="3221750"/>
            <a:chExt cx="228425" cy="316650"/>
          </a:xfrm>
          <a:solidFill>
            <a:srgbClr val="41719C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01E9D060-65C4-1DAA-B487-729F57DA0BA6}"/>
                </a:ext>
              </a:extLst>
            </p:cNvPr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C89BB098-2244-382D-DA3C-8786A34887AC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3F39EDFD-6411-FC9E-546C-FF64EFE07F7F}"/>
                </a:ext>
              </a:extLst>
            </p:cNvPr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E4925D2B-12F2-B8D8-D254-7CB8AC6CD5E0}"/>
                </a:ext>
              </a:extLst>
            </p:cNvPr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CE003A9B-FC69-1445-D2CF-4BD9752DD367}"/>
              </a:ext>
            </a:extLst>
          </p:cNvPr>
          <p:cNvGrpSpPr/>
          <p:nvPr/>
        </p:nvGrpSpPr>
        <p:grpSpPr>
          <a:xfrm>
            <a:off x="3235351" y="1800671"/>
            <a:ext cx="483152" cy="480761"/>
            <a:chOff x="-38538975" y="3954250"/>
            <a:chExt cx="318225" cy="316650"/>
          </a:xfrm>
          <a:solidFill>
            <a:srgbClr val="41719C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E626789D-D582-798E-F7AB-F59A9105F95F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7D7FB865-46B3-6D79-063F-28AAA57304D8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2A425806-479F-E017-29EC-AC381A5001AF}"/>
              </a:ext>
            </a:extLst>
          </p:cNvPr>
          <p:cNvGrpSpPr/>
          <p:nvPr/>
        </p:nvGrpSpPr>
        <p:grpSpPr>
          <a:xfrm>
            <a:off x="3299914" y="4214193"/>
            <a:ext cx="371546" cy="331550"/>
            <a:chOff x="-42996150" y="3612600"/>
            <a:chExt cx="323750" cy="288900"/>
          </a:xfrm>
          <a:solidFill>
            <a:srgbClr val="41719C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CCA57610-2F2D-1320-61F3-7FEEABF3F861}"/>
                </a:ext>
              </a:extLst>
            </p:cNvPr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86E96630-8234-B954-76A4-CC123C04E271}"/>
                </a:ext>
              </a:extLst>
            </p:cNvPr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D8CA039A-51F6-C6B4-BF35-B367FFBCF1EB}"/>
                </a:ext>
              </a:extLst>
            </p:cNvPr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3BDAACE3-FEED-E06C-C8BB-7860E82A0163}"/>
              </a:ext>
            </a:extLst>
          </p:cNvPr>
          <p:cNvGrpSpPr/>
          <p:nvPr/>
        </p:nvGrpSpPr>
        <p:grpSpPr>
          <a:xfrm>
            <a:off x="6324528" y="4126470"/>
            <a:ext cx="372406" cy="364373"/>
            <a:chOff x="-41117650" y="3605525"/>
            <a:chExt cx="324500" cy="317500"/>
          </a:xfrm>
          <a:solidFill>
            <a:srgbClr val="41719C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945D94AE-3748-38A9-10CA-929E5E51D5E4}"/>
                </a:ext>
              </a:extLst>
            </p:cNvPr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58F88747-CD3D-3CDF-26E3-D37A6193A19A}"/>
                </a:ext>
              </a:extLst>
            </p:cNvPr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669D7EB4-BEC2-D2D7-E7B1-531D74173022}"/>
                </a:ext>
              </a:extLst>
            </p:cNvPr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B01996A8-7A27-5759-B6C0-7EAAC4729A74}"/>
              </a:ext>
            </a:extLst>
          </p:cNvPr>
          <p:cNvGrpSpPr/>
          <p:nvPr/>
        </p:nvGrpSpPr>
        <p:grpSpPr>
          <a:xfrm>
            <a:off x="3964163" y="4157041"/>
            <a:ext cx="352265" cy="356769"/>
            <a:chOff x="-42617300" y="3587775"/>
            <a:chExt cx="306950" cy="310875"/>
          </a:xfrm>
          <a:solidFill>
            <a:srgbClr val="41719C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382C6790-D918-0374-BF5B-EF10E1F7DF4A}"/>
                </a:ext>
              </a:extLst>
            </p:cNvPr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354996C5-8E16-8F30-90C4-DA6D1D77A31F}"/>
                </a:ext>
              </a:extLst>
            </p:cNvPr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FFD900B9-C9E1-A236-A16A-4067F6D1AD90}"/>
              </a:ext>
            </a:extLst>
          </p:cNvPr>
          <p:cNvGrpSpPr/>
          <p:nvPr/>
        </p:nvGrpSpPr>
        <p:grpSpPr>
          <a:xfrm>
            <a:off x="7665928" y="4173510"/>
            <a:ext cx="365204" cy="332669"/>
            <a:chOff x="-40745125" y="3632900"/>
            <a:chExt cx="318225" cy="289875"/>
          </a:xfrm>
          <a:solidFill>
            <a:srgbClr val="41719C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8CC78385-14CE-A73B-ED87-9E89BCF2CEB1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09F7FC43-92BA-9C65-1AF9-4D5EF76ACF50}"/>
                </a:ext>
              </a:extLst>
            </p:cNvPr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336F0C39-86DC-3B52-F0D2-1C9CE8C224EE}"/>
                </a:ext>
              </a:extLst>
            </p:cNvPr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DF50F951-F937-AC67-3A17-E2AE9E97E7C1}"/>
                </a:ext>
              </a:extLst>
            </p:cNvPr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AB31DC7D-29BD-A9CB-157A-347B667E9167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AB20D16C-5B0B-B594-1594-D8B2DE1852F9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5C94D07A-D6FA-C8FF-E730-0D966F269291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81629698-8203-A6A8-8839-932FBAE3208C}"/>
              </a:ext>
            </a:extLst>
          </p:cNvPr>
          <p:cNvSpPr/>
          <p:nvPr/>
        </p:nvSpPr>
        <p:spPr>
          <a:xfrm>
            <a:off x="4558100" y="4157701"/>
            <a:ext cx="309172" cy="36520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BBA22FC3-BA94-D34E-09BF-46AD4A0CC535}"/>
              </a:ext>
            </a:extLst>
          </p:cNvPr>
          <p:cNvGrpSpPr/>
          <p:nvPr/>
        </p:nvGrpSpPr>
        <p:grpSpPr>
          <a:xfrm>
            <a:off x="8328946" y="4140814"/>
            <a:ext cx="357086" cy="363398"/>
            <a:chOff x="-40372575" y="3604550"/>
            <a:chExt cx="311150" cy="316650"/>
          </a:xfrm>
          <a:solidFill>
            <a:srgbClr val="41719C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587770CA-D37B-5700-8D3A-1A3EE0627EA0}"/>
                </a:ext>
              </a:extLst>
            </p:cNvPr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0564EF33-2827-F73C-8F55-7ABD4C7CEDD8}"/>
                </a:ext>
              </a:extLst>
            </p:cNvPr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83520EF3-6D4E-D40A-3BD4-B080D4BF7FEA}"/>
                </a:ext>
              </a:extLst>
            </p:cNvPr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B62EBD99-E932-145C-2BE2-60AF4850E342}"/>
              </a:ext>
            </a:extLst>
          </p:cNvPr>
          <p:cNvGrpSpPr/>
          <p:nvPr/>
        </p:nvGrpSpPr>
        <p:grpSpPr>
          <a:xfrm>
            <a:off x="5126251" y="4158604"/>
            <a:ext cx="365204" cy="363398"/>
            <a:chOff x="-41893475" y="3584850"/>
            <a:chExt cx="318225" cy="316650"/>
          </a:xfrm>
          <a:solidFill>
            <a:srgbClr val="41719C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9F27395B-EA4A-750F-473B-20477AB38107}"/>
                </a:ext>
              </a:extLst>
            </p:cNvPr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96925B00-5410-11CE-7773-0D21DF7B9B14}"/>
                </a:ext>
              </a:extLst>
            </p:cNvPr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4E014C2E-329F-65FE-6530-171A9D33801F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8B3E9D20-CBAC-E9D0-5EF6-21504D6A5917}"/>
                </a:ext>
              </a:extLst>
            </p:cNvPr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398CF778-1DBE-D72A-8224-00876F38FAFD}"/>
              </a:ext>
            </a:extLst>
          </p:cNvPr>
          <p:cNvGrpSpPr/>
          <p:nvPr/>
        </p:nvGrpSpPr>
        <p:grpSpPr>
          <a:xfrm>
            <a:off x="5733038" y="4193492"/>
            <a:ext cx="362507" cy="283867"/>
            <a:chOff x="-41526450" y="3653375"/>
            <a:chExt cx="315875" cy="247350"/>
          </a:xfrm>
          <a:solidFill>
            <a:srgbClr val="41719C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ACFD6D8A-531E-1DC9-FEA4-79CBBC945569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CB89FF9E-56B9-E822-1564-9A8FDAF9BE6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9ED2D638-8279-CE91-7D3D-8FA217DEE6B6}"/>
              </a:ext>
            </a:extLst>
          </p:cNvPr>
          <p:cNvGrpSpPr/>
          <p:nvPr/>
        </p:nvGrpSpPr>
        <p:grpSpPr>
          <a:xfrm>
            <a:off x="3923617" y="1891745"/>
            <a:ext cx="360504" cy="414709"/>
            <a:chOff x="-42971725" y="3217825"/>
            <a:chExt cx="275675" cy="317125"/>
          </a:xfrm>
          <a:solidFill>
            <a:srgbClr val="41719C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05C0030A-48F2-A989-A916-F000F2EA4A0D}"/>
                </a:ext>
              </a:extLst>
            </p:cNvPr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2AD3A468-EC04-76C3-55E9-D4B44871CB91}"/>
                </a:ext>
              </a:extLst>
            </p:cNvPr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268B643B-2393-2CB0-12AD-A8644423E8E4}"/>
                </a:ext>
              </a:extLst>
            </p:cNvPr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7C1A53D4-1896-E504-DBCC-15D1C6ADC63D}"/>
              </a:ext>
            </a:extLst>
          </p:cNvPr>
          <p:cNvGrpSpPr/>
          <p:nvPr/>
        </p:nvGrpSpPr>
        <p:grpSpPr>
          <a:xfrm>
            <a:off x="6993481" y="1888681"/>
            <a:ext cx="416114" cy="415100"/>
            <a:chOff x="-41111350" y="3239100"/>
            <a:chExt cx="318200" cy="317425"/>
          </a:xfrm>
          <a:solidFill>
            <a:srgbClr val="41719C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54222D29-47E5-467C-3426-E37B2D4DA9E8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BC997E31-75FE-8C8B-C4A6-1C295C629188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C63A0EF7-C18F-DA8F-A5F4-4D305CB5D359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29A38975-D771-DACD-16EF-DC65A0B6E66A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6D6658DE-F6D4-5179-9184-94480F807BAE}"/>
              </a:ext>
            </a:extLst>
          </p:cNvPr>
          <p:cNvGrpSpPr/>
          <p:nvPr/>
        </p:nvGrpSpPr>
        <p:grpSpPr>
          <a:xfrm>
            <a:off x="4569813" y="1891744"/>
            <a:ext cx="480716" cy="415100"/>
            <a:chOff x="-42651700" y="3217825"/>
            <a:chExt cx="367600" cy="317425"/>
          </a:xfrm>
          <a:solidFill>
            <a:srgbClr val="41719C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F49BA52C-1E4D-ACBD-8DAE-8BBA146AE36E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5758DB84-A2ED-F678-56BA-4B7F1B0BD231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215D5712-7F78-EE13-8E98-D2B3204E7673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E81B7D8A-E1E6-763A-6355-5EE7B33A3C93}"/>
                </a:ext>
              </a:extLst>
            </p:cNvPr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80283B67-7779-15DC-986A-E6C465200EDA}"/>
              </a:ext>
            </a:extLst>
          </p:cNvPr>
          <p:cNvGrpSpPr/>
          <p:nvPr/>
        </p:nvGrpSpPr>
        <p:grpSpPr>
          <a:xfrm>
            <a:off x="7585153" y="1867514"/>
            <a:ext cx="421868" cy="414479"/>
            <a:chOff x="-40748275" y="3238700"/>
            <a:chExt cx="322600" cy="316950"/>
          </a:xfrm>
          <a:solidFill>
            <a:srgbClr val="41719C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ADFFE340-8D3C-0D94-8A99-8DDB86D52C2B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C56F7E00-8574-C3E8-132F-B52B25E373AF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6A668733-ED90-12B0-3019-820ECE5C6276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D2B95F88-4A5E-CB8A-69DF-282442AC1240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EBEB9BCE-A065-D21A-CA86-B5517B528FD8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47300915-1D10-EDB6-C718-79AF10E54E8D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3A29E203-F639-12C0-1964-2E6FFF5C7B05}"/>
              </a:ext>
            </a:extLst>
          </p:cNvPr>
          <p:cNvSpPr/>
          <p:nvPr/>
        </p:nvSpPr>
        <p:spPr>
          <a:xfrm>
            <a:off x="5201841" y="1892561"/>
            <a:ext cx="407908" cy="41346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23770827-34B8-99DC-74BD-9475D709C2A5}"/>
              </a:ext>
            </a:extLst>
          </p:cNvPr>
          <p:cNvGrpSpPr/>
          <p:nvPr/>
        </p:nvGrpSpPr>
        <p:grpSpPr>
          <a:xfrm>
            <a:off x="8230417" y="1867736"/>
            <a:ext cx="415100" cy="378027"/>
            <a:chOff x="-40378075" y="3267450"/>
            <a:chExt cx="317425" cy="289075"/>
          </a:xfrm>
          <a:solidFill>
            <a:srgbClr val="41719C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FD58D8BA-A43C-9963-164F-422DB1E73E22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727D698D-8492-32C3-4644-FBFB2B54F6A2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6594645F-617C-F06D-3AE4-5D2AA98FB2A6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26833912-0A18-37AA-2728-9BF26BC20791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17D61387-DCDA-EA1E-9E0D-9343F6F834E5}"/>
              </a:ext>
            </a:extLst>
          </p:cNvPr>
          <p:cNvGrpSpPr/>
          <p:nvPr/>
        </p:nvGrpSpPr>
        <p:grpSpPr>
          <a:xfrm>
            <a:off x="5776495" y="1872349"/>
            <a:ext cx="415134" cy="414872"/>
            <a:chOff x="-41895050" y="3217225"/>
            <a:chExt cx="317450" cy="317250"/>
          </a:xfrm>
          <a:solidFill>
            <a:srgbClr val="41719C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582EEE89-29EE-D63F-E96E-32C35A1DC9A8}"/>
                </a:ext>
              </a:extLst>
            </p:cNvPr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035D4F71-B67E-5BEF-DA0F-9B50CAFB1357}"/>
                </a:ext>
              </a:extLst>
            </p:cNvPr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8BA4D39C-F9AA-BCDF-8E3D-22987C39CF7A}"/>
                </a:ext>
              </a:extLst>
            </p:cNvPr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70161379-C508-3EA0-455B-AE6CD867AB60}"/>
                </a:ext>
              </a:extLst>
            </p:cNvPr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FF6BC8C4-48FF-00BC-6531-2C7663504019}"/>
                </a:ext>
              </a:extLst>
            </p:cNvPr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308011E-580A-10B8-11B5-D347B3C93608}"/>
              </a:ext>
            </a:extLst>
          </p:cNvPr>
          <p:cNvGrpSpPr/>
          <p:nvPr/>
        </p:nvGrpSpPr>
        <p:grpSpPr>
          <a:xfrm>
            <a:off x="6397010" y="1856363"/>
            <a:ext cx="418206" cy="413074"/>
            <a:chOff x="-41530375" y="3218800"/>
            <a:chExt cx="319800" cy="315875"/>
          </a:xfrm>
          <a:solidFill>
            <a:srgbClr val="41719C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6D535CFC-923A-D17F-7506-664B9DEFF681}"/>
                </a:ext>
              </a:extLst>
            </p:cNvPr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498E0E17-3720-F96F-408D-9FF1C3DB004D}"/>
                </a:ext>
              </a:extLst>
            </p:cNvPr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B1EA418F-D1FD-5AB9-69DE-890A5DB04DD1}"/>
              </a:ext>
            </a:extLst>
          </p:cNvPr>
          <p:cNvGrpSpPr/>
          <p:nvPr/>
        </p:nvGrpSpPr>
        <p:grpSpPr>
          <a:xfrm>
            <a:off x="3885546" y="2599752"/>
            <a:ext cx="501820" cy="501820"/>
            <a:chOff x="5049725" y="249400"/>
            <a:chExt cx="481825" cy="481825"/>
          </a:xfrm>
          <a:solidFill>
            <a:srgbClr val="41719C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D80CD109-4005-B6FD-7EC1-C16279A13157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F75C8827-7C6D-4332-237E-5C56CE8FA21F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A4E55351-977A-8661-C95F-CA4C7166E8A2}"/>
              </a:ext>
            </a:extLst>
          </p:cNvPr>
          <p:cNvGrpSpPr/>
          <p:nvPr/>
        </p:nvGrpSpPr>
        <p:grpSpPr>
          <a:xfrm>
            <a:off x="5180758" y="2670650"/>
            <a:ext cx="395025" cy="395025"/>
            <a:chOff x="5660400" y="238125"/>
            <a:chExt cx="481825" cy="481825"/>
          </a:xfrm>
          <a:solidFill>
            <a:srgbClr val="41719C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19CC44AB-B450-0B3D-C85B-F8B0195C81D1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89A4E0A4-E40D-5D2D-F188-6E04CD977714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3728A17B-24A7-892B-6EE7-689CB953C77F}"/>
              </a:ext>
            </a:extLst>
          </p:cNvPr>
          <p:cNvGrpSpPr/>
          <p:nvPr/>
        </p:nvGrpSpPr>
        <p:grpSpPr>
          <a:xfrm>
            <a:off x="7593279" y="2726921"/>
            <a:ext cx="441296" cy="284451"/>
            <a:chOff x="1492675" y="1520750"/>
            <a:chExt cx="481825" cy="310575"/>
          </a:xfrm>
          <a:solidFill>
            <a:srgbClr val="41719C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FF952F87-7BDC-BE09-3A53-83AB9C7939C3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CC6B55C3-8693-355B-9F7F-14AC704029C0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1AD11594-5327-7CC9-DC80-8D8D78831594}"/>
              </a:ext>
            </a:extLst>
          </p:cNvPr>
          <p:cNvGrpSpPr/>
          <p:nvPr/>
        </p:nvGrpSpPr>
        <p:grpSpPr>
          <a:xfrm>
            <a:off x="6432408" y="2748310"/>
            <a:ext cx="338933" cy="317742"/>
            <a:chOff x="4456875" y="2635825"/>
            <a:chExt cx="481825" cy="451700"/>
          </a:xfrm>
          <a:solidFill>
            <a:srgbClr val="41719C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F7E95921-6E4F-0FCC-E283-C7B4154067E3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EED74962-F1B0-BFC4-01D9-C462DC79EEC6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11B0CCB2-F633-93D5-6B77-9CB97CAD05D9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9E9E1A5E-C1C1-93AC-FDC3-4EE85E77652D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5AEB954C-F52F-53D0-40F4-647CA03BA59D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013FF174-16B7-C47E-6813-87D91CB45EBC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F7D428F2-8E61-F104-36A6-70F9D1F6A544}"/>
              </a:ext>
            </a:extLst>
          </p:cNvPr>
          <p:cNvSpPr txBox="1">
            <a:spLocks/>
          </p:cNvSpPr>
          <p:nvPr/>
        </p:nvSpPr>
        <p:spPr>
          <a:xfrm>
            <a:off x="2554112" y="4784877"/>
            <a:ext cx="4231214" cy="4284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390895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116833C-49EE-A862-95E2-15002F632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/>
              <a:t>Fully Editable Icon Sets: B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77E689D-BB71-84E1-7AFA-BEFF3E12E1A9}"/>
              </a:ext>
            </a:extLst>
          </p:cNvPr>
          <p:cNvGrpSpPr/>
          <p:nvPr/>
        </p:nvGrpSpPr>
        <p:grpSpPr>
          <a:xfrm>
            <a:off x="3128871" y="1179621"/>
            <a:ext cx="5793674" cy="3359816"/>
            <a:chOff x="4171826" y="1572826"/>
            <a:chExt cx="8233076" cy="4479755"/>
          </a:xfrm>
          <a:solidFill>
            <a:srgbClr val="41719C"/>
          </a:solidFill>
        </p:grpSpPr>
        <p:sp>
          <p:nvSpPr>
            <p:cNvPr id="4" name="Freeform 108">
              <a:extLst>
                <a:ext uri="{FF2B5EF4-FFF2-40B4-BE49-F238E27FC236}">
                  <a16:creationId xmlns:a16="http://schemas.microsoft.com/office/drawing/2014/main" id="{FFB32DBB-4089-8FE7-0429-EA1B191495DC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E172220A-A8DA-61BF-7A49-3D6DD6DA5BE8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grpSp>
          <p:nvGrpSpPr>
            <p:cNvPr id="6" name="Group 110">
              <a:extLst>
                <a:ext uri="{FF2B5EF4-FFF2-40B4-BE49-F238E27FC236}">
                  <a16:creationId xmlns:a16="http://schemas.microsoft.com/office/drawing/2014/main" id="{AD94CC40-E166-CDE1-55C5-C7D96690018C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211" name="Freeform 111">
                <a:extLst>
                  <a:ext uri="{FF2B5EF4-FFF2-40B4-BE49-F238E27FC236}">
                    <a16:creationId xmlns:a16="http://schemas.microsoft.com/office/drawing/2014/main" id="{F87F1DFC-3755-51A9-8872-9D363DAF7250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212" name="Oval 37">
                <a:extLst>
                  <a:ext uri="{FF2B5EF4-FFF2-40B4-BE49-F238E27FC236}">
                    <a16:creationId xmlns:a16="http://schemas.microsoft.com/office/drawing/2014/main" id="{0FBD6DD3-ECA5-25AC-546A-E047E52B9D6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</p:grp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DDFD8DBA-D51A-92A0-C3D6-BBE986DE7EB5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8" name="Oval 47">
              <a:extLst>
                <a:ext uri="{FF2B5EF4-FFF2-40B4-BE49-F238E27FC236}">
                  <a16:creationId xmlns:a16="http://schemas.microsoft.com/office/drawing/2014/main" id="{76FC59B7-F010-7695-E545-C6F7E39F84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C2B2C512-5C08-B975-71DB-10938EF9646C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A5BCFB76-81EF-C318-7739-0AE49F9ED715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75EE59B6-0A3B-D0C9-AA8F-640290671E23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B7BA5F1A-45EC-8FA6-A497-34DB5238A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4194B572-D520-6083-B9C8-B68CF0E09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4" name="Block Arc 6">
              <a:extLst>
                <a:ext uri="{FF2B5EF4-FFF2-40B4-BE49-F238E27FC236}">
                  <a16:creationId xmlns:a16="http://schemas.microsoft.com/office/drawing/2014/main" id="{89825D7C-2252-BFC2-A5AF-6A47844D7828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5" name="Google Shape;10001;p74">
              <a:extLst>
                <a:ext uri="{FF2B5EF4-FFF2-40B4-BE49-F238E27FC236}">
                  <a16:creationId xmlns:a16="http://schemas.microsoft.com/office/drawing/2014/main" id="{1A0AC3A0-2D50-4F15-FFD2-3C8062C2D4AF}"/>
                </a:ext>
              </a:extLst>
            </p:cNvPr>
            <p:cNvGrpSpPr/>
            <p:nvPr/>
          </p:nvGrpSpPr>
          <p:grpSpPr>
            <a:xfrm>
              <a:off x="10882933" y="5417608"/>
              <a:ext cx="583830" cy="583829"/>
              <a:chOff x="-65145700" y="3727425"/>
              <a:chExt cx="317425" cy="317425"/>
            </a:xfrm>
            <a:grpFill/>
          </p:grpSpPr>
          <p:sp>
            <p:nvSpPr>
              <p:cNvPr id="209" name="Google Shape;10002;p74">
                <a:extLst>
                  <a:ext uri="{FF2B5EF4-FFF2-40B4-BE49-F238E27FC236}">
                    <a16:creationId xmlns:a16="http://schemas.microsoft.com/office/drawing/2014/main" id="{02170BAC-8B5A-7C96-462D-2B08E20E759A}"/>
                  </a:ext>
                </a:extLst>
              </p:cNvPr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0" name="Google Shape;10003;p74">
                <a:extLst>
                  <a:ext uri="{FF2B5EF4-FFF2-40B4-BE49-F238E27FC236}">
                    <a16:creationId xmlns:a16="http://schemas.microsoft.com/office/drawing/2014/main" id="{F7A7DFEC-76F7-D044-FBDC-C33C047534FA}"/>
                  </a:ext>
                </a:extLst>
              </p:cNvPr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6" name="Google Shape;10027;p74">
              <a:extLst>
                <a:ext uri="{FF2B5EF4-FFF2-40B4-BE49-F238E27FC236}">
                  <a16:creationId xmlns:a16="http://schemas.microsoft.com/office/drawing/2014/main" id="{595D1C0C-A0B5-7DFC-3CE9-745D0C06E4A4}"/>
                </a:ext>
              </a:extLst>
            </p:cNvPr>
            <p:cNvGrpSpPr/>
            <p:nvPr/>
          </p:nvGrpSpPr>
          <p:grpSpPr>
            <a:xfrm>
              <a:off x="5386424" y="3702820"/>
              <a:ext cx="558124" cy="508110"/>
              <a:chOff x="-61354875" y="3751050"/>
              <a:chExt cx="316650" cy="288275"/>
            </a:xfrm>
            <a:grpFill/>
          </p:grpSpPr>
          <p:sp>
            <p:nvSpPr>
              <p:cNvPr id="206" name="Google Shape;10028;p74">
                <a:extLst>
                  <a:ext uri="{FF2B5EF4-FFF2-40B4-BE49-F238E27FC236}">
                    <a16:creationId xmlns:a16="http://schemas.microsoft.com/office/drawing/2014/main" id="{832EFA2A-6EAE-1A98-EECC-84012046F246}"/>
                  </a:ext>
                </a:extLst>
              </p:cNvPr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7" name="Google Shape;10029;p74">
                <a:extLst>
                  <a:ext uri="{FF2B5EF4-FFF2-40B4-BE49-F238E27FC236}">
                    <a16:creationId xmlns:a16="http://schemas.microsoft.com/office/drawing/2014/main" id="{949FB681-9B3F-15EF-2585-6DEF0EC4310A}"/>
                  </a:ext>
                </a:extLst>
              </p:cNvPr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8" name="Google Shape;10030;p74">
                <a:extLst>
                  <a:ext uri="{FF2B5EF4-FFF2-40B4-BE49-F238E27FC236}">
                    <a16:creationId xmlns:a16="http://schemas.microsoft.com/office/drawing/2014/main" id="{D37D6C1F-8F35-067A-A385-8D94555D53DA}"/>
                  </a:ext>
                </a:extLst>
              </p:cNvPr>
              <p:cNvSpPr/>
              <p:nvPr/>
            </p:nvSpPr>
            <p:spPr>
              <a:xfrm>
                <a:off x="-61354875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" name="Google Shape;10074;p74">
              <a:extLst>
                <a:ext uri="{FF2B5EF4-FFF2-40B4-BE49-F238E27FC236}">
                  <a16:creationId xmlns:a16="http://schemas.microsoft.com/office/drawing/2014/main" id="{BEEC18CB-7DBC-5970-6421-7FE184454D3A}"/>
                </a:ext>
              </a:extLst>
            </p:cNvPr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203" name="Google Shape;10075;p74">
                <a:extLst>
                  <a:ext uri="{FF2B5EF4-FFF2-40B4-BE49-F238E27FC236}">
                    <a16:creationId xmlns:a16="http://schemas.microsoft.com/office/drawing/2014/main" id="{BDEB306F-2337-C835-3714-9BF2C66ED549}"/>
                  </a:ext>
                </a:extLst>
              </p:cNvPr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4" name="Google Shape;10076;p74">
                <a:extLst>
                  <a:ext uri="{FF2B5EF4-FFF2-40B4-BE49-F238E27FC236}">
                    <a16:creationId xmlns:a16="http://schemas.microsoft.com/office/drawing/2014/main" id="{A4F23781-1367-ACAD-5206-1DA4A0322571}"/>
                  </a:ext>
                </a:extLst>
              </p:cNvPr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5" name="Google Shape;10077;p74">
                <a:extLst>
                  <a:ext uri="{FF2B5EF4-FFF2-40B4-BE49-F238E27FC236}">
                    <a16:creationId xmlns:a16="http://schemas.microsoft.com/office/drawing/2014/main" id="{AA92B07A-B44E-0A8C-7C50-B51B5210939F}"/>
                  </a:ext>
                </a:extLst>
              </p:cNvPr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8" name="Google Shape;10084;p74">
              <a:extLst>
                <a:ext uri="{FF2B5EF4-FFF2-40B4-BE49-F238E27FC236}">
                  <a16:creationId xmlns:a16="http://schemas.microsoft.com/office/drawing/2014/main" id="{BA9B55D9-FB28-FBC6-2255-C5D1C658232B}"/>
                </a:ext>
              </a:extLst>
            </p:cNvPr>
            <p:cNvGrpSpPr/>
            <p:nvPr/>
          </p:nvGrpSpPr>
          <p:grpSpPr>
            <a:xfrm>
              <a:off x="9857793" y="3681088"/>
              <a:ext cx="511097" cy="494716"/>
              <a:chOff x="-59447250" y="3706150"/>
              <a:chExt cx="319000" cy="308775"/>
            </a:xfrm>
            <a:grpFill/>
          </p:grpSpPr>
          <p:sp>
            <p:nvSpPr>
              <p:cNvPr id="199" name="Google Shape;10085;p74">
                <a:extLst>
                  <a:ext uri="{FF2B5EF4-FFF2-40B4-BE49-F238E27FC236}">
                    <a16:creationId xmlns:a16="http://schemas.microsoft.com/office/drawing/2014/main" id="{AF00E991-F1E6-071D-A0BC-F4FCFC8B8611}"/>
                  </a:ext>
                </a:extLst>
              </p:cNvPr>
              <p:cNvSpPr/>
              <p:nvPr/>
            </p:nvSpPr>
            <p:spPr>
              <a:xfrm>
                <a:off x="-59381875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0" name="Google Shape;10086;p74">
                <a:extLst>
                  <a:ext uri="{FF2B5EF4-FFF2-40B4-BE49-F238E27FC236}">
                    <a16:creationId xmlns:a16="http://schemas.microsoft.com/office/drawing/2014/main" id="{1C451E16-9F0F-E1EA-3751-ECC948AE17EA}"/>
                  </a:ext>
                </a:extLst>
              </p:cNvPr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1" name="Google Shape;10087;p74">
                <a:extLst>
                  <a:ext uri="{FF2B5EF4-FFF2-40B4-BE49-F238E27FC236}">
                    <a16:creationId xmlns:a16="http://schemas.microsoft.com/office/drawing/2014/main" id="{9836D060-EFF6-8ABF-7BE3-9C12950AFF18}"/>
                  </a:ext>
                </a:extLst>
              </p:cNvPr>
              <p:cNvSpPr/>
              <p:nvPr/>
            </p:nvSpPr>
            <p:spPr>
              <a:xfrm>
                <a:off x="-59447250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2" name="Google Shape;10088;p74">
                <a:extLst>
                  <a:ext uri="{FF2B5EF4-FFF2-40B4-BE49-F238E27FC236}">
                    <a16:creationId xmlns:a16="http://schemas.microsoft.com/office/drawing/2014/main" id="{FE401E33-D27D-945B-75DD-839FAD087ACA}"/>
                  </a:ext>
                </a:extLst>
              </p:cNvPr>
              <p:cNvSpPr/>
              <p:nvPr/>
            </p:nvSpPr>
            <p:spPr>
              <a:xfrm>
                <a:off x="-59293650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9" name="Google Shape;10089;p74">
              <a:extLst>
                <a:ext uri="{FF2B5EF4-FFF2-40B4-BE49-F238E27FC236}">
                  <a16:creationId xmlns:a16="http://schemas.microsoft.com/office/drawing/2014/main" id="{AFB67CE9-F380-873F-7CCB-9424043E4815}"/>
                </a:ext>
              </a:extLst>
            </p:cNvPr>
            <p:cNvGrpSpPr/>
            <p:nvPr/>
          </p:nvGrpSpPr>
          <p:grpSpPr>
            <a:xfrm>
              <a:off x="8825251" y="1572826"/>
              <a:ext cx="732560" cy="724676"/>
              <a:chOff x="-64406125" y="3362225"/>
              <a:chExt cx="318225" cy="314800"/>
            </a:xfrm>
            <a:grpFill/>
          </p:grpSpPr>
          <p:sp>
            <p:nvSpPr>
              <p:cNvPr id="197" name="Google Shape;10090;p74">
                <a:extLst>
                  <a:ext uri="{FF2B5EF4-FFF2-40B4-BE49-F238E27FC236}">
                    <a16:creationId xmlns:a16="http://schemas.microsoft.com/office/drawing/2014/main" id="{58B5CFB1-4885-7B5A-7A02-9DEC67F37EE2}"/>
                  </a:ext>
                </a:extLst>
              </p:cNvPr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8" name="Google Shape;10091;p74">
                <a:extLst>
                  <a:ext uri="{FF2B5EF4-FFF2-40B4-BE49-F238E27FC236}">
                    <a16:creationId xmlns:a16="http://schemas.microsoft.com/office/drawing/2014/main" id="{EF1A9BCF-1835-CF82-DC3F-DEC1F423774A}"/>
                  </a:ext>
                </a:extLst>
              </p:cNvPr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0" name="Google Shape;10113;p74">
              <a:extLst>
                <a:ext uri="{FF2B5EF4-FFF2-40B4-BE49-F238E27FC236}">
                  <a16:creationId xmlns:a16="http://schemas.microsoft.com/office/drawing/2014/main" id="{1E05D8FD-FAC1-04EF-7D18-162B7B3DD231}"/>
                </a:ext>
              </a:extLst>
            </p:cNvPr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60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1" name="Google Shape;10118;p74">
              <a:extLst>
                <a:ext uri="{FF2B5EF4-FFF2-40B4-BE49-F238E27FC236}">
                  <a16:creationId xmlns:a16="http://schemas.microsoft.com/office/drawing/2014/main" id="{AF0AD845-3F26-AD1F-21E9-918684AFFCB4}"/>
                </a:ext>
              </a:extLst>
            </p:cNvPr>
            <p:cNvGrpSpPr/>
            <p:nvPr/>
          </p:nvGrpSpPr>
          <p:grpSpPr>
            <a:xfrm>
              <a:off x="11767951" y="2764178"/>
              <a:ext cx="498284" cy="505891"/>
              <a:chOff x="-59400775" y="4084200"/>
              <a:chExt cx="311125" cy="315875"/>
            </a:xfrm>
            <a:grpFill/>
          </p:grpSpPr>
          <p:sp>
            <p:nvSpPr>
              <p:cNvPr id="191" name="Google Shape;10119;p74">
                <a:extLst>
                  <a:ext uri="{FF2B5EF4-FFF2-40B4-BE49-F238E27FC236}">
                    <a16:creationId xmlns:a16="http://schemas.microsoft.com/office/drawing/2014/main" id="{0F849A48-4F51-CFB2-206C-9B7E1C198C3A}"/>
                  </a:ext>
                </a:extLst>
              </p:cNvPr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2" name="Google Shape;10120;p74">
                <a:extLst>
                  <a:ext uri="{FF2B5EF4-FFF2-40B4-BE49-F238E27FC236}">
                    <a16:creationId xmlns:a16="http://schemas.microsoft.com/office/drawing/2014/main" id="{4A293810-4E0D-A5E3-D089-1EB288E5210F}"/>
                  </a:ext>
                </a:extLst>
              </p:cNvPr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3" name="Google Shape;10121;p74">
                <a:extLst>
                  <a:ext uri="{FF2B5EF4-FFF2-40B4-BE49-F238E27FC236}">
                    <a16:creationId xmlns:a16="http://schemas.microsoft.com/office/drawing/2014/main" id="{0CC8E6FF-E359-9BDA-CC03-3C7441A673F2}"/>
                  </a:ext>
                </a:extLst>
              </p:cNvPr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4" name="Google Shape;10122;p74">
                <a:extLst>
                  <a:ext uri="{FF2B5EF4-FFF2-40B4-BE49-F238E27FC236}">
                    <a16:creationId xmlns:a16="http://schemas.microsoft.com/office/drawing/2014/main" id="{5DE0BB7B-F827-722B-DDEA-DD3BA08A84CE}"/>
                  </a:ext>
                </a:extLst>
              </p:cNvPr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5" name="Google Shape;10123;p74">
                <a:extLst>
                  <a:ext uri="{FF2B5EF4-FFF2-40B4-BE49-F238E27FC236}">
                    <a16:creationId xmlns:a16="http://schemas.microsoft.com/office/drawing/2014/main" id="{391DEE06-D4C6-34F8-8CAE-8A309E3E01FF}"/>
                  </a:ext>
                </a:extLst>
              </p:cNvPr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6" name="Google Shape;10124;p74">
                <a:extLst>
                  <a:ext uri="{FF2B5EF4-FFF2-40B4-BE49-F238E27FC236}">
                    <a16:creationId xmlns:a16="http://schemas.microsoft.com/office/drawing/2014/main" id="{5CD5177B-DC8B-D300-3518-7018E20C2E35}"/>
                  </a:ext>
                </a:extLst>
              </p:cNvPr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2" name="Google Shape;10129;p74">
              <a:extLst>
                <a:ext uri="{FF2B5EF4-FFF2-40B4-BE49-F238E27FC236}">
                  <a16:creationId xmlns:a16="http://schemas.microsoft.com/office/drawing/2014/main" id="{2953AC23-E2AD-A4A8-0B47-AA98EBF9D353}"/>
                </a:ext>
              </a:extLst>
            </p:cNvPr>
            <p:cNvGrpSpPr/>
            <p:nvPr/>
          </p:nvGrpSpPr>
          <p:grpSpPr>
            <a:xfrm>
              <a:off x="8061811" y="1613794"/>
              <a:ext cx="607772" cy="714064"/>
              <a:chOff x="-64022550" y="3727425"/>
              <a:chExt cx="270175" cy="317425"/>
            </a:xfrm>
            <a:grpFill/>
          </p:grpSpPr>
          <p:sp>
            <p:nvSpPr>
              <p:cNvPr id="188" name="Google Shape;10130;p74">
                <a:extLst>
                  <a:ext uri="{FF2B5EF4-FFF2-40B4-BE49-F238E27FC236}">
                    <a16:creationId xmlns:a16="http://schemas.microsoft.com/office/drawing/2014/main" id="{FBE560F6-E5CD-4B93-E81C-0EC3CD1327AB}"/>
                  </a:ext>
                </a:extLst>
              </p:cNvPr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9" name="Google Shape;10131;p74">
                <a:extLst>
                  <a:ext uri="{FF2B5EF4-FFF2-40B4-BE49-F238E27FC236}">
                    <a16:creationId xmlns:a16="http://schemas.microsoft.com/office/drawing/2014/main" id="{908FED6C-6E8F-D83D-33CB-16EB7F9FE9A2}"/>
                  </a:ext>
                </a:extLst>
              </p:cNvPr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0" name="Google Shape;10132;p74">
                <a:extLst>
                  <a:ext uri="{FF2B5EF4-FFF2-40B4-BE49-F238E27FC236}">
                    <a16:creationId xmlns:a16="http://schemas.microsoft.com/office/drawing/2014/main" id="{70DE3129-9326-C622-5E7C-739465AAAF0C}"/>
                  </a:ext>
                </a:extLst>
              </p:cNvPr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3" name="Google Shape;10154;p74">
              <a:extLst>
                <a:ext uri="{FF2B5EF4-FFF2-40B4-BE49-F238E27FC236}">
                  <a16:creationId xmlns:a16="http://schemas.microsoft.com/office/drawing/2014/main" id="{A5AA4747-8F41-921B-1620-62C24C2B5D5C}"/>
                </a:ext>
              </a:extLst>
            </p:cNvPr>
            <p:cNvGrpSpPr/>
            <p:nvPr/>
          </p:nvGrpSpPr>
          <p:grpSpPr>
            <a:xfrm>
              <a:off x="8171512" y="3640450"/>
              <a:ext cx="558124" cy="557947"/>
              <a:chOff x="-60255350" y="3733825"/>
              <a:chExt cx="316650" cy="316550"/>
            </a:xfrm>
            <a:grpFill/>
          </p:grpSpPr>
          <p:sp>
            <p:nvSpPr>
              <p:cNvPr id="181" name="Google Shape;10155;p74">
                <a:extLst>
                  <a:ext uri="{FF2B5EF4-FFF2-40B4-BE49-F238E27FC236}">
                    <a16:creationId xmlns:a16="http://schemas.microsoft.com/office/drawing/2014/main" id="{6A7121A0-17E2-E42F-34AE-77881C373AEA}"/>
                  </a:ext>
                </a:extLst>
              </p:cNvPr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2" name="Google Shape;10156;p74">
                <a:extLst>
                  <a:ext uri="{FF2B5EF4-FFF2-40B4-BE49-F238E27FC236}">
                    <a16:creationId xmlns:a16="http://schemas.microsoft.com/office/drawing/2014/main" id="{6A81E370-8A7D-2BD2-6B0A-F1AEA83CDCB0}"/>
                  </a:ext>
                </a:extLst>
              </p:cNvPr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3" name="Google Shape;10157;p74">
                <a:extLst>
                  <a:ext uri="{FF2B5EF4-FFF2-40B4-BE49-F238E27FC236}">
                    <a16:creationId xmlns:a16="http://schemas.microsoft.com/office/drawing/2014/main" id="{ED602849-96D9-CA15-D39E-0CD6B5757105}"/>
                  </a:ext>
                </a:extLst>
              </p:cNvPr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4" name="Google Shape;10158;p74">
                <a:extLst>
                  <a:ext uri="{FF2B5EF4-FFF2-40B4-BE49-F238E27FC236}">
                    <a16:creationId xmlns:a16="http://schemas.microsoft.com/office/drawing/2014/main" id="{7C547A46-2E92-B388-679C-99B2F25CD8B8}"/>
                  </a:ext>
                </a:extLst>
              </p:cNvPr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5" name="Google Shape;10159;p74">
                <a:extLst>
                  <a:ext uri="{FF2B5EF4-FFF2-40B4-BE49-F238E27FC236}">
                    <a16:creationId xmlns:a16="http://schemas.microsoft.com/office/drawing/2014/main" id="{B404EC57-C949-8379-5268-BE38CBFFAB65}"/>
                  </a:ext>
                </a:extLst>
              </p:cNvPr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6" name="Google Shape;10160;p74">
                <a:extLst>
                  <a:ext uri="{FF2B5EF4-FFF2-40B4-BE49-F238E27FC236}">
                    <a16:creationId xmlns:a16="http://schemas.microsoft.com/office/drawing/2014/main" id="{0E6783B9-906A-D6A6-C0C3-8BDFC5A7C52F}"/>
                  </a:ext>
                </a:extLst>
              </p:cNvPr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7" name="Google Shape;10161;p74">
                <a:extLst>
                  <a:ext uri="{FF2B5EF4-FFF2-40B4-BE49-F238E27FC236}">
                    <a16:creationId xmlns:a16="http://schemas.microsoft.com/office/drawing/2014/main" id="{3A073811-DACC-6FB2-6C34-E032E0F3C7AF}"/>
                  </a:ext>
                </a:extLst>
              </p:cNvPr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4" name="Google Shape;10172;p74">
              <a:extLst>
                <a:ext uri="{FF2B5EF4-FFF2-40B4-BE49-F238E27FC236}">
                  <a16:creationId xmlns:a16="http://schemas.microsoft.com/office/drawing/2014/main" id="{C9F338F1-7832-102F-C7D3-8819A4301CB3}"/>
                </a:ext>
              </a:extLst>
            </p:cNvPr>
            <p:cNvGrpSpPr/>
            <p:nvPr/>
          </p:nvGrpSpPr>
          <p:grpSpPr>
            <a:xfrm>
              <a:off x="9770540" y="1631794"/>
              <a:ext cx="728986" cy="722278"/>
              <a:chOff x="-63679950" y="4093450"/>
              <a:chExt cx="320600" cy="317650"/>
            </a:xfrm>
            <a:grpFill/>
          </p:grpSpPr>
          <p:sp>
            <p:nvSpPr>
              <p:cNvPr id="178" name="Google Shape;10173;p74">
                <a:extLst>
                  <a:ext uri="{FF2B5EF4-FFF2-40B4-BE49-F238E27FC236}">
                    <a16:creationId xmlns:a16="http://schemas.microsoft.com/office/drawing/2014/main" id="{6B020A26-E0BB-F852-B5B1-F210D7CF68CB}"/>
                  </a:ext>
                </a:extLst>
              </p:cNvPr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9" name="Google Shape;10174;p74">
                <a:extLst>
                  <a:ext uri="{FF2B5EF4-FFF2-40B4-BE49-F238E27FC236}">
                    <a16:creationId xmlns:a16="http://schemas.microsoft.com/office/drawing/2014/main" id="{54BDD4E8-BAF2-81B2-A1EF-6620D3100996}"/>
                  </a:ext>
                </a:extLst>
              </p:cNvPr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0" name="Google Shape;10175;p74">
                <a:extLst>
                  <a:ext uri="{FF2B5EF4-FFF2-40B4-BE49-F238E27FC236}">
                    <a16:creationId xmlns:a16="http://schemas.microsoft.com/office/drawing/2014/main" id="{FCE26982-1D9B-F526-0166-EE074112A2E5}"/>
                  </a:ext>
                </a:extLst>
              </p:cNvPr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5" name="Google Shape;10184;p74">
              <a:extLst>
                <a:ext uri="{FF2B5EF4-FFF2-40B4-BE49-F238E27FC236}">
                  <a16:creationId xmlns:a16="http://schemas.microsoft.com/office/drawing/2014/main" id="{E95C0170-AC57-D993-9B96-35F61F34DACE}"/>
                </a:ext>
              </a:extLst>
            </p:cNvPr>
            <p:cNvGrpSpPr/>
            <p:nvPr/>
          </p:nvGrpSpPr>
          <p:grpSpPr>
            <a:xfrm>
              <a:off x="4282682" y="3638745"/>
              <a:ext cx="558124" cy="559534"/>
              <a:chOff x="-61783350" y="3743950"/>
              <a:chExt cx="316650" cy="317450"/>
            </a:xfrm>
            <a:grpFill/>
          </p:grpSpPr>
          <p:sp>
            <p:nvSpPr>
              <p:cNvPr id="176" name="Google Shape;10185;p74">
                <a:extLst>
                  <a:ext uri="{FF2B5EF4-FFF2-40B4-BE49-F238E27FC236}">
                    <a16:creationId xmlns:a16="http://schemas.microsoft.com/office/drawing/2014/main" id="{9D3820D3-61A0-0BB5-FF90-69A8EC48DF15}"/>
                  </a:ext>
                </a:extLst>
              </p:cNvPr>
              <p:cNvSpPr/>
              <p:nvPr/>
            </p:nvSpPr>
            <p:spPr>
              <a:xfrm>
                <a:off x="-61783350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7" name="Google Shape;10186;p74">
                <a:extLst>
                  <a:ext uri="{FF2B5EF4-FFF2-40B4-BE49-F238E27FC236}">
                    <a16:creationId xmlns:a16="http://schemas.microsoft.com/office/drawing/2014/main" id="{65DD427A-4F1C-4242-5466-30637BBF0EB0}"/>
                  </a:ext>
                </a:extLst>
              </p:cNvPr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6" name="Google Shape;10189;p74">
              <a:extLst>
                <a:ext uri="{FF2B5EF4-FFF2-40B4-BE49-F238E27FC236}">
                  <a16:creationId xmlns:a16="http://schemas.microsoft.com/office/drawing/2014/main" id="{EDE4A4B0-264B-DE56-78D1-80D20E488D13}"/>
                </a:ext>
              </a:extLst>
            </p:cNvPr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7" name="Google Shape;10190;p74">
              <a:extLst>
                <a:ext uri="{FF2B5EF4-FFF2-40B4-BE49-F238E27FC236}">
                  <a16:creationId xmlns:a16="http://schemas.microsoft.com/office/drawing/2014/main" id="{1E52B274-149F-1286-D6DB-A1D3B5297917}"/>
                </a:ext>
              </a:extLst>
            </p:cNvPr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172" name="Google Shape;10191;p74">
                <a:extLst>
                  <a:ext uri="{FF2B5EF4-FFF2-40B4-BE49-F238E27FC236}">
                    <a16:creationId xmlns:a16="http://schemas.microsoft.com/office/drawing/2014/main" id="{D889D2F9-AEF9-46F3-62BE-3BD12FA6BA32}"/>
                  </a:ext>
                </a:extLst>
              </p:cNvPr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3" name="Google Shape;10192;p74">
                <a:extLst>
                  <a:ext uri="{FF2B5EF4-FFF2-40B4-BE49-F238E27FC236}">
                    <a16:creationId xmlns:a16="http://schemas.microsoft.com/office/drawing/2014/main" id="{517D7F71-ADAD-E904-F1AE-E1D98D5EC2E4}"/>
                  </a:ext>
                </a:extLst>
              </p:cNvPr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4" name="Google Shape;10193;p74">
                <a:extLst>
                  <a:ext uri="{FF2B5EF4-FFF2-40B4-BE49-F238E27FC236}">
                    <a16:creationId xmlns:a16="http://schemas.microsoft.com/office/drawing/2014/main" id="{C124859C-A8A8-5802-D9E3-E03FA215B538}"/>
                  </a:ext>
                </a:extLst>
              </p:cNvPr>
              <p:cNvSpPr/>
              <p:nvPr/>
            </p:nvSpPr>
            <p:spPr>
              <a:xfrm>
                <a:off x="-59700075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5" name="Google Shape;10194;p74">
                <a:extLst>
                  <a:ext uri="{FF2B5EF4-FFF2-40B4-BE49-F238E27FC236}">
                    <a16:creationId xmlns:a16="http://schemas.microsoft.com/office/drawing/2014/main" id="{0990B844-33E5-417E-9B48-DCD90DFC4B0C}"/>
                  </a:ext>
                </a:extLst>
              </p:cNvPr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8" name="Google Shape;10221;p74">
              <a:extLst>
                <a:ext uri="{FF2B5EF4-FFF2-40B4-BE49-F238E27FC236}">
                  <a16:creationId xmlns:a16="http://schemas.microsoft.com/office/drawing/2014/main" id="{2DAA17CB-AF23-D7A4-658F-2CC733153276}"/>
                </a:ext>
              </a:extLst>
            </p:cNvPr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169" name="Google Shape;10222;p74">
                <a:extLst>
                  <a:ext uri="{FF2B5EF4-FFF2-40B4-BE49-F238E27FC236}">
                    <a16:creationId xmlns:a16="http://schemas.microsoft.com/office/drawing/2014/main" id="{19B33487-3002-62B3-F03A-55664A1BDDC0}"/>
                  </a:ext>
                </a:extLst>
              </p:cNvPr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0" name="Google Shape;10223;p74">
                <a:extLst>
                  <a:ext uri="{FF2B5EF4-FFF2-40B4-BE49-F238E27FC236}">
                    <a16:creationId xmlns:a16="http://schemas.microsoft.com/office/drawing/2014/main" id="{F67D3A42-F5E0-2106-C563-EB1E463A084A}"/>
                  </a:ext>
                </a:extLst>
              </p:cNvPr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1" name="Google Shape;10224;p74">
                <a:extLst>
                  <a:ext uri="{FF2B5EF4-FFF2-40B4-BE49-F238E27FC236}">
                    <a16:creationId xmlns:a16="http://schemas.microsoft.com/office/drawing/2014/main" id="{E6F7DCBD-69BC-F9AE-274B-28618129EE1E}"/>
                  </a:ext>
                </a:extLst>
              </p:cNvPr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9" name="Google Shape;10240;p74">
              <a:extLst>
                <a:ext uri="{FF2B5EF4-FFF2-40B4-BE49-F238E27FC236}">
                  <a16:creationId xmlns:a16="http://schemas.microsoft.com/office/drawing/2014/main" id="{9FA44A77-7D75-F1A5-1DBF-704468696602}"/>
                </a:ext>
              </a:extLst>
            </p:cNvPr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167" name="Google Shape;10241;p74">
                <a:extLst>
                  <a:ext uri="{FF2B5EF4-FFF2-40B4-BE49-F238E27FC236}">
                    <a16:creationId xmlns:a16="http://schemas.microsoft.com/office/drawing/2014/main" id="{22B41C34-D7DB-BD5B-BA1F-E25EA3354A2F}"/>
                  </a:ext>
                </a:extLst>
              </p:cNvPr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8" name="Google Shape;10242;p74">
                <a:extLst>
                  <a:ext uri="{FF2B5EF4-FFF2-40B4-BE49-F238E27FC236}">
                    <a16:creationId xmlns:a16="http://schemas.microsoft.com/office/drawing/2014/main" id="{612359DF-7609-1ED9-22FC-5A2A506A15FD}"/>
                  </a:ext>
                </a:extLst>
              </p:cNvPr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0" name="Google Shape;10303;p74">
              <a:extLst>
                <a:ext uri="{FF2B5EF4-FFF2-40B4-BE49-F238E27FC236}">
                  <a16:creationId xmlns:a16="http://schemas.microsoft.com/office/drawing/2014/main" id="{E23A10EE-26E8-2D13-22D1-E3B2DC91986A}"/>
                </a:ext>
              </a:extLst>
            </p:cNvPr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155" name="Google Shape;10304;p74">
                <a:extLst>
                  <a:ext uri="{FF2B5EF4-FFF2-40B4-BE49-F238E27FC236}">
                    <a16:creationId xmlns:a16="http://schemas.microsoft.com/office/drawing/2014/main" id="{F8074832-982E-CF9C-B817-375BD69FDF91}"/>
                  </a:ext>
                </a:extLst>
              </p:cNvPr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6" name="Google Shape;10305;p74">
                <a:extLst>
                  <a:ext uri="{FF2B5EF4-FFF2-40B4-BE49-F238E27FC236}">
                    <a16:creationId xmlns:a16="http://schemas.microsoft.com/office/drawing/2014/main" id="{07307926-A622-6113-2647-5D7EFCBB3275}"/>
                  </a:ext>
                </a:extLst>
              </p:cNvPr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7" name="Google Shape;10306;p74">
                <a:extLst>
                  <a:ext uri="{FF2B5EF4-FFF2-40B4-BE49-F238E27FC236}">
                    <a16:creationId xmlns:a16="http://schemas.microsoft.com/office/drawing/2014/main" id="{020BC94E-C633-21B5-92E7-23F109ECE1A4}"/>
                  </a:ext>
                </a:extLst>
              </p:cNvPr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8" name="Google Shape;10307;p74">
                <a:extLst>
                  <a:ext uri="{FF2B5EF4-FFF2-40B4-BE49-F238E27FC236}">
                    <a16:creationId xmlns:a16="http://schemas.microsoft.com/office/drawing/2014/main" id="{139187D4-14E4-08F7-BD25-4267F21F583C}"/>
                  </a:ext>
                </a:extLst>
              </p:cNvPr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9" name="Google Shape;10308;p74">
                <a:extLst>
                  <a:ext uri="{FF2B5EF4-FFF2-40B4-BE49-F238E27FC236}">
                    <a16:creationId xmlns:a16="http://schemas.microsoft.com/office/drawing/2014/main" id="{A5843F9A-195B-9228-D539-58F0CC6C5FF8}"/>
                  </a:ext>
                </a:extLst>
              </p:cNvPr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0" name="Google Shape;10309;p74">
                <a:extLst>
                  <a:ext uri="{FF2B5EF4-FFF2-40B4-BE49-F238E27FC236}">
                    <a16:creationId xmlns:a16="http://schemas.microsoft.com/office/drawing/2014/main" id="{289FC7B6-AD51-F069-FE6A-0DD908E581F5}"/>
                  </a:ext>
                </a:extLst>
              </p:cNvPr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1" name="Google Shape;10310;p74">
                <a:extLst>
                  <a:ext uri="{FF2B5EF4-FFF2-40B4-BE49-F238E27FC236}">
                    <a16:creationId xmlns:a16="http://schemas.microsoft.com/office/drawing/2014/main" id="{4B874A84-58F3-EED8-3C8F-BFD83C91E169}"/>
                  </a:ext>
                </a:extLst>
              </p:cNvPr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2" name="Google Shape;10311;p74">
                <a:extLst>
                  <a:ext uri="{FF2B5EF4-FFF2-40B4-BE49-F238E27FC236}">
                    <a16:creationId xmlns:a16="http://schemas.microsoft.com/office/drawing/2014/main" id="{70DFBDBA-78B8-202D-E715-A110AEEE71FF}"/>
                  </a:ext>
                </a:extLst>
              </p:cNvPr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3" name="Google Shape;10312;p74">
                <a:extLst>
                  <a:ext uri="{FF2B5EF4-FFF2-40B4-BE49-F238E27FC236}">
                    <a16:creationId xmlns:a16="http://schemas.microsoft.com/office/drawing/2014/main" id="{35038A85-C7A2-5FC4-D880-F6EA28716227}"/>
                  </a:ext>
                </a:extLst>
              </p:cNvPr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4" name="Google Shape;10313;p74">
                <a:extLst>
                  <a:ext uri="{FF2B5EF4-FFF2-40B4-BE49-F238E27FC236}">
                    <a16:creationId xmlns:a16="http://schemas.microsoft.com/office/drawing/2014/main" id="{404DA2D3-7787-3F5F-3783-5AA59858B0D6}"/>
                  </a:ext>
                </a:extLst>
              </p:cNvPr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5" name="Google Shape;10314;p74">
                <a:extLst>
                  <a:ext uri="{FF2B5EF4-FFF2-40B4-BE49-F238E27FC236}">
                    <a16:creationId xmlns:a16="http://schemas.microsoft.com/office/drawing/2014/main" id="{D1F25D76-2AD9-9945-A9E3-FEDEAE96E24B}"/>
                  </a:ext>
                </a:extLst>
              </p:cNvPr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6" name="Google Shape;10315;p74">
                <a:extLst>
                  <a:ext uri="{FF2B5EF4-FFF2-40B4-BE49-F238E27FC236}">
                    <a16:creationId xmlns:a16="http://schemas.microsoft.com/office/drawing/2014/main" id="{32C5D482-7E84-0482-66B7-78F7AE0DF868}"/>
                  </a:ext>
                </a:extLst>
              </p:cNvPr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1" name="Google Shape;10341;p74">
              <a:extLst>
                <a:ext uri="{FF2B5EF4-FFF2-40B4-BE49-F238E27FC236}">
                  <a16:creationId xmlns:a16="http://schemas.microsoft.com/office/drawing/2014/main" id="{E9641B9B-D666-EA1F-8919-FBFE37A0DD64}"/>
                </a:ext>
              </a:extLst>
            </p:cNvPr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150" name="Google Shape;10342;p74">
                <a:extLst>
                  <a:ext uri="{FF2B5EF4-FFF2-40B4-BE49-F238E27FC236}">
                    <a16:creationId xmlns:a16="http://schemas.microsoft.com/office/drawing/2014/main" id="{FFC72033-57D8-18A3-840A-C4A64A8CEF7B}"/>
                  </a:ext>
                </a:extLst>
              </p:cNvPr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1" name="Google Shape;10343;p74">
                <a:extLst>
                  <a:ext uri="{FF2B5EF4-FFF2-40B4-BE49-F238E27FC236}">
                    <a16:creationId xmlns:a16="http://schemas.microsoft.com/office/drawing/2014/main" id="{0AA0D4CA-05B2-008E-1784-B7B7F80595CB}"/>
                  </a:ext>
                </a:extLst>
              </p:cNvPr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2" name="Google Shape;10344;p74">
                <a:extLst>
                  <a:ext uri="{FF2B5EF4-FFF2-40B4-BE49-F238E27FC236}">
                    <a16:creationId xmlns:a16="http://schemas.microsoft.com/office/drawing/2014/main" id="{03353CF5-0205-BB8B-D38A-F8EC8C766890}"/>
                  </a:ext>
                </a:extLst>
              </p:cNvPr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3" name="Google Shape;10345;p74">
                <a:extLst>
                  <a:ext uri="{FF2B5EF4-FFF2-40B4-BE49-F238E27FC236}">
                    <a16:creationId xmlns:a16="http://schemas.microsoft.com/office/drawing/2014/main" id="{2AFFF9AA-2E2F-6A4B-4B8D-AB6D2E3F4BF5}"/>
                  </a:ext>
                </a:extLst>
              </p:cNvPr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4" name="Google Shape;10346;p74">
                <a:extLst>
                  <a:ext uri="{FF2B5EF4-FFF2-40B4-BE49-F238E27FC236}">
                    <a16:creationId xmlns:a16="http://schemas.microsoft.com/office/drawing/2014/main" id="{3D0CF018-E460-054A-F6F3-9A950B724A88}"/>
                  </a:ext>
                </a:extLst>
              </p:cNvPr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2" name="Google Shape;10359;p74">
              <a:extLst>
                <a:ext uri="{FF2B5EF4-FFF2-40B4-BE49-F238E27FC236}">
                  <a16:creationId xmlns:a16="http://schemas.microsoft.com/office/drawing/2014/main" id="{7496448E-7691-70F1-F934-D5E7601F7B5E}"/>
                </a:ext>
              </a:extLst>
            </p:cNvPr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143" name="Google Shape;10360;p74">
                <a:extLst>
                  <a:ext uri="{FF2B5EF4-FFF2-40B4-BE49-F238E27FC236}">
                    <a16:creationId xmlns:a16="http://schemas.microsoft.com/office/drawing/2014/main" id="{53A814A9-BF7C-024B-8CC7-732289201A2D}"/>
                  </a:ext>
                </a:extLst>
              </p:cNvPr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4" name="Google Shape;10361;p74">
                <a:extLst>
                  <a:ext uri="{FF2B5EF4-FFF2-40B4-BE49-F238E27FC236}">
                    <a16:creationId xmlns:a16="http://schemas.microsoft.com/office/drawing/2014/main" id="{63E42895-6D36-CA37-238D-8591B2A835B6}"/>
                  </a:ext>
                </a:extLst>
              </p:cNvPr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5" name="Google Shape;10362;p74">
                <a:extLst>
                  <a:ext uri="{FF2B5EF4-FFF2-40B4-BE49-F238E27FC236}">
                    <a16:creationId xmlns:a16="http://schemas.microsoft.com/office/drawing/2014/main" id="{55D882B6-C822-C66D-A0C1-75B9976F95C9}"/>
                  </a:ext>
                </a:extLst>
              </p:cNvPr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6" name="Google Shape;10363;p74">
                <a:extLst>
                  <a:ext uri="{FF2B5EF4-FFF2-40B4-BE49-F238E27FC236}">
                    <a16:creationId xmlns:a16="http://schemas.microsoft.com/office/drawing/2014/main" id="{EE8A6191-D217-34CB-6F48-D16C83EF7A11}"/>
                  </a:ext>
                </a:extLst>
              </p:cNvPr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7" name="Google Shape;10364;p74">
                <a:extLst>
                  <a:ext uri="{FF2B5EF4-FFF2-40B4-BE49-F238E27FC236}">
                    <a16:creationId xmlns:a16="http://schemas.microsoft.com/office/drawing/2014/main" id="{CAD2B949-29FB-4E01-1A75-258BBEDA5C50}"/>
                  </a:ext>
                </a:extLst>
              </p:cNvPr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8" name="Google Shape;10365;p74">
                <a:extLst>
                  <a:ext uri="{FF2B5EF4-FFF2-40B4-BE49-F238E27FC236}">
                    <a16:creationId xmlns:a16="http://schemas.microsoft.com/office/drawing/2014/main" id="{7CA84138-E0F9-C148-4906-3326DAB07070}"/>
                  </a:ext>
                </a:extLst>
              </p:cNvPr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9" name="Google Shape;10366;p74">
                <a:extLst>
                  <a:ext uri="{FF2B5EF4-FFF2-40B4-BE49-F238E27FC236}">
                    <a16:creationId xmlns:a16="http://schemas.microsoft.com/office/drawing/2014/main" id="{781D4CC1-E5F0-DC5A-BA16-5EAFC6F12E3F}"/>
                  </a:ext>
                </a:extLst>
              </p:cNvPr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3" name="Google Shape;10399;p74">
              <a:extLst>
                <a:ext uri="{FF2B5EF4-FFF2-40B4-BE49-F238E27FC236}">
                  <a16:creationId xmlns:a16="http://schemas.microsoft.com/office/drawing/2014/main" id="{AC7F8C9A-98DA-66F4-FC73-3C2F70D51F8D}"/>
                </a:ext>
              </a:extLst>
            </p:cNvPr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135" name="Google Shape;10400;p74">
                <a:extLst>
                  <a:ext uri="{FF2B5EF4-FFF2-40B4-BE49-F238E27FC236}">
                    <a16:creationId xmlns:a16="http://schemas.microsoft.com/office/drawing/2014/main" id="{0D5A58A1-2F3A-5D31-55B3-C883F85530DB}"/>
                  </a:ext>
                </a:extLst>
              </p:cNvPr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6" name="Google Shape;10401;p74">
                <a:extLst>
                  <a:ext uri="{FF2B5EF4-FFF2-40B4-BE49-F238E27FC236}">
                    <a16:creationId xmlns:a16="http://schemas.microsoft.com/office/drawing/2014/main" id="{66FC0A20-01B5-577D-9293-131E6A8F0221}"/>
                  </a:ext>
                </a:extLst>
              </p:cNvPr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7" name="Google Shape;10402;p74">
                <a:extLst>
                  <a:ext uri="{FF2B5EF4-FFF2-40B4-BE49-F238E27FC236}">
                    <a16:creationId xmlns:a16="http://schemas.microsoft.com/office/drawing/2014/main" id="{8102FD61-A118-B05D-316C-61A2EEF4D41A}"/>
                  </a:ext>
                </a:extLst>
              </p:cNvPr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8" name="Google Shape;10403;p74">
                <a:extLst>
                  <a:ext uri="{FF2B5EF4-FFF2-40B4-BE49-F238E27FC236}">
                    <a16:creationId xmlns:a16="http://schemas.microsoft.com/office/drawing/2014/main" id="{6BCB9B23-8173-77A0-D107-A94C685A9126}"/>
                  </a:ext>
                </a:extLst>
              </p:cNvPr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9" name="Google Shape;10404;p74">
                <a:extLst>
                  <a:ext uri="{FF2B5EF4-FFF2-40B4-BE49-F238E27FC236}">
                    <a16:creationId xmlns:a16="http://schemas.microsoft.com/office/drawing/2014/main" id="{40DCB5E6-4B45-CCA1-10D1-9C9E0F9D29E3}"/>
                  </a:ext>
                </a:extLst>
              </p:cNvPr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0" name="Google Shape;10405;p74">
                <a:extLst>
                  <a:ext uri="{FF2B5EF4-FFF2-40B4-BE49-F238E27FC236}">
                    <a16:creationId xmlns:a16="http://schemas.microsoft.com/office/drawing/2014/main" id="{38933B04-5768-F5EB-31ED-44ED139C6B19}"/>
                  </a:ext>
                </a:extLst>
              </p:cNvPr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1" name="Google Shape;10406;p74">
                <a:extLst>
                  <a:ext uri="{FF2B5EF4-FFF2-40B4-BE49-F238E27FC236}">
                    <a16:creationId xmlns:a16="http://schemas.microsoft.com/office/drawing/2014/main" id="{E78A34AE-339E-3492-AF78-E147CED17940}"/>
                  </a:ext>
                </a:extLst>
              </p:cNvPr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2" name="Google Shape;10407;p74">
                <a:extLst>
                  <a:ext uri="{FF2B5EF4-FFF2-40B4-BE49-F238E27FC236}">
                    <a16:creationId xmlns:a16="http://schemas.microsoft.com/office/drawing/2014/main" id="{4F4D19CB-25C0-BD86-910F-B970CCBE6894}"/>
                  </a:ext>
                </a:extLst>
              </p:cNvPr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4" name="Google Shape;10421;p74">
              <a:extLst>
                <a:ext uri="{FF2B5EF4-FFF2-40B4-BE49-F238E27FC236}">
                  <a16:creationId xmlns:a16="http://schemas.microsoft.com/office/drawing/2014/main" id="{D810C326-786E-0B65-F523-06F98314F62F}"/>
                </a:ext>
              </a:extLst>
            </p:cNvPr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127" name="Google Shape;10422;p74">
                <a:extLst>
                  <a:ext uri="{FF2B5EF4-FFF2-40B4-BE49-F238E27FC236}">
                    <a16:creationId xmlns:a16="http://schemas.microsoft.com/office/drawing/2014/main" id="{F03E28C0-815E-9CB7-8D1D-ED2DA036B0E1}"/>
                  </a:ext>
                </a:extLst>
              </p:cNvPr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8" name="Google Shape;10423;p74">
                <a:extLst>
                  <a:ext uri="{FF2B5EF4-FFF2-40B4-BE49-F238E27FC236}">
                    <a16:creationId xmlns:a16="http://schemas.microsoft.com/office/drawing/2014/main" id="{4E712029-54A0-2A91-BF9D-77D96A0A5579}"/>
                  </a:ext>
                </a:extLst>
              </p:cNvPr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9" name="Google Shape;10424;p74">
                <a:extLst>
                  <a:ext uri="{FF2B5EF4-FFF2-40B4-BE49-F238E27FC236}">
                    <a16:creationId xmlns:a16="http://schemas.microsoft.com/office/drawing/2014/main" id="{2D93C60F-0995-77B1-1A4B-4CF8837A3AEC}"/>
                  </a:ext>
                </a:extLst>
              </p:cNvPr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0" name="Google Shape;10425;p74">
                <a:extLst>
                  <a:ext uri="{FF2B5EF4-FFF2-40B4-BE49-F238E27FC236}">
                    <a16:creationId xmlns:a16="http://schemas.microsoft.com/office/drawing/2014/main" id="{608F7728-0664-3C88-DC4B-E233A1E8D08E}"/>
                  </a:ext>
                </a:extLst>
              </p:cNvPr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1" name="Google Shape;10426;p74">
                <a:extLst>
                  <a:ext uri="{FF2B5EF4-FFF2-40B4-BE49-F238E27FC236}">
                    <a16:creationId xmlns:a16="http://schemas.microsoft.com/office/drawing/2014/main" id="{CDF3152D-53AB-721A-1D4F-C0B5612A443A}"/>
                  </a:ext>
                </a:extLst>
              </p:cNvPr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2" name="Google Shape;10427;p74">
                <a:extLst>
                  <a:ext uri="{FF2B5EF4-FFF2-40B4-BE49-F238E27FC236}">
                    <a16:creationId xmlns:a16="http://schemas.microsoft.com/office/drawing/2014/main" id="{9692F0D6-FE34-4D00-1E40-37F63315DAA5}"/>
                  </a:ext>
                </a:extLst>
              </p:cNvPr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3" name="Google Shape;10428;p74">
                <a:extLst>
                  <a:ext uri="{FF2B5EF4-FFF2-40B4-BE49-F238E27FC236}">
                    <a16:creationId xmlns:a16="http://schemas.microsoft.com/office/drawing/2014/main" id="{495041C6-32B7-2F78-F022-0C5D9D72210D}"/>
                  </a:ext>
                </a:extLst>
              </p:cNvPr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4" name="Google Shape;10429;p74">
                <a:extLst>
                  <a:ext uri="{FF2B5EF4-FFF2-40B4-BE49-F238E27FC236}">
                    <a16:creationId xmlns:a16="http://schemas.microsoft.com/office/drawing/2014/main" id="{6196EAE7-E671-3452-BE55-8C53C13D2DAE}"/>
                  </a:ext>
                </a:extLst>
              </p:cNvPr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5" name="Google Shape;10435;p74">
              <a:extLst>
                <a:ext uri="{FF2B5EF4-FFF2-40B4-BE49-F238E27FC236}">
                  <a16:creationId xmlns:a16="http://schemas.microsoft.com/office/drawing/2014/main" id="{BEF22FF0-9CFD-2964-2E6F-15FC81A18D82}"/>
                </a:ext>
              </a:extLst>
            </p:cNvPr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120" name="Google Shape;10436;p74">
                <a:extLst>
                  <a:ext uri="{FF2B5EF4-FFF2-40B4-BE49-F238E27FC236}">
                    <a16:creationId xmlns:a16="http://schemas.microsoft.com/office/drawing/2014/main" id="{18795DE2-B27F-C82E-BAA4-849A826F7CA2}"/>
                  </a:ext>
                </a:extLst>
              </p:cNvPr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1" name="Google Shape;10437;p74">
                <a:extLst>
                  <a:ext uri="{FF2B5EF4-FFF2-40B4-BE49-F238E27FC236}">
                    <a16:creationId xmlns:a16="http://schemas.microsoft.com/office/drawing/2014/main" id="{070A586E-5F40-07FB-9808-B88D803F3C7C}"/>
                  </a:ext>
                </a:extLst>
              </p:cNvPr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2" name="Google Shape;10438;p74">
                <a:extLst>
                  <a:ext uri="{FF2B5EF4-FFF2-40B4-BE49-F238E27FC236}">
                    <a16:creationId xmlns:a16="http://schemas.microsoft.com/office/drawing/2014/main" id="{4094BACE-0CD4-6E09-0946-33F2375B4BC1}"/>
                  </a:ext>
                </a:extLst>
              </p:cNvPr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3" name="Google Shape;10439;p74">
                <a:extLst>
                  <a:ext uri="{FF2B5EF4-FFF2-40B4-BE49-F238E27FC236}">
                    <a16:creationId xmlns:a16="http://schemas.microsoft.com/office/drawing/2014/main" id="{1AF8CB8E-E000-CF43-1E5D-7F908D3570B4}"/>
                  </a:ext>
                </a:extLst>
              </p:cNvPr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4" name="Google Shape;10440;p74">
                <a:extLst>
                  <a:ext uri="{FF2B5EF4-FFF2-40B4-BE49-F238E27FC236}">
                    <a16:creationId xmlns:a16="http://schemas.microsoft.com/office/drawing/2014/main" id="{44069641-0F73-2367-7CF8-7F01335131EC}"/>
                  </a:ext>
                </a:extLst>
              </p:cNvPr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5" name="Google Shape;10441;p74">
                <a:extLst>
                  <a:ext uri="{FF2B5EF4-FFF2-40B4-BE49-F238E27FC236}">
                    <a16:creationId xmlns:a16="http://schemas.microsoft.com/office/drawing/2014/main" id="{0BBC4419-1573-DC04-1DB4-0B9DE308C506}"/>
                  </a:ext>
                </a:extLst>
              </p:cNvPr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6" name="Google Shape;10442;p74">
                <a:extLst>
                  <a:ext uri="{FF2B5EF4-FFF2-40B4-BE49-F238E27FC236}">
                    <a16:creationId xmlns:a16="http://schemas.microsoft.com/office/drawing/2014/main" id="{95F93D4B-5813-4E2C-87FC-32BC06D44B3B}"/>
                  </a:ext>
                </a:extLst>
              </p:cNvPr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6" name="Google Shape;10443;p74">
              <a:extLst>
                <a:ext uri="{FF2B5EF4-FFF2-40B4-BE49-F238E27FC236}">
                  <a16:creationId xmlns:a16="http://schemas.microsoft.com/office/drawing/2014/main" id="{E9BA4195-D970-A2A4-2AA3-092AA4838DF0}"/>
                </a:ext>
              </a:extLst>
            </p:cNvPr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114" name="Google Shape;10444;p74">
                <a:extLst>
                  <a:ext uri="{FF2B5EF4-FFF2-40B4-BE49-F238E27FC236}">
                    <a16:creationId xmlns:a16="http://schemas.microsoft.com/office/drawing/2014/main" id="{1C3CB0F1-8D3C-2920-3491-7556BD5E73B3}"/>
                  </a:ext>
                </a:extLst>
              </p:cNvPr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5" name="Google Shape;10445;p74">
                <a:extLst>
                  <a:ext uri="{FF2B5EF4-FFF2-40B4-BE49-F238E27FC236}">
                    <a16:creationId xmlns:a16="http://schemas.microsoft.com/office/drawing/2014/main" id="{E868618B-98ED-902A-9E15-BD91CEE147E3}"/>
                  </a:ext>
                </a:extLst>
              </p:cNvPr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6" name="Google Shape;10446;p74">
                <a:extLst>
                  <a:ext uri="{FF2B5EF4-FFF2-40B4-BE49-F238E27FC236}">
                    <a16:creationId xmlns:a16="http://schemas.microsoft.com/office/drawing/2014/main" id="{C92865C5-FDC9-9406-F54D-40A45B117F53}"/>
                  </a:ext>
                </a:extLst>
              </p:cNvPr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7" name="Google Shape;10447;p74">
                <a:extLst>
                  <a:ext uri="{FF2B5EF4-FFF2-40B4-BE49-F238E27FC236}">
                    <a16:creationId xmlns:a16="http://schemas.microsoft.com/office/drawing/2014/main" id="{D54E2603-B5AC-E0AD-825C-DA8AE4D73572}"/>
                  </a:ext>
                </a:extLst>
              </p:cNvPr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8" name="Google Shape;10448;p74">
                <a:extLst>
                  <a:ext uri="{FF2B5EF4-FFF2-40B4-BE49-F238E27FC236}">
                    <a16:creationId xmlns:a16="http://schemas.microsoft.com/office/drawing/2014/main" id="{CF3672EB-BD01-8191-026A-8D995B43A942}"/>
                  </a:ext>
                </a:extLst>
              </p:cNvPr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9" name="Google Shape;10449;p74">
                <a:extLst>
                  <a:ext uri="{FF2B5EF4-FFF2-40B4-BE49-F238E27FC236}">
                    <a16:creationId xmlns:a16="http://schemas.microsoft.com/office/drawing/2014/main" id="{023FE724-FA57-2562-F9AE-4F356AE73A74}"/>
                  </a:ext>
                </a:extLst>
              </p:cNvPr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7" name="Google Shape;10468;p74">
              <a:extLst>
                <a:ext uri="{FF2B5EF4-FFF2-40B4-BE49-F238E27FC236}">
                  <a16:creationId xmlns:a16="http://schemas.microsoft.com/office/drawing/2014/main" id="{994AEC42-9241-019D-8755-21AED8E4327D}"/>
                </a:ext>
              </a:extLst>
            </p:cNvPr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111" name="Google Shape;10469;p74">
                <a:extLst>
                  <a:ext uri="{FF2B5EF4-FFF2-40B4-BE49-F238E27FC236}">
                    <a16:creationId xmlns:a16="http://schemas.microsoft.com/office/drawing/2014/main" id="{775CAF29-C175-449D-38E4-F45E5EC6A6F4}"/>
                  </a:ext>
                </a:extLst>
              </p:cNvPr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2" name="Google Shape;10470;p74">
                <a:extLst>
                  <a:ext uri="{FF2B5EF4-FFF2-40B4-BE49-F238E27FC236}">
                    <a16:creationId xmlns:a16="http://schemas.microsoft.com/office/drawing/2014/main" id="{E9FAF0E2-CE2C-C9CB-96FD-F09AE1485A38}"/>
                  </a:ext>
                </a:extLst>
              </p:cNvPr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3" name="Google Shape;10471;p74">
                <a:extLst>
                  <a:ext uri="{FF2B5EF4-FFF2-40B4-BE49-F238E27FC236}">
                    <a16:creationId xmlns:a16="http://schemas.microsoft.com/office/drawing/2014/main" id="{BE890E53-7F06-6350-BAFA-C838D35BE541}"/>
                  </a:ext>
                </a:extLst>
              </p:cNvPr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8" name="Google Shape;10483;p74">
              <a:extLst>
                <a:ext uri="{FF2B5EF4-FFF2-40B4-BE49-F238E27FC236}">
                  <a16:creationId xmlns:a16="http://schemas.microsoft.com/office/drawing/2014/main" id="{3BDBA920-D152-7B51-0352-48448165F742}"/>
                </a:ext>
              </a:extLst>
            </p:cNvPr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106" name="Google Shape;10484;p74">
                <a:extLst>
                  <a:ext uri="{FF2B5EF4-FFF2-40B4-BE49-F238E27FC236}">
                    <a16:creationId xmlns:a16="http://schemas.microsoft.com/office/drawing/2014/main" id="{77D55856-2D2A-EA39-6B7A-E25620C49A1C}"/>
                  </a:ext>
                </a:extLst>
              </p:cNvPr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7" name="Google Shape;10485;p74">
                <a:extLst>
                  <a:ext uri="{FF2B5EF4-FFF2-40B4-BE49-F238E27FC236}">
                    <a16:creationId xmlns:a16="http://schemas.microsoft.com/office/drawing/2014/main" id="{015646BD-32CD-B6B4-4A78-AACDB1DACC88}"/>
                  </a:ext>
                </a:extLst>
              </p:cNvPr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8" name="Google Shape;10486;p74">
                <a:extLst>
                  <a:ext uri="{FF2B5EF4-FFF2-40B4-BE49-F238E27FC236}">
                    <a16:creationId xmlns:a16="http://schemas.microsoft.com/office/drawing/2014/main" id="{31347523-FDAF-7B94-A3F2-9ABFB81928C1}"/>
                  </a:ext>
                </a:extLst>
              </p:cNvPr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9" name="Google Shape;10487;p74">
                <a:extLst>
                  <a:ext uri="{FF2B5EF4-FFF2-40B4-BE49-F238E27FC236}">
                    <a16:creationId xmlns:a16="http://schemas.microsoft.com/office/drawing/2014/main" id="{8C6B5184-45E9-BC56-B445-DCCED1F99503}"/>
                  </a:ext>
                </a:extLst>
              </p:cNvPr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0" name="Google Shape;10488;p74">
                <a:extLst>
                  <a:ext uri="{FF2B5EF4-FFF2-40B4-BE49-F238E27FC236}">
                    <a16:creationId xmlns:a16="http://schemas.microsoft.com/office/drawing/2014/main" id="{D1725F0E-1A46-1DF4-3087-D319FC92FF4D}"/>
                  </a:ext>
                </a:extLst>
              </p:cNvPr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9" name="Google Shape;10497;p74">
              <a:extLst>
                <a:ext uri="{FF2B5EF4-FFF2-40B4-BE49-F238E27FC236}">
                  <a16:creationId xmlns:a16="http://schemas.microsoft.com/office/drawing/2014/main" id="{EB1642A6-1B76-0F62-E713-5A22D7B9E2B7}"/>
                </a:ext>
              </a:extLst>
            </p:cNvPr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100" name="Google Shape;10498;p74">
                <a:extLst>
                  <a:ext uri="{FF2B5EF4-FFF2-40B4-BE49-F238E27FC236}">
                    <a16:creationId xmlns:a16="http://schemas.microsoft.com/office/drawing/2014/main" id="{3420DEB8-728A-75BB-3C33-3BF91A1D131E}"/>
                  </a:ext>
                </a:extLst>
              </p:cNvPr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" name="Google Shape;10499;p74">
                <a:extLst>
                  <a:ext uri="{FF2B5EF4-FFF2-40B4-BE49-F238E27FC236}">
                    <a16:creationId xmlns:a16="http://schemas.microsoft.com/office/drawing/2014/main" id="{BB4DE9E8-B473-A20E-8CF9-95BDC920626A}"/>
                  </a:ext>
                </a:extLst>
              </p:cNvPr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" name="Google Shape;10500;p74">
                <a:extLst>
                  <a:ext uri="{FF2B5EF4-FFF2-40B4-BE49-F238E27FC236}">
                    <a16:creationId xmlns:a16="http://schemas.microsoft.com/office/drawing/2014/main" id="{F5F44800-C384-0FA2-A412-2AA730636266}"/>
                  </a:ext>
                </a:extLst>
              </p:cNvPr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" name="Google Shape;10501;p74">
                <a:extLst>
                  <a:ext uri="{FF2B5EF4-FFF2-40B4-BE49-F238E27FC236}">
                    <a16:creationId xmlns:a16="http://schemas.microsoft.com/office/drawing/2014/main" id="{D7BDA251-3A88-8A2E-4818-29C3C748FE8B}"/>
                  </a:ext>
                </a:extLst>
              </p:cNvPr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" name="Google Shape;10502;p74">
                <a:extLst>
                  <a:ext uri="{FF2B5EF4-FFF2-40B4-BE49-F238E27FC236}">
                    <a16:creationId xmlns:a16="http://schemas.microsoft.com/office/drawing/2014/main" id="{DAD33890-C21C-5DD0-136D-79410105EF33}"/>
                  </a:ext>
                </a:extLst>
              </p:cNvPr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5" name="Google Shape;10503;p74">
                <a:extLst>
                  <a:ext uri="{FF2B5EF4-FFF2-40B4-BE49-F238E27FC236}">
                    <a16:creationId xmlns:a16="http://schemas.microsoft.com/office/drawing/2014/main" id="{D4B4C72A-A737-A51F-157D-529E93B8461C}"/>
                  </a:ext>
                </a:extLst>
              </p:cNvPr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0" name="Google Shape;10234;p74">
              <a:extLst>
                <a:ext uri="{FF2B5EF4-FFF2-40B4-BE49-F238E27FC236}">
                  <a16:creationId xmlns:a16="http://schemas.microsoft.com/office/drawing/2014/main" id="{6990EF29-A21F-F453-EA02-FA8DC7114F3F}"/>
                </a:ext>
              </a:extLst>
            </p:cNvPr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95" name="Google Shape;10235;p74">
                <a:extLst>
                  <a:ext uri="{FF2B5EF4-FFF2-40B4-BE49-F238E27FC236}">
                    <a16:creationId xmlns:a16="http://schemas.microsoft.com/office/drawing/2014/main" id="{955781B1-BCB6-9F2F-CCEC-EE4156A88F8B}"/>
                  </a:ext>
                </a:extLst>
              </p:cNvPr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" name="Google Shape;10236;p74">
                <a:extLst>
                  <a:ext uri="{FF2B5EF4-FFF2-40B4-BE49-F238E27FC236}">
                    <a16:creationId xmlns:a16="http://schemas.microsoft.com/office/drawing/2014/main" id="{C0678305-6A84-34E2-88F3-8689620409FD}"/>
                  </a:ext>
                </a:extLst>
              </p:cNvPr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" name="Google Shape;10237;p74">
                <a:extLst>
                  <a:ext uri="{FF2B5EF4-FFF2-40B4-BE49-F238E27FC236}">
                    <a16:creationId xmlns:a16="http://schemas.microsoft.com/office/drawing/2014/main" id="{5D588252-7792-82E7-56F9-419900ED2ACD}"/>
                  </a:ext>
                </a:extLst>
              </p:cNvPr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" name="Google Shape;10238;p74">
                <a:extLst>
                  <a:ext uri="{FF2B5EF4-FFF2-40B4-BE49-F238E27FC236}">
                    <a16:creationId xmlns:a16="http://schemas.microsoft.com/office/drawing/2014/main" id="{831825F8-B60D-F966-425A-529908A3120A}"/>
                  </a:ext>
                </a:extLst>
              </p:cNvPr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" name="Google Shape;10239;p74">
                <a:extLst>
                  <a:ext uri="{FF2B5EF4-FFF2-40B4-BE49-F238E27FC236}">
                    <a16:creationId xmlns:a16="http://schemas.microsoft.com/office/drawing/2014/main" id="{45C3F29A-AC90-A02C-828F-658BE1ECC427}"/>
                  </a:ext>
                </a:extLst>
              </p:cNvPr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1" name="Google Shape;10251;p74">
              <a:extLst>
                <a:ext uri="{FF2B5EF4-FFF2-40B4-BE49-F238E27FC236}">
                  <a16:creationId xmlns:a16="http://schemas.microsoft.com/office/drawing/2014/main" id="{5372DA23-B58D-CB44-874A-3F38F3725B61}"/>
                </a:ext>
              </a:extLst>
            </p:cNvPr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88" name="Google Shape;10252;p74">
                <a:extLst>
                  <a:ext uri="{FF2B5EF4-FFF2-40B4-BE49-F238E27FC236}">
                    <a16:creationId xmlns:a16="http://schemas.microsoft.com/office/drawing/2014/main" id="{B47812E1-843B-8240-1DE9-9F77898D8D42}"/>
                  </a:ext>
                </a:extLst>
              </p:cNvPr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9" name="Google Shape;10253;p74">
                <a:extLst>
                  <a:ext uri="{FF2B5EF4-FFF2-40B4-BE49-F238E27FC236}">
                    <a16:creationId xmlns:a16="http://schemas.microsoft.com/office/drawing/2014/main" id="{010A92AB-0FC9-FDC9-9F80-B326BA64BCD0}"/>
                  </a:ext>
                </a:extLst>
              </p:cNvPr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0" name="Google Shape;10254;p74">
                <a:extLst>
                  <a:ext uri="{FF2B5EF4-FFF2-40B4-BE49-F238E27FC236}">
                    <a16:creationId xmlns:a16="http://schemas.microsoft.com/office/drawing/2014/main" id="{60A8A002-CED7-CA68-78A8-664A5CEEF289}"/>
                  </a:ext>
                </a:extLst>
              </p:cNvPr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1" name="Google Shape;10255;p74">
                <a:extLst>
                  <a:ext uri="{FF2B5EF4-FFF2-40B4-BE49-F238E27FC236}">
                    <a16:creationId xmlns:a16="http://schemas.microsoft.com/office/drawing/2014/main" id="{E4173A1A-B2D8-8E0E-CEE1-B982DE5A1627}"/>
                  </a:ext>
                </a:extLst>
              </p:cNvPr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2" name="Google Shape;10256;p74">
                <a:extLst>
                  <a:ext uri="{FF2B5EF4-FFF2-40B4-BE49-F238E27FC236}">
                    <a16:creationId xmlns:a16="http://schemas.microsoft.com/office/drawing/2014/main" id="{B97679B5-D018-E02A-9357-0B38DBF8A602}"/>
                  </a:ext>
                </a:extLst>
              </p:cNvPr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3" name="Google Shape;10257;p74">
                <a:extLst>
                  <a:ext uri="{FF2B5EF4-FFF2-40B4-BE49-F238E27FC236}">
                    <a16:creationId xmlns:a16="http://schemas.microsoft.com/office/drawing/2014/main" id="{20D0DC98-B320-ECD7-64BE-EEAF82BDFD50}"/>
                  </a:ext>
                </a:extLst>
              </p:cNvPr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4" name="Google Shape;10258;p74">
                <a:extLst>
                  <a:ext uri="{FF2B5EF4-FFF2-40B4-BE49-F238E27FC236}">
                    <a16:creationId xmlns:a16="http://schemas.microsoft.com/office/drawing/2014/main" id="{0A5516BF-D502-B4C5-AA81-BDECC5CA2618}"/>
                  </a:ext>
                </a:extLst>
              </p:cNvPr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2" name="Google Shape;10297;p74">
              <a:extLst>
                <a:ext uri="{FF2B5EF4-FFF2-40B4-BE49-F238E27FC236}">
                  <a16:creationId xmlns:a16="http://schemas.microsoft.com/office/drawing/2014/main" id="{20AAC1D8-76C7-34AF-7BF9-AD16F7224043}"/>
                </a:ext>
              </a:extLst>
            </p:cNvPr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83" name="Google Shape;10298;p74">
                <a:extLst>
                  <a:ext uri="{FF2B5EF4-FFF2-40B4-BE49-F238E27FC236}">
                    <a16:creationId xmlns:a16="http://schemas.microsoft.com/office/drawing/2014/main" id="{F810BE8B-3862-F676-5934-96D15503B02D}"/>
                  </a:ext>
                </a:extLst>
              </p:cNvPr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4" name="Google Shape;10299;p74">
                <a:extLst>
                  <a:ext uri="{FF2B5EF4-FFF2-40B4-BE49-F238E27FC236}">
                    <a16:creationId xmlns:a16="http://schemas.microsoft.com/office/drawing/2014/main" id="{588F0D11-59DF-38DD-178A-781975AC03CD}"/>
                  </a:ext>
                </a:extLst>
              </p:cNvPr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5" name="Google Shape;10300;p74">
                <a:extLst>
                  <a:ext uri="{FF2B5EF4-FFF2-40B4-BE49-F238E27FC236}">
                    <a16:creationId xmlns:a16="http://schemas.microsoft.com/office/drawing/2014/main" id="{9A784A04-A09A-A593-7A86-89D7A573E0A5}"/>
                  </a:ext>
                </a:extLst>
              </p:cNvPr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6" name="Google Shape;10301;p74">
                <a:extLst>
                  <a:ext uri="{FF2B5EF4-FFF2-40B4-BE49-F238E27FC236}">
                    <a16:creationId xmlns:a16="http://schemas.microsoft.com/office/drawing/2014/main" id="{218724F9-616E-A5E8-9C87-FEA560B82EAB}"/>
                  </a:ext>
                </a:extLst>
              </p:cNvPr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7" name="Google Shape;10302;p74">
                <a:extLst>
                  <a:ext uri="{FF2B5EF4-FFF2-40B4-BE49-F238E27FC236}">
                    <a16:creationId xmlns:a16="http://schemas.microsoft.com/office/drawing/2014/main" id="{59AE4158-8F4D-5BA2-A11A-04B454FE7229}"/>
                  </a:ext>
                </a:extLst>
              </p:cNvPr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3" name="Google Shape;10352;p74">
              <a:extLst>
                <a:ext uri="{FF2B5EF4-FFF2-40B4-BE49-F238E27FC236}">
                  <a16:creationId xmlns:a16="http://schemas.microsoft.com/office/drawing/2014/main" id="{448C6786-855E-FB51-0A0E-5132D65B326C}"/>
                </a:ext>
              </a:extLst>
            </p:cNvPr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77" name="Google Shape;10353;p74">
                <a:extLst>
                  <a:ext uri="{FF2B5EF4-FFF2-40B4-BE49-F238E27FC236}">
                    <a16:creationId xmlns:a16="http://schemas.microsoft.com/office/drawing/2014/main" id="{EA714988-1BBC-2369-90C6-26FDDF98CB80}"/>
                  </a:ext>
                </a:extLst>
              </p:cNvPr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8" name="Google Shape;10354;p74">
                <a:extLst>
                  <a:ext uri="{FF2B5EF4-FFF2-40B4-BE49-F238E27FC236}">
                    <a16:creationId xmlns:a16="http://schemas.microsoft.com/office/drawing/2014/main" id="{DCC3B4C5-9FEE-A78A-3AE5-537C2CDCA4DB}"/>
                  </a:ext>
                </a:extLst>
              </p:cNvPr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9" name="Google Shape;10355;p74">
                <a:extLst>
                  <a:ext uri="{FF2B5EF4-FFF2-40B4-BE49-F238E27FC236}">
                    <a16:creationId xmlns:a16="http://schemas.microsoft.com/office/drawing/2014/main" id="{6081FCEE-AB5E-B552-D31D-143C394DE270}"/>
                  </a:ext>
                </a:extLst>
              </p:cNvPr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0" name="Google Shape;10356;p74">
                <a:extLst>
                  <a:ext uri="{FF2B5EF4-FFF2-40B4-BE49-F238E27FC236}">
                    <a16:creationId xmlns:a16="http://schemas.microsoft.com/office/drawing/2014/main" id="{C3056F46-708D-4B6B-A69A-ED81499D503A}"/>
                  </a:ext>
                </a:extLst>
              </p:cNvPr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1" name="Google Shape;10357;p74">
                <a:extLst>
                  <a:ext uri="{FF2B5EF4-FFF2-40B4-BE49-F238E27FC236}">
                    <a16:creationId xmlns:a16="http://schemas.microsoft.com/office/drawing/2014/main" id="{0BA9FF09-2DA7-A9FC-DC0B-E99B042C55C2}"/>
                  </a:ext>
                </a:extLst>
              </p:cNvPr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2" name="Google Shape;10358;p74">
                <a:extLst>
                  <a:ext uri="{FF2B5EF4-FFF2-40B4-BE49-F238E27FC236}">
                    <a16:creationId xmlns:a16="http://schemas.microsoft.com/office/drawing/2014/main" id="{4245A331-3968-99FB-B1A1-2ED178B472BA}"/>
                  </a:ext>
                </a:extLst>
              </p:cNvPr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4" name="Google Shape;10390;p74">
              <a:extLst>
                <a:ext uri="{FF2B5EF4-FFF2-40B4-BE49-F238E27FC236}">
                  <a16:creationId xmlns:a16="http://schemas.microsoft.com/office/drawing/2014/main" id="{683342B5-08BD-02BC-EF50-F9CE91DFADC7}"/>
                </a:ext>
              </a:extLst>
            </p:cNvPr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9" name="Google Shape;10391;p74">
                <a:extLst>
                  <a:ext uri="{FF2B5EF4-FFF2-40B4-BE49-F238E27FC236}">
                    <a16:creationId xmlns:a16="http://schemas.microsoft.com/office/drawing/2014/main" id="{C39E5ECB-D4F8-A6BB-85D7-C1577D450689}"/>
                  </a:ext>
                </a:extLst>
              </p:cNvPr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0" name="Google Shape;10392;p74">
                <a:extLst>
                  <a:ext uri="{FF2B5EF4-FFF2-40B4-BE49-F238E27FC236}">
                    <a16:creationId xmlns:a16="http://schemas.microsoft.com/office/drawing/2014/main" id="{A6C0B7AE-1F4C-04C7-50A7-ED436B21794F}"/>
                  </a:ext>
                </a:extLst>
              </p:cNvPr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1" name="Google Shape;10393;p74">
                <a:extLst>
                  <a:ext uri="{FF2B5EF4-FFF2-40B4-BE49-F238E27FC236}">
                    <a16:creationId xmlns:a16="http://schemas.microsoft.com/office/drawing/2014/main" id="{FDD997FA-CCF0-9221-96E4-D302776CD4D8}"/>
                  </a:ext>
                </a:extLst>
              </p:cNvPr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2" name="Google Shape;10394;p74">
                <a:extLst>
                  <a:ext uri="{FF2B5EF4-FFF2-40B4-BE49-F238E27FC236}">
                    <a16:creationId xmlns:a16="http://schemas.microsoft.com/office/drawing/2014/main" id="{3F5AAFFF-379A-9DB1-AD0F-A177DE85FA1E}"/>
                  </a:ext>
                </a:extLst>
              </p:cNvPr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3" name="Google Shape;10395;p74">
                <a:extLst>
                  <a:ext uri="{FF2B5EF4-FFF2-40B4-BE49-F238E27FC236}">
                    <a16:creationId xmlns:a16="http://schemas.microsoft.com/office/drawing/2014/main" id="{B4C5C2CA-A4BC-1E29-7FC0-20115D2CAC5A}"/>
                  </a:ext>
                </a:extLst>
              </p:cNvPr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4" name="Google Shape;10396;p74">
                <a:extLst>
                  <a:ext uri="{FF2B5EF4-FFF2-40B4-BE49-F238E27FC236}">
                    <a16:creationId xmlns:a16="http://schemas.microsoft.com/office/drawing/2014/main" id="{82A78B52-BF0E-6008-75F0-CEF8F33FD6FA}"/>
                  </a:ext>
                </a:extLst>
              </p:cNvPr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5" name="Google Shape;10397;p74">
                <a:extLst>
                  <a:ext uri="{FF2B5EF4-FFF2-40B4-BE49-F238E27FC236}">
                    <a16:creationId xmlns:a16="http://schemas.microsoft.com/office/drawing/2014/main" id="{580AB123-001B-8839-A8D4-A34CB1BA5C7F}"/>
                  </a:ext>
                </a:extLst>
              </p:cNvPr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6" name="Google Shape;10398;p74">
                <a:extLst>
                  <a:ext uri="{FF2B5EF4-FFF2-40B4-BE49-F238E27FC236}">
                    <a16:creationId xmlns:a16="http://schemas.microsoft.com/office/drawing/2014/main" id="{04DF6E8D-0F96-86AB-176C-FAD950295373}"/>
                  </a:ext>
                </a:extLst>
              </p:cNvPr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5" name="Google Shape;10412;p74">
              <a:extLst>
                <a:ext uri="{FF2B5EF4-FFF2-40B4-BE49-F238E27FC236}">
                  <a16:creationId xmlns:a16="http://schemas.microsoft.com/office/drawing/2014/main" id="{A85E704E-DBC8-C395-2B64-8FA51DB6C8C1}"/>
                </a:ext>
              </a:extLst>
            </p:cNvPr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1" name="Google Shape;10413;p74">
                <a:extLst>
                  <a:ext uri="{FF2B5EF4-FFF2-40B4-BE49-F238E27FC236}">
                    <a16:creationId xmlns:a16="http://schemas.microsoft.com/office/drawing/2014/main" id="{8A1943C9-74AE-8D2E-332E-EEE3A8C86CF2}"/>
                  </a:ext>
                </a:extLst>
              </p:cNvPr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" name="Google Shape;10414;p74">
                <a:extLst>
                  <a:ext uri="{FF2B5EF4-FFF2-40B4-BE49-F238E27FC236}">
                    <a16:creationId xmlns:a16="http://schemas.microsoft.com/office/drawing/2014/main" id="{ACA632F5-C0EF-88AD-D1D4-BEC00BC45905}"/>
                  </a:ext>
                </a:extLst>
              </p:cNvPr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" name="Google Shape;10415;p74">
                <a:extLst>
                  <a:ext uri="{FF2B5EF4-FFF2-40B4-BE49-F238E27FC236}">
                    <a16:creationId xmlns:a16="http://schemas.microsoft.com/office/drawing/2014/main" id="{7A125F93-D586-4358-B79A-3E1D27DF3986}"/>
                  </a:ext>
                </a:extLst>
              </p:cNvPr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" name="Google Shape;10416;p74">
                <a:extLst>
                  <a:ext uri="{FF2B5EF4-FFF2-40B4-BE49-F238E27FC236}">
                    <a16:creationId xmlns:a16="http://schemas.microsoft.com/office/drawing/2014/main" id="{56A84942-0A84-E9E2-4A97-C1D3DDE7A81C}"/>
                  </a:ext>
                </a:extLst>
              </p:cNvPr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" name="Google Shape;10417;p74">
                <a:extLst>
                  <a:ext uri="{FF2B5EF4-FFF2-40B4-BE49-F238E27FC236}">
                    <a16:creationId xmlns:a16="http://schemas.microsoft.com/office/drawing/2014/main" id="{D8ACC6BC-9D03-0A0F-5A91-1A328D5A14C5}"/>
                  </a:ext>
                </a:extLst>
              </p:cNvPr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6" name="Google Shape;10418;p74">
                <a:extLst>
                  <a:ext uri="{FF2B5EF4-FFF2-40B4-BE49-F238E27FC236}">
                    <a16:creationId xmlns:a16="http://schemas.microsoft.com/office/drawing/2014/main" id="{4173C1AD-3742-A3E5-9E92-1565A1328C4E}"/>
                  </a:ext>
                </a:extLst>
              </p:cNvPr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7" name="Google Shape;10419;p74">
                <a:extLst>
                  <a:ext uri="{FF2B5EF4-FFF2-40B4-BE49-F238E27FC236}">
                    <a16:creationId xmlns:a16="http://schemas.microsoft.com/office/drawing/2014/main" id="{DBA068D4-B6F5-9377-61F8-450824AC8D09}"/>
                  </a:ext>
                </a:extLst>
              </p:cNvPr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8" name="Google Shape;10420;p74">
                <a:extLst>
                  <a:ext uri="{FF2B5EF4-FFF2-40B4-BE49-F238E27FC236}">
                    <a16:creationId xmlns:a16="http://schemas.microsoft.com/office/drawing/2014/main" id="{4A4FABA9-2EA8-EFB7-5080-E6D838477004}"/>
                  </a:ext>
                </a:extLst>
              </p:cNvPr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6" name="Google Shape;10478;p74">
              <a:extLst>
                <a:ext uri="{FF2B5EF4-FFF2-40B4-BE49-F238E27FC236}">
                  <a16:creationId xmlns:a16="http://schemas.microsoft.com/office/drawing/2014/main" id="{627E60D5-2E9F-BD2A-F2B8-63F190D478EA}"/>
                </a:ext>
              </a:extLst>
            </p:cNvPr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57" name="Google Shape;10479;p74">
                <a:extLst>
                  <a:ext uri="{FF2B5EF4-FFF2-40B4-BE49-F238E27FC236}">
                    <a16:creationId xmlns:a16="http://schemas.microsoft.com/office/drawing/2014/main" id="{444A9C2D-E66C-C612-9B19-8600FF8247D0}"/>
                  </a:ext>
                </a:extLst>
              </p:cNvPr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" name="Google Shape;10480;p74">
                <a:extLst>
                  <a:ext uri="{FF2B5EF4-FFF2-40B4-BE49-F238E27FC236}">
                    <a16:creationId xmlns:a16="http://schemas.microsoft.com/office/drawing/2014/main" id="{85216E04-C3E8-821D-AA03-B4B47747307B}"/>
                  </a:ext>
                </a:extLst>
              </p:cNvPr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" name="Google Shape;10481;p74">
                <a:extLst>
                  <a:ext uri="{FF2B5EF4-FFF2-40B4-BE49-F238E27FC236}">
                    <a16:creationId xmlns:a16="http://schemas.microsoft.com/office/drawing/2014/main" id="{452FB6EA-63A3-02DE-6EE3-67916B55FD0C}"/>
                  </a:ext>
                </a:extLst>
              </p:cNvPr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" name="Google Shape;10482;p74">
                <a:extLst>
                  <a:ext uri="{FF2B5EF4-FFF2-40B4-BE49-F238E27FC236}">
                    <a16:creationId xmlns:a16="http://schemas.microsoft.com/office/drawing/2014/main" id="{631C12D1-F9E4-7C17-F9E4-700D921EF831}"/>
                  </a:ext>
                </a:extLst>
              </p:cNvPr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7" name="Google Shape;10101;p74">
              <a:extLst>
                <a:ext uri="{FF2B5EF4-FFF2-40B4-BE49-F238E27FC236}">
                  <a16:creationId xmlns:a16="http://schemas.microsoft.com/office/drawing/2014/main" id="{E59B410D-315A-CB3E-D74E-01D6F06D072A}"/>
                </a:ext>
              </a:extLst>
            </p:cNvPr>
            <p:cNvGrpSpPr/>
            <p:nvPr/>
          </p:nvGrpSpPr>
          <p:grpSpPr>
            <a:xfrm>
              <a:off x="11859078" y="5555346"/>
              <a:ext cx="466003" cy="432208"/>
              <a:chOff x="-62511900" y="4129100"/>
              <a:chExt cx="304050" cy="282000"/>
            </a:xfrm>
            <a:grpFill/>
          </p:grpSpPr>
          <p:sp>
            <p:nvSpPr>
              <p:cNvPr id="52" name="Google Shape;10102;p74">
                <a:extLst>
                  <a:ext uri="{FF2B5EF4-FFF2-40B4-BE49-F238E27FC236}">
                    <a16:creationId xmlns:a16="http://schemas.microsoft.com/office/drawing/2014/main" id="{14080A2F-6678-C1DD-5C83-95FF9BF658A3}"/>
                  </a:ext>
                </a:extLst>
              </p:cNvPr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" name="Google Shape;10103;p74">
                <a:extLst>
                  <a:ext uri="{FF2B5EF4-FFF2-40B4-BE49-F238E27FC236}">
                    <a16:creationId xmlns:a16="http://schemas.microsoft.com/office/drawing/2014/main" id="{31E4BF33-BC34-E022-3698-D2EF91D9E94C}"/>
                  </a:ext>
                </a:extLst>
              </p:cNvPr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4" name="Google Shape;10104;p74">
                <a:extLst>
                  <a:ext uri="{FF2B5EF4-FFF2-40B4-BE49-F238E27FC236}">
                    <a16:creationId xmlns:a16="http://schemas.microsoft.com/office/drawing/2014/main" id="{4DDC4F3D-D60D-4E28-E8B6-798CEDE9937C}"/>
                  </a:ext>
                </a:extLst>
              </p:cNvPr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" name="Google Shape;10105;p74">
                <a:extLst>
                  <a:ext uri="{FF2B5EF4-FFF2-40B4-BE49-F238E27FC236}">
                    <a16:creationId xmlns:a16="http://schemas.microsoft.com/office/drawing/2014/main" id="{0A3DDF0D-A93F-601A-3AD5-E32EA728D3BC}"/>
                  </a:ext>
                </a:extLst>
              </p:cNvPr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6" name="Google Shape;10106;p74">
                <a:extLst>
                  <a:ext uri="{FF2B5EF4-FFF2-40B4-BE49-F238E27FC236}">
                    <a16:creationId xmlns:a16="http://schemas.microsoft.com/office/drawing/2014/main" id="{493F5E8F-4FFF-510B-2F2B-F28BDAA304D6}"/>
                  </a:ext>
                </a:extLst>
              </p:cNvPr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8" name="Google Shape;10125;p74">
              <a:extLst>
                <a:ext uri="{FF2B5EF4-FFF2-40B4-BE49-F238E27FC236}">
                  <a16:creationId xmlns:a16="http://schemas.microsoft.com/office/drawing/2014/main" id="{05F93E47-37FE-7560-AF01-0C705FA012B9}"/>
                </a:ext>
              </a:extLst>
            </p:cNvPr>
            <p:cNvGrpSpPr/>
            <p:nvPr/>
          </p:nvGrpSpPr>
          <p:grpSpPr>
            <a:xfrm>
              <a:off x="10823979" y="1752179"/>
              <a:ext cx="633089" cy="634693"/>
              <a:chOff x="-64044600" y="3360375"/>
              <a:chExt cx="315850" cy="316650"/>
            </a:xfrm>
            <a:grpFill/>
          </p:grpSpPr>
          <p:sp>
            <p:nvSpPr>
              <p:cNvPr id="49" name="Google Shape;10126;p74">
                <a:extLst>
                  <a:ext uri="{FF2B5EF4-FFF2-40B4-BE49-F238E27FC236}">
                    <a16:creationId xmlns:a16="http://schemas.microsoft.com/office/drawing/2014/main" id="{3F54B4A3-5672-C753-DC02-429F2204CA6E}"/>
                  </a:ext>
                </a:extLst>
              </p:cNvPr>
              <p:cNvSpPr/>
              <p:nvPr/>
            </p:nvSpPr>
            <p:spPr>
              <a:xfrm>
                <a:off x="-63980025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" name="Google Shape;10127;p74">
                <a:extLst>
                  <a:ext uri="{FF2B5EF4-FFF2-40B4-BE49-F238E27FC236}">
                    <a16:creationId xmlns:a16="http://schemas.microsoft.com/office/drawing/2014/main" id="{A77CED25-AB0A-8E34-E5C9-863A756067F5}"/>
                  </a:ext>
                </a:extLst>
              </p:cNvPr>
              <p:cNvSpPr/>
              <p:nvPr/>
            </p:nvSpPr>
            <p:spPr>
              <a:xfrm>
                <a:off x="-64044600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" name="Google Shape;10128;p74">
                <a:extLst>
                  <a:ext uri="{FF2B5EF4-FFF2-40B4-BE49-F238E27FC236}">
                    <a16:creationId xmlns:a16="http://schemas.microsoft.com/office/drawing/2014/main" id="{632C71E0-B6B5-A9C2-AED3-C57A250CE963}"/>
                  </a:ext>
                </a:extLst>
              </p:cNvPr>
              <p:cNvSpPr/>
              <p:nvPr/>
            </p:nvSpPr>
            <p:spPr>
              <a:xfrm>
                <a:off x="-63945375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F9303957-9644-E8CE-AF1E-2C9702C2D65D}"/>
              </a:ext>
            </a:extLst>
          </p:cNvPr>
          <p:cNvSpPr txBox="1">
            <a:spLocks/>
          </p:cNvSpPr>
          <p:nvPr/>
        </p:nvSpPr>
        <p:spPr>
          <a:xfrm>
            <a:off x="2554112" y="4784877"/>
            <a:ext cx="4231214" cy="4284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449388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116833C-49EE-A862-95E2-15002F632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24DFC13F-5C3A-F247-3214-8D3FECC91E2A}"/>
              </a:ext>
            </a:extLst>
          </p:cNvPr>
          <p:cNvSpPr/>
          <p:nvPr/>
        </p:nvSpPr>
        <p:spPr>
          <a:xfrm rot="10800000">
            <a:off x="6295509" y="3369519"/>
            <a:ext cx="187282" cy="58322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174AF45-41B0-2C36-C3B9-46E042A6F39F}"/>
              </a:ext>
            </a:extLst>
          </p:cNvPr>
          <p:cNvSpPr/>
          <p:nvPr/>
        </p:nvSpPr>
        <p:spPr>
          <a:xfrm>
            <a:off x="6773769" y="3436854"/>
            <a:ext cx="449288" cy="44855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8F024EE4-B43B-8C20-02E5-7BF9B095DBF2}"/>
              </a:ext>
            </a:extLst>
          </p:cNvPr>
          <p:cNvSpPr/>
          <p:nvPr/>
        </p:nvSpPr>
        <p:spPr>
          <a:xfrm>
            <a:off x="8190368" y="3486043"/>
            <a:ext cx="433895" cy="35018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96F3BD1C-3676-0577-E5C0-DBB6453274BA}"/>
              </a:ext>
            </a:extLst>
          </p:cNvPr>
          <p:cNvSpPr/>
          <p:nvPr/>
        </p:nvSpPr>
        <p:spPr>
          <a:xfrm>
            <a:off x="8234290" y="4387111"/>
            <a:ext cx="498092" cy="36502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27E99218-134A-C7BC-5339-23D48F3DB732}"/>
              </a:ext>
            </a:extLst>
          </p:cNvPr>
          <p:cNvSpPr/>
          <p:nvPr/>
        </p:nvSpPr>
        <p:spPr>
          <a:xfrm>
            <a:off x="3138977" y="3416942"/>
            <a:ext cx="488381" cy="4883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0BC5A04B-FE99-9D0B-536E-CFF298E9D5C8}"/>
              </a:ext>
            </a:extLst>
          </p:cNvPr>
          <p:cNvSpPr/>
          <p:nvPr/>
        </p:nvSpPr>
        <p:spPr>
          <a:xfrm>
            <a:off x="5003404" y="4227353"/>
            <a:ext cx="411494" cy="52915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5A94BAEB-494A-47C4-BDC1-B73A41927696}"/>
              </a:ext>
            </a:extLst>
          </p:cNvPr>
          <p:cNvSpPr/>
          <p:nvPr/>
        </p:nvSpPr>
        <p:spPr>
          <a:xfrm>
            <a:off x="5631482" y="4355128"/>
            <a:ext cx="431039" cy="42652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65E83218-24E7-EA96-8DE5-7284B549ACDC}"/>
              </a:ext>
            </a:extLst>
          </p:cNvPr>
          <p:cNvSpPr/>
          <p:nvPr/>
        </p:nvSpPr>
        <p:spPr>
          <a:xfrm>
            <a:off x="3847656" y="4275686"/>
            <a:ext cx="296552" cy="42842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94B61E6D-6945-B603-F506-4E2D77AE7A1C}"/>
              </a:ext>
            </a:extLst>
          </p:cNvPr>
          <p:cNvSpPr/>
          <p:nvPr/>
        </p:nvSpPr>
        <p:spPr>
          <a:xfrm>
            <a:off x="6265996" y="4307387"/>
            <a:ext cx="386912" cy="42842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ADF000F6-72C0-FF16-12D1-AE2A0063C4A2}"/>
              </a:ext>
            </a:extLst>
          </p:cNvPr>
          <p:cNvSpPr/>
          <p:nvPr/>
        </p:nvSpPr>
        <p:spPr>
          <a:xfrm>
            <a:off x="7561148" y="4333711"/>
            <a:ext cx="423999" cy="43472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B2214A0A-8777-B3B5-1F2A-D06E07FF363F}"/>
              </a:ext>
            </a:extLst>
          </p:cNvPr>
          <p:cNvSpPr/>
          <p:nvPr/>
        </p:nvSpPr>
        <p:spPr>
          <a:xfrm>
            <a:off x="3746681" y="3514833"/>
            <a:ext cx="521466" cy="35321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A311DE37-712E-EF43-1285-F72F3736A79D}"/>
              </a:ext>
            </a:extLst>
          </p:cNvPr>
          <p:cNvSpPr/>
          <p:nvPr/>
        </p:nvSpPr>
        <p:spPr>
          <a:xfrm>
            <a:off x="3288877" y="4161204"/>
            <a:ext cx="268285" cy="6573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F3AC41DF-8C55-F089-E772-C8876271F004}"/>
              </a:ext>
            </a:extLst>
          </p:cNvPr>
          <p:cNvSpPr/>
          <p:nvPr/>
        </p:nvSpPr>
        <p:spPr>
          <a:xfrm>
            <a:off x="6820426" y="4333710"/>
            <a:ext cx="491581" cy="388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FE0F57E5-7FAC-5B20-5E83-BD82242B9D0E}"/>
              </a:ext>
            </a:extLst>
          </p:cNvPr>
          <p:cNvSpPr>
            <a:spLocks noChangeAspect="1"/>
          </p:cNvSpPr>
          <p:nvPr/>
        </p:nvSpPr>
        <p:spPr>
          <a:xfrm>
            <a:off x="4424338" y="4314274"/>
            <a:ext cx="404708" cy="4080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1B0070B0-C747-633A-0284-7E8AF9FF4BF9}"/>
              </a:ext>
            </a:extLst>
          </p:cNvPr>
          <p:cNvSpPr/>
          <p:nvPr/>
        </p:nvSpPr>
        <p:spPr>
          <a:xfrm>
            <a:off x="7514032" y="3429337"/>
            <a:ext cx="385358" cy="4635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022B4F43-ECFC-3F11-20E8-5315C2A750A7}"/>
              </a:ext>
            </a:extLst>
          </p:cNvPr>
          <p:cNvGrpSpPr/>
          <p:nvPr/>
        </p:nvGrpSpPr>
        <p:grpSpPr>
          <a:xfrm>
            <a:off x="8211050" y="926484"/>
            <a:ext cx="425141" cy="424850"/>
            <a:chOff x="-34004625" y="3585850"/>
            <a:chExt cx="292225" cy="292025"/>
          </a:xfrm>
          <a:solidFill>
            <a:srgbClr val="41719C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E856F9C7-F9B4-7003-99D1-1FAB253ED566}"/>
                </a:ext>
              </a:extLst>
            </p:cNvPr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3E2BC7EF-BC6C-17C2-A0A3-5ADB61867EA4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ED863F56-B46F-3704-3E99-C4ADB2B08740}"/>
                </a:ext>
              </a:extLst>
            </p:cNvPr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B38D3636-67CF-6DB8-4C81-50C798355C51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9489FC8F-84B3-3FCE-CC20-8C73B35F3352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5B19DE8C-B3A3-ACE8-E6BF-393BB0CF8485}"/>
              </a:ext>
            </a:extLst>
          </p:cNvPr>
          <p:cNvGrpSpPr/>
          <p:nvPr/>
        </p:nvGrpSpPr>
        <p:grpSpPr>
          <a:xfrm>
            <a:off x="7495165" y="1728546"/>
            <a:ext cx="414065" cy="412966"/>
            <a:chOff x="-30345325" y="3184750"/>
            <a:chExt cx="292225" cy="291450"/>
          </a:xfrm>
          <a:solidFill>
            <a:srgbClr val="41719C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F4C4A690-228B-95BA-4072-E1AFD0E0CC73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2FDA7809-23B7-2FA6-7C39-A13636FBDD4E}"/>
                </a:ext>
              </a:extLst>
            </p:cNvPr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4D29ED37-65B3-AEE6-4C06-E0B7B93C673B}"/>
                </a:ext>
              </a:extLst>
            </p:cNvPr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768A9876-908F-89B7-3448-1F8F293E1120}"/>
                </a:ext>
              </a:extLst>
            </p:cNvPr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E8A37A87-431C-E4CD-A641-709523DD94CD}"/>
                </a:ext>
              </a:extLst>
            </p:cNvPr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FB3162E1-91AC-5271-45DE-5287B106C76E}"/>
              </a:ext>
            </a:extLst>
          </p:cNvPr>
          <p:cNvGrpSpPr/>
          <p:nvPr/>
        </p:nvGrpSpPr>
        <p:grpSpPr>
          <a:xfrm>
            <a:off x="4435184" y="3483024"/>
            <a:ext cx="381641" cy="422300"/>
            <a:chOff x="-30354000" y="3569100"/>
            <a:chExt cx="292250" cy="292225"/>
          </a:xfrm>
          <a:solidFill>
            <a:srgbClr val="41719C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81EA08DC-734C-ABF5-143E-ED5768846B0D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07DB6716-E00E-DAE8-8BFF-04C8C0E92946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5C4C5824-2EC3-40EF-9280-F6D96C4539F0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13869CA4-6930-13DC-FF7C-FFB800A1DA95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738AAA29-068F-8AD0-3E10-2018CF3669FF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A86BC4D3-19CA-BDBC-DF20-F5571EA761C3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4D0AE01F-3DF7-6AAA-0D43-7FFE7517BED6}"/>
              </a:ext>
            </a:extLst>
          </p:cNvPr>
          <p:cNvGrpSpPr/>
          <p:nvPr/>
        </p:nvGrpSpPr>
        <p:grpSpPr>
          <a:xfrm>
            <a:off x="3730946" y="986056"/>
            <a:ext cx="373566" cy="372830"/>
            <a:chOff x="-31094350" y="3194000"/>
            <a:chExt cx="292225" cy="291650"/>
          </a:xfrm>
          <a:solidFill>
            <a:srgbClr val="41719C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756C8260-D7BE-8DFA-7858-1C7703EA410E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A49E590C-7FF7-EDA0-2A5B-C3696C624309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87A24332-CCCA-A231-B912-2CFC4BEAB845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10B4FD58-A7B9-1FE8-1957-A462AF0C8F11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89FC1EDD-4675-871B-3604-CDE66AC210B0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BC69E3A5-A11E-7E6B-EDE7-FFE68B81B8B9}"/>
                </a:ext>
              </a:extLst>
            </p:cNvPr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B649AC69-B8BC-4CBD-2552-19602D79F18E}"/>
                </a:ext>
              </a:extLst>
            </p:cNvPr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7923D353-E1FD-4337-2F40-10CA4044709C}"/>
                </a:ext>
              </a:extLst>
            </p:cNvPr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C01401FC-F2AB-FF61-B5F4-CFAA7CA0570F}"/>
              </a:ext>
            </a:extLst>
          </p:cNvPr>
          <p:cNvGrpSpPr/>
          <p:nvPr/>
        </p:nvGrpSpPr>
        <p:grpSpPr>
          <a:xfrm>
            <a:off x="8189636" y="2558379"/>
            <a:ext cx="453661" cy="454361"/>
            <a:chOff x="-31093575" y="3552550"/>
            <a:chExt cx="291450" cy="291900"/>
          </a:xfrm>
          <a:solidFill>
            <a:srgbClr val="41719C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47DD8828-237D-3009-FB1D-FE3541667DC2}"/>
                </a:ext>
              </a:extLst>
            </p:cNvPr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30EC1548-5D3D-6BDE-8F6A-8042DD527093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9A63E6AF-C47B-0034-FCB3-CE67BB267AF9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6D574CD8-3594-7C9C-5A76-5159997BFF04}"/>
                </a:ext>
              </a:extLst>
            </p:cNvPr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67EDD613-8B05-6603-3533-54C51A0625E0}"/>
              </a:ext>
            </a:extLst>
          </p:cNvPr>
          <p:cNvGrpSpPr/>
          <p:nvPr/>
        </p:nvGrpSpPr>
        <p:grpSpPr>
          <a:xfrm>
            <a:off x="3152161" y="935257"/>
            <a:ext cx="374965" cy="450422"/>
            <a:chOff x="-35814600" y="3202075"/>
            <a:chExt cx="242625" cy="291450"/>
          </a:xfrm>
          <a:solidFill>
            <a:srgbClr val="41719C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0EA0C008-BD15-55EC-68F9-7FD20060BC65}"/>
                </a:ext>
              </a:extLst>
            </p:cNvPr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CD4979A0-A042-4A07-D29C-5DEA330228F8}"/>
                </a:ext>
              </a:extLst>
            </p:cNvPr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2BB11B76-EAD0-0EC3-F7A7-08A2F88324D6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1BD7A683-9FB9-C5D9-AA33-FB7C0CB1BD1A}"/>
                </a:ext>
              </a:extLst>
            </p:cNvPr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58711EB0-0463-5491-93F7-0BDFBEEDC09E}"/>
                </a:ext>
              </a:extLst>
            </p:cNvPr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68DA1FC3-3235-5464-9EC9-DB7AF8166CAC}"/>
                </a:ext>
              </a:extLst>
            </p:cNvPr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A787F5AD-0368-3999-5B4E-22E797F22FC1}"/>
                </a:ext>
              </a:extLst>
            </p:cNvPr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1400A3F5-D4B8-694F-A44B-84D2EB42B461}"/>
              </a:ext>
            </a:extLst>
          </p:cNvPr>
          <p:cNvGrpSpPr/>
          <p:nvPr/>
        </p:nvGrpSpPr>
        <p:grpSpPr>
          <a:xfrm>
            <a:off x="6127724" y="908464"/>
            <a:ext cx="450421" cy="450422"/>
            <a:chOff x="-34003850" y="3227275"/>
            <a:chExt cx="291450" cy="291450"/>
          </a:xfrm>
          <a:solidFill>
            <a:srgbClr val="41719C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B3A974E5-4E78-BE7E-4638-7851FEB7FF29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69929802-5F4F-F00B-C29F-AAFA7F5A0754}"/>
                </a:ext>
              </a:extLst>
            </p:cNvPr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7A2FE8D5-A4D1-DA35-8565-822A993B1534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391F666E-0FA1-7B65-E668-086F70F3E7A7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52698D7B-AA1D-54F6-3F05-B62B115274FD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0294219C-27B5-6816-3F76-963D3EB8C0A8}"/>
              </a:ext>
            </a:extLst>
          </p:cNvPr>
          <p:cNvGrpSpPr/>
          <p:nvPr/>
        </p:nvGrpSpPr>
        <p:grpSpPr>
          <a:xfrm>
            <a:off x="6694941" y="916356"/>
            <a:ext cx="455290" cy="449186"/>
            <a:chOff x="-33645475" y="3228075"/>
            <a:chExt cx="294600" cy="290650"/>
          </a:xfrm>
          <a:solidFill>
            <a:srgbClr val="41719C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F60519FE-0227-58B4-6B39-27AD54423A3F}"/>
                </a:ext>
              </a:extLst>
            </p:cNvPr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E667A957-F159-159F-B510-31E786A5EFA2}"/>
                </a:ext>
              </a:extLst>
            </p:cNvPr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0B6AC5C5-0766-CD16-4747-AA8F41477075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3825DDF4-DCBB-FD54-FF7A-5D398FB911E1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DFFF2BC0-41EE-1992-81AA-0302539F0F4D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8AF5DE42-0530-75C6-13EA-34E283F32E0F}"/>
                </a:ext>
              </a:extLst>
            </p:cNvPr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AF6D707D-65A9-4D90-EB24-A193C5CF71CC}"/>
                </a:ext>
              </a:extLst>
            </p:cNvPr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21A44F90-6599-FAC5-5D4B-61EA291D6A9C}"/>
              </a:ext>
            </a:extLst>
          </p:cNvPr>
          <p:cNvGrpSpPr/>
          <p:nvPr/>
        </p:nvGrpSpPr>
        <p:grpSpPr>
          <a:xfrm>
            <a:off x="4395120" y="916891"/>
            <a:ext cx="435778" cy="450422"/>
            <a:chOff x="-35118325" y="3202075"/>
            <a:chExt cx="281975" cy="291450"/>
          </a:xfrm>
          <a:solidFill>
            <a:srgbClr val="41719C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E343C8C4-B59B-8E1A-A745-E278FB41E74B}"/>
                </a:ext>
              </a:extLst>
            </p:cNvPr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5E41E86F-9DB5-A066-43E0-34A0CAB9B2A0}"/>
                </a:ext>
              </a:extLst>
            </p:cNvPr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319BEF3D-D614-A43C-8D61-AA86DA6A4C4F}"/>
                </a:ext>
              </a:extLst>
            </p:cNvPr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63D7B603-B06C-F13F-1E92-0016B08D0835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30C97882-7F9E-1819-1EF8-5DA991A09FC9}"/>
              </a:ext>
            </a:extLst>
          </p:cNvPr>
          <p:cNvGrpSpPr/>
          <p:nvPr/>
        </p:nvGrpSpPr>
        <p:grpSpPr>
          <a:xfrm>
            <a:off x="7495164" y="916356"/>
            <a:ext cx="428514" cy="451040"/>
            <a:chOff x="-33277650" y="3226875"/>
            <a:chExt cx="277275" cy="291850"/>
          </a:xfrm>
          <a:solidFill>
            <a:srgbClr val="41719C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EDC46208-C37F-369E-53CE-977CB230F8E8}"/>
                </a:ext>
              </a:extLst>
            </p:cNvPr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21109E48-DF7C-E49A-464C-50501078EF46}"/>
                </a:ext>
              </a:extLst>
            </p:cNvPr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DC5B0D28-C23A-6F44-C1A8-9F71B8926020}"/>
                </a:ext>
              </a:extLst>
            </p:cNvPr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D00F5447-BC86-5078-3CBD-BE49712E52EF}"/>
                </a:ext>
              </a:extLst>
            </p:cNvPr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953C0EE6-8D47-3F2C-7AA6-D8946F86C435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2446EA5F-AFC6-4AAF-1F9E-99574E74C859}"/>
                </a:ext>
              </a:extLst>
            </p:cNvPr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732A576E-7102-2F5C-ED1F-B26771422A2E}"/>
                </a:ext>
              </a:extLst>
            </p:cNvPr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FC868F6-0CE8-3892-5E79-DDAB94ECF095}"/>
              </a:ext>
            </a:extLst>
          </p:cNvPr>
          <p:cNvGrpSpPr/>
          <p:nvPr/>
        </p:nvGrpSpPr>
        <p:grpSpPr>
          <a:xfrm>
            <a:off x="4970683" y="916891"/>
            <a:ext cx="423608" cy="450422"/>
            <a:chOff x="-34755225" y="3202075"/>
            <a:chExt cx="274100" cy="291450"/>
          </a:xfrm>
          <a:solidFill>
            <a:srgbClr val="41719C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E7C1B33E-B513-D27B-C399-AEF43967764F}"/>
                </a:ext>
              </a:extLst>
            </p:cNvPr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32A82DAA-3A75-CD4E-8DF6-0212862054FA}"/>
                </a:ext>
              </a:extLst>
            </p:cNvPr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AFBBA544-3F53-9E57-DBB0-CC6802E1A295}"/>
                </a:ext>
              </a:extLst>
            </p:cNvPr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29D9D8E3-CF4F-5E66-3CE0-5BDECF019849}"/>
                </a:ext>
              </a:extLst>
            </p:cNvPr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A95EDB09-BE85-2D2D-FE4A-D59ACA624BDE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F240565A-A508-E520-7448-706078962013}"/>
                </a:ext>
              </a:extLst>
            </p:cNvPr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1E75AD07-C031-3C8A-3A22-067F7C9AA4F3}"/>
                </a:ext>
              </a:extLst>
            </p:cNvPr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7F342A44-1583-2BD1-C8AB-953119790294}"/>
              </a:ext>
            </a:extLst>
          </p:cNvPr>
          <p:cNvGrpSpPr/>
          <p:nvPr/>
        </p:nvGrpSpPr>
        <p:grpSpPr>
          <a:xfrm>
            <a:off x="5515288" y="916565"/>
            <a:ext cx="456488" cy="451079"/>
            <a:chOff x="-34408675" y="3202075"/>
            <a:chExt cx="295375" cy="291875"/>
          </a:xfrm>
          <a:solidFill>
            <a:srgbClr val="41719C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2310BFCD-5633-212F-B41D-D8A6876ECDDE}"/>
                </a:ext>
              </a:extLst>
            </p:cNvPr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2018B668-6E3E-3F41-3EB7-FC18E9D1D6F4}"/>
                </a:ext>
              </a:extLst>
            </p:cNvPr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6B7AD0C-EFB0-9183-66F9-DC22B0E9933A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19F70951-6D84-459E-158A-E2FB61C17184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B429807B-8A4B-9F20-FD87-5BE48503609F}"/>
              </a:ext>
            </a:extLst>
          </p:cNvPr>
          <p:cNvGrpSpPr/>
          <p:nvPr/>
        </p:nvGrpSpPr>
        <p:grpSpPr>
          <a:xfrm>
            <a:off x="8170801" y="1679595"/>
            <a:ext cx="498608" cy="496390"/>
            <a:chOff x="-30735200" y="3552550"/>
            <a:chExt cx="292225" cy="290925"/>
          </a:xfrm>
          <a:solidFill>
            <a:srgbClr val="41719C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E37DC611-7186-61D3-AF9E-D80DD093D487}"/>
                </a:ext>
              </a:extLst>
            </p:cNvPr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C5A2DF2C-A50C-9AFF-8621-B4830ACA9BF2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DAB324BB-4F25-BB80-DB2F-79211603ECDC}"/>
              </a:ext>
            </a:extLst>
          </p:cNvPr>
          <p:cNvSpPr/>
          <p:nvPr/>
        </p:nvSpPr>
        <p:spPr>
          <a:xfrm>
            <a:off x="4346601" y="1707902"/>
            <a:ext cx="445214" cy="446398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D9DE941E-1314-2782-6771-9B4EF909F075}"/>
              </a:ext>
            </a:extLst>
          </p:cNvPr>
          <p:cNvGrpSpPr/>
          <p:nvPr/>
        </p:nvGrpSpPr>
        <p:grpSpPr>
          <a:xfrm>
            <a:off x="4907684" y="1706389"/>
            <a:ext cx="460833" cy="449225"/>
            <a:chOff x="-31817400" y="3910025"/>
            <a:chExt cx="301675" cy="294075"/>
          </a:xfrm>
          <a:solidFill>
            <a:srgbClr val="41719C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D03D5B0D-EF47-57C4-054D-F8C4B282C376}"/>
                </a:ext>
              </a:extLst>
            </p:cNvPr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9E4B55F4-0C93-26A7-3A80-B9F77CA4E79A}"/>
                </a:ext>
              </a:extLst>
            </p:cNvPr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7908A8AD-9A8D-85C1-F026-6A5B0714F0A5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D8FA7070-3EDF-7CE6-F7CF-1F7DF0396779}"/>
              </a:ext>
            </a:extLst>
          </p:cNvPr>
          <p:cNvGrpSpPr/>
          <p:nvPr/>
        </p:nvGrpSpPr>
        <p:grpSpPr>
          <a:xfrm>
            <a:off x="5475369" y="1706598"/>
            <a:ext cx="450026" cy="448804"/>
            <a:chOff x="-31455100" y="3909350"/>
            <a:chExt cx="294600" cy="293800"/>
          </a:xfrm>
          <a:solidFill>
            <a:srgbClr val="41719C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75EFA0B7-333E-236B-77BD-E03783DA43B0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C1105C5C-37C3-2B2C-BB6B-8BD5CF0D8F03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CAC0A784-EC1C-E050-3577-45EE2EB9B94F}"/>
              </a:ext>
            </a:extLst>
          </p:cNvPr>
          <p:cNvGrpSpPr/>
          <p:nvPr/>
        </p:nvGrpSpPr>
        <p:grpSpPr>
          <a:xfrm>
            <a:off x="3147851" y="1725784"/>
            <a:ext cx="446398" cy="447620"/>
            <a:chOff x="-32927950" y="3944800"/>
            <a:chExt cx="292225" cy="293025"/>
          </a:xfrm>
          <a:solidFill>
            <a:srgbClr val="41719C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14235484-A1F0-244C-2677-C7B777B0EE11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4DF56839-5CCE-BCAB-DB32-163D268D9583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FA8BB1D7-E2FC-AB5F-BB71-199F57931D6E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9388C741-9CB4-5629-FEF8-704712EF574B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E932E38D-6DF6-132B-E756-5A939FF32D1D}"/>
                </a:ext>
              </a:extLst>
            </p:cNvPr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BC692DFA-8A99-F7F0-3796-A2EA559F7E9F}"/>
                </a:ext>
              </a:extLst>
            </p:cNvPr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ADFDB1C8-FF1E-9A50-484E-B89AA8776427}"/>
                </a:ext>
              </a:extLst>
            </p:cNvPr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9991E6E4-66A5-2C7D-AE9E-07BF881ED561}"/>
                </a:ext>
              </a:extLst>
            </p:cNvPr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5FF4C265-8152-ED1A-35DD-67926BF137CB}"/>
                </a:ext>
              </a:extLst>
            </p:cNvPr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27BDC71D-D560-DA3C-1EC1-C75119334D11}"/>
              </a:ext>
            </a:extLst>
          </p:cNvPr>
          <p:cNvGrpSpPr/>
          <p:nvPr/>
        </p:nvGrpSpPr>
        <p:grpSpPr>
          <a:xfrm>
            <a:off x="6107749" y="1700219"/>
            <a:ext cx="445214" cy="445176"/>
            <a:chOff x="-31093575" y="3911725"/>
            <a:chExt cx="291450" cy="291425"/>
          </a:xfrm>
          <a:solidFill>
            <a:srgbClr val="41719C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A9CF8A18-0A89-9DFF-9ED8-584F2B318840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D85A34D1-BB31-2F72-E4AA-39B64EE014E2}"/>
                </a:ext>
              </a:extLst>
            </p:cNvPr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BCC9074B-CE6C-39F7-FAB8-7127EE8C3AA4}"/>
              </a:ext>
            </a:extLst>
          </p:cNvPr>
          <p:cNvGrpSpPr/>
          <p:nvPr/>
        </p:nvGrpSpPr>
        <p:grpSpPr>
          <a:xfrm>
            <a:off x="3781531" y="1707953"/>
            <a:ext cx="469273" cy="446093"/>
            <a:chOff x="-32576675" y="3944600"/>
            <a:chExt cx="307200" cy="292025"/>
          </a:xfrm>
          <a:solidFill>
            <a:srgbClr val="41719C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874CE45A-1E27-5AA6-027D-D5E4FCF01553}"/>
                </a:ext>
              </a:extLst>
            </p:cNvPr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A406729E-9369-A1B5-A69B-488AB9F3841B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467294EB-2B16-D701-2B52-78EFE6364034}"/>
              </a:ext>
            </a:extLst>
          </p:cNvPr>
          <p:cNvGrpSpPr/>
          <p:nvPr/>
        </p:nvGrpSpPr>
        <p:grpSpPr>
          <a:xfrm>
            <a:off x="6730347" y="1707238"/>
            <a:ext cx="446398" cy="445214"/>
            <a:chOff x="-30735200" y="3910925"/>
            <a:chExt cx="292225" cy="291450"/>
          </a:xfrm>
          <a:solidFill>
            <a:srgbClr val="41719C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45F540E9-B724-F3CB-E6C9-0277E59F69EB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F43ADCD1-BE66-EE94-CF89-B9F23157F38F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1977D9CC-5E00-6297-9855-EDCC6F5295A4}"/>
              </a:ext>
            </a:extLst>
          </p:cNvPr>
          <p:cNvSpPr/>
          <p:nvPr/>
        </p:nvSpPr>
        <p:spPr>
          <a:xfrm>
            <a:off x="4339773" y="2577097"/>
            <a:ext cx="451033" cy="46317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B30A235B-D57E-31C1-61D6-517F077B6CB4}"/>
              </a:ext>
            </a:extLst>
          </p:cNvPr>
          <p:cNvSpPr/>
          <p:nvPr/>
        </p:nvSpPr>
        <p:spPr>
          <a:xfrm>
            <a:off x="4879374" y="2649496"/>
            <a:ext cx="459005" cy="390768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00BE7B53-A103-98A2-E8B1-4B797AC10CE3}"/>
              </a:ext>
            </a:extLst>
          </p:cNvPr>
          <p:cNvGrpSpPr/>
          <p:nvPr/>
        </p:nvGrpSpPr>
        <p:grpSpPr>
          <a:xfrm>
            <a:off x="5526834" y="2589234"/>
            <a:ext cx="461288" cy="462005"/>
            <a:chOff x="-38538975" y="3954250"/>
            <a:chExt cx="318225" cy="316650"/>
          </a:xfrm>
          <a:solidFill>
            <a:srgbClr val="41719C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03C2647C-9E59-9A9A-0D54-B8B8ADF46E22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A699AE1E-AAE0-8500-FB36-0784046BBEDC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BC64309F-DCF1-E43F-BEC8-1E39D52B1622}"/>
              </a:ext>
            </a:extLst>
          </p:cNvPr>
          <p:cNvGrpSpPr/>
          <p:nvPr/>
        </p:nvGrpSpPr>
        <p:grpSpPr>
          <a:xfrm>
            <a:off x="7353853" y="2571605"/>
            <a:ext cx="465818" cy="464303"/>
            <a:chOff x="-37385100" y="3949908"/>
            <a:chExt cx="321350" cy="318225"/>
          </a:xfrm>
          <a:solidFill>
            <a:srgbClr val="41719C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3B1A75C5-4106-F0BC-2625-E9E2522039EA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B3FA2D03-53D8-08F5-649F-55A636121EB1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B8454E58-B6ED-AB85-ABDB-343DDA72C314}"/>
              </a:ext>
            </a:extLst>
          </p:cNvPr>
          <p:cNvGrpSpPr/>
          <p:nvPr/>
        </p:nvGrpSpPr>
        <p:grpSpPr>
          <a:xfrm>
            <a:off x="4901348" y="3495290"/>
            <a:ext cx="406289" cy="408912"/>
            <a:chOff x="-40011050" y="3972375"/>
            <a:chExt cx="316650" cy="316625"/>
          </a:xfrm>
          <a:solidFill>
            <a:srgbClr val="41719C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CCE8227A-D559-8F0E-5BA1-445B1B0143E1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7AE827E9-3DCC-240E-7DCA-B1DD7054D6C9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A5AAB67F-EF75-0C97-42AB-D1DDA0F4D44D}"/>
              </a:ext>
            </a:extLst>
          </p:cNvPr>
          <p:cNvGrpSpPr/>
          <p:nvPr/>
        </p:nvGrpSpPr>
        <p:grpSpPr>
          <a:xfrm>
            <a:off x="6148312" y="2583009"/>
            <a:ext cx="272918" cy="462005"/>
            <a:chOff x="-38109725" y="3955025"/>
            <a:chExt cx="188275" cy="316650"/>
          </a:xfrm>
          <a:solidFill>
            <a:srgbClr val="41719C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DD11F5DB-8F4E-7853-5A0B-2E9B123217C7}"/>
                </a:ext>
              </a:extLst>
            </p:cNvPr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0CDACBAA-784C-55A2-9A5F-5D1E239B4152}"/>
                </a:ext>
              </a:extLst>
            </p:cNvPr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A4D70970-C4C4-DE30-1839-A74D42305CE9}"/>
              </a:ext>
            </a:extLst>
          </p:cNvPr>
          <p:cNvGrpSpPr/>
          <p:nvPr/>
        </p:nvGrpSpPr>
        <p:grpSpPr>
          <a:xfrm>
            <a:off x="3796055" y="2604496"/>
            <a:ext cx="454439" cy="462589"/>
            <a:chOff x="-39647175" y="3972000"/>
            <a:chExt cx="313500" cy="317050"/>
          </a:xfrm>
          <a:solidFill>
            <a:srgbClr val="41719C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342CBEC9-32C6-06CF-3C52-247CBAB1A771}"/>
                </a:ext>
              </a:extLst>
            </p:cNvPr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B3756CB5-9525-F1B1-118F-565A133422AE}"/>
                </a:ext>
              </a:extLst>
            </p:cNvPr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1CBDEAE3-34F2-C0D8-7BC4-BE51B68A9F4B}"/>
                </a:ext>
              </a:extLst>
            </p:cNvPr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BD089CB0-A94D-4F4B-7A62-65CA3252746D}"/>
              </a:ext>
            </a:extLst>
          </p:cNvPr>
          <p:cNvGrpSpPr/>
          <p:nvPr/>
        </p:nvGrpSpPr>
        <p:grpSpPr>
          <a:xfrm>
            <a:off x="6705283" y="2576276"/>
            <a:ext cx="456722" cy="464303"/>
            <a:chOff x="-37804925" y="3953450"/>
            <a:chExt cx="315075" cy="318225"/>
          </a:xfrm>
          <a:solidFill>
            <a:srgbClr val="41719C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27F3316E-FF31-7906-5C4A-B54EF0DD9354}"/>
                </a:ext>
              </a:extLst>
            </p:cNvPr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0998ABF6-14D8-7B2A-E862-92828C10AF9C}"/>
                </a:ext>
              </a:extLst>
            </p:cNvPr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47AA9407-F850-0F64-AECD-E705A92E7708}"/>
                </a:ext>
              </a:extLst>
            </p:cNvPr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15D78F3C-DAD7-4CE2-2EEC-CC36E98773EF}"/>
              </a:ext>
            </a:extLst>
          </p:cNvPr>
          <p:cNvGrpSpPr/>
          <p:nvPr/>
        </p:nvGrpSpPr>
        <p:grpSpPr>
          <a:xfrm>
            <a:off x="5567841" y="3523547"/>
            <a:ext cx="492364" cy="387939"/>
            <a:chOff x="5629975" y="3255775"/>
            <a:chExt cx="504500" cy="397500"/>
          </a:xfrm>
          <a:solidFill>
            <a:srgbClr val="41719C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F378C2D2-A0A4-9546-4427-17C2C17E53A0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99A284BD-00C6-DC94-0959-A8556B641737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B0A8D705-5457-36D1-FCB1-A411FFF4BEAF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0D505467-24DF-B263-778E-FFB0E9F24ED7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6A8D2E4E-2614-DC31-6ED0-E6D771214552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26CAE020-30F4-B87D-4163-F88631C4AE33}"/>
              </a:ext>
            </a:extLst>
          </p:cNvPr>
          <p:cNvGrpSpPr/>
          <p:nvPr/>
        </p:nvGrpSpPr>
        <p:grpSpPr>
          <a:xfrm>
            <a:off x="3077945" y="2595843"/>
            <a:ext cx="556457" cy="457373"/>
            <a:chOff x="6234950" y="3255925"/>
            <a:chExt cx="483250" cy="397200"/>
          </a:xfrm>
          <a:solidFill>
            <a:srgbClr val="41719C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FA2A63FD-503A-95CB-10F7-F57974226212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0B572E24-A0FB-5982-FD0D-5714662CD46D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11AC2ABF-0663-5B9C-CFB6-FDFB2118AD24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B1AEF38D-B609-7822-955B-260D1DCA17C8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9746670B-7CF3-9259-02C4-59D66268082A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2556EBBC-3DDB-5064-F2B5-366290DB0303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9F8A35C6-E38F-1A3D-693D-CF6EB4C38993}"/>
              </a:ext>
            </a:extLst>
          </p:cNvPr>
          <p:cNvSpPr txBox="1">
            <a:spLocks/>
          </p:cNvSpPr>
          <p:nvPr/>
        </p:nvSpPr>
        <p:spPr>
          <a:xfrm>
            <a:off x="2554112" y="4784877"/>
            <a:ext cx="4231214" cy="4284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50360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3507129" y="2779392"/>
            <a:ext cx="5387317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dirty="0">
                <a:solidFill>
                  <a:srgbClr val="EB5F55"/>
                </a:solidFill>
                <a:latin typeface="Red Hat Display Black" panose="020B0604020202020204" charset="0"/>
                <a:cs typeface="Arial" pitchFamily="34" charset="0"/>
              </a:rPr>
              <a:t>Agenda </a:t>
            </a:r>
            <a:r>
              <a:rPr lang="en-US" sz="6600" dirty="0">
                <a:solidFill>
                  <a:srgbClr val="EB5F55"/>
                </a:solidFill>
                <a:latin typeface="Red Hat Display Black" panose="020B0604020202020204" charset="0"/>
              </a:rPr>
              <a:t>Infographic</a:t>
            </a:r>
            <a:endParaRPr lang="ko-KR" altLang="en-US" sz="6600" dirty="0">
              <a:solidFill>
                <a:srgbClr val="EB5F55"/>
              </a:solidFill>
              <a:latin typeface="Red Hat Display Black" panose="020B060402020202020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07B4-13A7-413D-BEB4-4A00B043481C}"/>
              </a:ext>
            </a:extLst>
          </p:cNvPr>
          <p:cNvSpPr txBox="1"/>
          <p:nvPr/>
        </p:nvSpPr>
        <p:spPr>
          <a:xfrm>
            <a:off x="1053369" y="1042525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FF5DB-1D61-47C2-9575-0A6F653D1F79}"/>
              </a:ext>
            </a:extLst>
          </p:cNvPr>
          <p:cNvSpPr txBox="1"/>
          <p:nvPr/>
        </p:nvSpPr>
        <p:spPr>
          <a:xfrm>
            <a:off x="1044345" y="515136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51004-8F9D-4FEE-BE66-C26E6A2ECF2A}"/>
              </a:ext>
            </a:extLst>
          </p:cNvPr>
          <p:cNvSpPr txBox="1"/>
          <p:nvPr/>
        </p:nvSpPr>
        <p:spPr>
          <a:xfrm>
            <a:off x="280167" y="676304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EB5F55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EB5F5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74738B-1D34-4749-AD1C-0A8B6BA5031B}"/>
              </a:ext>
            </a:extLst>
          </p:cNvPr>
          <p:cNvSpPr txBox="1"/>
          <p:nvPr/>
        </p:nvSpPr>
        <p:spPr>
          <a:xfrm>
            <a:off x="1053369" y="2286628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EEE592-CE99-4FAD-999A-32AC0BECA402}"/>
              </a:ext>
            </a:extLst>
          </p:cNvPr>
          <p:cNvSpPr txBox="1"/>
          <p:nvPr/>
        </p:nvSpPr>
        <p:spPr>
          <a:xfrm>
            <a:off x="1044345" y="1759239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B9D0D-56C3-496A-A4F6-B2E9D5C9A119}"/>
              </a:ext>
            </a:extLst>
          </p:cNvPr>
          <p:cNvSpPr txBox="1"/>
          <p:nvPr/>
        </p:nvSpPr>
        <p:spPr>
          <a:xfrm>
            <a:off x="280167" y="1920407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EB5F55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EB5F55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7C4BC2-5675-4C8D-BF30-CD74070756EF}"/>
              </a:ext>
            </a:extLst>
          </p:cNvPr>
          <p:cNvSpPr txBox="1"/>
          <p:nvPr/>
        </p:nvSpPr>
        <p:spPr>
          <a:xfrm>
            <a:off x="4402541" y="1042525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514F5-71CD-4BC1-842E-A726F4056091}"/>
              </a:ext>
            </a:extLst>
          </p:cNvPr>
          <p:cNvSpPr txBox="1"/>
          <p:nvPr/>
        </p:nvSpPr>
        <p:spPr>
          <a:xfrm>
            <a:off x="4393516" y="515136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4C73EB-319E-44E5-BA09-235A93BF10D6}"/>
              </a:ext>
            </a:extLst>
          </p:cNvPr>
          <p:cNvSpPr txBox="1"/>
          <p:nvPr/>
        </p:nvSpPr>
        <p:spPr>
          <a:xfrm>
            <a:off x="3629339" y="676304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EB5F55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EB5F55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552E5-4F3A-4C56-8BA7-D4763D885CE5}"/>
              </a:ext>
            </a:extLst>
          </p:cNvPr>
          <p:cNvSpPr txBox="1"/>
          <p:nvPr/>
        </p:nvSpPr>
        <p:spPr>
          <a:xfrm>
            <a:off x="4402541" y="2286628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076481-AE0F-48F8-A65A-0119F8E0B1C2}"/>
              </a:ext>
            </a:extLst>
          </p:cNvPr>
          <p:cNvSpPr txBox="1"/>
          <p:nvPr/>
        </p:nvSpPr>
        <p:spPr>
          <a:xfrm>
            <a:off x="4393516" y="1759239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0F3EE1-378F-447A-AD79-C662BF019322}"/>
              </a:ext>
            </a:extLst>
          </p:cNvPr>
          <p:cNvSpPr txBox="1"/>
          <p:nvPr/>
        </p:nvSpPr>
        <p:spPr>
          <a:xfrm>
            <a:off x="3629339" y="1920407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EB5F55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rgbClr val="EB5F55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E3D8-A391-4A67-AF3B-9AA1DF9411A9}"/>
              </a:ext>
            </a:extLst>
          </p:cNvPr>
          <p:cNvSpPr/>
          <p:nvPr/>
        </p:nvSpPr>
        <p:spPr>
          <a:xfrm>
            <a:off x="1035320" y="919347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63ABCF-03BD-461C-84F6-E8A2E41F257B}"/>
              </a:ext>
            </a:extLst>
          </p:cNvPr>
          <p:cNvSpPr/>
          <p:nvPr/>
        </p:nvSpPr>
        <p:spPr>
          <a:xfrm>
            <a:off x="4387149" y="919347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7AB9A3-9E67-49F6-AFC9-67BC61085430}"/>
              </a:ext>
            </a:extLst>
          </p:cNvPr>
          <p:cNvSpPr/>
          <p:nvPr/>
        </p:nvSpPr>
        <p:spPr>
          <a:xfrm>
            <a:off x="1035320" y="2153968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988957-C1EB-4590-9083-F9AEABA5A480}"/>
              </a:ext>
            </a:extLst>
          </p:cNvPr>
          <p:cNvSpPr/>
          <p:nvPr/>
        </p:nvSpPr>
        <p:spPr>
          <a:xfrm>
            <a:off x="4387149" y="2153968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99" y="2934508"/>
            <a:ext cx="1878750" cy="18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8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 idx="4294967295"/>
          </p:nvPr>
        </p:nvSpPr>
        <p:spPr>
          <a:xfrm>
            <a:off x="602958" y="550712"/>
            <a:ext cx="6249988" cy="11604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41719C"/>
                </a:solidFill>
              </a:rPr>
              <a:t>Concepto</a:t>
            </a:r>
            <a:endParaRPr sz="9600" b="1" dirty="0">
              <a:solidFill>
                <a:srgbClr val="41719C"/>
              </a:solidFill>
            </a:endParaRPr>
          </a:p>
        </p:txBody>
      </p:sp>
      <p:grpSp>
        <p:nvGrpSpPr>
          <p:cNvPr id="10" name="Group 25">
            <a:extLst>
              <a:ext uri="{FF2B5EF4-FFF2-40B4-BE49-F238E27FC236}">
                <a16:creationId xmlns:a16="http://schemas.microsoft.com/office/drawing/2014/main" id="{8BD792AE-96E3-4240-8907-928C42F50E04}"/>
              </a:ext>
            </a:extLst>
          </p:cNvPr>
          <p:cNvGrpSpPr/>
          <p:nvPr/>
        </p:nvGrpSpPr>
        <p:grpSpPr>
          <a:xfrm>
            <a:off x="602959" y="3257752"/>
            <a:ext cx="1405139" cy="1004121"/>
            <a:chOff x="668191" y="4873645"/>
            <a:chExt cx="1873519" cy="1338828"/>
          </a:xfrm>
        </p:grpSpPr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8BD792AE-96E3-4240-8907-928C42F50E04}"/>
              </a:ext>
            </a:extLst>
          </p:cNvPr>
          <p:cNvGrpSpPr/>
          <p:nvPr/>
        </p:nvGrpSpPr>
        <p:grpSpPr>
          <a:xfrm>
            <a:off x="2322814" y="3257752"/>
            <a:ext cx="1405139" cy="1004121"/>
            <a:chOff x="668191" y="4873645"/>
            <a:chExt cx="1873519" cy="1338828"/>
          </a:xfrm>
        </p:grpSpPr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8BD792AE-96E3-4240-8907-928C42F50E04}"/>
              </a:ext>
            </a:extLst>
          </p:cNvPr>
          <p:cNvGrpSpPr/>
          <p:nvPr/>
        </p:nvGrpSpPr>
        <p:grpSpPr>
          <a:xfrm>
            <a:off x="4038006" y="3240290"/>
            <a:ext cx="1405139" cy="1004121"/>
            <a:chOff x="668191" y="4873645"/>
            <a:chExt cx="1873519" cy="1338828"/>
          </a:xfrm>
        </p:grpSpPr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576" y="2552396"/>
            <a:ext cx="879998" cy="55329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183" y="2207817"/>
            <a:ext cx="879998" cy="55329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90" y="2546554"/>
            <a:ext cx="879998" cy="553292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E28361BD-7113-DDAD-EEEF-28A9022E2ED6}"/>
              </a:ext>
            </a:extLst>
          </p:cNvPr>
          <p:cNvSpPr>
            <a:spLocks noEditPoints="1"/>
          </p:cNvSpPr>
          <p:nvPr/>
        </p:nvSpPr>
        <p:spPr bwMode="auto">
          <a:xfrm>
            <a:off x="5864225" y="1709738"/>
            <a:ext cx="2344738" cy="2543174"/>
          </a:xfrm>
          <a:custGeom>
            <a:avLst/>
            <a:gdLst>
              <a:gd name="T0" fmla="*/ 910 w 910"/>
              <a:gd name="T1" fmla="*/ 703 h 987"/>
              <a:gd name="T2" fmla="*/ 476 w 910"/>
              <a:gd name="T3" fmla="*/ 979 h 987"/>
              <a:gd name="T4" fmla="*/ 22 w 910"/>
              <a:gd name="T5" fmla="*/ 741 h 987"/>
              <a:gd name="T6" fmla="*/ 0 w 910"/>
              <a:gd name="T7" fmla="*/ 281 h 987"/>
              <a:gd name="T8" fmla="*/ 310 w 910"/>
              <a:gd name="T9" fmla="*/ 75 h 987"/>
              <a:gd name="T10" fmla="*/ 472 w 910"/>
              <a:gd name="T11" fmla="*/ 4 h 987"/>
              <a:gd name="T12" fmla="*/ 707 w 910"/>
              <a:gd name="T13" fmla="*/ 137 h 987"/>
              <a:gd name="T14" fmla="*/ 910 w 910"/>
              <a:gd name="T15" fmla="*/ 281 h 987"/>
              <a:gd name="T16" fmla="*/ 55 w 910"/>
              <a:gd name="T17" fmla="*/ 316 h 987"/>
              <a:gd name="T18" fmla="*/ 54 w 910"/>
              <a:gd name="T19" fmla="*/ 685 h 987"/>
              <a:gd name="T20" fmla="*/ 358 w 910"/>
              <a:gd name="T21" fmla="*/ 874 h 987"/>
              <a:gd name="T22" fmla="*/ 428 w 910"/>
              <a:gd name="T23" fmla="*/ 902 h 987"/>
              <a:gd name="T24" fmla="*/ 414 w 910"/>
              <a:gd name="T25" fmla="*/ 524 h 987"/>
              <a:gd name="T26" fmla="*/ 55 w 910"/>
              <a:gd name="T27" fmla="*/ 316 h 987"/>
              <a:gd name="T28" fmla="*/ 496 w 910"/>
              <a:gd name="T29" fmla="*/ 906 h 987"/>
              <a:gd name="T30" fmla="*/ 857 w 910"/>
              <a:gd name="T31" fmla="*/ 679 h 987"/>
              <a:gd name="T32" fmla="*/ 855 w 910"/>
              <a:gd name="T33" fmla="*/ 316 h 987"/>
              <a:gd name="T34" fmla="*/ 750 w 910"/>
              <a:gd name="T35" fmla="*/ 394 h 987"/>
              <a:gd name="T36" fmla="*/ 733 w 910"/>
              <a:gd name="T37" fmla="*/ 567 h 987"/>
              <a:gd name="T38" fmla="*/ 587 w 910"/>
              <a:gd name="T39" fmla="*/ 603 h 987"/>
              <a:gd name="T40" fmla="*/ 586 w 910"/>
              <a:gd name="T41" fmla="*/ 471 h 987"/>
              <a:gd name="T42" fmla="*/ 481 w 910"/>
              <a:gd name="T43" fmla="*/ 551 h 987"/>
              <a:gd name="T44" fmla="*/ 482 w 910"/>
              <a:gd name="T45" fmla="*/ 912 h 987"/>
              <a:gd name="T46" fmla="*/ 415 w 910"/>
              <a:gd name="T47" fmla="*/ 153 h 987"/>
              <a:gd name="T48" fmla="*/ 724 w 910"/>
              <a:gd name="T49" fmla="*/ 326 h 987"/>
              <a:gd name="T50" fmla="*/ 827 w 910"/>
              <a:gd name="T51" fmla="*/ 270 h 987"/>
              <a:gd name="T52" fmla="*/ 465 w 910"/>
              <a:gd name="T53" fmla="*/ 58 h 987"/>
              <a:gd name="T54" fmla="*/ 349 w 910"/>
              <a:gd name="T55" fmla="*/ 112 h 987"/>
              <a:gd name="T56" fmla="*/ 529 w 910"/>
              <a:gd name="T57" fmla="*/ 406 h 987"/>
              <a:gd name="T58" fmla="*/ 151 w 910"/>
              <a:gd name="T59" fmla="*/ 227 h 987"/>
              <a:gd name="T60" fmla="*/ 88 w 910"/>
              <a:gd name="T61" fmla="*/ 273 h 987"/>
              <a:gd name="T62" fmla="*/ 461 w 910"/>
              <a:gd name="T63" fmla="*/ 481 h 987"/>
              <a:gd name="T64" fmla="*/ 641 w 910"/>
              <a:gd name="T65" fmla="*/ 560 h 987"/>
              <a:gd name="T66" fmla="*/ 698 w 910"/>
              <a:gd name="T67" fmla="*/ 510 h 987"/>
              <a:gd name="T68" fmla="*/ 683 w 910"/>
              <a:gd name="T69" fmla="*/ 367 h 987"/>
              <a:gd name="T70" fmla="*/ 292 w 910"/>
              <a:gd name="T71" fmla="*/ 146 h 987"/>
              <a:gd name="T72" fmla="*/ 252 w 910"/>
              <a:gd name="T73" fmla="*/ 185 h 987"/>
              <a:gd name="T74" fmla="*/ 641 w 910"/>
              <a:gd name="T75" fmla="*/ 473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10" h="987">
                <a:moveTo>
                  <a:pt x="909" y="493"/>
                </a:moveTo>
                <a:cubicBezTo>
                  <a:pt x="910" y="563"/>
                  <a:pt x="909" y="633"/>
                  <a:pt x="910" y="703"/>
                </a:cubicBezTo>
                <a:cubicBezTo>
                  <a:pt x="910" y="720"/>
                  <a:pt x="904" y="732"/>
                  <a:pt x="889" y="740"/>
                </a:cubicBezTo>
                <a:cubicBezTo>
                  <a:pt x="751" y="819"/>
                  <a:pt x="613" y="899"/>
                  <a:pt x="476" y="979"/>
                </a:cubicBezTo>
                <a:cubicBezTo>
                  <a:pt x="461" y="987"/>
                  <a:pt x="449" y="987"/>
                  <a:pt x="434" y="979"/>
                </a:cubicBezTo>
                <a:cubicBezTo>
                  <a:pt x="297" y="899"/>
                  <a:pt x="160" y="820"/>
                  <a:pt x="22" y="741"/>
                </a:cubicBezTo>
                <a:cubicBezTo>
                  <a:pt x="6" y="732"/>
                  <a:pt x="0" y="719"/>
                  <a:pt x="0" y="701"/>
                </a:cubicBezTo>
                <a:cubicBezTo>
                  <a:pt x="0" y="561"/>
                  <a:pt x="0" y="421"/>
                  <a:pt x="0" y="281"/>
                </a:cubicBezTo>
                <a:cubicBezTo>
                  <a:pt x="0" y="261"/>
                  <a:pt x="7" y="249"/>
                  <a:pt x="24" y="239"/>
                </a:cubicBezTo>
                <a:cubicBezTo>
                  <a:pt x="120" y="185"/>
                  <a:pt x="214" y="130"/>
                  <a:pt x="310" y="75"/>
                </a:cubicBezTo>
                <a:cubicBezTo>
                  <a:pt x="352" y="51"/>
                  <a:pt x="394" y="27"/>
                  <a:pt x="437" y="5"/>
                </a:cubicBezTo>
                <a:cubicBezTo>
                  <a:pt x="446" y="0"/>
                  <a:pt x="461" y="0"/>
                  <a:pt x="472" y="4"/>
                </a:cubicBezTo>
                <a:cubicBezTo>
                  <a:pt x="490" y="10"/>
                  <a:pt x="506" y="21"/>
                  <a:pt x="523" y="30"/>
                </a:cubicBezTo>
                <a:cubicBezTo>
                  <a:pt x="585" y="66"/>
                  <a:pt x="646" y="102"/>
                  <a:pt x="707" y="137"/>
                </a:cubicBezTo>
                <a:cubicBezTo>
                  <a:pt x="767" y="171"/>
                  <a:pt x="826" y="206"/>
                  <a:pt x="886" y="239"/>
                </a:cubicBezTo>
                <a:cubicBezTo>
                  <a:pt x="903" y="249"/>
                  <a:pt x="910" y="261"/>
                  <a:pt x="910" y="281"/>
                </a:cubicBezTo>
                <a:cubicBezTo>
                  <a:pt x="909" y="352"/>
                  <a:pt x="909" y="422"/>
                  <a:pt x="909" y="493"/>
                </a:cubicBezTo>
                <a:close/>
                <a:moveTo>
                  <a:pt x="55" y="316"/>
                </a:moveTo>
                <a:cubicBezTo>
                  <a:pt x="54" y="322"/>
                  <a:pt x="54" y="325"/>
                  <a:pt x="54" y="327"/>
                </a:cubicBezTo>
                <a:cubicBezTo>
                  <a:pt x="54" y="446"/>
                  <a:pt x="53" y="566"/>
                  <a:pt x="54" y="685"/>
                </a:cubicBezTo>
                <a:cubicBezTo>
                  <a:pt x="54" y="692"/>
                  <a:pt x="61" y="702"/>
                  <a:pt x="68" y="706"/>
                </a:cubicBezTo>
                <a:cubicBezTo>
                  <a:pt x="164" y="762"/>
                  <a:pt x="261" y="818"/>
                  <a:pt x="358" y="874"/>
                </a:cubicBezTo>
                <a:cubicBezTo>
                  <a:pt x="380" y="886"/>
                  <a:pt x="402" y="899"/>
                  <a:pt x="426" y="913"/>
                </a:cubicBezTo>
                <a:cubicBezTo>
                  <a:pt x="427" y="907"/>
                  <a:pt x="428" y="904"/>
                  <a:pt x="428" y="902"/>
                </a:cubicBezTo>
                <a:cubicBezTo>
                  <a:pt x="428" y="782"/>
                  <a:pt x="429" y="663"/>
                  <a:pt x="428" y="544"/>
                </a:cubicBezTo>
                <a:cubicBezTo>
                  <a:pt x="428" y="537"/>
                  <a:pt x="420" y="528"/>
                  <a:pt x="414" y="524"/>
                </a:cubicBezTo>
                <a:cubicBezTo>
                  <a:pt x="339" y="480"/>
                  <a:pt x="264" y="437"/>
                  <a:pt x="189" y="393"/>
                </a:cubicBezTo>
                <a:cubicBezTo>
                  <a:pt x="145" y="368"/>
                  <a:pt x="102" y="343"/>
                  <a:pt x="55" y="316"/>
                </a:cubicBezTo>
                <a:close/>
                <a:moveTo>
                  <a:pt x="482" y="912"/>
                </a:moveTo>
                <a:cubicBezTo>
                  <a:pt x="489" y="909"/>
                  <a:pt x="492" y="908"/>
                  <a:pt x="496" y="906"/>
                </a:cubicBezTo>
                <a:cubicBezTo>
                  <a:pt x="612" y="839"/>
                  <a:pt x="727" y="772"/>
                  <a:pt x="844" y="705"/>
                </a:cubicBezTo>
                <a:cubicBezTo>
                  <a:pt x="855" y="699"/>
                  <a:pt x="857" y="690"/>
                  <a:pt x="857" y="679"/>
                </a:cubicBezTo>
                <a:cubicBezTo>
                  <a:pt x="856" y="565"/>
                  <a:pt x="857" y="451"/>
                  <a:pt x="857" y="337"/>
                </a:cubicBezTo>
                <a:cubicBezTo>
                  <a:pt x="857" y="331"/>
                  <a:pt x="855" y="325"/>
                  <a:pt x="855" y="316"/>
                </a:cubicBezTo>
                <a:cubicBezTo>
                  <a:pt x="823" y="334"/>
                  <a:pt x="795" y="351"/>
                  <a:pt x="767" y="366"/>
                </a:cubicBezTo>
                <a:cubicBezTo>
                  <a:pt x="755" y="373"/>
                  <a:pt x="750" y="380"/>
                  <a:pt x="750" y="394"/>
                </a:cubicBezTo>
                <a:cubicBezTo>
                  <a:pt x="751" y="442"/>
                  <a:pt x="751" y="489"/>
                  <a:pt x="750" y="536"/>
                </a:cubicBezTo>
                <a:cubicBezTo>
                  <a:pt x="749" y="547"/>
                  <a:pt x="742" y="561"/>
                  <a:pt x="733" y="567"/>
                </a:cubicBezTo>
                <a:cubicBezTo>
                  <a:pt x="700" y="589"/>
                  <a:pt x="665" y="608"/>
                  <a:pt x="630" y="628"/>
                </a:cubicBezTo>
                <a:cubicBezTo>
                  <a:pt x="607" y="640"/>
                  <a:pt x="588" y="629"/>
                  <a:pt x="587" y="603"/>
                </a:cubicBezTo>
                <a:cubicBezTo>
                  <a:pt x="586" y="567"/>
                  <a:pt x="587" y="531"/>
                  <a:pt x="587" y="495"/>
                </a:cubicBezTo>
                <a:cubicBezTo>
                  <a:pt x="587" y="488"/>
                  <a:pt x="586" y="481"/>
                  <a:pt x="586" y="471"/>
                </a:cubicBezTo>
                <a:cubicBezTo>
                  <a:pt x="554" y="489"/>
                  <a:pt x="527" y="506"/>
                  <a:pt x="498" y="521"/>
                </a:cubicBezTo>
                <a:cubicBezTo>
                  <a:pt x="485" y="528"/>
                  <a:pt x="481" y="537"/>
                  <a:pt x="481" y="551"/>
                </a:cubicBezTo>
                <a:cubicBezTo>
                  <a:pt x="482" y="636"/>
                  <a:pt x="482" y="720"/>
                  <a:pt x="482" y="805"/>
                </a:cubicBezTo>
                <a:cubicBezTo>
                  <a:pt x="482" y="840"/>
                  <a:pt x="482" y="874"/>
                  <a:pt x="482" y="912"/>
                </a:cubicBezTo>
                <a:close/>
                <a:moveTo>
                  <a:pt x="349" y="112"/>
                </a:moveTo>
                <a:cubicBezTo>
                  <a:pt x="375" y="128"/>
                  <a:pt x="395" y="141"/>
                  <a:pt x="415" y="153"/>
                </a:cubicBezTo>
                <a:cubicBezTo>
                  <a:pt x="498" y="200"/>
                  <a:pt x="580" y="247"/>
                  <a:pt x="663" y="294"/>
                </a:cubicBezTo>
                <a:cubicBezTo>
                  <a:pt x="683" y="306"/>
                  <a:pt x="703" y="326"/>
                  <a:pt x="724" y="326"/>
                </a:cubicBezTo>
                <a:cubicBezTo>
                  <a:pt x="744" y="326"/>
                  <a:pt x="764" y="306"/>
                  <a:pt x="785" y="295"/>
                </a:cubicBezTo>
                <a:cubicBezTo>
                  <a:pt x="799" y="287"/>
                  <a:pt x="812" y="279"/>
                  <a:pt x="827" y="270"/>
                </a:cubicBezTo>
                <a:cubicBezTo>
                  <a:pt x="823" y="266"/>
                  <a:pt x="822" y="264"/>
                  <a:pt x="820" y="263"/>
                </a:cubicBezTo>
                <a:cubicBezTo>
                  <a:pt x="702" y="195"/>
                  <a:pt x="583" y="127"/>
                  <a:pt x="465" y="58"/>
                </a:cubicBezTo>
                <a:cubicBezTo>
                  <a:pt x="461" y="56"/>
                  <a:pt x="454" y="53"/>
                  <a:pt x="450" y="55"/>
                </a:cubicBezTo>
                <a:cubicBezTo>
                  <a:pt x="418" y="73"/>
                  <a:pt x="385" y="92"/>
                  <a:pt x="349" y="112"/>
                </a:cubicBezTo>
                <a:close/>
                <a:moveTo>
                  <a:pt x="560" y="424"/>
                </a:moveTo>
                <a:cubicBezTo>
                  <a:pt x="547" y="417"/>
                  <a:pt x="538" y="411"/>
                  <a:pt x="529" y="406"/>
                </a:cubicBezTo>
                <a:cubicBezTo>
                  <a:pt x="426" y="346"/>
                  <a:pt x="322" y="288"/>
                  <a:pt x="220" y="227"/>
                </a:cubicBezTo>
                <a:cubicBezTo>
                  <a:pt x="194" y="211"/>
                  <a:pt x="175" y="209"/>
                  <a:pt x="151" y="227"/>
                </a:cubicBezTo>
                <a:cubicBezTo>
                  <a:pt x="130" y="243"/>
                  <a:pt x="106" y="254"/>
                  <a:pt x="83" y="267"/>
                </a:cubicBezTo>
                <a:cubicBezTo>
                  <a:pt x="86" y="271"/>
                  <a:pt x="87" y="272"/>
                  <a:pt x="88" y="273"/>
                </a:cubicBezTo>
                <a:cubicBezTo>
                  <a:pt x="207" y="342"/>
                  <a:pt x="326" y="411"/>
                  <a:pt x="445" y="480"/>
                </a:cubicBezTo>
                <a:cubicBezTo>
                  <a:pt x="450" y="482"/>
                  <a:pt x="457" y="483"/>
                  <a:pt x="461" y="481"/>
                </a:cubicBezTo>
                <a:cubicBezTo>
                  <a:pt x="493" y="464"/>
                  <a:pt x="525" y="445"/>
                  <a:pt x="560" y="424"/>
                </a:cubicBezTo>
                <a:close/>
                <a:moveTo>
                  <a:pt x="641" y="560"/>
                </a:moveTo>
                <a:cubicBezTo>
                  <a:pt x="657" y="550"/>
                  <a:pt x="669" y="543"/>
                  <a:pt x="682" y="537"/>
                </a:cubicBezTo>
                <a:cubicBezTo>
                  <a:pt x="694" y="531"/>
                  <a:pt x="698" y="523"/>
                  <a:pt x="698" y="510"/>
                </a:cubicBezTo>
                <a:cubicBezTo>
                  <a:pt x="697" y="472"/>
                  <a:pt x="697" y="433"/>
                  <a:pt x="698" y="394"/>
                </a:cubicBezTo>
                <a:cubicBezTo>
                  <a:pt x="698" y="382"/>
                  <a:pt x="695" y="374"/>
                  <a:pt x="683" y="367"/>
                </a:cubicBezTo>
                <a:cubicBezTo>
                  <a:pt x="557" y="295"/>
                  <a:pt x="431" y="222"/>
                  <a:pt x="304" y="149"/>
                </a:cubicBezTo>
                <a:cubicBezTo>
                  <a:pt x="301" y="147"/>
                  <a:pt x="295" y="144"/>
                  <a:pt x="292" y="146"/>
                </a:cubicBezTo>
                <a:cubicBezTo>
                  <a:pt x="275" y="155"/>
                  <a:pt x="259" y="166"/>
                  <a:pt x="241" y="177"/>
                </a:cubicBezTo>
                <a:cubicBezTo>
                  <a:pt x="246" y="181"/>
                  <a:pt x="249" y="183"/>
                  <a:pt x="252" y="185"/>
                </a:cubicBezTo>
                <a:cubicBezTo>
                  <a:pt x="363" y="249"/>
                  <a:pt x="473" y="315"/>
                  <a:pt x="586" y="376"/>
                </a:cubicBezTo>
                <a:cubicBezTo>
                  <a:pt x="629" y="399"/>
                  <a:pt x="649" y="424"/>
                  <a:pt x="641" y="473"/>
                </a:cubicBezTo>
                <a:cubicBezTo>
                  <a:pt x="637" y="500"/>
                  <a:pt x="641" y="528"/>
                  <a:pt x="641" y="56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660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5238284" y="4438796"/>
            <a:ext cx="2572886" cy="402503"/>
          </a:xfrm>
          <a:prstGeom prst="ellipse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EB5F55"/>
                </a:solidFill>
              </a:rPr>
              <a:t>1</a:t>
            </a:r>
            <a:r>
              <a:rPr lang="en" sz="2400" b="1" dirty="0">
                <a:solidFill>
                  <a:srgbClr val="EB5F55"/>
                </a:solidFill>
              </a:rPr>
              <a:t>.</a:t>
            </a:r>
            <a:r>
              <a:rPr lang="en" b="1" dirty="0">
                <a:solidFill>
                  <a:srgbClr val="EB5F55"/>
                </a:solidFill>
              </a:rPr>
              <a:t> Transition Headline</a:t>
            </a:r>
            <a:endParaRPr b="1" dirty="0">
              <a:solidFill>
                <a:srgbClr val="EB5F55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bg1">
                    <a:lumMod val="65000"/>
                  </a:schemeClr>
                </a:solidFill>
              </a:rPr>
              <a:t>Let’s start with the first set of slides</a:t>
            </a:r>
            <a:endParaRPr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8" name="TextBox 34">
            <a:extLst>
              <a:ext uri="{FF2B5EF4-FFF2-40B4-BE49-F238E27FC236}">
                <a16:creationId xmlns:a16="http://schemas.microsoft.com/office/drawing/2014/main" id="{FAAF289B-D0BF-42DD-A332-968F2DB5BF13}"/>
              </a:ext>
            </a:extLst>
          </p:cNvPr>
          <p:cNvSpPr txBox="1"/>
          <p:nvPr/>
        </p:nvSpPr>
        <p:spPr>
          <a:xfrm>
            <a:off x="568481" y="3021001"/>
            <a:ext cx="44187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110" name="Grupo 109"/>
          <p:cNvGrpSpPr/>
          <p:nvPr/>
        </p:nvGrpSpPr>
        <p:grpSpPr>
          <a:xfrm>
            <a:off x="4813300" y="703262"/>
            <a:ext cx="3389313" cy="3944939"/>
            <a:chOff x="4813300" y="703262"/>
            <a:chExt cx="3389313" cy="3944939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813300" y="2471738"/>
              <a:ext cx="2498725" cy="2176463"/>
            </a:xfrm>
            <a:custGeom>
              <a:avLst/>
              <a:gdLst>
                <a:gd name="T0" fmla="*/ 540 w 1660"/>
                <a:gd name="T1" fmla="*/ 60 h 1446"/>
                <a:gd name="T2" fmla="*/ 485 w 1660"/>
                <a:gd name="T3" fmla="*/ 74 h 1446"/>
                <a:gd name="T4" fmla="*/ 466 w 1660"/>
                <a:gd name="T5" fmla="*/ 81 h 1446"/>
                <a:gd name="T6" fmla="*/ 450 w 1660"/>
                <a:gd name="T7" fmla="*/ 126 h 1446"/>
                <a:gd name="T8" fmla="*/ 761 w 1660"/>
                <a:gd name="T9" fmla="*/ 773 h 1446"/>
                <a:gd name="T10" fmla="*/ 860 w 1660"/>
                <a:gd name="T11" fmla="*/ 819 h 1446"/>
                <a:gd name="T12" fmla="*/ 1553 w 1660"/>
                <a:gd name="T13" fmla="*/ 642 h 1446"/>
                <a:gd name="T14" fmla="*/ 1578 w 1660"/>
                <a:gd name="T15" fmla="*/ 593 h 1446"/>
                <a:gd name="T16" fmla="*/ 1512 w 1660"/>
                <a:gd name="T17" fmla="*/ 456 h 1446"/>
                <a:gd name="T18" fmla="*/ 1518 w 1660"/>
                <a:gd name="T19" fmla="*/ 416 h 1446"/>
                <a:gd name="T20" fmla="*/ 1550 w 1660"/>
                <a:gd name="T21" fmla="*/ 382 h 1446"/>
                <a:gd name="T22" fmla="*/ 1557 w 1660"/>
                <a:gd name="T23" fmla="*/ 385 h 1446"/>
                <a:gd name="T24" fmla="*/ 1645 w 1660"/>
                <a:gd name="T25" fmla="*/ 569 h 1446"/>
                <a:gd name="T26" fmla="*/ 1637 w 1660"/>
                <a:gd name="T27" fmla="*/ 763 h 1446"/>
                <a:gd name="T28" fmla="*/ 1369 w 1660"/>
                <a:gd name="T29" fmla="*/ 1337 h 1446"/>
                <a:gd name="T30" fmla="*/ 1177 w 1660"/>
                <a:gd name="T31" fmla="*/ 1408 h 1446"/>
                <a:gd name="T32" fmla="*/ 101 w 1660"/>
                <a:gd name="T33" fmla="*/ 906 h 1446"/>
                <a:gd name="T34" fmla="*/ 34 w 1660"/>
                <a:gd name="T35" fmla="*/ 723 h 1446"/>
                <a:gd name="T36" fmla="*/ 307 w 1660"/>
                <a:gd name="T37" fmla="*/ 138 h 1446"/>
                <a:gd name="T38" fmla="*/ 338 w 1660"/>
                <a:gd name="T39" fmla="*/ 97 h 1446"/>
                <a:gd name="T40" fmla="*/ 404 w 1660"/>
                <a:gd name="T41" fmla="*/ 38 h 1446"/>
                <a:gd name="T42" fmla="*/ 489 w 1660"/>
                <a:gd name="T43" fmla="*/ 1 h 1446"/>
                <a:gd name="T44" fmla="*/ 503 w 1660"/>
                <a:gd name="T45" fmla="*/ 7 h 1446"/>
                <a:gd name="T46" fmla="*/ 540 w 1660"/>
                <a:gd name="T47" fmla="*/ 60 h 1446"/>
                <a:gd name="T48" fmla="*/ 154 w 1660"/>
                <a:gd name="T49" fmla="*/ 848 h 1446"/>
                <a:gd name="T50" fmla="*/ 154 w 1660"/>
                <a:gd name="T51" fmla="*/ 853 h 1446"/>
                <a:gd name="T52" fmla="*/ 1191 w 1660"/>
                <a:gd name="T53" fmla="*/ 1336 h 1446"/>
                <a:gd name="T54" fmla="*/ 1190 w 1660"/>
                <a:gd name="T55" fmla="*/ 1325 h 1446"/>
                <a:gd name="T56" fmla="*/ 924 w 1660"/>
                <a:gd name="T57" fmla="*/ 893 h 1446"/>
                <a:gd name="T58" fmla="*/ 896 w 1660"/>
                <a:gd name="T59" fmla="*/ 883 h 1446"/>
                <a:gd name="T60" fmla="*/ 808 w 1660"/>
                <a:gd name="T61" fmla="*/ 894 h 1446"/>
                <a:gd name="T62" fmla="*/ 694 w 1660"/>
                <a:gd name="T63" fmla="*/ 797 h 1446"/>
                <a:gd name="T64" fmla="*/ 650 w 1660"/>
                <a:gd name="T65" fmla="*/ 774 h 1446"/>
                <a:gd name="T66" fmla="*/ 253 w 1660"/>
                <a:gd name="T67" fmla="*/ 833 h 1446"/>
                <a:gd name="T68" fmla="*/ 154 w 1660"/>
                <a:gd name="T69" fmla="*/ 848 h 1446"/>
                <a:gd name="T70" fmla="*/ 1281 w 1660"/>
                <a:gd name="T71" fmla="*/ 1338 h 1446"/>
                <a:gd name="T72" fmla="*/ 1289 w 1660"/>
                <a:gd name="T73" fmla="*/ 1339 h 1446"/>
                <a:gd name="T74" fmla="*/ 1581 w 1660"/>
                <a:gd name="T75" fmla="*/ 714 h 1446"/>
                <a:gd name="T76" fmla="*/ 1577 w 1660"/>
                <a:gd name="T77" fmla="*/ 709 h 1446"/>
                <a:gd name="T78" fmla="*/ 987 w 1660"/>
                <a:gd name="T79" fmla="*/ 860 h 1446"/>
                <a:gd name="T80" fmla="*/ 1281 w 1660"/>
                <a:gd name="T81" fmla="*/ 1338 h 1446"/>
                <a:gd name="T82" fmla="*/ 649 w 1660"/>
                <a:gd name="T83" fmla="*/ 703 h 1446"/>
                <a:gd name="T84" fmla="*/ 384 w 1660"/>
                <a:gd name="T85" fmla="*/ 152 h 1446"/>
                <a:gd name="T86" fmla="*/ 93 w 1660"/>
                <a:gd name="T87" fmla="*/ 785 h 1446"/>
                <a:gd name="T88" fmla="*/ 649 w 1660"/>
                <a:gd name="T89" fmla="*/ 703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60" h="1446">
                  <a:moveTo>
                    <a:pt x="540" y="60"/>
                  </a:moveTo>
                  <a:cubicBezTo>
                    <a:pt x="521" y="65"/>
                    <a:pt x="503" y="69"/>
                    <a:pt x="485" y="74"/>
                  </a:cubicBezTo>
                  <a:cubicBezTo>
                    <a:pt x="478" y="76"/>
                    <a:pt x="472" y="78"/>
                    <a:pt x="466" y="81"/>
                  </a:cubicBezTo>
                  <a:cubicBezTo>
                    <a:pt x="439" y="94"/>
                    <a:pt x="437" y="100"/>
                    <a:pt x="450" y="126"/>
                  </a:cubicBezTo>
                  <a:cubicBezTo>
                    <a:pt x="554" y="342"/>
                    <a:pt x="657" y="557"/>
                    <a:pt x="761" y="773"/>
                  </a:cubicBezTo>
                  <a:cubicBezTo>
                    <a:pt x="785" y="822"/>
                    <a:pt x="807" y="833"/>
                    <a:pt x="860" y="819"/>
                  </a:cubicBezTo>
                  <a:cubicBezTo>
                    <a:pt x="1091" y="760"/>
                    <a:pt x="1322" y="701"/>
                    <a:pt x="1553" y="642"/>
                  </a:cubicBezTo>
                  <a:cubicBezTo>
                    <a:pt x="1585" y="634"/>
                    <a:pt x="1591" y="624"/>
                    <a:pt x="1578" y="593"/>
                  </a:cubicBezTo>
                  <a:cubicBezTo>
                    <a:pt x="1557" y="546"/>
                    <a:pt x="1535" y="501"/>
                    <a:pt x="1512" y="456"/>
                  </a:cubicBezTo>
                  <a:cubicBezTo>
                    <a:pt x="1504" y="439"/>
                    <a:pt x="1504" y="429"/>
                    <a:pt x="1518" y="416"/>
                  </a:cubicBezTo>
                  <a:cubicBezTo>
                    <a:pt x="1530" y="406"/>
                    <a:pt x="1540" y="393"/>
                    <a:pt x="1550" y="382"/>
                  </a:cubicBezTo>
                  <a:cubicBezTo>
                    <a:pt x="1554" y="384"/>
                    <a:pt x="1556" y="385"/>
                    <a:pt x="1557" y="385"/>
                  </a:cubicBezTo>
                  <a:cubicBezTo>
                    <a:pt x="1586" y="447"/>
                    <a:pt x="1617" y="507"/>
                    <a:pt x="1645" y="569"/>
                  </a:cubicBezTo>
                  <a:cubicBezTo>
                    <a:pt x="1660" y="604"/>
                    <a:pt x="1653" y="728"/>
                    <a:pt x="1637" y="763"/>
                  </a:cubicBezTo>
                  <a:cubicBezTo>
                    <a:pt x="1548" y="954"/>
                    <a:pt x="1458" y="1146"/>
                    <a:pt x="1369" y="1337"/>
                  </a:cubicBezTo>
                  <a:cubicBezTo>
                    <a:pt x="1331" y="1419"/>
                    <a:pt x="1259" y="1446"/>
                    <a:pt x="1177" y="1408"/>
                  </a:cubicBezTo>
                  <a:cubicBezTo>
                    <a:pt x="818" y="1241"/>
                    <a:pt x="460" y="1073"/>
                    <a:pt x="101" y="906"/>
                  </a:cubicBezTo>
                  <a:cubicBezTo>
                    <a:pt x="28" y="872"/>
                    <a:pt x="0" y="797"/>
                    <a:pt x="34" y="723"/>
                  </a:cubicBezTo>
                  <a:cubicBezTo>
                    <a:pt x="125" y="528"/>
                    <a:pt x="216" y="333"/>
                    <a:pt x="307" y="138"/>
                  </a:cubicBezTo>
                  <a:cubicBezTo>
                    <a:pt x="314" y="123"/>
                    <a:pt x="325" y="107"/>
                    <a:pt x="338" y="97"/>
                  </a:cubicBezTo>
                  <a:cubicBezTo>
                    <a:pt x="362" y="80"/>
                    <a:pt x="383" y="59"/>
                    <a:pt x="404" y="38"/>
                  </a:cubicBezTo>
                  <a:cubicBezTo>
                    <a:pt x="427" y="15"/>
                    <a:pt x="458" y="6"/>
                    <a:pt x="489" y="1"/>
                  </a:cubicBezTo>
                  <a:cubicBezTo>
                    <a:pt x="493" y="0"/>
                    <a:pt x="500" y="3"/>
                    <a:pt x="503" y="7"/>
                  </a:cubicBezTo>
                  <a:cubicBezTo>
                    <a:pt x="515" y="23"/>
                    <a:pt x="527" y="40"/>
                    <a:pt x="540" y="60"/>
                  </a:cubicBezTo>
                  <a:close/>
                  <a:moveTo>
                    <a:pt x="154" y="848"/>
                  </a:moveTo>
                  <a:cubicBezTo>
                    <a:pt x="154" y="849"/>
                    <a:pt x="154" y="851"/>
                    <a:pt x="154" y="853"/>
                  </a:cubicBezTo>
                  <a:cubicBezTo>
                    <a:pt x="500" y="1014"/>
                    <a:pt x="845" y="1175"/>
                    <a:pt x="1191" y="1336"/>
                  </a:cubicBezTo>
                  <a:cubicBezTo>
                    <a:pt x="1192" y="1330"/>
                    <a:pt x="1191" y="1328"/>
                    <a:pt x="1190" y="1325"/>
                  </a:cubicBezTo>
                  <a:cubicBezTo>
                    <a:pt x="1101" y="1181"/>
                    <a:pt x="1012" y="1037"/>
                    <a:pt x="924" y="893"/>
                  </a:cubicBezTo>
                  <a:cubicBezTo>
                    <a:pt x="917" y="881"/>
                    <a:pt x="909" y="880"/>
                    <a:pt x="896" y="883"/>
                  </a:cubicBezTo>
                  <a:cubicBezTo>
                    <a:pt x="867" y="888"/>
                    <a:pt x="837" y="897"/>
                    <a:pt x="808" y="894"/>
                  </a:cubicBezTo>
                  <a:cubicBezTo>
                    <a:pt x="750" y="888"/>
                    <a:pt x="716" y="849"/>
                    <a:pt x="694" y="797"/>
                  </a:cubicBezTo>
                  <a:cubicBezTo>
                    <a:pt x="681" y="769"/>
                    <a:pt x="681" y="769"/>
                    <a:pt x="650" y="774"/>
                  </a:cubicBezTo>
                  <a:cubicBezTo>
                    <a:pt x="517" y="794"/>
                    <a:pt x="385" y="813"/>
                    <a:pt x="253" y="833"/>
                  </a:cubicBezTo>
                  <a:cubicBezTo>
                    <a:pt x="220" y="838"/>
                    <a:pt x="187" y="843"/>
                    <a:pt x="154" y="848"/>
                  </a:cubicBezTo>
                  <a:close/>
                  <a:moveTo>
                    <a:pt x="1281" y="1338"/>
                  </a:moveTo>
                  <a:cubicBezTo>
                    <a:pt x="1284" y="1338"/>
                    <a:pt x="1287" y="1339"/>
                    <a:pt x="1289" y="1339"/>
                  </a:cubicBezTo>
                  <a:cubicBezTo>
                    <a:pt x="1388" y="1131"/>
                    <a:pt x="1484" y="922"/>
                    <a:pt x="1581" y="714"/>
                  </a:cubicBezTo>
                  <a:cubicBezTo>
                    <a:pt x="1580" y="712"/>
                    <a:pt x="1578" y="711"/>
                    <a:pt x="1577" y="709"/>
                  </a:cubicBezTo>
                  <a:cubicBezTo>
                    <a:pt x="1381" y="759"/>
                    <a:pt x="1185" y="809"/>
                    <a:pt x="987" y="860"/>
                  </a:cubicBezTo>
                  <a:cubicBezTo>
                    <a:pt x="1086" y="1022"/>
                    <a:pt x="1184" y="1180"/>
                    <a:pt x="1281" y="1338"/>
                  </a:cubicBezTo>
                  <a:close/>
                  <a:moveTo>
                    <a:pt x="649" y="703"/>
                  </a:moveTo>
                  <a:cubicBezTo>
                    <a:pt x="559" y="517"/>
                    <a:pt x="472" y="335"/>
                    <a:pt x="384" y="152"/>
                  </a:cubicBezTo>
                  <a:cubicBezTo>
                    <a:pt x="362" y="177"/>
                    <a:pt x="92" y="764"/>
                    <a:pt x="93" y="785"/>
                  </a:cubicBezTo>
                  <a:cubicBezTo>
                    <a:pt x="277" y="758"/>
                    <a:pt x="461" y="730"/>
                    <a:pt x="649" y="703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667375" y="703262"/>
              <a:ext cx="2535238" cy="2560638"/>
            </a:xfrm>
            <a:custGeom>
              <a:avLst/>
              <a:gdLst>
                <a:gd name="T0" fmla="*/ 1685 w 1685"/>
                <a:gd name="T1" fmla="*/ 645 h 1701"/>
                <a:gd name="T2" fmla="*/ 1642 w 1685"/>
                <a:gd name="T3" fmla="*/ 746 h 1701"/>
                <a:gd name="T4" fmla="*/ 1104 w 1685"/>
                <a:gd name="T5" fmla="*/ 1283 h 1701"/>
                <a:gd name="T6" fmla="*/ 743 w 1685"/>
                <a:gd name="T7" fmla="*/ 1645 h 1701"/>
                <a:gd name="T8" fmla="*/ 578 w 1685"/>
                <a:gd name="T9" fmla="*/ 1671 h 1701"/>
                <a:gd name="T10" fmla="*/ 544 w 1685"/>
                <a:gd name="T11" fmla="*/ 1647 h 1701"/>
                <a:gd name="T12" fmla="*/ 269 w 1685"/>
                <a:gd name="T13" fmla="*/ 1371 h 1701"/>
                <a:gd name="T14" fmla="*/ 63 w 1685"/>
                <a:gd name="T15" fmla="*/ 1167 h 1701"/>
                <a:gd name="T16" fmla="*/ 34 w 1685"/>
                <a:gd name="T17" fmla="*/ 990 h 1701"/>
                <a:gd name="T18" fmla="*/ 61 w 1685"/>
                <a:gd name="T19" fmla="*/ 956 h 1701"/>
                <a:gd name="T20" fmla="*/ 951 w 1685"/>
                <a:gd name="T21" fmla="*/ 65 h 1701"/>
                <a:gd name="T22" fmla="*/ 1163 w 1685"/>
                <a:gd name="T23" fmla="*/ 65 h 1701"/>
                <a:gd name="T24" fmla="*/ 1643 w 1685"/>
                <a:gd name="T25" fmla="*/ 544 h 1701"/>
                <a:gd name="T26" fmla="*/ 1685 w 1685"/>
                <a:gd name="T27" fmla="*/ 645 h 1701"/>
                <a:gd name="T28" fmla="*/ 638 w 1685"/>
                <a:gd name="T29" fmla="*/ 1617 h 1701"/>
                <a:gd name="T30" fmla="*/ 696 w 1685"/>
                <a:gd name="T31" fmla="*/ 1592 h 1701"/>
                <a:gd name="T32" fmla="*/ 970 w 1685"/>
                <a:gd name="T33" fmla="*/ 1318 h 1701"/>
                <a:gd name="T34" fmla="*/ 1589 w 1685"/>
                <a:gd name="T35" fmla="*/ 699 h 1701"/>
                <a:gd name="T36" fmla="*/ 1589 w 1685"/>
                <a:gd name="T37" fmla="*/ 591 h 1701"/>
                <a:gd name="T38" fmla="*/ 1112 w 1685"/>
                <a:gd name="T39" fmla="*/ 113 h 1701"/>
                <a:gd name="T40" fmla="*/ 1003 w 1685"/>
                <a:gd name="T41" fmla="*/ 114 h 1701"/>
                <a:gd name="T42" fmla="*/ 910 w 1685"/>
                <a:gd name="T43" fmla="*/ 207 h 1701"/>
                <a:gd name="T44" fmla="*/ 111 w 1685"/>
                <a:gd name="T45" fmla="*/ 1005 h 1701"/>
                <a:gd name="T46" fmla="*/ 111 w 1685"/>
                <a:gd name="T47" fmla="*/ 1114 h 1701"/>
                <a:gd name="T48" fmla="*/ 161 w 1685"/>
                <a:gd name="T49" fmla="*/ 1164 h 1701"/>
                <a:gd name="T50" fmla="*/ 589 w 1685"/>
                <a:gd name="T51" fmla="*/ 1592 h 1701"/>
                <a:gd name="T52" fmla="*/ 638 w 1685"/>
                <a:gd name="T53" fmla="*/ 1617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5" h="1701">
                  <a:moveTo>
                    <a:pt x="1685" y="645"/>
                  </a:moveTo>
                  <a:cubicBezTo>
                    <a:pt x="1684" y="686"/>
                    <a:pt x="1670" y="719"/>
                    <a:pt x="1642" y="746"/>
                  </a:cubicBezTo>
                  <a:cubicBezTo>
                    <a:pt x="1463" y="925"/>
                    <a:pt x="1283" y="1104"/>
                    <a:pt x="1104" y="1283"/>
                  </a:cubicBezTo>
                  <a:cubicBezTo>
                    <a:pt x="984" y="1403"/>
                    <a:pt x="864" y="1525"/>
                    <a:pt x="743" y="1645"/>
                  </a:cubicBezTo>
                  <a:cubicBezTo>
                    <a:pt x="697" y="1691"/>
                    <a:pt x="632" y="1701"/>
                    <a:pt x="578" y="1671"/>
                  </a:cubicBezTo>
                  <a:cubicBezTo>
                    <a:pt x="565" y="1665"/>
                    <a:pt x="554" y="1656"/>
                    <a:pt x="544" y="1647"/>
                  </a:cubicBezTo>
                  <a:cubicBezTo>
                    <a:pt x="452" y="1555"/>
                    <a:pt x="360" y="1463"/>
                    <a:pt x="269" y="1371"/>
                  </a:cubicBezTo>
                  <a:cubicBezTo>
                    <a:pt x="200" y="1303"/>
                    <a:pt x="132" y="1235"/>
                    <a:pt x="63" y="1167"/>
                  </a:cubicBezTo>
                  <a:cubicBezTo>
                    <a:pt x="11" y="1115"/>
                    <a:pt x="0" y="1049"/>
                    <a:pt x="34" y="990"/>
                  </a:cubicBezTo>
                  <a:cubicBezTo>
                    <a:pt x="41" y="978"/>
                    <a:pt x="51" y="966"/>
                    <a:pt x="61" y="956"/>
                  </a:cubicBezTo>
                  <a:cubicBezTo>
                    <a:pt x="357" y="659"/>
                    <a:pt x="654" y="362"/>
                    <a:pt x="951" y="65"/>
                  </a:cubicBezTo>
                  <a:cubicBezTo>
                    <a:pt x="1016" y="0"/>
                    <a:pt x="1099" y="0"/>
                    <a:pt x="1163" y="65"/>
                  </a:cubicBezTo>
                  <a:cubicBezTo>
                    <a:pt x="1323" y="224"/>
                    <a:pt x="1483" y="384"/>
                    <a:pt x="1643" y="544"/>
                  </a:cubicBezTo>
                  <a:cubicBezTo>
                    <a:pt x="1671" y="572"/>
                    <a:pt x="1685" y="606"/>
                    <a:pt x="1685" y="645"/>
                  </a:cubicBezTo>
                  <a:close/>
                  <a:moveTo>
                    <a:pt x="638" y="1617"/>
                  </a:moveTo>
                  <a:cubicBezTo>
                    <a:pt x="663" y="1617"/>
                    <a:pt x="681" y="1607"/>
                    <a:pt x="696" y="1592"/>
                  </a:cubicBezTo>
                  <a:cubicBezTo>
                    <a:pt x="787" y="1500"/>
                    <a:pt x="879" y="1409"/>
                    <a:pt x="970" y="1318"/>
                  </a:cubicBezTo>
                  <a:cubicBezTo>
                    <a:pt x="1176" y="1111"/>
                    <a:pt x="1383" y="905"/>
                    <a:pt x="1589" y="699"/>
                  </a:cubicBezTo>
                  <a:cubicBezTo>
                    <a:pt x="1623" y="665"/>
                    <a:pt x="1623" y="625"/>
                    <a:pt x="1589" y="591"/>
                  </a:cubicBezTo>
                  <a:cubicBezTo>
                    <a:pt x="1430" y="432"/>
                    <a:pt x="1271" y="273"/>
                    <a:pt x="1112" y="113"/>
                  </a:cubicBezTo>
                  <a:cubicBezTo>
                    <a:pt x="1077" y="79"/>
                    <a:pt x="1038" y="79"/>
                    <a:pt x="1003" y="114"/>
                  </a:cubicBezTo>
                  <a:cubicBezTo>
                    <a:pt x="972" y="144"/>
                    <a:pt x="941" y="176"/>
                    <a:pt x="910" y="207"/>
                  </a:cubicBezTo>
                  <a:cubicBezTo>
                    <a:pt x="644" y="473"/>
                    <a:pt x="377" y="739"/>
                    <a:pt x="111" y="1005"/>
                  </a:cubicBezTo>
                  <a:cubicBezTo>
                    <a:pt x="77" y="1040"/>
                    <a:pt x="77" y="1080"/>
                    <a:pt x="111" y="1114"/>
                  </a:cubicBezTo>
                  <a:cubicBezTo>
                    <a:pt x="128" y="1131"/>
                    <a:pt x="144" y="1147"/>
                    <a:pt x="161" y="1164"/>
                  </a:cubicBezTo>
                  <a:cubicBezTo>
                    <a:pt x="303" y="1306"/>
                    <a:pt x="446" y="1449"/>
                    <a:pt x="589" y="1592"/>
                  </a:cubicBezTo>
                  <a:cubicBezTo>
                    <a:pt x="603" y="1606"/>
                    <a:pt x="620" y="1616"/>
                    <a:pt x="638" y="1617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6045200" y="2057400"/>
              <a:ext cx="620713" cy="627063"/>
            </a:xfrm>
            <a:custGeom>
              <a:avLst/>
              <a:gdLst>
                <a:gd name="T0" fmla="*/ 0 w 413"/>
                <a:gd name="T1" fmla="*/ 167 h 416"/>
                <a:gd name="T2" fmla="*/ 26 w 413"/>
                <a:gd name="T3" fmla="*/ 118 h 416"/>
                <a:gd name="T4" fmla="*/ 113 w 413"/>
                <a:gd name="T5" fmla="*/ 30 h 416"/>
                <a:gd name="T6" fmla="*/ 214 w 413"/>
                <a:gd name="T7" fmla="*/ 28 h 416"/>
                <a:gd name="T8" fmla="*/ 385 w 413"/>
                <a:gd name="T9" fmla="*/ 199 h 416"/>
                <a:gd name="T10" fmla="*/ 385 w 413"/>
                <a:gd name="T11" fmla="*/ 298 h 416"/>
                <a:gd name="T12" fmla="*/ 294 w 413"/>
                <a:gd name="T13" fmla="*/ 388 h 416"/>
                <a:gd name="T14" fmla="*/ 196 w 413"/>
                <a:gd name="T15" fmla="*/ 387 h 416"/>
                <a:gd name="T16" fmla="*/ 25 w 413"/>
                <a:gd name="T17" fmla="*/ 217 h 416"/>
                <a:gd name="T18" fmla="*/ 0 w 413"/>
                <a:gd name="T19" fmla="*/ 167 h 416"/>
                <a:gd name="T20" fmla="*/ 247 w 413"/>
                <a:gd name="T21" fmla="*/ 333 h 416"/>
                <a:gd name="T22" fmla="*/ 328 w 413"/>
                <a:gd name="T23" fmla="*/ 249 h 416"/>
                <a:gd name="T24" fmla="*/ 163 w 413"/>
                <a:gd name="T25" fmla="*/ 83 h 416"/>
                <a:gd name="T26" fmla="*/ 80 w 413"/>
                <a:gd name="T27" fmla="*/ 170 h 416"/>
                <a:gd name="T28" fmla="*/ 247 w 413"/>
                <a:gd name="T29" fmla="*/ 33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416">
                  <a:moveTo>
                    <a:pt x="0" y="167"/>
                  </a:moveTo>
                  <a:cubicBezTo>
                    <a:pt x="9" y="150"/>
                    <a:pt x="15" y="131"/>
                    <a:pt x="26" y="118"/>
                  </a:cubicBezTo>
                  <a:cubicBezTo>
                    <a:pt x="54" y="87"/>
                    <a:pt x="84" y="59"/>
                    <a:pt x="113" y="30"/>
                  </a:cubicBezTo>
                  <a:cubicBezTo>
                    <a:pt x="142" y="2"/>
                    <a:pt x="185" y="0"/>
                    <a:pt x="214" y="28"/>
                  </a:cubicBezTo>
                  <a:cubicBezTo>
                    <a:pt x="272" y="85"/>
                    <a:pt x="329" y="142"/>
                    <a:pt x="385" y="199"/>
                  </a:cubicBezTo>
                  <a:cubicBezTo>
                    <a:pt x="413" y="228"/>
                    <a:pt x="413" y="269"/>
                    <a:pt x="385" y="298"/>
                  </a:cubicBezTo>
                  <a:cubicBezTo>
                    <a:pt x="356" y="329"/>
                    <a:pt x="325" y="359"/>
                    <a:pt x="294" y="388"/>
                  </a:cubicBezTo>
                  <a:cubicBezTo>
                    <a:pt x="264" y="416"/>
                    <a:pt x="225" y="416"/>
                    <a:pt x="196" y="387"/>
                  </a:cubicBezTo>
                  <a:cubicBezTo>
                    <a:pt x="138" y="331"/>
                    <a:pt x="81" y="274"/>
                    <a:pt x="25" y="217"/>
                  </a:cubicBezTo>
                  <a:cubicBezTo>
                    <a:pt x="13" y="205"/>
                    <a:pt x="9" y="186"/>
                    <a:pt x="0" y="167"/>
                  </a:cubicBezTo>
                  <a:close/>
                  <a:moveTo>
                    <a:pt x="247" y="333"/>
                  </a:moveTo>
                  <a:cubicBezTo>
                    <a:pt x="274" y="306"/>
                    <a:pt x="302" y="276"/>
                    <a:pt x="328" y="249"/>
                  </a:cubicBezTo>
                  <a:cubicBezTo>
                    <a:pt x="274" y="195"/>
                    <a:pt x="219" y="139"/>
                    <a:pt x="163" y="83"/>
                  </a:cubicBezTo>
                  <a:cubicBezTo>
                    <a:pt x="136" y="111"/>
                    <a:pt x="108" y="140"/>
                    <a:pt x="80" y="170"/>
                  </a:cubicBezTo>
                  <a:cubicBezTo>
                    <a:pt x="134" y="223"/>
                    <a:pt x="190" y="278"/>
                    <a:pt x="247" y="333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242175" y="1412875"/>
              <a:ext cx="498475" cy="496888"/>
            </a:xfrm>
            <a:custGeom>
              <a:avLst/>
              <a:gdLst>
                <a:gd name="T0" fmla="*/ 288 w 331"/>
                <a:gd name="T1" fmla="*/ 0 h 330"/>
                <a:gd name="T2" fmla="*/ 331 w 331"/>
                <a:gd name="T3" fmla="*/ 44 h 330"/>
                <a:gd name="T4" fmla="*/ 42 w 331"/>
                <a:gd name="T5" fmla="*/ 330 h 330"/>
                <a:gd name="T6" fmla="*/ 0 w 331"/>
                <a:gd name="T7" fmla="*/ 287 h 330"/>
                <a:gd name="T8" fmla="*/ 288 w 331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0">
                  <a:moveTo>
                    <a:pt x="288" y="0"/>
                  </a:moveTo>
                  <a:cubicBezTo>
                    <a:pt x="301" y="13"/>
                    <a:pt x="316" y="29"/>
                    <a:pt x="331" y="44"/>
                  </a:cubicBezTo>
                  <a:cubicBezTo>
                    <a:pt x="235" y="139"/>
                    <a:pt x="138" y="235"/>
                    <a:pt x="42" y="330"/>
                  </a:cubicBezTo>
                  <a:cubicBezTo>
                    <a:pt x="30" y="317"/>
                    <a:pt x="14" y="301"/>
                    <a:pt x="0" y="287"/>
                  </a:cubicBezTo>
                  <a:cubicBezTo>
                    <a:pt x="94" y="193"/>
                    <a:pt x="190" y="97"/>
                    <a:pt x="288" y="0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353300" y="1524000"/>
              <a:ext cx="498475" cy="496888"/>
            </a:xfrm>
            <a:custGeom>
              <a:avLst/>
              <a:gdLst>
                <a:gd name="T0" fmla="*/ 0 w 331"/>
                <a:gd name="T1" fmla="*/ 286 h 331"/>
                <a:gd name="T2" fmla="*/ 287 w 331"/>
                <a:gd name="T3" fmla="*/ 0 h 331"/>
                <a:gd name="T4" fmla="*/ 331 w 331"/>
                <a:gd name="T5" fmla="*/ 44 h 331"/>
                <a:gd name="T6" fmla="*/ 43 w 331"/>
                <a:gd name="T7" fmla="*/ 331 h 331"/>
                <a:gd name="T8" fmla="*/ 0 w 331"/>
                <a:gd name="T9" fmla="*/ 2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0" y="286"/>
                  </a:moveTo>
                  <a:cubicBezTo>
                    <a:pt x="94" y="192"/>
                    <a:pt x="191" y="96"/>
                    <a:pt x="287" y="0"/>
                  </a:cubicBezTo>
                  <a:cubicBezTo>
                    <a:pt x="301" y="14"/>
                    <a:pt x="317" y="30"/>
                    <a:pt x="331" y="44"/>
                  </a:cubicBezTo>
                  <a:cubicBezTo>
                    <a:pt x="235" y="139"/>
                    <a:pt x="138" y="235"/>
                    <a:pt x="43" y="331"/>
                  </a:cubicBezTo>
                  <a:cubicBezTo>
                    <a:pt x="31" y="318"/>
                    <a:pt x="15" y="302"/>
                    <a:pt x="0" y="286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462838" y="1636713"/>
              <a:ext cx="500063" cy="503238"/>
            </a:xfrm>
            <a:custGeom>
              <a:avLst/>
              <a:gdLst>
                <a:gd name="T0" fmla="*/ 333 w 333"/>
                <a:gd name="T1" fmla="*/ 47 h 335"/>
                <a:gd name="T2" fmla="*/ 45 w 333"/>
                <a:gd name="T3" fmla="*/ 335 h 335"/>
                <a:gd name="T4" fmla="*/ 0 w 333"/>
                <a:gd name="T5" fmla="*/ 287 h 335"/>
                <a:gd name="T6" fmla="*/ 288 w 333"/>
                <a:gd name="T7" fmla="*/ 0 h 335"/>
                <a:gd name="T8" fmla="*/ 333 w 333"/>
                <a:gd name="T9" fmla="*/ 4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5">
                  <a:moveTo>
                    <a:pt x="333" y="47"/>
                  </a:moveTo>
                  <a:cubicBezTo>
                    <a:pt x="238" y="141"/>
                    <a:pt x="142" y="238"/>
                    <a:pt x="45" y="335"/>
                  </a:cubicBezTo>
                  <a:cubicBezTo>
                    <a:pt x="30" y="319"/>
                    <a:pt x="15" y="303"/>
                    <a:pt x="0" y="287"/>
                  </a:cubicBezTo>
                  <a:cubicBezTo>
                    <a:pt x="96" y="192"/>
                    <a:pt x="192" y="96"/>
                    <a:pt x="288" y="0"/>
                  </a:cubicBezTo>
                  <a:cubicBezTo>
                    <a:pt x="302" y="14"/>
                    <a:pt x="318" y="31"/>
                    <a:pt x="333" y="47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486525" y="1793875"/>
              <a:ext cx="204788" cy="312738"/>
            </a:xfrm>
            <a:custGeom>
              <a:avLst/>
              <a:gdLst>
                <a:gd name="T0" fmla="*/ 0 w 136"/>
                <a:gd name="T1" fmla="*/ 207 h 208"/>
                <a:gd name="T2" fmla="*/ 0 w 136"/>
                <a:gd name="T3" fmla="*/ 146 h 208"/>
                <a:gd name="T4" fmla="*/ 8 w 136"/>
                <a:gd name="T5" fmla="*/ 137 h 208"/>
                <a:gd name="T6" fmla="*/ 32 w 136"/>
                <a:gd name="T7" fmla="*/ 97 h 208"/>
                <a:gd name="T8" fmla="*/ 122 w 136"/>
                <a:gd name="T9" fmla="*/ 1 h 208"/>
                <a:gd name="T10" fmla="*/ 136 w 136"/>
                <a:gd name="T11" fmla="*/ 1 h 208"/>
                <a:gd name="T12" fmla="*/ 132 w 136"/>
                <a:gd name="T13" fmla="*/ 63 h 208"/>
                <a:gd name="T14" fmla="*/ 124 w 136"/>
                <a:gd name="T15" fmla="*/ 72 h 208"/>
                <a:gd name="T16" fmla="*/ 102 w 136"/>
                <a:gd name="T17" fmla="*/ 108 h 208"/>
                <a:gd name="T18" fmla="*/ 15 w 136"/>
                <a:gd name="T19" fmla="*/ 207 h 208"/>
                <a:gd name="T20" fmla="*/ 0 w 136"/>
                <a:gd name="T21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208">
                  <a:moveTo>
                    <a:pt x="0" y="207"/>
                  </a:moveTo>
                  <a:cubicBezTo>
                    <a:pt x="0" y="186"/>
                    <a:pt x="0" y="166"/>
                    <a:pt x="0" y="146"/>
                  </a:cubicBezTo>
                  <a:cubicBezTo>
                    <a:pt x="0" y="143"/>
                    <a:pt x="5" y="138"/>
                    <a:pt x="8" y="137"/>
                  </a:cubicBezTo>
                  <a:cubicBezTo>
                    <a:pt x="28" y="130"/>
                    <a:pt x="31" y="115"/>
                    <a:pt x="32" y="97"/>
                  </a:cubicBezTo>
                  <a:cubicBezTo>
                    <a:pt x="34" y="46"/>
                    <a:pt x="71" y="7"/>
                    <a:pt x="122" y="1"/>
                  </a:cubicBezTo>
                  <a:cubicBezTo>
                    <a:pt x="125" y="0"/>
                    <a:pt x="129" y="1"/>
                    <a:pt x="136" y="1"/>
                  </a:cubicBezTo>
                  <a:cubicBezTo>
                    <a:pt x="135" y="22"/>
                    <a:pt x="134" y="43"/>
                    <a:pt x="132" y="63"/>
                  </a:cubicBezTo>
                  <a:cubicBezTo>
                    <a:pt x="132" y="66"/>
                    <a:pt x="128" y="71"/>
                    <a:pt x="124" y="72"/>
                  </a:cubicBezTo>
                  <a:cubicBezTo>
                    <a:pt x="107" y="78"/>
                    <a:pt x="103" y="91"/>
                    <a:pt x="102" y="108"/>
                  </a:cubicBezTo>
                  <a:cubicBezTo>
                    <a:pt x="99" y="161"/>
                    <a:pt x="63" y="202"/>
                    <a:pt x="15" y="207"/>
                  </a:cubicBezTo>
                  <a:cubicBezTo>
                    <a:pt x="10" y="208"/>
                    <a:pt x="4" y="207"/>
                    <a:pt x="0" y="207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9" name="Freeform 12"/>
            <p:cNvSpPr>
              <a:spLocks/>
            </p:cNvSpPr>
            <p:nvPr/>
          </p:nvSpPr>
          <p:spPr bwMode="auto">
            <a:xfrm>
              <a:off x="6669088" y="1978025"/>
              <a:ext cx="209550" cy="314325"/>
            </a:xfrm>
            <a:custGeom>
              <a:avLst/>
              <a:gdLst>
                <a:gd name="T0" fmla="*/ 139 w 139"/>
                <a:gd name="T1" fmla="*/ 3 h 209"/>
                <a:gd name="T2" fmla="*/ 135 w 139"/>
                <a:gd name="T3" fmla="*/ 64 h 209"/>
                <a:gd name="T4" fmla="*/ 127 w 139"/>
                <a:gd name="T5" fmla="*/ 74 h 209"/>
                <a:gd name="T6" fmla="*/ 104 w 139"/>
                <a:gd name="T7" fmla="*/ 111 h 209"/>
                <a:gd name="T8" fmla="*/ 20 w 139"/>
                <a:gd name="T9" fmla="*/ 208 h 209"/>
                <a:gd name="T10" fmla="*/ 0 w 139"/>
                <a:gd name="T11" fmla="*/ 209 h 209"/>
                <a:gd name="T12" fmla="*/ 3 w 139"/>
                <a:gd name="T13" fmla="*/ 148 h 209"/>
                <a:gd name="T14" fmla="*/ 10 w 139"/>
                <a:gd name="T15" fmla="*/ 138 h 209"/>
                <a:gd name="T16" fmla="*/ 34 w 139"/>
                <a:gd name="T17" fmla="*/ 99 h 209"/>
                <a:gd name="T18" fmla="*/ 139 w 139"/>
                <a:gd name="T19" fmla="*/ 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209">
                  <a:moveTo>
                    <a:pt x="139" y="3"/>
                  </a:moveTo>
                  <a:cubicBezTo>
                    <a:pt x="138" y="24"/>
                    <a:pt x="137" y="44"/>
                    <a:pt x="135" y="64"/>
                  </a:cubicBezTo>
                  <a:cubicBezTo>
                    <a:pt x="135" y="68"/>
                    <a:pt x="131" y="72"/>
                    <a:pt x="127" y="74"/>
                  </a:cubicBezTo>
                  <a:cubicBezTo>
                    <a:pt x="109" y="80"/>
                    <a:pt x="105" y="94"/>
                    <a:pt x="104" y="111"/>
                  </a:cubicBezTo>
                  <a:cubicBezTo>
                    <a:pt x="101" y="162"/>
                    <a:pt x="66" y="202"/>
                    <a:pt x="20" y="208"/>
                  </a:cubicBezTo>
                  <a:cubicBezTo>
                    <a:pt x="14" y="209"/>
                    <a:pt x="8" y="209"/>
                    <a:pt x="0" y="209"/>
                  </a:cubicBezTo>
                  <a:cubicBezTo>
                    <a:pt x="1" y="188"/>
                    <a:pt x="1" y="168"/>
                    <a:pt x="3" y="148"/>
                  </a:cubicBezTo>
                  <a:cubicBezTo>
                    <a:pt x="3" y="145"/>
                    <a:pt x="7" y="139"/>
                    <a:pt x="10" y="138"/>
                  </a:cubicBezTo>
                  <a:cubicBezTo>
                    <a:pt x="30" y="132"/>
                    <a:pt x="33" y="117"/>
                    <a:pt x="34" y="99"/>
                  </a:cubicBezTo>
                  <a:cubicBezTo>
                    <a:pt x="37" y="43"/>
                    <a:pt x="82" y="0"/>
                    <a:pt x="139" y="3"/>
                  </a:cubicBez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11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42647" y="103720"/>
            <a:ext cx="8679898" cy="54318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Infographic Style</a:t>
            </a:r>
          </a:p>
        </p:txBody>
      </p:sp>
      <p:grpSp>
        <p:nvGrpSpPr>
          <p:cNvPr id="112" name="Grupo 111"/>
          <p:cNvGrpSpPr/>
          <p:nvPr/>
        </p:nvGrpSpPr>
        <p:grpSpPr>
          <a:xfrm>
            <a:off x="0" y="4975950"/>
            <a:ext cx="9143994" cy="185057"/>
            <a:chOff x="0" y="4975950"/>
            <a:chExt cx="9143994" cy="185057"/>
          </a:xfrm>
        </p:grpSpPr>
        <p:sp>
          <p:nvSpPr>
            <p:cNvPr id="113" name="Rectángulo 112"/>
            <p:cNvSpPr/>
            <p:nvPr/>
          </p:nvSpPr>
          <p:spPr>
            <a:xfrm>
              <a:off x="0" y="4975950"/>
              <a:ext cx="4648200" cy="185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4" name="Rectángulo 113"/>
            <p:cNvSpPr/>
            <p:nvPr/>
          </p:nvSpPr>
          <p:spPr>
            <a:xfrm>
              <a:off x="4648200" y="5071436"/>
              <a:ext cx="4495794" cy="89570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/>
          <p:cNvSpPr/>
          <p:nvPr/>
        </p:nvSpPr>
        <p:spPr>
          <a:xfrm>
            <a:off x="5445067" y="3569400"/>
            <a:ext cx="2572886" cy="402503"/>
          </a:xfrm>
          <a:prstGeom prst="ellipse">
            <a:avLst/>
          </a:prstGeom>
          <a:solidFill>
            <a:srgbClr val="EB5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0" y="470935"/>
            <a:ext cx="8679898" cy="54318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41719C"/>
                </a:solidFill>
                <a:latin typeface="Arial Black" panose="020B0A04020102020204" pitchFamily="34" charset="0"/>
              </a:rPr>
              <a:t>Infographic Style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0E29926-C7C4-FE0D-8362-4F1F875AB170}"/>
              </a:ext>
            </a:extLst>
          </p:cNvPr>
          <p:cNvGrpSpPr/>
          <p:nvPr/>
        </p:nvGrpSpPr>
        <p:grpSpPr>
          <a:xfrm>
            <a:off x="0" y="2341797"/>
            <a:ext cx="6184669" cy="752645"/>
            <a:chOff x="0" y="2341797"/>
            <a:chExt cx="6184669" cy="752645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C0691606-3147-CFC1-7BEC-84E79258804C}"/>
                </a:ext>
              </a:extLst>
            </p:cNvPr>
            <p:cNvSpPr/>
            <p:nvPr userDrawn="1"/>
          </p:nvSpPr>
          <p:spPr>
            <a:xfrm rot="10800000">
              <a:off x="0" y="2970468"/>
              <a:ext cx="4645861" cy="123974"/>
            </a:xfrm>
            <a:custGeom>
              <a:avLst/>
              <a:gdLst>
                <a:gd name="connsiteX0" fmla="*/ 4645861 w 4645861"/>
                <a:gd name="connsiteY0" fmla="*/ 123974 h 123974"/>
                <a:gd name="connsiteX1" fmla="*/ 0 w 4645861"/>
                <a:gd name="connsiteY1" fmla="*/ 123974 h 123974"/>
                <a:gd name="connsiteX2" fmla="*/ 0 w 4645861"/>
                <a:gd name="connsiteY2" fmla="*/ 0 h 123974"/>
                <a:gd name="connsiteX3" fmla="*/ 4645861 w 4645861"/>
                <a:gd name="connsiteY3" fmla="*/ 0 h 1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861" h="123974">
                  <a:moveTo>
                    <a:pt x="4645861" y="123974"/>
                  </a:moveTo>
                  <a:lnTo>
                    <a:pt x="0" y="123974"/>
                  </a:lnTo>
                  <a:lnTo>
                    <a:pt x="0" y="0"/>
                  </a:lnTo>
                  <a:lnTo>
                    <a:pt x="4645861" y="0"/>
                  </a:ln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5198075" y="1479176"/>
              <a:ext cx="123974" cy="1849215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D792AE-96E3-4240-8907-928C42F50E04}"/>
              </a:ext>
            </a:extLst>
          </p:cNvPr>
          <p:cNvGrpSpPr/>
          <p:nvPr/>
        </p:nvGrpSpPr>
        <p:grpSpPr>
          <a:xfrm>
            <a:off x="501144" y="3655236"/>
            <a:ext cx="1405139" cy="1004121"/>
            <a:chOff x="668191" y="4873645"/>
            <a:chExt cx="1873519" cy="133882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6265C7-3977-4092-890D-EF8F1B19E55A}"/>
              </a:ext>
            </a:extLst>
          </p:cNvPr>
          <p:cNvGrpSpPr/>
          <p:nvPr/>
        </p:nvGrpSpPr>
        <p:grpSpPr>
          <a:xfrm>
            <a:off x="2145311" y="3655236"/>
            <a:ext cx="1405139" cy="1004121"/>
            <a:chOff x="2860414" y="4873645"/>
            <a:chExt cx="1873519" cy="13388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1CB30A-2947-4106-BCAD-9BBD4464D749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80D335-90A7-4EC7-B492-2A6A23BD4C89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1B70CA-E45D-4289-AB17-0ED1A3C0E8E0}"/>
              </a:ext>
            </a:extLst>
          </p:cNvPr>
          <p:cNvGrpSpPr/>
          <p:nvPr/>
        </p:nvGrpSpPr>
        <p:grpSpPr>
          <a:xfrm>
            <a:off x="3789478" y="3655236"/>
            <a:ext cx="1405139" cy="1004121"/>
            <a:chOff x="5052637" y="4873645"/>
            <a:chExt cx="1873519" cy="13388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FA2E17-E227-456F-85EF-6AE2065345F2}"/>
                </a:ext>
              </a:extLst>
            </p:cNvPr>
            <p:cNvSpPr txBox="1"/>
            <p:nvPr/>
          </p:nvSpPr>
          <p:spPr>
            <a:xfrm>
              <a:off x="5052637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7A7602-9B48-4F93-8D70-0655C621CF5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AAF289B-D0BF-42DD-A332-968F2DB5BF13}"/>
              </a:ext>
            </a:extLst>
          </p:cNvPr>
          <p:cNvSpPr txBox="1"/>
          <p:nvPr/>
        </p:nvSpPr>
        <p:spPr>
          <a:xfrm>
            <a:off x="501143" y="1956568"/>
            <a:ext cx="44187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6B7F81-0720-447D-99A7-3BE22DF0429E}"/>
              </a:ext>
            </a:extLst>
          </p:cNvPr>
          <p:cNvSpPr txBox="1"/>
          <p:nvPr/>
        </p:nvSpPr>
        <p:spPr>
          <a:xfrm>
            <a:off x="501144" y="1095305"/>
            <a:ext cx="3910883" cy="969496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b="1" dirty="0">
                <a:solidFill>
                  <a:schemeClr val="accent1">
                    <a:lumMod val="75000"/>
                  </a:schemeClr>
                </a:solidFill>
              </a:rPr>
              <a:t>We Create Quality </a:t>
            </a:r>
          </a:p>
          <a:p>
            <a:r>
              <a:rPr lang="en-US" altLang="ko-KR" sz="2100" b="1" dirty="0">
                <a:solidFill>
                  <a:schemeClr val="accent1">
                    <a:lumMod val="75000"/>
                  </a:schemeClr>
                </a:solidFill>
              </a:rPr>
              <a:t>Professional PPT Presentation</a:t>
            </a:r>
            <a:endParaRPr lang="ko-KR" altLang="en-US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1EC6CFF-9AE4-119E-8518-8D0C1423BE7F}"/>
              </a:ext>
            </a:extLst>
          </p:cNvPr>
          <p:cNvGrpSpPr/>
          <p:nvPr/>
        </p:nvGrpSpPr>
        <p:grpSpPr>
          <a:xfrm>
            <a:off x="7083516" y="3394329"/>
            <a:ext cx="2060478" cy="752646"/>
            <a:chOff x="7083516" y="3394329"/>
            <a:chExt cx="2060478" cy="752646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C01373-313D-B0E2-3FEF-D6EDF25300F3}"/>
                </a:ext>
              </a:extLst>
            </p:cNvPr>
            <p:cNvSpPr/>
            <p:nvPr userDrawn="1"/>
          </p:nvSpPr>
          <p:spPr>
            <a:xfrm>
              <a:off x="8638683" y="3394329"/>
              <a:ext cx="505311" cy="123974"/>
            </a:xfrm>
            <a:custGeom>
              <a:avLst/>
              <a:gdLst>
                <a:gd name="connsiteX0" fmla="*/ 0 w 505311"/>
                <a:gd name="connsiteY0" fmla="*/ 0 h 123974"/>
                <a:gd name="connsiteX1" fmla="*/ 505311 w 505311"/>
                <a:gd name="connsiteY1" fmla="*/ 0 h 123974"/>
                <a:gd name="connsiteX2" fmla="*/ 505311 w 505311"/>
                <a:gd name="connsiteY2" fmla="*/ 123974 h 123974"/>
                <a:gd name="connsiteX3" fmla="*/ 0 w 505311"/>
                <a:gd name="connsiteY3" fmla="*/ 123974 h 1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311" h="123974">
                  <a:moveTo>
                    <a:pt x="0" y="0"/>
                  </a:moveTo>
                  <a:lnTo>
                    <a:pt x="505311" y="0"/>
                  </a:lnTo>
                  <a:lnTo>
                    <a:pt x="505311" y="123974"/>
                  </a:lnTo>
                  <a:lnTo>
                    <a:pt x="0" y="123974"/>
                  </a:ln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2B80F221-2756-4AEA-B955-74670D04A29D}"/>
                </a:ext>
              </a:extLst>
            </p:cNvPr>
            <p:cNvSpPr/>
            <p:nvPr userDrawn="1"/>
          </p:nvSpPr>
          <p:spPr>
            <a:xfrm rot="13527637">
              <a:off x="7955966" y="3150551"/>
              <a:ext cx="123974" cy="1868873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624513" y="1138238"/>
            <a:ext cx="2352675" cy="2633662"/>
          </a:xfrm>
          <a:custGeom>
            <a:avLst/>
            <a:gdLst>
              <a:gd name="T0" fmla="*/ 199 w 825"/>
              <a:gd name="T1" fmla="*/ 370 h 924"/>
              <a:gd name="T2" fmla="*/ 494 w 825"/>
              <a:gd name="T3" fmla="*/ 491 h 924"/>
              <a:gd name="T4" fmla="*/ 549 w 825"/>
              <a:gd name="T5" fmla="*/ 530 h 924"/>
              <a:gd name="T6" fmla="*/ 349 w 825"/>
              <a:gd name="T7" fmla="*/ 363 h 924"/>
              <a:gd name="T8" fmla="*/ 347 w 825"/>
              <a:gd name="T9" fmla="*/ 263 h 924"/>
              <a:gd name="T10" fmla="*/ 354 w 825"/>
              <a:gd name="T11" fmla="*/ 172 h 924"/>
              <a:gd name="T12" fmla="*/ 419 w 825"/>
              <a:gd name="T13" fmla="*/ 0 h 924"/>
              <a:gd name="T14" fmla="*/ 540 w 825"/>
              <a:gd name="T15" fmla="*/ 296 h 924"/>
              <a:gd name="T16" fmla="*/ 627 w 825"/>
              <a:gd name="T17" fmla="*/ 559 h 924"/>
              <a:gd name="T18" fmla="*/ 631 w 825"/>
              <a:gd name="T19" fmla="*/ 586 h 924"/>
              <a:gd name="T20" fmla="*/ 693 w 825"/>
              <a:gd name="T21" fmla="*/ 522 h 924"/>
              <a:gd name="T22" fmla="*/ 825 w 825"/>
              <a:gd name="T23" fmla="*/ 570 h 924"/>
              <a:gd name="T24" fmla="*/ 721 w 825"/>
              <a:gd name="T25" fmla="*/ 740 h 924"/>
              <a:gd name="T26" fmla="*/ 478 w 825"/>
              <a:gd name="T27" fmla="*/ 828 h 924"/>
              <a:gd name="T28" fmla="*/ 409 w 825"/>
              <a:gd name="T29" fmla="*/ 900 h 924"/>
              <a:gd name="T30" fmla="*/ 339 w 825"/>
              <a:gd name="T31" fmla="*/ 897 h 924"/>
              <a:gd name="T32" fmla="*/ 226 w 825"/>
              <a:gd name="T33" fmla="*/ 863 h 924"/>
              <a:gd name="T34" fmla="*/ 235 w 825"/>
              <a:gd name="T35" fmla="*/ 775 h 924"/>
              <a:gd name="T36" fmla="*/ 502 w 825"/>
              <a:gd name="T37" fmla="*/ 716 h 924"/>
              <a:gd name="T38" fmla="*/ 387 w 825"/>
              <a:gd name="T39" fmla="*/ 705 h 924"/>
              <a:gd name="T40" fmla="*/ 275 w 825"/>
              <a:gd name="T41" fmla="*/ 670 h 924"/>
              <a:gd name="T42" fmla="*/ 328 w 825"/>
              <a:gd name="T43" fmla="*/ 637 h 924"/>
              <a:gd name="T44" fmla="*/ 242 w 825"/>
              <a:gd name="T45" fmla="*/ 616 h 924"/>
              <a:gd name="T46" fmla="*/ 185 w 825"/>
              <a:gd name="T47" fmla="*/ 532 h 924"/>
              <a:gd name="T48" fmla="*/ 56 w 825"/>
              <a:gd name="T49" fmla="*/ 410 h 924"/>
              <a:gd name="T50" fmla="*/ 4 w 825"/>
              <a:gd name="T51" fmla="*/ 255 h 924"/>
              <a:gd name="T52" fmla="*/ 588 w 825"/>
              <a:gd name="T53" fmla="*/ 826 h 924"/>
              <a:gd name="T54" fmla="*/ 733 w 825"/>
              <a:gd name="T55" fmla="*/ 650 h 924"/>
              <a:gd name="T56" fmla="*/ 663 w 825"/>
              <a:gd name="T57" fmla="*/ 761 h 924"/>
              <a:gd name="T58" fmla="*/ 750 w 825"/>
              <a:gd name="T59" fmla="*/ 531 h 924"/>
              <a:gd name="T60" fmla="*/ 747 w 825"/>
              <a:gd name="T61" fmla="*/ 561 h 924"/>
              <a:gd name="T62" fmla="*/ 750 w 825"/>
              <a:gd name="T63" fmla="*/ 531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5" h="924">
                <a:moveTo>
                  <a:pt x="4" y="255"/>
                </a:moveTo>
                <a:cubicBezTo>
                  <a:pt x="54" y="322"/>
                  <a:pt x="126" y="348"/>
                  <a:pt x="199" y="370"/>
                </a:cubicBezTo>
                <a:cubicBezTo>
                  <a:pt x="254" y="386"/>
                  <a:pt x="311" y="397"/>
                  <a:pt x="367" y="411"/>
                </a:cubicBezTo>
                <a:cubicBezTo>
                  <a:pt x="418" y="423"/>
                  <a:pt x="459" y="454"/>
                  <a:pt x="494" y="491"/>
                </a:cubicBezTo>
                <a:cubicBezTo>
                  <a:pt x="527" y="528"/>
                  <a:pt x="557" y="568"/>
                  <a:pt x="591" y="606"/>
                </a:cubicBezTo>
                <a:cubicBezTo>
                  <a:pt x="577" y="580"/>
                  <a:pt x="564" y="554"/>
                  <a:pt x="549" y="530"/>
                </a:cubicBezTo>
                <a:cubicBezTo>
                  <a:pt x="506" y="461"/>
                  <a:pt x="446" y="412"/>
                  <a:pt x="371" y="381"/>
                </a:cubicBezTo>
                <a:cubicBezTo>
                  <a:pt x="363" y="377"/>
                  <a:pt x="352" y="370"/>
                  <a:pt x="349" y="363"/>
                </a:cubicBezTo>
                <a:cubicBezTo>
                  <a:pt x="345" y="349"/>
                  <a:pt x="352" y="339"/>
                  <a:pt x="365" y="330"/>
                </a:cubicBezTo>
                <a:cubicBezTo>
                  <a:pt x="359" y="307"/>
                  <a:pt x="351" y="285"/>
                  <a:pt x="347" y="263"/>
                </a:cubicBezTo>
                <a:cubicBezTo>
                  <a:pt x="345" y="248"/>
                  <a:pt x="344" y="229"/>
                  <a:pt x="351" y="216"/>
                </a:cubicBezTo>
                <a:cubicBezTo>
                  <a:pt x="360" y="200"/>
                  <a:pt x="356" y="187"/>
                  <a:pt x="354" y="172"/>
                </a:cubicBezTo>
                <a:cubicBezTo>
                  <a:pt x="348" y="116"/>
                  <a:pt x="362" y="64"/>
                  <a:pt x="395" y="18"/>
                </a:cubicBezTo>
                <a:cubicBezTo>
                  <a:pt x="401" y="10"/>
                  <a:pt x="410" y="5"/>
                  <a:pt x="419" y="0"/>
                </a:cubicBezTo>
                <a:cubicBezTo>
                  <a:pt x="411" y="64"/>
                  <a:pt x="432" y="121"/>
                  <a:pt x="462" y="174"/>
                </a:cubicBezTo>
                <a:cubicBezTo>
                  <a:pt x="486" y="216"/>
                  <a:pt x="514" y="256"/>
                  <a:pt x="540" y="296"/>
                </a:cubicBezTo>
                <a:cubicBezTo>
                  <a:pt x="554" y="317"/>
                  <a:pt x="571" y="336"/>
                  <a:pt x="585" y="358"/>
                </a:cubicBezTo>
                <a:cubicBezTo>
                  <a:pt x="625" y="419"/>
                  <a:pt x="630" y="489"/>
                  <a:pt x="627" y="559"/>
                </a:cubicBezTo>
                <a:cubicBezTo>
                  <a:pt x="627" y="567"/>
                  <a:pt x="626" y="574"/>
                  <a:pt x="625" y="581"/>
                </a:cubicBezTo>
                <a:cubicBezTo>
                  <a:pt x="627" y="583"/>
                  <a:pt x="629" y="585"/>
                  <a:pt x="631" y="586"/>
                </a:cubicBezTo>
                <a:cubicBezTo>
                  <a:pt x="635" y="580"/>
                  <a:pt x="638" y="573"/>
                  <a:pt x="643" y="568"/>
                </a:cubicBezTo>
                <a:cubicBezTo>
                  <a:pt x="659" y="552"/>
                  <a:pt x="675" y="536"/>
                  <a:pt x="693" y="522"/>
                </a:cubicBezTo>
                <a:cubicBezTo>
                  <a:pt x="719" y="502"/>
                  <a:pt x="742" y="501"/>
                  <a:pt x="768" y="520"/>
                </a:cubicBezTo>
                <a:cubicBezTo>
                  <a:pt x="788" y="535"/>
                  <a:pt x="805" y="552"/>
                  <a:pt x="825" y="570"/>
                </a:cubicBezTo>
                <a:cubicBezTo>
                  <a:pt x="765" y="591"/>
                  <a:pt x="747" y="640"/>
                  <a:pt x="733" y="692"/>
                </a:cubicBezTo>
                <a:cubicBezTo>
                  <a:pt x="729" y="708"/>
                  <a:pt x="726" y="724"/>
                  <a:pt x="721" y="740"/>
                </a:cubicBezTo>
                <a:cubicBezTo>
                  <a:pt x="704" y="797"/>
                  <a:pt x="663" y="828"/>
                  <a:pt x="607" y="833"/>
                </a:cubicBezTo>
                <a:cubicBezTo>
                  <a:pt x="564" y="837"/>
                  <a:pt x="520" y="831"/>
                  <a:pt x="478" y="828"/>
                </a:cubicBezTo>
                <a:cubicBezTo>
                  <a:pt x="466" y="827"/>
                  <a:pt x="462" y="829"/>
                  <a:pt x="456" y="838"/>
                </a:cubicBezTo>
                <a:cubicBezTo>
                  <a:pt x="442" y="860"/>
                  <a:pt x="426" y="881"/>
                  <a:pt x="409" y="900"/>
                </a:cubicBezTo>
                <a:cubicBezTo>
                  <a:pt x="401" y="909"/>
                  <a:pt x="388" y="915"/>
                  <a:pt x="377" y="918"/>
                </a:cubicBezTo>
                <a:cubicBezTo>
                  <a:pt x="353" y="924"/>
                  <a:pt x="344" y="917"/>
                  <a:pt x="339" y="897"/>
                </a:cubicBezTo>
                <a:cubicBezTo>
                  <a:pt x="313" y="899"/>
                  <a:pt x="287" y="902"/>
                  <a:pt x="262" y="902"/>
                </a:cubicBezTo>
                <a:cubicBezTo>
                  <a:pt x="235" y="902"/>
                  <a:pt x="226" y="890"/>
                  <a:pt x="226" y="863"/>
                </a:cubicBezTo>
                <a:cubicBezTo>
                  <a:pt x="144" y="855"/>
                  <a:pt x="112" y="806"/>
                  <a:pt x="147" y="746"/>
                </a:cubicBezTo>
                <a:cubicBezTo>
                  <a:pt x="177" y="756"/>
                  <a:pt x="205" y="768"/>
                  <a:pt x="235" y="775"/>
                </a:cubicBezTo>
                <a:cubicBezTo>
                  <a:pt x="300" y="791"/>
                  <a:pt x="365" y="788"/>
                  <a:pt x="429" y="774"/>
                </a:cubicBezTo>
                <a:cubicBezTo>
                  <a:pt x="450" y="769"/>
                  <a:pt x="484" y="742"/>
                  <a:pt x="502" y="716"/>
                </a:cubicBezTo>
                <a:cubicBezTo>
                  <a:pt x="476" y="721"/>
                  <a:pt x="450" y="728"/>
                  <a:pt x="423" y="732"/>
                </a:cubicBezTo>
                <a:cubicBezTo>
                  <a:pt x="398" y="736"/>
                  <a:pt x="391" y="729"/>
                  <a:pt x="387" y="705"/>
                </a:cubicBezTo>
                <a:cubicBezTo>
                  <a:pt x="354" y="711"/>
                  <a:pt x="322" y="705"/>
                  <a:pt x="292" y="687"/>
                </a:cubicBezTo>
                <a:cubicBezTo>
                  <a:pt x="285" y="683"/>
                  <a:pt x="280" y="676"/>
                  <a:pt x="275" y="670"/>
                </a:cubicBezTo>
                <a:cubicBezTo>
                  <a:pt x="281" y="665"/>
                  <a:pt x="286" y="659"/>
                  <a:pt x="293" y="655"/>
                </a:cubicBezTo>
                <a:cubicBezTo>
                  <a:pt x="303" y="649"/>
                  <a:pt x="315" y="644"/>
                  <a:pt x="328" y="637"/>
                </a:cubicBezTo>
                <a:cubicBezTo>
                  <a:pt x="305" y="633"/>
                  <a:pt x="285" y="630"/>
                  <a:pt x="266" y="626"/>
                </a:cubicBezTo>
                <a:cubicBezTo>
                  <a:pt x="258" y="624"/>
                  <a:pt x="249" y="620"/>
                  <a:pt x="242" y="616"/>
                </a:cubicBezTo>
                <a:cubicBezTo>
                  <a:pt x="229" y="608"/>
                  <a:pt x="229" y="598"/>
                  <a:pt x="241" y="588"/>
                </a:cubicBezTo>
                <a:cubicBezTo>
                  <a:pt x="194" y="582"/>
                  <a:pt x="182" y="570"/>
                  <a:pt x="185" y="532"/>
                </a:cubicBezTo>
                <a:cubicBezTo>
                  <a:pt x="153" y="520"/>
                  <a:pt x="119" y="505"/>
                  <a:pt x="107" y="472"/>
                </a:cubicBezTo>
                <a:cubicBezTo>
                  <a:pt x="96" y="444"/>
                  <a:pt x="75" y="429"/>
                  <a:pt x="56" y="410"/>
                </a:cubicBezTo>
                <a:cubicBezTo>
                  <a:pt x="24" y="375"/>
                  <a:pt x="7" y="333"/>
                  <a:pt x="1" y="286"/>
                </a:cubicBezTo>
                <a:cubicBezTo>
                  <a:pt x="0" y="276"/>
                  <a:pt x="3" y="265"/>
                  <a:pt x="4" y="255"/>
                </a:cubicBezTo>
                <a:close/>
                <a:moveTo>
                  <a:pt x="516" y="826"/>
                </a:moveTo>
                <a:cubicBezTo>
                  <a:pt x="540" y="826"/>
                  <a:pt x="564" y="828"/>
                  <a:pt x="588" y="826"/>
                </a:cubicBezTo>
                <a:cubicBezTo>
                  <a:pt x="640" y="820"/>
                  <a:pt x="684" y="799"/>
                  <a:pt x="704" y="748"/>
                </a:cubicBezTo>
                <a:cubicBezTo>
                  <a:pt x="717" y="716"/>
                  <a:pt x="723" y="682"/>
                  <a:pt x="733" y="650"/>
                </a:cubicBezTo>
                <a:cubicBezTo>
                  <a:pt x="718" y="669"/>
                  <a:pt x="708" y="690"/>
                  <a:pt x="697" y="710"/>
                </a:cubicBezTo>
                <a:cubicBezTo>
                  <a:pt x="686" y="727"/>
                  <a:pt x="677" y="746"/>
                  <a:pt x="663" y="761"/>
                </a:cubicBezTo>
                <a:cubicBezTo>
                  <a:pt x="625" y="805"/>
                  <a:pt x="572" y="818"/>
                  <a:pt x="516" y="826"/>
                </a:cubicBezTo>
                <a:close/>
                <a:moveTo>
                  <a:pt x="750" y="531"/>
                </a:moveTo>
                <a:cubicBezTo>
                  <a:pt x="744" y="539"/>
                  <a:pt x="738" y="544"/>
                  <a:pt x="738" y="549"/>
                </a:cubicBezTo>
                <a:cubicBezTo>
                  <a:pt x="737" y="553"/>
                  <a:pt x="744" y="557"/>
                  <a:pt x="747" y="561"/>
                </a:cubicBezTo>
                <a:cubicBezTo>
                  <a:pt x="752" y="558"/>
                  <a:pt x="759" y="554"/>
                  <a:pt x="760" y="550"/>
                </a:cubicBezTo>
                <a:cubicBezTo>
                  <a:pt x="761" y="546"/>
                  <a:pt x="755" y="540"/>
                  <a:pt x="750" y="53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60" name="Grupo 59"/>
          <p:cNvGrpSpPr/>
          <p:nvPr/>
        </p:nvGrpSpPr>
        <p:grpSpPr>
          <a:xfrm>
            <a:off x="0" y="4975950"/>
            <a:ext cx="9143994" cy="185057"/>
            <a:chOff x="0" y="4975950"/>
            <a:chExt cx="9143994" cy="185057"/>
          </a:xfrm>
        </p:grpSpPr>
        <p:sp>
          <p:nvSpPr>
            <p:cNvPr id="61" name="Rectángulo 60"/>
            <p:cNvSpPr/>
            <p:nvPr/>
          </p:nvSpPr>
          <p:spPr>
            <a:xfrm>
              <a:off x="0" y="4975950"/>
              <a:ext cx="4648200" cy="185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4648200" y="5071436"/>
              <a:ext cx="4495794" cy="89570"/>
            </a:xfrm>
            <a:prstGeom prst="rect">
              <a:avLst/>
            </a:prstGeom>
            <a:solidFill>
              <a:srgbClr val="EB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580" y="3212395"/>
            <a:ext cx="456934" cy="456934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029" y="3193117"/>
            <a:ext cx="456934" cy="456934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78" y="3182569"/>
            <a:ext cx="456934" cy="4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900995" y="1029324"/>
            <a:ext cx="4858200" cy="2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41719C"/>
                </a:solidFill>
              </a:rPr>
              <a:t>Quotations are commonly printed as a means of inspiration and to invoke philosophical thoughts from the reader.</a:t>
            </a:r>
            <a:endParaRPr dirty="0">
              <a:solidFill>
                <a:srgbClr val="41719C"/>
              </a:solidFill>
            </a:endParaRPr>
          </a:p>
        </p:txBody>
      </p:sp>
      <p:grpSp>
        <p:nvGrpSpPr>
          <p:cNvPr id="104" name="Grupo 10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5" name="Freeform 5"/>
            <p:cNvSpPr>
              <a:spLocks/>
            </p:cNvSpPr>
            <p:nvPr/>
          </p:nvSpPr>
          <p:spPr bwMode="auto">
            <a:xfrm rot="16200000">
              <a:off x="6200838" y="4506045"/>
              <a:ext cx="308928" cy="965980"/>
            </a:xfrm>
            <a:custGeom>
              <a:avLst/>
              <a:gdLst>
                <a:gd name="T0" fmla="*/ 418 w 418"/>
                <a:gd name="T1" fmla="*/ 1269 h 1269"/>
                <a:gd name="T2" fmla="*/ 0 w 418"/>
                <a:gd name="T3" fmla="*/ 1193 h 1269"/>
                <a:gd name="T4" fmla="*/ 0 w 418"/>
                <a:gd name="T5" fmla="*/ 0 h 1269"/>
                <a:gd name="T6" fmla="*/ 418 w 418"/>
                <a:gd name="T7" fmla="*/ 76 h 1269"/>
                <a:gd name="T8" fmla="*/ 418 w 418"/>
                <a:gd name="T9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1269">
                  <a:moveTo>
                    <a:pt x="418" y="1269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418" y="76"/>
                  </a:lnTo>
                  <a:lnTo>
                    <a:pt x="418" y="1269"/>
                  </a:lnTo>
                  <a:close/>
                </a:path>
              </a:pathLst>
            </a:custGeom>
            <a:solidFill>
              <a:srgbClr val="EB5F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06" name="Grupo 105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107" name="Freeform 5"/>
              <p:cNvSpPr>
                <a:spLocks/>
              </p:cNvSpPr>
              <p:nvPr/>
            </p:nvSpPr>
            <p:spPr bwMode="auto">
              <a:xfrm rot="16200000">
                <a:off x="8188058" y="4506044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8" name="Freeform 5"/>
              <p:cNvSpPr>
                <a:spLocks/>
              </p:cNvSpPr>
              <p:nvPr/>
            </p:nvSpPr>
            <p:spPr bwMode="auto">
              <a:xfrm rot="16200000">
                <a:off x="2549307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9" name="Freeform 5"/>
              <p:cNvSpPr>
                <a:spLocks/>
              </p:cNvSpPr>
              <p:nvPr/>
            </p:nvSpPr>
            <p:spPr bwMode="auto">
              <a:xfrm rot="16200000">
                <a:off x="4356096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>
                <a:off x="0" y="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1" name="Freeform 5"/>
              <p:cNvSpPr>
                <a:spLocks/>
              </p:cNvSpPr>
              <p:nvPr/>
            </p:nvSpPr>
            <p:spPr bwMode="auto">
              <a:xfrm rot="10800000" flipH="1">
                <a:off x="8840579" y="0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2" name="Freeform 5"/>
              <p:cNvSpPr>
                <a:spLocks/>
              </p:cNvSpPr>
              <p:nvPr/>
            </p:nvSpPr>
            <p:spPr bwMode="auto">
              <a:xfrm rot="10800000" flipH="1">
                <a:off x="8840578" y="1717876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3" name="Freeform 5"/>
              <p:cNvSpPr>
                <a:spLocks/>
              </p:cNvSpPr>
              <p:nvPr/>
            </p:nvSpPr>
            <p:spPr bwMode="auto">
              <a:xfrm>
                <a:off x="0" y="1715691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4" name="Freeform 5"/>
              <p:cNvSpPr>
                <a:spLocks/>
              </p:cNvSpPr>
              <p:nvPr/>
            </p:nvSpPr>
            <p:spPr bwMode="auto">
              <a:xfrm>
                <a:off x="2064" y="3537500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EB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5" name="Freeform 5"/>
              <p:cNvSpPr>
                <a:spLocks/>
              </p:cNvSpPr>
              <p:nvPr/>
            </p:nvSpPr>
            <p:spPr bwMode="auto">
              <a:xfrm rot="10800000" flipH="1">
                <a:off x="8840579" y="3533852"/>
                <a:ext cx="303421" cy="948761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6" name="Freeform 5"/>
              <p:cNvSpPr>
                <a:spLocks/>
              </p:cNvSpPr>
              <p:nvPr/>
            </p:nvSpPr>
            <p:spPr bwMode="auto">
              <a:xfrm rot="16200000">
                <a:off x="637454" y="4506046"/>
                <a:ext cx="308928" cy="965980"/>
              </a:xfrm>
              <a:custGeom>
                <a:avLst/>
                <a:gdLst>
                  <a:gd name="T0" fmla="*/ 418 w 418"/>
                  <a:gd name="T1" fmla="*/ 1269 h 1269"/>
                  <a:gd name="T2" fmla="*/ 0 w 418"/>
                  <a:gd name="T3" fmla="*/ 1193 h 1269"/>
                  <a:gd name="T4" fmla="*/ 0 w 418"/>
                  <a:gd name="T5" fmla="*/ 0 h 1269"/>
                  <a:gd name="T6" fmla="*/ 418 w 418"/>
                  <a:gd name="T7" fmla="*/ 76 h 1269"/>
                  <a:gd name="T8" fmla="*/ 418 w 418"/>
                  <a:gd name="T9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1269">
                    <a:moveTo>
                      <a:pt x="418" y="1269"/>
                    </a:moveTo>
                    <a:lnTo>
                      <a:pt x="0" y="1193"/>
                    </a:lnTo>
                    <a:lnTo>
                      <a:pt x="0" y="0"/>
                    </a:lnTo>
                    <a:lnTo>
                      <a:pt x="418" y="76"/>
                    </a:lnTo>
                    <a:lnTo>
                      <a:pt x="418" y="1269"/>
                    </a:ln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pic>
        <p:nvPicPr>
          <p:cNvPr id="117" name="Imagen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338" y="2862484"/>
            <a:ext cx="2582184" cy="1342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2866</Words>
  <Application>Microsoft Office PowerPoint</Application>
  <PresentationFormat>Presentación en pantalla (16:9)</PresentationFormat>
  <Paragraphs>309</Paragraphs>
  <Slides>42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Calibri Light</vt:lpstr>
      <vt:lpstr>Arial</vt:lpstr>
      <vt:lpstr>Wingdings</vt:lpstr>
      <vt:lpstr>Arial Black</vt:lpstr>
      <vt:lpstr>Kulim Park Light</vt:lpstr>
      <vt:lpstr>Red Hat Display Black</vt:lpstr>
      <vt:lpstr>Kulim Park</vt:lpstr>
      <vt:lpstr>Calibri</vt:lpstr>
      <vt:lpstr>Tema de Office</vt:lpstr>
      <vt:lpstr>Free  Template</vt:lpstr>
      <vt:lpstr>Hello!</vt:lpstr>
      <vt:lpstr>Presentación de PowerPoint</vt:lpstr>
      <vt:lpstr>Whoa!</vt:lpstr>
      <vt:lpstr>Presentación de PowerPoint</vt:lpstr>
      <vt:lpstr>Concepto</vt:lpstr>
      <vt:lpstr>1. Transition Headline</vt:lpstr>
      <vt:lpstr>Presentación de PowerPoint</vt:lpstr>
      <vt:lpstr>Presentación de PowerPoint</vt:lpstr>
      <vt:lpstr>This is a slide title</vt:lpstr>
      <vt:lpstr>Big concept</vt:lpstr>
      <vt:lpstr>Presentación de PowerPoint</vt:lpstr>
      <vt:lpstr>You can also split your content</vt:lpstr>
      <vt:lpstr>Presentación de PowerPoint</vt:lpstr>
      <vt:lpstr>In two or three columns</vt:lpstr>
      <vt:lpstr>Presentación de PowerPoint</vt:lpstr>
      <vt:lpstr>A picture is worth a thousand words</vt:lpstr>
      <vt:lpstr>Use diagrams to explain your ideas</vt:lpstr>
      <vt:lpstr>Presentación de PowerPoint</vt:lpstr>
      <vt:lpstr>Want big impact? Use big image.</vt:lpstr>
      <vt:lpstr>Presentación de PowerPoint</vt:lpstr>
      <vt:lpstr>And tables to compare data</vt:lpstr>
      <vt:lpstr>Presentación de PowerPoint</vt:lpstr>
      <vt:lpstr>Presentación de PowerPoint</vt:lpstr>
      <vt:lpstr>89,526,124</vt:lpstr>
      <vt:lpstr>Presentación de PowerPoint</vt:lpstr>
      <vt:lpstr>89,526,124$</vt:lpstr>
      <vt:lpstr>Presentación de PowerPoint</vt:lpstr>
      <vt:lpstr>Our process is easy</vt:lpstr>
      <vt:lpstr>Choose the tone</vt:lpstr>
      <vt:lpstr>Let’s review some concepts</vt:lpstr>
      <vt:lpstr>Timeline</vt:lpstr>
      <vt:lpstr>Presentación de PowerPoint</vt:lpstr>
      <vt:lpstr>Presentación de PowerPoint</vt:lpstr>
      <vt:lpstr>Thanks!</vt:lpstr>
      <vt:lpstr>Presentación de PowerPoint</vt:lpstr>
      <vt:lpstr>Recursos Editables</vt:lpstr>
      <vt:lpstr>Recursos Editables</vt:lpstr>
      <vt:lpstr>Recursos Editables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correspondencia</dc:title>
  <dc:creator>Sr GRYM</dc:creator>
  <cp:lastModifiedBy>i201701069 (Sucasaca Mamani, Jean Carlo)</cp:lastModifiedBy>
  <cp:revision>81</cp:revision>
  <dcterms:modified xsi:type="dcterms:W3CDTF">2022-06-05T07:39:24Z</dcterms:modified>
</cp:coreProperties>
</file>